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3657600" cy="3657600" type="custom"/>
  <p:notesSz cx="6858000" cy="9144000"/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presProps" Target="presProps.xml"/>
  <Relationship Id="rId4" Type="http://schemas.openxmlformats.org/officeDocument/2006/relationships/viewProps" Target="viewProps.xml"/>
  <Relationship Id="rId5" Type="http://schemas.openxmlformats.org/officeDocument/2006/relationships/theme" Target="theme/theme1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p="http://schemas.openxmlformats.org/presentationml/2006/main">
  <p:cSld>
    <p:spTree>
      <p:nvGrpSpPr>
        <p:cNvPr id="1" name="Slide Background"/>
        <p:cNvGrpSpPr/>
        <p:nvPr/>
      </p:nvGrpSpPr>
      <p:grpSpPr>
        <a:xfrm>
          <a:off x="0" y="0"/>
          <a:ext cx="3657600" cy="3657600"/>
          <a:chOff x="0" y="0"/>
          <a:chExt cx="3657600" cy="3657600"/>
        </a:xfrm>
      </p:grpSpPr>
      <p:grpSp>
        <p:nvGrpSpPr>
          <p:cNvPr id="2" name="Splat Group"/>
          <p:cNvGrpSpPr/>
          <p:nvPr/>
        </p:nvGrpSpPr>
        <p:grpSpPr>
          <a:xfrm>
            <a:off x="0" y="0"/>
            <a:ext cx="3657600" cy="3657600"/>
            <a:chOff x="0" y="0"/>
            <a:chExt cx="3657600" cy="3657600"/>
          </a:xfrm>
        </p:grpSpPr>
        <p:sp>
          <p:nvSpPr>
            <p:cNvPr id="3" name="Splat Background"/>
            <p:cNvSpPr>
              <a:spLocks noGrp="1"/>
            </p:cNvSpPr>
            <p:nvPr/>
          </p:nvSpPr>
          <p:spPr>
            <a:xfrm>
              <a:off x="0" y="0"/>
              <a:ext cx="3657600" cy="3657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" name="Splat 4"/>
            <p:cNvSpPr>
              <a:spLocks noGrp="1"/>
            </p:cNvSpPr>
            <p:nvPr/>
          </p:nvSpPr>
          <p:spPr>
            <a:xfrm rot="3314055">
              <a:off x="1099861" y="1321439"/>
              <a:ext cx="366499" cy="292236"/>
            </a:xfrm>
            <a:prstGeom prst="ellipse">
              <a:avLst/>
            </a:prstGeom>
            <a:gradFill>
              <a:gsLst>
                <a:gs pos="0">
                  <a:srgbClr val="FFA200">
                    <a:alpha val="24157"/>
                  </a:srgbClr>
                </a:gs>
                <a:gs pos="14286">
                  <a:srgbClr val="FFA200">
                    <a:alpha val="22441"/>
                  </a:srgbClr>
                </a:gs>
                <a:gs pos="28571">
                  <a:srgbClr val="FFA200">
                    <a:alpha val="17908"/>
                  </a:srgbClr>
                </a:gs>
                <a:gs pos="42857">
                  <a:srgbClr val="FFA200">
                    <a:alpha val="12140"/>
                  </a:srgbClr>
                </a:gs>
                <a:gs pos="57143">
                  <a:srgbClr val="FFA200">
                    <a:alpha val="6921"/>
                  </a:srgbClr>
                </a:gs>
                <a:gs pos="71429">
                  <a:srgbClr val="FFA200">
                    <a:alpha val="3301"/>
                  </a:srgbClr>
                </a:gs>
                <a:gs pos="85714">
                  <a:srgbClr val="FFA200">
                    <a:alpha val="1319"/>
                  </a:srgbClr>
                </a:gs>
                <a:gs pos="100000">
                  <a:srgbClr val="FFA200">
                    <a:alpha val="4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" name="Splat 5"/>
            <p:cNvSpPr>
              <a:spLocks noGrp="1"/>
            </p:cNvSpPr>
            <p:nvPr/>
          </p:nvSpPr>
          <p:spPr>
            <a:xfrm rot="5400000">
              <a:off x="373126" y="185915"/>
              <a:ext cx="554136" cy="554136"/>
            </a:xfrm>
            <a:prstGeom prst="ellipse">
              <a:avLst/>
            </a:prstGeom>
            <a:gradFill>
              <a:gsLst>
                <a:gs pos="0">
                  <a:srgbClr val="FFFFFF">
                    <a:alpha val="17085"/>
                  </a:srgbClr>
                </a:gs>
                <a:gs pos="14286">
                  <a:srgbClr val="FFFFFF">
                    <a:alpha val="15819"/>
                  </a:srgbClr>
                </a:gs>
                <a:gs pos="28571">
                  <a:srgbClr val="FFFFFF">
                    <a:alpha val="12515"/>
                  </a:srgbClr>
                </a:gs>
                <a:gs pos="42857">
                  <a:srgbClr val="FFFFFF">
                    <a:alpha val="8396"/>
                  </a:srgbClr>
                </a:gs>
                <a:gs pos="57143">
                  <a:srgbClr val="FFFFFF">
                    <a:alpha val="4743"/>
                  </a:srgbClr>
                </a:gs>
                <a:gs pos="71429">
                  <a:srgbClr val="FFFFFF">
                    <a:alpha val="2249"/>
                  </a:srgbClr>
                </a:gs>
                <a:gs pos="85714">
                  <a:srgbClr val="FFFFFF">
                    <a:alpha val="895"/>
                  </a:srgbClr>
                </a:gs>
                <a:gs pos="100000">
                  <a:srgbClr val="FFFFFF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" name="Splat 6"/>
            <p:cNvSpPr>
              <a:spLocks noGrp="1"/>
            </p:cNvSpPr>
            <p:nvPr/>
          </p:nvSpPr>
          <p:spPr>
            <a:xfrm rot="5400000">
              <a:off x="391356" y="204688"/>
              <a:ext cx="552270" cy="552263"/>
            </a:xfrm>
            <a:prstGeom prst="ellipse">
              <a:avLst/>
            </a:prstGeom>
            <a:gradFill>
              <a:gsLst>
                <a:gs pos="0">
                  <a:srgbClr val="FFFFFF">
                    <a:alpha val="16261"/>
                  </a:srgbClr>
                </a:gs>
                <a:gs pos="14286">
                  <a:srgbClr val="FFFFFF">
                    <a:alpha val="15051"/>
                  </a:srgbClr>
                </a:gs>
                <a:gs pos="28571">
                  <a:srgbClr val="FFFFFF">
                    <a:alpha val="11896"/>
                  </a:srgbClr>
                </a:gs>
                <a:gs pos="42857">
                  <a:srgbClr val="FFFFFF">
                    <a:alpha val="7972"/>
                  </a:srgbClr>
                </a:gs>
                <a:gs pos="57143">
                  <a:srgbClr val="FFFFFF">
                    <a:alpha val="4499"/>
                  </a:srgbClr>
                </a:gs>
                <a:gs pos="71429">
                  <a:srgbClr val="FFFFFF">
                    <a:alpha val="2132"/>
                  </a:srgbClr>
                </a:gs>
                <a:gs pos="85714">
                  <a:srgbClr val="FFFFFF">
                    <a:alpha val="848"/>
                  </a:srgbClr>
                </a:gs>
                <a:gs pos="100000">
                  <a:srgbClr val="FFFFFF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Splat 7"/>
            <p:cNvSpPr>
              <a:spLocks noGrp="1"/>
            </p:cNvSpPr>
            <p:nvPr/>
          </p:nvSpPr>
          <p:spPr>
            <a:xfrm rot="5400000">
              <a:off x="1399520" y="-232820"/>
              <a:ext cx="547880" cy="547880"/>
            </a:xfrm>
            <a:prstGeom prst="ellipse">
              <a:avLst/>
            </a:prstGeom>
            <a:gradFill>
              <a:gsLst>
                <a:gs pos="0">
                  <a:srgbClr val="FFFFFF">
                    <a:alpha val="17048"/>
                  </a:srgbClr>
                </a:gs>
                <a:gs pos="14286">
                  <a:srgbClr val="FFFFFF">
                    <a:alpha val="15784"/>
                  </a:srgbClr>
                </a:gs>
                <a:gs pos="28571">
                  <a:srgbClr val="FFFFFF">
                    <a:alpha val="12487"/>
                  </a:srgbClr>
                </a:gs>
                <a:gs pos="42857">
                  <a:srgbClr val="FFFFFF">
                    <a:alpha val="8377"/>
                  </a:srgbClr>
                </a:gs>
                <a:gs pos="57143">
                  <a:srgbClr val="FFFFFF">
                    <a:alpha val="4732"/>
                  </a:srgbClr>
                </a:gs>
                <a:gs pos="71429">
                  <a:srgbClr val="FFFFFF">
                    <a:alpha val="2244"/>
                  </a:srgbClr>
                </a:gs>
                <a:gs pos="85714">
                  <a:srgbClr val="FFFFFF">
                    <a:alpha val="893"/>
                  </a:srgbClr>
                </a:gs>
                <a:gs pos="100000">
                  <a:srgbClr val="FFFFFF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Splat 8"/>
            <p:cNvSpPr>
              <a:spLocks noGrp="1"/>
            </p:cNvSpPr>
            <p:nvPr/>
          </p:nvSpPr>
          <p:spPr>
            <a:xfrm rot="5400000">
              <a:off x="-225561" y="1195090"/>
              <a:ext cx="583084" cy="583084"/>
            </a:xfrm>
            <a:prstGeom prst="ellipse">
              <a:avLst/>
            </a:prstGeom>
            <a:gradFill>
              <a:gsLst>
                <a:gs pos="0">
                  <a:srgbClr val="FFFFFF">
                    <a:alpha val="17730"/>
                  </a:srgbClr>
                </a:gs>
                <a:gs pos="14286">
                  <a:srgbClr val="FFFFFF">
                    <a:alpha val="16421"/>
                  </a:srgbClr>
                </a:gs>
                <a:gs pos="28571">
                  <a:srgbClr val="FFFFFF">
                    <a:alpha val="13001"/>
                  </a:srgbClr>
                </a:gs>
                <a:gs pos="42857">
                  <a:srgbClr val="FFFFFF">
                    <a:alpha val="8731"/>
                  </a:srgbClr>
                </a:gs>
                <a:gs pos="57143">
                  <a:srgbClr val="FFFFFF">
                    <a:alpha val="4936"/>
                  </a:srgbClr>
                </a:gs>
                <a:gs pos="71429">
                  <a:srgbClr val="FFFFFF">
                    <a:alpha val="2342"/>
                  </a:srgbClr>
                </a:gs>
                <a:gs pos="85714">
                  <a:srgbClr val="FFFFFF">
                    <a:alpha val="933"/>
                  </a:srgbClr>
                </a:gs>
                <a:gs pos="100000">
                  <a:srgbClr val="FFFFFF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Splat 9"/>
            <p:cNvSpPr>
              <a:spLocks noGrp="1"/>
            </p:cNvSpPr>
            <p:nvPr/>
          </p:nvSpPr>
          <p:spPr>
            <a:xfrm rot="5400000">
              <a:off x="1711033" y="-239471"/>
              <a:ext cx="564503" cy="564503"/>
            </a:xfrm>
            <a:prstGeom prst="ellipse">
              <a:avLst/>
            </a:prstGeom>
            <a:gradFill>
              <a:gsLst>
                <a:gs pos="0">
                  <a:srgbClr val="FFFFFF">
                    <a:alpha val="17329"/>
                  </a:srgbClr>
                </a:gs>
                <a:gs pos="14286">
                  <a:srgbClr val="FFFFFF">
                    <a:alpha val="16047"/>
                  </a:srgbClr>
                </a:gs>
                <a:gs pos="28571">
                  <a:srgbClr val="FFFFFF">
                    <a:alpha val="12699"/>
                  </a:srgbClr>
                </a:gs>
                <a:gs pos="42857">
                  <a:srgbClr val="FFFFFF">
                    <a:alpha val="8523"/>
                  </a:srgbClr>
                </a:gs>
                <a:gs pos="57143">
                  <a:srgbClr val="FFFFFF">
                    <a:alpha val="4816"/>
                  </a:srgbClr>
                </a:gs>
                <a:gs pos="71429">
                  <a:srgbClr val="FFFFFF">
                    <a:alpha val="2284"/>
                  </a:srgbClr>
                </a:gs>
                <a:gs pos="85714">
                  <a:srgbClr val="FFFFFF">
                    <a:alpha val="909"/>
                  </a:srgbClr>
                </a:gs>
                <a:gs pos="100000">
                  <a:srgbClr val="FFFFFF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Splat 10"/>
            <p:cNvSpPr>
              <a:spLocks noGrp="1"/>
            </p:cNvSpPr>
            <p:nvPr/>
          </p:nvSpPr>
          <p:spPr>
            <a:xfrm rot="3882050">
              <a:off x="800483" y="1475327"/>
              <a:ext cx="779739" cy="28713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Splat 11"/>
            <p:cNvSpPr>
              <a:spLocks noGrp="1"/>
            </p:cNvSpPr>
            <p:nvPr/>
          </p:nvSpPr>
          <p:spPr>
            <a:xfrm rot="5400000">
              <a:off x="-236898" y="1386358"/>
              <a:ext cx="564723" cy="564723"/>
            </a:xfrm>
            <a:prstGeom prst="ellipse">
              <a:avLst/>
            </a:prstGeom>
            <a:gradFill>
              <a:gsLst>
                <a:gs pos="0">
                  <a:srgbClr val="FFFFFF">
                    <a:alpha val="17406"/>
                  </a:srgbClr>
                </a:gs>
                <a:gs pos="14286">
                  <a:srgbClr val="FFFFFF">
                    <a:alpha val="16119"/>
                  </a:srgbClr>
                </a:gs>
                <a:gs pos="28571">
                  <a:srgbClr val="FFFFFF">
                    <a:alpha val="12757"/>
                  </a:srgbClr>
                </a:gs>
                <a:gs pos="42857">
                  <a:srgbClr val="FFFFFF">
                    <a:alpha val="8563"/>
                  </a:srgbClr>
                </a:gs>
                <a:gs pos="57143">
                  <a:srgbClr val="FFFFFF">
                    <a:alpha val="4839"/>
                  </a:srgbClr>
                </a:gs>
                <a:gs pos="71429">
                  <a:srgbClr val="FFFFFF">
                    <a:alpha val="2295"/>
                  </a:srgbClr>
                </a:gs>
                <a:gs pos="85714">
                  <a:srgbClr val="FFFFFF">
                    <a:alpha val="914"/>
                  </a:srgbClr>
                </a:gs>
                <a:gs pos="100000">
                  <a:srgbClr val="FFFFFF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Splat 12"/>
            <p:cNvSpPr>
              <a:spLocks noGrp="1"/>
            </p:cNvSpPr>
            <p:nvPr/>
          </p:nvSpPr>
          <p:spPr>
            <a:xfrm rot="5400000">
              <a:off x="1250085" y="-214710"/>
              <a:ext cx="549203" cy="549203"/>
            </a:xfrm>
            <a:prstGeom prst="ellipse">
              <a:avLst/>
            </a:prstGeom>
            <a:gradFill>
              <a:gsLst>
                <a:gs pos="0">
                  <a:srgbClr val="FFFFFF">
                    <a:alpha val="17006"/>
                  </a:srgbClr>
                </a:gs>
                <a:gs pos="14286">
                  <a:srgbClr val="FFFFFF">
                    <a:alpha val="15745"/>
                  </a:srgbClr>
                </a:gs>
                <a:gs pos="28571">
                  <a:srgbClr val="FFFFFF">
                    <a:alpha val="12455"/>
                  </a:srgbClr>
                </a:gs>
                <a:gs pos="42857">
                  <a:srgbClr val="FFFFFF">
                    <a:alpha val="8355"/>
                  </a:srgbClr>
                </a:gs>
                <a:gs pos="57143">
                  <a:srgbClr val="FFFFFF">
                    <a:alpha val="4720"/>
                  </a:srgbClr>
                </a:gs>
                <a:gs pos="71429">
                  <a:srgbClr val="FFFFFF">
                    <a:alpha val="2238"/>
                  </a:srgbClr>
                </a:gs>
                <a:gs pos="85714">
                  <a:srgbClr val="FFFFFF">
                    <a:alpha val="891"/>
                  </a:srgbClr>
                </a:gs>
                <a:gs pos="100000">
                  <a:srgbClr val="FFFFFF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Splat 13"/>
            <p:cNvSpPr>
              <a:spLocks noGrp="1"/>
            </p:cNvSpPr>
            <p:nvPr/>
          </p:nvSpPr>
          <p:spPr>
            <a:xfrm rot="5400000">
              <a:off x="3037106" y="2562331"/>
              <a:ext cx="551242" cy="551234"/>
            </a:xfrm>
            <a:prstGeom prst="ellipse">
              <a:avLst/>
            </a:prstGeom>
            <a:gradFill>
              <a:gsLst>
                <a:gs pos="0">
                  <a:srgbClr val="FFFFFF">
                    <a:alpha val="17013"/>
                  </a:srgbClr>
                </a:gs>
                <a:gs pos="14286">
                  <a:srgbClr val="FFFFFF">
                    <a:alpha val="15752"/>
                  </a:srgbClr>
                </a:gs>
                <a:gs pos="28571">
                  <a:srgbClr val="FFFFFF">
                    <a:alpha val="12461"/>
                  </a:srgbClr>
                </a:gs>
                <a:gs pos="42857">
                  <a:srgbClr val="FFFFFF">
                    <a:alpha val="8359"/>
                  </a:srgbClr>
                </a:gs>
                <a:gs pos="57143">
                  <a:srgbClr val="FFFFFF">
                    <a:alpha val="4722"/>
                  </a:srgbClr>
                </a:gs>
                <a:gs pos="71429">
                  <a:srgbClr val="FFFFFF">
                    <a:alpha val="2239"/>
                  </a:srgbClr>
                </a:gs>
                <a:gs pos="85714">
                  <a:srgbClr val="FFFFFF">
                    <a:alpha val="891"/>
                  </a:srgbClr>
                </a:gs>
                <a:gs pos="100000">
                  <a:srgbClr val="FFFFFF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Splat 14"/>
            <p:cNvSpPr>
              <a:spLocks noGrp="1"/>
            </p:cNvSpPr>
            <p:nvPr/>
          </p:nvSpPr>
          <p:spPr>
            <a:xfrm rot="8542246">
              <a:off x="355324" y="369575"/>
              <a:ext cx="687386" cy="189459"/>
            </a:xfrm>
            <a:prstGeom prst="ellipse">
              <a:avLst/>
            </a:prstGeom>
            <a:gradFill>
              <a:gsLst>
                <a:gs pos="0">
                  <a:srgbClr val="FFFFFF">
                    <a:alpha val="13166"/>
                  </a:srgbClr>
                </a:gs>
                <a:gs pos="14286">
                  <a:srgbClr val="FFFFFF">
                    <a:alpha val="12169"/>
                  </a:srgbClr>
                </a:gs>
                <a:gs pos="28571">
                  <a:srgbClr val="FFFFFF">
                    <a:alpha val="9584"/>
                  </a:srgbClr>
                </a:gs>
                <a:gs pos="42857">
                  <a:srgbClr val="FFFFFF">
                    <a:alpha val="6395"/>
                  </a:srgbClr>
                </a:gs>
                <a:gs pos="57143">
                  <a:srgbClr val="FFFFFF">
                    <a:alpha val="3595"/>
                  </a:srgbClr>
                </a:gs>
                <a:gs pos="71429">
                  <a:srgbClr val="FFFFFF">
                    <a:alpha val="1699"/>
                  </a:srgbClr>
                </a:gs>
                <a:gs pos="85714">
                  <a:srgbClr val="FFFFFF">
                    <a:alpha val="675"/>
                  </a:srgbClr>
                </a:gs>
                <a:gs pos="100000">
                  <a:srgbClr val="FFFFFF">
                    <a:alpha val="2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Splat 15"/>
            <p:cNvSpPr>
              <a:spLocks noGrp="1"/>
            </p:cNvSpPr>
            <p:nvPr/>
          </p:nvSpPr>
          <p:spPr>
            <a:xfrm rot="5400000">
              <a:off x="-227564" y="1789114"/>
              <a:ext cx="546647" cy="546645"/>
            </a:xfrm>
            <a:prstGeom prst="ellipse">
              <a:avLst/>
            </a:prstGeom>
            <a:gradFill>
              <a:gsLst>
                <a:gs pos="0">
                  <a:srgbClr val="FFFFFF">
                    <a:alpha val="17108"/>
                  </a:srgbClr>
                </a:gs>
                <a:gs pos="14286">
                  <a:srgbClr val="FFFFFF">
                    <a:alpha val="15840"/>
                  </a:srgbClr>
                </a:gs>
                <a:gs pos="28571">
                  <a:srgbClr val="FFFFFF">
                    <a:alpha val="12532"/>
                  </a:srgbClr>
                </a:gs>
                <a:gs pos="42857">
                  <a:srgbClr val="FFFFFF">
                    <a:alpha val="8408"/>
                  </a:srgbClr>
                </a:gs>
                <a:gs pos="57143">
                  <a:srgbClr val="FFFFFF">
                    <a:alpha val="4750"/>
                  </a:srgbClr>
                </a:gs>
                <a:gs pos="71429">
                  <a:srgbClr val="FFFFFF">
                    <a:alpha val="2252"/>
                  </a:srgbClr>
                </a:gs>
                <a:gs pos="85714">
                  <a:srgbClr val="FFFFFF">
                    <a:alpha val="897"/>
                  </a:srgbClr>
                </a:gs>
                <a:gs pos="100000">
                  <a:srgbClr val="FFFFFF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Splat 16"/>
            <p:cNvSpPr>
              <a:spLocks noGrp="1"/>
            </p:cNvSpPr>
            <p:nvPr/>
          </p:nvSpPr>
          <p:spPr>
            <a:xfrm rot="5400000">
              <a:off x="2812332" y="2840724"/>
              <a:ext cx="520923" cy="520923"/>
            </a:xfrm>
            <a:prstGeom prst="ellipse">
              <a:avLst/>
            </a:prstGeom>
            <a:gradFill>
              <a:gsLst>
                <a:gs pos="0">
                  <a:srgbClr val="FFFFFF">
                    <a:alpha val="16580"/>
                  </a:srgbClr>
                </a:gs>
                <a:gs pos="14286">
                  <a:srgbClr val="FFFFFF">
                    <a:alpha val="15347"/>
                  </a:srgbClr>
                </a:gs>
                <a:gs pos="28571">
                  <a:srgbClr val="FFFFFF">
                    <a:alpha val="12135"/>
                  </a:srgbClr>
                </a:gs>
                <a:gs pos="42857">
                  <a:srgbClr val="FFFFFF">
                    <a:alpha val="8135"/>
                  </a:srgbClr>
                </a:gs>
                <a:gs pos="57143">
                  <a:srgbClr val="FFFFFF">
                    <a:alpha val="4593"/>
                  </a:srgbClr>
                </a:gs>
                <a:gs pos="71429">
                  <a:srgbClr val="FFFFFF">
                    <a:alpha val="2177"/>
                  </a:srgbClr>
                </a:gs>
                <a:gs pos="85714">
                  <a:srgbClr val="FFFFFF">
                    <a:alpha val="867"/>
                  </a:srgbClr>
                </a:gs>
                <a:gs pos="100000">
                  <a:srgbClr val="FFFFFF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Splat 17"/>
            <p:cNvSpPr>
              <a:spLocks noGrp="1"/>
            </p:cNvSpPr>
            <p:nvPr/>
          </p:nvSpPr>
          <p:spPr>
            <a:xfrm rot="10799995">
              <a:off x="437322" y="167115"/>
              <a:ext cx="531544" cy="531469"/>
            </a:xfrm>
            <a:prstGeom prst="ellipse">
              <a:avLst/>
            </a:prstGeom>
            <a:gradFill>
              <a:gsLst>
                <a:gs pos="0">
                  <a:srgbClr val="FFFFFF">
                    <a:alpha val="19477"/>
                  </a:srgbClr>
                </a:gs>
                <a:gs pos="14286">
                  <a:srgbClr val="FFFFFF">
                    <a:alpha val="18053"/>
                  </a:srgbClr>
                </a:gs>
                <a:gs pos="28571">
                  <a:srgbClr val="FFFFFF">
                    <a:alpha val="14324"/>
                  </a:srgbClr>
                </a:gs>
                <a:gs pos="42857">
                  <a:srgbClr val="FFFFFF">
                    <a:alpha val="9643"/>
                  </a:srgbClr>
                </a:gs>
                <a:gs pos="57143">
                  <a:srgbClr val="FFFFFF">
                    <a:alpha val="5464"/>
                  </a:srgbClr>
                </a:gs>
                <a:gs pos="71429">
                  <a:srgbClr val="FFFFFF">
                    <a:alpha val="2596"/>
                  </a:srgbClr>
                </a:gs>
                <a:gs pos="85714">
                  <a:srgbClr val="FFFFFF">
                    <a:alpha val="1035"/>
                  </a:srgbClr>
                </a:gs>
                <a:gs pos="100000">
                  <a:srgbClr val="FFFFFF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Splat 18"/>
            <p:cNvSpPr>
              <a:spLocks noGrp="1"/>
            </p:cNvSpPr>
            <p:nvPr/>
          </p:nvSpPr>
          <p:spPr>
            <a:xfrm rot="3472691">
              <a:off x="1011832" y="1590797"/>
              <a:ext cx="601750" cy="959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Splat 19"/>
            <p:cNvSpPr>
              <a:spLocks noGrp="1"/>
            </p:cNvSpPr>
            <p:nvPr/>
          </p:nvSpPr>
          <p:spPr>
            <a:xfrm rot="-10799999">
              <a:off x="2603560" y="3013141"/>
              <a:ext cx="509157" cy="509156"/>
            </a:xfrm>
            <a:prstGeom prst="ellipse">
              <a:avLst/>
            </a:prstGeom>
            <a:gradFill>
              <a:gsLst>
                <a:gs pos="0">
                  <a:srgbClr val="FFFFFF">
                    <a:alpha val="13749"/>
                  </a:srgbClr>
                </a:gs>
                <a:gs pos="14286">
                  <a:srgbClr val="FFFFFF">
                    <a:alpha val="12711"/>
                  </a:srgbClr>
                </a:gs>
                <a:gs pos="28571">
                  <a:srgbClr val="FFFFFF">
                    <a:alpha val="10017"/>
                  </a:srgbClr>
                </a:gs>
                <a:gs pos="42857">
                  <a:srgbClr val="FFFFFF">
                    <a:alpha val="6689"/>
                  </a:srgbClr>
                </a:gs>
                <a:gs pos="57143">
                  <a:srgbClr val="FFFFFF">
                    <a:alpha val="3764"/>
                  </a:srgbClr>
                </a:gs>
                <a:gs pos="71429">
                  <a:srgbClr val="FFFFFF">
                    <a:alpha val="1780"/>
                  </a:srgbClr>
                </a:gs>
                <a:gs pos="85714">
                  <a:srgbClr val="FFFFFF">
                    <a:alpha val="708"/>
                  </a:srgbClr>
                </a:gs>
                <a:gs pos="100000">
                  <a:srgbClr val="FFFFFF">
                    <a:alpha val="2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Splat 20"/>
            <p:cNvSpPr>
              <a:spLocks noGrp="1"/>
            </p:cNvSpPr>
            <p:nvPr/>
          </p:nvSpPr>
          <p:spPr>
            <a:xfrm rot="10799977">
              <a:off x="347801" y="238243"/>
              <a:ext cx="527991" cy="527769"/>
            </a:xfrm>
            <a:prstGeom prst="ellipse">
              <a:avLst/>
            </a:prstGeom>
            <a:gradFill>
              <a:gsLst>
                <a:gs pos="0">
                  <a:srgbClr val="FFFFFF">
                    <a:alpha val="19347"/>
                  </a:srgbClr>
                </a:gs>
                <a:gs pos="14286">
                  <a:srgbClr val="FFFFFF">
                    <a:alpha val="17932"/>
                  </a:srgbClr>
                </a:gs>
                <a:gs pos="28571">
                  <a:srgbClr val="FFFFFF">
                    <a:alpha val="14225"/>
                  </a:srgbClr>
                </a:gs>
                <a:gs pos="42857">
                  <a:srgbClr val="FFFFFF">
                    <a:alpha val="9575"/>
                  </a:srgbClr>
                </a:gs>
                <a:gs pos="57143">
                  <a:srgbClr val="FFFFFF">
                    <a:alpha val="5424"/>
                  </a:srgbClr>
                </a:gs>
                <a:gs pos="71429">
                  <a:srgbClr val="FFFFFF">
                    <a:alpha val="2577"/>
                  </a:srgbClr>
                </a:gs>
                <a:gs pos="85714">
                  <a:srgbClr val="FFFFFF">
                    <a:alpha val="1027"/>
                  </a:srgbClr>
                </a:gs>
                <a:gs pos="100000">
                  <a:srgbClr val="FFFFFF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Splat 21"/>
            <p:cNvSpPr>
              <a:spLocks noGrp="1"/>
            </p:cNvSpPr>
            <p:nvPr/>
          </p:nvSpPr>
          <p:spPr>
            <a:xfrm rot="5400000">
              <a:off x="483873" y="2993385"/>
              <a:ext cx="526216" cy="526216"/>
            </a:xfrm>
            <a:prstGeom prst="ellipse">
              <a:avLst/>
            </a:prstGeom>
            <a:gradFill>
              <a:gsLst>
                <a:gs pos="0">
                  <a:srgbClr val="FFFFFF">
                    <a:alpha val="16587"/>
                  </a:srgbClr>
                </a:gs>
                <a:gs pos="14286">
                  <a:srgbClr val="FFFFFF">
                    <a:alpha val="15354"/>
                  </a:srgbClr>
                </a:gs>
                <a:gs pos="28571">
                  <a:srgbClr val="FFFFFF">
                    <a:alpha val="12140"/>
                  </a:srgbClr>
                </a:gs>
                <a:gs pos="42857">
                  <a:srgbClr val="FFFFFF">
                    <a:alpha val="8139"/>
                  </a:srgbClr>
                </a:gs>
                <a:gs pos="57143">
                  <a:srgbClr val="FFFFFF">
                    <a:alpha val="4595"/>
                  </a:srgbClr>
                </a:gs>
                <a:gs pos="71429">
                  <a:srgbClr val="FFFFFF">
                    <a:alpha val="2178"/>
                  </a:srgbClr>
                </a:gs>
                <a:gs pos="85714">
                  <a:srgbClr val="FFFFFF">
                    <a:alpha val="867"/>
                  </a:srgbClr>
                </a:gs>
                <a:gs pos="100000">
                  <a:srgbClr val="FFFFFF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Splat 22"/>
            <p:cNvSpPr>
              <a:spLocks noGrp="1"/>
            </p:cNvSpPr>
            <p:nvPr/>
          </p:nvSpPr>
          <p:spPr>
            <a:xfrm rot="3934660">
              <a:off x="-52389" y="2572540"/>
              <a:ext cx="664091" cy="183135"/>
            </a:xfrm>
            <a:prstGeom prst="ellipse">
              <a:avLst/>
            </a:prstGeom>
            <a:gradFill>
              <a:gsLst>
                <a:gs pos="0">
                  <a:srgbClr val="FFFFFF">
                    <a:alpha val="13840"/>
                  </a:srgbClr>
                </a:gs>
                <a:gs pos="14286">
                  <a:srgbClr val="FFFFFF">
                    <a:alpha val="12795"/>
                  </a:srgbClr>
                </a:gs>
                <a:gs pos="28571">
                  <a:srgbClr val="FFFFFF">
                    <a:alpha val="10085"/>
                  </a:srgbClr>
                </a:gs>
                <a:gs pos="42857">
                  <a:srgbClr val="FFFFFF">
                    <a:alpha val="6735"/>
                  </a:srgbClr>
                </a:gs>
                <a:gs pos="57143">
                  <a:srgbClr val="FFFFFF">
                    <a:alpha val="3790"/>
                  </a:srgbClr>
                </a:gs>
                <a:gs pos="71429">
                  <a:srgbClr val="FFFFFF">
                    <a:alpha val="1792"/>
                  </a:srgbClr>
                </a:gs>
                <a:gs pos="85714">
                  <a:srgbClr val="FFFFFF">
                    <a:alpha val="713"/>
                  </a:srgbClr>
                </a:gs>
                <a:gs pos="100000">
                  <a:srgbClr val="FFFFFF">
                    <a:alpha val="2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Splat 23"/>
            <p:cNvSpPr>
              <a:spLocks noGrp="1"/>
            </p:cNvSpPr>
            <p:nvPr/>
          </p:nvSpPr>
          <p:spPr>
            <a:xfrm rot="10799986">
              <a:off x="2467985" y="3114133"/>
              <a:ext cx="533622" cy="533137"/>
            </a:xfrm>
            <a:prstGeom prst="ellipse">
              <a:avLst/>
            </a:prstGeom>
            <a:gradFill>
              <a:gsLst>
                <a:gs pos="0">
                  <a:srgbClr val="FFFFFF">
                    <a:alpha val="19120"/>
                  </a:srgbClr>
                </a:gs>
                <a:gs pos="14286">
                  <a:srgbClr val="FFFFFF">
                    <a:alpha val="17720"/>
                  </a:srgbClr>
                </a:gs>
                <a:gs pos="28571">
                  <a:srgbClr val="FFFFFF">
                    <a:alpha val="14053"/>
                  </a:srgbClr>
                </a:gs>
                <a:gs pos="42857">
                  <a:srgbClr val="FFFFFF">
                    <a:alpha val="9456"/>
                  </a:srgbClr>
                </a:gs>
                <a:gs pos="57143">
                  <a:srgbClr val="FFFFFF">
                    <a:alpha val="5355"/>
                  </a:srgbClr>
                </a:gs>
                <a:gs pos="71429">
                  <a:srgbClr val="FFFFFF">
                    <a:alpha val="2543"/>
                  </a:srgbClr>
                </a:gs>
                <a:gs pos="85714">
                  <a:srgbClr val="FFFFFF">
                    <a:alpha val="1014"/>
                  </a:srgbClr>
                </a:gs>
                <a:gs pos="100000">
                  <a:srgbClr val="FFFFFF">
                    <a:alpha val="3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" name="Splat 24"/>
            <p:cNvSpPr>
              <a:spLocks noGrp="1"/>
            </p:cNvSpPr>
            <p:nvPr/>
          </p:nvSpPr>
          <p:spPr>
            <a:xfrm rot="5400000">
              <a:off x="3106399" y="2472058"/>
              <a:ext cx="528030" cy="528030"/>
            </a:xfrm>
            <a:prstGeom prst="ellipse">
              <a:avLst/>
            </a:prstGeom>
            <a:gradFill>
              <a:gsLst>
                <a:gs pos="0">
                  <a:srgbClr val="FFFFFF">
                    <a:alpha val="16726"/>
                  </a:srgbClr>
                </a:gs>
                <a:gs pos="14286">
                  <a:srgbClr val="FFFFFF">
                    <a:alpha val="15484"/>
                  </a:srgbClr>
                </a:gs>
                <a:gs pos="28571">
                  <a:srgbClr val="FFFFFF">
                    <a:alpha val="12245"/>
                  </a:srgbClr>
                </a:gs>
                <a:gs pos="42857">
                  <a:srgbClr val="FFFFFF">
                    <a:alpha val="8211"/>
                  </a:srgbClr>
                </a:gs>
                <a:gs pos="57143">
                  <a:srgbClr val="FFFFFF">
                    <a:alpha val="4637"/>
                  </a:srgbClr>
                </a:gs>
                <a:gs pos="71429">
                  <a:srgbClr val="FFFFFF">
                    <a:alpha val="2198"/>
                  </a:srgbClr>
                </a:gs>
                <a:gs pos="85714">
                  <a:srgbClr val="FFFFFF">
                    <a:alpha val="875"/>
                  </a:srgbClr>
                </a:gs>
                <a:gs pos="100000">
                  <a:srgbClr val="FFFFFF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Splat 25"/>
            <p:cNvSpPr>
              <a:spLocks noGrp="1"/>
            </p:cNvSpPr>
            <p:nvPr/>
          </p:nvSpPr>
          <p:spPr>
            <a:xfrm rot="10799979">
              <a:off x="352789" y="255263"/>
              <a:ext cx="513061" cy="512883"/>
            </a:xfrm>
            <a:prstGeom prst="ellipse">
              <a:avLst/>
            </a:prstGeom>
            <a:gradFill>
              <a:gsLst>
                <a:gs pos="0">
                  <a:srgbClr val="FFFFFF">
                    <a:alpha val="19041"/>
                  </a:srgbClr>
                </a:gs>
                <a:gs pos="14286">
                  <a:srgbClr val="FFFFFF">
                    <a:alpha val="17646"/>
                  </a:srgbClr>
                </a:gs>
                <a:gs pos="28571">
                  <a:srgbClr val="FFFFFF">
                    <a:alpha val="13993"/>
                  </a:srgbClr>
                </a:gs>
                <a:gs pos="42857">
                  <a:srgbClr val="FFFFFF">
                    <a:alpha val="9415"/>
                  </a:srgbClr>
                </a:gs>
                <a:gs pos="57143">
                  <a:srgbClr val="FFFFFF">
                    <a:alpha val="5331"/>
                  </a:srgbClr>
                </a:gs>
                <a:gs pos="71429">
                  <a:srgbClr val="FFFFFF">
                    <a:alpha val="2532"/>
                  </a:srgbClr>
                </a:gs>
                <a:gs pos="85714">
                  <a:srgbClr val="FFFFFF">
                    <a:alpha val="1009"/>
                  </a:srgbClr>
                </a:gs>
                <a:gs pos="100000">
                  <a:srgbClr val="FFFFFF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" name="Splat 26"/>
            <p:cNvSpPr>
              <a:spLocks noGrp="1"/>
            </p:cNvSpPr>
            <p:nvPr/>
          </p:nvSpPr>
          <p:spPr>
            <a:xfrm rot="5400000">
              <a:off x="3089178" y="2506206"/>
              <a:ext cx="516262" cy="516262"/>
            </a:xfrm>
            <a:prstGeom prst="ellipse">
              <a:avLst/>
            </a:prstGeom>
            <a:gradFill>
              <a:gsLst>
                <a:gs pos="0">
                  <a:srgbClr val="FFFFFF">
                    <a:alpha val="16625"/>
                  </a:srgbClr>
                </a:gs>
                <a:gs pos="14286">
                  <a:srgbClr val="FFFFFF">
                    <a:alpha val="15390"/>
                  </a:srgbClr>
                </a:gs>
                <a:gs pos="28571">
                  <a:srgbClr val="FFFFFF">
                    <a:alpha val="12169"/>
                  </a:srgbClr>
                </a:gs>
                <a:gs pos="42857">
                  <a:srgbClr val="FFFFFF">
                    <a:alpha val="8159"/>
                  </a:srgbClr>
                </a:gs>
                <a:gs pos="57143">
                  <a:srgbClr val="FFFFFF">
                    <a:alpha val="4607"/>
                  </a:srgbClr>
                </a:gs>
                <a:gs pos="71429">
                  <a:srgbClr val="FFFFFF">
                    <a:alpha val="2183"/>
                  </a:srgbClr>
                </a:gs>
                <a:gs pos="85714">
                  <a:srgbClr val="FFFFFF">
                    <a:alpha val="869"/>
                  </a:srgbClr>
                </a:gs>
                <a:gs pos="100000">
                  <a:srgbClr val="FFFFFF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" name="Splat 27"/>
            <p:cNvSpPr>
              <a:spLocks noGrp="1"/>
            </p:cNvSpPr>
            <p:nvPr/>
          </p:nvSpPr>
          <p:spPr>
            <a:xfrm rot="-10354135">
              <a:off x="1811358" y="1896633"/>
              <a:ext cx="59832" cy="14958"/>
            </a:xfrm>
            <a:prstGeom prst="ellipse">
              <a:avLst/>
            </a:prstGeom>
            <a:gradFill>
              <a:gsLst>
                <a:gs pos="0">
                  <a:srgbClr val="B7C79F">
                    <a:alpha val="18431"/>
                  </a:srgbClr>
                </a:gs>
                <a:gs pos="14286">
                  <a:srgbClr val="B7C79F">
                    <a:alpha val="17075"/>
                  </a:srgbClr>
                </a:gs>
                <a:gs pos="28571">
                  <a:srgbClr val="B7C79F">
                    <a:alpha val="13531"/>
                  </a:srgbClr>
                </a:gs>
                <a:gs pos="42857">
                  <a:srgbClr val="B7C79F">
                    <a:alpha val="9095"/>
                  </a:srgbClr>
                </a:gs>
                <a:gs pos="57143">
                  <a:srgbClr val="B7C79F">
                    <a:alpha val="5147"/>
                  </a:srgbClr>
                </a:gs>
                <a:gs pos="71429">
                  <a:srgbClr val="B7C79F">
                    <a:alpha val="2443"/>
                  </a:srgbClr>
                </a:gs>
                <a:gs pos="85714">
                  <a:srgbClr val="B7C79F">
                    <a:alpha val="973"/>
                  </a:srgbClr>
                </a:gs>
                <a:gs pos="100000">
                  <a:srgbClr val="B7C79F">
                    <a:alpha val="3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" name="Splat 28"/>
            <p:cNvSpPr>
              <a:spLocks noGrp="1"/>
            </p:cNvSpPr>
            <p:nvPr/>
          </p:nvSpPr>
          <p:spPr>
            <a:xfrm rot="5400000">
              <a:off x="489567" y="3009228"/>
              <a:ext cx="519011" cy="519011"/>
            </a:xfrm>
            <a:prstGeom prst="ellipse">
              <a:avLst/>
            </a:prstGeom>
            <a:gradFill>
              <a:gsLst>
                <a:gs pos="0">
                  <a:srgbClr val="FFFFFF">
                    <a:alpha val="16415"/>
                  </a:srgbClr>
                </a:gs>
                <a:gs pos="14286">
                  <a:srgbClr val="FFFFFF">
                    <a:alpha val="15194"/>
                  </a:srgbClr>
                </a:gs>
                <a:gs pos="28571">
                  <a:srgbClr val="FFFFFF">
                    <a:alpha val="12012"/>
                  </a:srgbClr>
                </a:gs>
                <a:gs pos="42857">
                  <a:srgbClr val="FFFFFF">
                    <a:alpha val="8051"/>
                  </a:srgbClr>
                </a:gs>
                <a:gs pos="57143">
                  <a:srgbClr val="FFFFFF">
                    <a:alpha val="4544"/>
                  </a:srgbClr>
                </a:gs>
                <a:gs pos="71429">
                  <a:srgbClr val="FFFFFF">
                    <a:alpha val="2154"/>
                  </a:srgbClr>
                </a:gs>
                <a:gs pos="85714">
                  <a:srgbClr val="FFFFFF">
                    <a:alpha val="857"/>
                  </a:srgbClr>
                </a:gs>
                <a:gs pos="100000">
                  <a:srgbClr val="FFFFFF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" name="Splat 29"/>
            <p:cNvSpPr>
              <a:spLocks noGrp="1"/>
            </p:cNvSpPr>
            <p:nvPr/>
          </p:nvSpPr>
          <p:spPr>
            <a:xfrm rot="5400000">
              <a:off x="1493991" y="3365435"/>
              <a:ext cx="515144" cy="515144"/>
            </a:xfrm>
            <a:prstGeom prst="ellipse">
              <a:avLst/>
            </a:prstGeom>
            <a:gradFill>
              <a:gsLst>
                <a:gs pos="0">
                  <a:srgbClr val="FFFFFF">
                    <a:alpha val="16517"/>
                  </a:srgbClr>
                </a:gs>
                <a:gs pos="14286">
                  <a:srgbClr val="FFFFFF">
                    <a:alpha val="15289"/>
                  </a:srgbClr>
                </a:gs>
                <a:gs pos="28571">
                  <a:srgbClr val="FFFFFF">
                    <a:alpha val="12088"/>
                  </a:srgbClr>
                </a:gs>
                <a:gs pos="42857">
                  <a:srgbClr val="FFFFFF">
                    <a:alpha val="8103"/>
                  </a:srgbClr>
                </a:gs>
                <a:gs pos="57143">
                  <a:srgbClr val="FFFFFF">
                    <a:alpha val="4574"/>
                  </a:srgbClr>
                </a:gs>
                <a:gs pos="71429">
                  <a:srgbClr val="FFFFFF">
                    <a:alpha val="2168"/>
                  </a:srgbClr>
                </a:gs>
                <a:gs pos="85714">
                  <a:srgbClr val="FFFFFF">
                    <a:alpha val="863"/>
                  </a:srgbClr>
                </a:gs>
                <a:gs pos="100000">
                  <a:srgbClr val="FFFFFF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Splat 30"/>
            <p:cNvSpPr>
              <a:spLocks noGrp="1"/>
            </p:cNvSpPr>
            <p:nvPr/>
          </p:nvSpPr>
          <p:spPr>
            <a:xfrm rot="-8191416">
              <a:off x="2065772" y="2047215"/>
              <a:ext cx="424105" cy="572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" name="Splat 31"/>
            <p:cNvSpPr>
              <a:spLocks noGrp="1"/>
            </p:cNvSpPr>
            <p:nvPr/>
          </p:nvSpPr>
          <p:spPr>
            <a:xfrm rot="-10799999">
              <a:off x="1769630" y="-211872"/>
              <a:ext cx="512080" cy="512063"/>
            </a:xfrm>
            <a:prstGeom prst="ellipse">
              <a:avLst/>
            </a:prstGeom>
            <a:gradFill>
              <a:gsLst>
                <a:gs pos="0">
                  <a:srgbClr val="FFFFFF">
                    <a:alpha val="16284"/>
                  </a:srgbClr>
                </a:gs>
                <a:gs pos="14286">
                  <a:srgbClr val="FFFFFF">
                    <a:alpha val="15072"/>
                  </a:srgbClr>
                </a:gs>
                <a:gs pos="28571">
                  <a:srgbClr val="FFFFFF">
                    <a:alpha val="11913"/>
                  </a:srgbClr>
                </a:gs>
                <a:gs pos="42857">
                  <a:srgbClr val="FFFFFF">
                    <a:alpha val="7983"/>
                  </a:srgbClr>
                </a:gs>
                <a:gs pos="57143">
                  <a:srgbClr val="FFFFFF">
                    <a:alpha val="4505"/>
                  </a:srgbClr>
                </a:gs>
                <a:gs pos="71429">
                  <a:srgbClr val="FFFFFF">
                    <a:alpha val="2135"/>
                  </a:srgbClr>
                </a:gs>
                <a:gs pos="85714">
                  <a:srgbClr val="FFFFFF">
                    <a:alpha val="850"/>
                  </a:srgbClr>
                </a:gs>
                <a:gs pos="100000">
                  <a:srgbClr val="FFFFFF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Splat 32"/>
            <p:cNvSpPr>
              <a:spLocks noGrp="1"/>
            </p:cNvSpPr>
            <p:nvPr/>
          </p:nvSpPr>
          <p:spPr>
            <a:xfrm rot="4259779">
              <a:off x="2143907" y="1114846"/>
              <a:ext cx="478973" cy="127292"/>
            </a:xfrm>
            <a:prstGeom prst="ellipse">
              <a:avLst/>
            </a:prstGeom>
            <a:gradFill>
              <a:gsLst>
                <a:gs pos="0">
                  <a:srgbClr val="FFFFFF">
                    <a:alpha val="3375"/>
                  </a:srgbClr>
                </a:gs>
                <a:gs pos="14286">
                  <a:srgbClr val="FFFFFF">
                    <a:alpha val="3106"/>
                  </a:srgbClr>
                </a:gs>
                <a:gs pos="28571">
                  <a:srgbClr val="FFFFFF">
                    <a:alpha val="2420"/>
                  </a:srgbClr>
                </a:gs>
                <a:gs pos="42857">
                  <a:srgbClr val="FFFFFF">
                    <a:alpha val="1594"/>
                  </a:srgbClr>
                </a:gs>
                <a:gs pos="57143">
                  <a:srgbClr val="FFFFFF">
                    <a:alpha val="886"/>
                  </a:srgbClr>
                </a:gs>
                <a:gs pos="71429">
                  <a:srgbClr val="FFFFFF">
                    <a:alpha val="416"/>
                  </a:srgbClr>
                </a:gs>
                <a:gs pos="85714">
                  <a:srgbClr val="FFFFFF">
                    <a:alpha val="165"/>
                  </a:srgbClr>
                </a:gs>
                <a:gs pos="100000">
                  <a:srgbClr val="FFFFFF">
                    <a:alpha val="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Splat 33"/>
            <p:cNvSpPr>
              <a:spLocks noGrp="1"/>
            </p:cNvSpPr>
            <p:nvPr/>
          </p:nvSpPr>
          <p:spPr>
            <a:xfrm rot="8402402">
              <a:off x="2227822" y="2829653"/>
              <a:ext cx="54242" cy="13560"/>
            </a:xfrm>
            <a:prstGeom prst="ellipse">
              <a:avLst/>
            </a:prstGeom>
            <a:gradFill>
              <a:gsLst>
                <a:gs pos="0">
                  <a:srgbClr val="F1F0FF">
                    <a:alpha val="19435"/>
                  </a:srgbClr>
                </a:gs>
                <a:gs pos="14286">
                  <a:srgbClr val="F1F0FF">
                    <a:alpha val="18014"/>
                  </a:srgbClr>
                </a:gs>
                <a:gs pos="28571">
                  <a:srgbClr val="F1F0FF">
                    <a:alpha val="14292"/>
                  </a:srgbClr>
                </a:gs>
                <a:gs pos="42857">
                  <a:srgbClr val="F1F0FF">
                    <a:alpha val="9621"/>
                  </a:srgbClr>
                </a:gs>
                <a:gs pos="57143">
                  <a:srgbClr val="F1F0FF">
                    <a:alpha val="5451"/>
                  </a:srgbClr>
                </a:gs>
                <a:gs pos="71429">
                  <a:srgbClr val="F1F0FF">
                    <a:alpha val="2590"/>
                  </a:srgbClr>
                </a:gs>
                <a:gs pos="85714">
                  <a:srgbClr val="F1F0FF">
                    <a:alpha val="1032"/>
                  </a:srgbClr>
                </a:gs>
                <a:gs pos="100000">
                  <a:srgbClr val="F1F0FF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Splat 34"/>
            <p:cNvSpPr>
              <a:spLocks noGrp="1"/>
            </p:cNvSpPr>
            <p:nvPr/>
          </p:nvSpPr>
          <p:spPr>
            <a:xfrm rot="5400000">
              <a:off x="1518475" y="3367303"/>
              <a:ext cx="506928" cy="506928"/>
            </a:xfrm>
            <a:prstGeom prst="ellipse">
              <a:avLst/>
            </a:prstGeom>
            <a:gradFill>
              <a:gsLst>
                <a:gs pos="0">
                  <a:srgbClr val="FFFFFF">
                    <a:alpha val="16371"/>
                  </a:srgbClr>
                </a:gs>
                <a:gs pos="14286">
                  <a:srgbClr val="FFFFFF">
                    <a:alpha val="15153"/>
                  </a:srgbClr>
                </a:gs>
                <a:gs pos="28571">
                  <a:srgbClr val="FFFFFF">
                    <a:alpha val="11978"/>
                  </a:srgbClr>
                </a:gs>
                <a:gs pos="42857">
                  <a:srgbClr val="FFFFFF">
                    <a:alpha val="8028"/>
                  </a:srgbClr>
                </a:gs>
                <a:gs pos="57143">
                  <a:srgbClr val="FFFFFF">
                    <a:alpha val="4531"/>
                  </a:srgbClr>
                </a:gs>
                <a:gs pos="71429">
                  <a:srgbClr val="FFFFFF">
                    <a:alpha val="2147"/>
                  </a:srgbClr>
                </a:gs>
                <a:gs pos="85714">
                  <a:srgbClr val="FFFFFF">
                    <a:alpha val="855"/>
                  </a:srgbClr>
                </a:gs>
                <a:gs pos="100000">
                  <a:srgbClr val="FFFFFF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Splat 35"/>
            <p:cNvSpPr>
              <a:spLocks noGrp="1"/>
            </p:cNvSpPr>
            <p:nvPr/>
          </p:nvSpPr>
          <p:spPr>
            <a:xfrm rot="9033336">
              <a:off x="826843" y="2328385"/>
              <a:ext cx="61736" cy="15434"/>
            </a:xfrm>
            <a:prstGeom prst="ellipse">
              <a:avLst/>
            </a:prstGeom>
            <a:gradFill>
              <a:gsLst>
                <a:gs pos="0">
                  <a:srgbClr val="D7EFD5">
                    <a:alpha val="18086"/>
                  </a:srgbClr>
                </a:gs>
                <a:gs pos="14286">
                  <a:srgbClr val="D7EFD5">
                    <a:alpha val="16753"/>
                  </a:srgbClr>
                </a:gs>
                <a:gs pos="28571">
                  <a:srgbClr val="D7EFD5">
                    <a:alpha val="13270"/>
                  </a:srgbClr>
                </a:gs>
                <a:gs pos="42857">
                  <a:srgbClr val="D7EFD5">
                    <a:alpha val="8916"/>
                  </a:srgbClr>
                </a:gs>
                <a:gs pos="57143">
                  <a:srgbClr val="D7EFD5">
                    <a:alpha val="5043"/>
                  </a:srgbClr>
                </a:gs>
                <a:gs pos="71429">
                  <a:srgbClr val="D7EFD5">
                    <a:alpha val="2393"/>
                  </a:srgbClr>
                </a:gs>
                <a:gs pos="85714">
                  <a:srgbClr val="D7EFD5">
                    <a:alpha val="953"/>
                  </a:srgbClr>
                </a:gs>
                <a:gs pos="100000">
                  <a:srgbClr val="D7EFD5">
                    <a:alpha val="3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Splat 36"/>
            <p:cNvSpPr>
              <a:spLocks noGrp="1"/>
            </p:cNvSpPr>
            <p:nvPr/>
          </p:nvSpPr>
          <p:spPr>
            <a:xfrm rot="-9638302">
              <a:off x="1073274" y="2317182"/>
              <a:ext cx="61967" cy="15492"/>
            </a:xfrm>
            <a:prstGeom prst="ellipse">
              <a:avLst/>
            </a:prstGeom>
            <a:gradFill>
              <a:gsLst>
                <a:gs pos="0">
                  <a:srgbClr val="FFD5D2">
                    <a:alpha val="18044"/>
                  </a:srgbClr>
                </a:gs>
                <a:gs pos="14286">
                  <a:srgbClr val="FFD5D2">
                    <a:alpha val="16714"/>
                  </a:srgbClr>
                </a:gs>
                <a:gs pos="28571">
                  <a:srgbClr val="FFD5D2">
                    <a:alpha val="13238"/>
                  </a:srgbClr>
                </a:gs>
                <a:gs pos="42857">
                  <a:srgbClr val="FFD5D2">
                    <a:alpha val="8894"/>
                  </a:srgbClr>
                </a:gs>
                <a:gs pos="57143">
                  <a:srgbClr val="FFD5D2">
                    <a:alpha val="5030"/>
                  </a:srgbClr>
                </a:gs>
                <a:gs pos="71429">
                  <a:srgbClr val="FFD5D2">
                    <a:alpha val="2387"/>
                  </a:srgbClr>
                </a:gs>
                <a:gs pos="85714">
                  <a:srgbClr val="FFD5D2">
                    <a:alpha val="951"/>
                  </a:srgbClr>
                </a:gs>
                <a:gs pos="100000">
                  <a:srgbClr val="FFD5D2">
                    <a:alpha val="3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Splat 37"/>
            <p:cNvSpPr>
              <a:spLocks noGrp="1"/>
            </p:cNvSpPr>
            <p:nvPr/>
          </p:nvSpPr>
          <p:spPr>
            <a:xfrm rot="9486429">
              <a:off x="3123766" y="1319663"/>
              <a:ext cx="60025" cy="15006"/>
            </a:xfrm>
            <a:prstGeom prst="ellipse">
              <a:avLst/>
            </a:prstGeom>
            <a:gradFill>
              <a:gsLst>
                <a:gs pos="0">
                  <a:srgbClr val="D4EFEA">
                    <a:alpha val="18396"/>
                  </a:srgbClr>
                </a:gs>
                <a:gs pos="14286">
                  <a:srgbClr val="D4EFEA">
                    <a:alpha val="17043"/>
                  </a:srgbClr>
                </a:gs>
                <a:gs pos="28571">
                  <a:srgbClr val="D4EFEA">
                    <a:alpha val="13504"/>
                  </a:srgbClr>
                </a:gs>
                <a:gs pos="42857">
                  <a:srgbClr val="D4EFEA">
                    <a:alpha val="9077"/>
                  </a:srgbClr>
                </a:gs>
                <a:gs pos="57143">
                  <a:srgbClr val="D4EFEA">
                    <a:alpha val="5136"/>
                  </a:srgbClr>
                </a:gs>
                <a:gs pos="71429">
                  <a:srgbClr val="D4EFEA">
                    <a:alpha val="2438"/>
                  </a:srgbClr>
                </a:gs>
                <a:gs pos="85714">
                  <a:srgbClr val="D4EFEA">
                    <a:alpha val="971"/>
                  </a:srgbClr>
                </a:gs>
                <a:gs pos="100000">
                  <a:srgbClr val="D4EFEA">
                    <a:alpha val="3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Splat 38"/>
            <p:cNvSpPr>
              <a:spLocks noGrp="1"/>
            </p:cNvSpPr>
            <p:nvPr/>
          </p:nvSpPr>
          <p:spPr>
            <a:xfrm rot="9472698">
              <a:off x="3239759" y="1261726"/>
              <a:ext cx="60598" cy="15149"/>
            </a:xfrm>
            <a:prstGeom prst="ellipse">
              <a:avLst/>
            </a:prstGeom>
            <a:gradFill>
              <a:gsLst>
                <a:gs pos="0">
                  <a:srgbClr val="DAEEE9">
                    <a:alpha val="18292"/>
                  </a:srgbClr>
                </a:gs>
                <a:gs pos="14286">
                  <a:srgbClr val="DAEEE9">
                    <a:alpha val="16946"/>
                  </a:srgbClr>
                </a:gs>
                <a:gs pos="28571">
                  <a:srgbClr val="DAEEE9">
                    <a:alpha val="13426"/>
                  </a:srgbClr>
                </a:gs>
                <a:gs pos="42857">
                  <a:srgbClr val="DAEEE9">
                    <a:alpha val="9023"/>
                  </a:srgbClr>
                </a:gs>
                <a:gs pos="57143">
                  <a:srgbClr val="DAEEE9">
                    <a:alpha val="5105"/>
                  </a:srgbClr>
                </a:gs>
                <a:gs pos="71429">
                  <a:srgbClr val="DAEEE9">
                    <a:alpha val="2423"/>
                  </a:srgbClr>
                </a:gs>
                <a:gs pos="85714">
                  <a:srgbClr val="DAEEE9">
                    <a:alpha val="965"/>
                  </a:srgbClr>
                </a:gs>
                <a:gs pos="100000">
                  <a:srgbClr val="DAEEE9">
                    <a:alpha val="3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Splat 39"/>
            <p:cNvSpPr>
              <a:spLocks noGrp="1"/>
            </p:cNvSpPr>
            <p:nvPr/>
          </p:nvSpPr>
          <p:spPr>
            <a:xfrm rot="2879936">
              <a:off x="982762" y="2365208"/>
              <a:ext cx="647538" cy="951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Splat 40"/>
            <p:cNvSpPr>
              <a:spLocks noGrp="1"/>
            </p:cNvSpPr>
            <p:nvPr/>
          </p:nvSpPr>
          <p:spPr>
            <a:xfrm rot="3717348">
              <a:off x="3025956" y="816210"/>
              <a:ext cx="638058" cy="177321"/>
            </a:xfrm>
            <a:prstGeom prst="ellipse">
              <a:avLst/>
            </a:prstGeom>
            <a:gradFill>
              <a:gsLst>
                <a:gs pos="0">
                  <a:srgbClr val="FFFFFF">
                    <a:alpha val="13242"/>
                  </a:srgbClr>
                </a:gs>
                <a:gs pos="14286">
                  <a:srgbClr val="FFFFFF">
                    <a:alpha val="12239"/>
                  </a:srgbClr>
                </a:gs>
                <a:gs pos="28571">
                  <a:srgbClr val="FFFFFF">
                    <a:alpha val="9640"/>
                  </a:srgbClr>
                </a:gs>
                <a:gs pos="42857">
                  <a:srgbClr val="FFFFFF">
                    <a:alpha val="6433"/>
                  </a:srgbClr>
                </a:gs>
                <a:gs pos="57143">
                  <a:srgbClr val="FFFFFF">
                    <a:alpha val="3617"/>
                  </a:srgbClr>
                </a:gs>
                <a:gs pos="71429">
                  <a:srgbClr val="FFFFFF">
                    <a:alpha val="1710"/>
                  </a:srgbClr>
                </a:gs>
                <a:gs pos="85714">
                  <a:srgbClr val="FFFFFF">
                    <a:alpha val="680"/>
                  </a:srgbClr>
                </a:gs>
                <a:gs pos="100000">
                  <a:srgbClr val="FFFFFF">
                    <a:alpha val="2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Splat 41"/>
            <p:cNvSpPr>
              <a:spLocks noGrp="1"/>
            </p:cNvSpPr>
            <p:nvPr/>
          </p:nvSpPr>
          <p:spPr>
            <a:xfrm rot="8612265">
              <a:off x="642330" y="2480067"/>
              <a:ext cx="53782" cy="13446"/>
            </a:xfrm>
            <a:prstGeom prst="ellipse">
              <a:avLst/>
            </a:prstGeom>
            <a:gradFill>
              <a:gsLst>
                <a:gs pos="0">
                  <a:srgbClr val="EEF6FF">
                    <a:alpha val="19517"/>
                  </a:srgbClr>
                </a:gs>
                <a:gs pos="14286">
                  <a:srgbClr val="EEF6FF">
                    <a:alpha val="18091"/>
                  </a:srgbClr>
                </a:gs>
                <a:gs pos="28571">
                  <a:srgbClr val="EEF6FF">
                    <a:alpha val="14354"/>
                  </a:srgbClr>
                </a:gs>
                <a:gs pos="42857">
                  <a:srgbClr val="EEF6FF">
                    <a:alpha val="9664"/>
                  </a:srgbClr>
                </a:gs>
                <a:gs pos="57143">
                  <a:srgbClr val="EEF6FF">
                    <a:alpha val="5476"/>
                  </a:srgbClr>
                </a:gs>
                <a:gs pos="71429">
                  <a:srgbClr val="EEF6FF">
                    <a:alpha val="2602"/>
                  </a:srgbClr>
                </a:gs>
                <a:gs pos="85714">
                  <a:srgbClr val="EEF6FF">
                    <a:alpha val="1037"/>
                  </a:srgbClr>
                </a:gs>
                <a:gs pos="100000">
                  <a:srgbClr val="EEF6FF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Splat 42"/>
            <p:cNvSpPr>
              <a:spLocks noGrp="1"/>
            </p:cNvSpPr>
            <p:nvPr/>
          </p:nvSpPr>
          <p:spPr>
            <a:xfrm rot="-8136067">
              <a:off x="1338896" y="2480214"/>
              <a:ext cx="646585" cy="40209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Splat 43"/>
            <p:cNvSpPr>
              <a:spLocks noGrp="1"/>
            </p:cNvSpPr>
            <p:nvPr/>
          </p:nvSpPr>
          <p:spPr>
            <a:xfrm rot="5279183">
              <a:off x="1141467" y="1261935"/>
              <a:ext cx="62554" cy="15638"/>
            </a:xfrm>
            <a:prstGeom prst="ellipse">
              <a:avLst/>
            </a:prstGeom>
            <a:gradFill>
              <a:gsLst>
                <a:gs pos="0">
                  <a:srgbClr val="D2EBD2">
                    <a:alpha val="17937"/>
                  </a:srgbClr>
                </a:gs>
                <a:gs pos="14286">
                  <a:srgbClr val="D2EBD2">
                    <a:alpha val="16615"/>
                  </a:srgbClr>
                </a:gs>
                <a:gs pos="28571">
                  <a:srgbClr val="D2EBD2">
                    <a:alpha val="13158"/>
                  </a:srgbClr>
                </a:gs>
                <a:gs pos="42857">
                  <a:srgbClr val="D2EBD2">
                    <a:alpha val="8838"/>
                  </a:srgbClr>
                </a:gs>
                <a:gs pos="57143">
                  <a:srgbClr val="D2EBD2">
                    <a:alpha val="4998"/>
                  </a:srgbClr>
                </a:gs>
                <a:gs pos="71429">
                  <a:srgbClr val="D2EBD2">
                    <a:alpha val="2372"/>
                  </a:srgbClr>
                </a:gs>
                <a:gs pos="85714">
                  <a:srgbClr val="D2EBD2">
                    <a:alpha val="945"/>
                  </a:srgbClr>
                </a:gs>
                <a:gs pos="100000">
                  <a:srgbClr val="D2EBD2">
                    <a:alpha val="3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Splat 44"/>
            <p:cNvSpPr>
              <a:spLocks noGrp="1"/>
            </p:cNvSpPr>
            <p:nvPr/>
          </p:nvSpPr>
          <p:spPr>
            <a:xfrm rot="-9285147">
              <a:off x="1670068" y="2887650"/>
              <a:ext cx="149470" cy="539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Splat 45"/>
            <p:cNvSpPr>
              <a:spLocks noGrp="1"/>
            </p:cNvSpPr>
            <p:nvPr/>
          </p:nvSpPr>
          <p:spPr>
            <a:xfrm rot="7091315">
              <a:off x="2338012" y="2709471"/>
              <a:ext cx="55013" cy="13753"/>
            </a:xfrm>
            <a:prstGeom prst="ellipse">
              <a:avLst/>
            </a:prstGeom>
            <a:gradFill>
              <a:gsLst>
                <a:gs pos="0">
                  <a:srgbClr val="EDF8FF">
                    <a:alpha val="19297"/>
                  </a:srgbClr>
                </a:gs>
                <a:gs pos="14286">
                  <a:srgbClr val="EDF8FF">
                    <a:alpha val="17885"/>
                  </a:srgbClr>
                </a:gs>
                <a:gs pos="28571">
                  <a:srgbClr val="EDF8FF">
                    <a:alpha val="14187"/>
                  </a:srgbClr>
                </a:gs>
                <a:gs pos="42857">
                  <a:srgbClr val="EDF8FF">
                    <a:alpha val="9548"/>
                  </a:srgbClr>
                </a:gs>
                <a:gs pos="57143">
                  <a:srgbClr val="EDF8FF">
                    <a:alpha val="5409"/>
                  </a:srgbClr>
                </a:gs>
                <a:gs pos="71429">
                  <a:srgbClr val="EDF8FF">
                    <a:alpha val="2569"/>
                  </a:srgbClr>
                </a:gs>
                <a:gs pos="85714">
                  <a:srgbClr val="EDF8FF">
                    <a:alpha val="1024"/>
                  </a:srgbClr>
                </a:gs>
                <a:gs pos="100000">
                  <a:srgbClr val="EDF8FF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Splat 46"/>
            <p:cNvSpPr>
              <a:spLocks noGrp="1"/>
            </p:cNvSpPr>
            <p:nvPr/>
          </p:nvSpPr>
          <p:spPr>
            <a:xfrm rot="-10799998">
              <a:off x="12831" y="750490"/>
              <a:ext cx="491649" cy="491495"/>
            </a:xfrm>
            <a:prstGeom prst="ellipse">
              <a:avLst/>
            </a:prstGeom>
            <a:gradFill>
              <a:gsLst>
                <a:gs pos="0">
                  <a:srgbClr val="FFFFFF">
                    <a:alpha val="14405"/>
                  </a:srgbClr>
                </a:gs>
                <a:gs pos="14286">
                  <a:srgbClr val="FFFFFF">
                    <a:alpha val="13322"/>
                  </a:srgbClr>
                </a:gs>
                <a:gs pos="28571">
                  <a:srgbClr val="FFFFFF">
                    <a:alpha val="10507"/>
                  </a:srgbClr>
                </a:gs>
                <a:gs pos="42857">
                  <a:srgbClr val="FFFFFF">
                    <a:alpha val="7022"/>
                  </a:srgbClr>
                </a:gs>
                <a:gs pos="57143">
                  <a:srgbClr val="FFFFFF">
                    <a:alpha val="3954"/>
                  </a:srgbClr>
                </a:gs>
                <a:gs pos="71429">
                  <a:srgbClr val="FFFFFF">
                    <a:alpha val="1871"/>
                  </a:srgbClr>
                </a:gs>
                <a:gs pos="85714">
                  <a:srgbClr val="FFFFFF">
                    <a:alpha val="744"/>
                  </a:srgbClr>
                </a:gs>
                <a:gs pos="100000">
                  <a:srgbClr val="FFFFFF">
                    <a:alpha val="2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Splat 47"/>
            <p:cNvSpPr>
              <a:spLocks noGrp="1"/>
            </p:cNvSpPr>
            <p:nvPr/>
          </p:nvSpPr>
          <p:spPr>
            <a:xfrm rot="3260151">
              <a:off x="1263186" y="1668341"/>
              <a:ext cx="58158" cy="14540"/>
            </a:xfrm>
            <a:prstGeom prst="ellipse">
              <a:avLst/>
            </a:prstGeom>
            <a:gradFill>
              <a:gsLst>
                <a:gs pos="0">
                  <a:srgbClr val="9FD557">
                    <a:alpha val="18733"/>
                  </a:srgbClr>
                </a:gs>
                <a:gs pos="14286">
                  <a:srgbClr val="9FD557">
                    <a:alpha val="17358"/>
                  </a:srgbClr>
                </a:gs>
                <a:gs pos="28571">
                  <a:srgbClr val="9FD557">
                    <a:alpha val="13759"/>
                  </a:srgbClr>
                </a:gs>
                <a:gs pos="42857">
                  <a:srgbClr val="9FD557">
                    <a:alpha val="9253"/>
                  </a:srgbClr>
                </a:gs>
                <a:gs pos="57143">
                  <a:srgbClr val="9FD557">
                    <a:alpha val="5238"/>
                  </a:srgbClr>
                </a:gs>
                <a:gs pos="71429">
                  <a:srgbClr val="9FD557">
                    <a:alpha val="2487"/>
                  </a:srgbClr>
                </a:gs>
                <a:gs pos="85714">
                  <a:srgbClr val="9FD557">
                    <a:alpha val="991"/>
                  </a:srgbClr>
                </a:gs>
                <a:gs pos="100000">
                  <a:srgbClr val="9FD557">
                    <a:alpha val="3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Splat 48"/>
            <p:cNvSpPr>
              <a:spLocks noGrp="1"/>
            </p:cNvSpPr>
            <p:nvPr/>
          </p:nvSpPr>
          <p:spPr>
            <a:xfrm rot="5400000">
              <a:off x="3367643" y="1497896"/>
              <a:ext cx="498509" cy="498509"/>
            </a:xfrm>
            <a:prstGeom prst="ellipse">
              <a:avLst/>
            </a:prstGeom>
            <a:gradFill>
              <a:gsLst>
                <a:gs pos="0">
                  <a:srgbClr val="FFFFFF">
                    <a:alpha val="16308"/>
                  </a:srgbClr>
                </a:gs>
                <a:gs pos="14286">
                  <a:srgbClr val="FFFFFF">
                    <a:alpha val="15094"/>
                  </a:srgbClr>
                </a:gs>
                <a:gs pos="28571">
                  <a:srgbClr val="FFFFFF">
                    <a:alpha val="11931"/>
                  </a:srgbClr>
                </a:gs>
                <a:gs pos="42857">
                  <a:srgbClr val="FFFFFF">
                    <a:alpha val="7996"/>
                  </a:srgbClr>
                </a:gs>
                <a:gs pos="57143">
                  <a:srgbClr val="FFFFFF">
                    <a:alpha val="4513"/>
                  </a:srgbClr>
                </a:gs>
                <a:gs pos="71429">
                  <a:srgbClr val="FFFFFF">
                    <a:alpha val="2138"/>
                  </a:srgbClr>
                </a:gs>
                <a:gs pos="85714">
                  <a:srgbClr val="FFFFFF">
                    <a:alpha val="851"/>
                  </a:srgbClr>
                </a:gs>
                <a:gs pos="100000">
                  <a:srgbClr val="FFFFFF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" name="Splat 49"/>
            <p:cNvSpPr>
              <a:spLocks noGrp="1"/>
            </p:cNvSpPr>
            <p:nvPr/>
          </p:nvSpPr>
          <p:spPr>
            <a:xfrm rot="3057363">
              <a:off x="1207373" y="2613041"/>
              <a:ext cx="670814" cy="13325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" name="Splat 50"/>
            <p:cNvSpPr>
              <a:spLocks noGrp="1"/>
            </p:cNvSpPr>
            <p:nvPr/>
          </p:nvSpPr>
          <p:spPr>
            <a:xfrm rot="8570628">
              <a:off x="2920717" y="3173590"/>
              <a:ext cx="59255" cy="14814"/>
            </a:xfrm>
            <a:prstGeom prst="ellipse">
              <a:avLst/>
            </a:prstGeom>
            <a:gradFill>
              <a:gsLst>
                <a:gs pos="0">
                  <a:srgbClr val="FFEDE9">
                    <a:alpha val="18535"/>
                  </a:srgbClr>
                </a:gs>
                <a:gs pos="14286">
                  <a:srgbClr val="FFEDE9">
                    <a:alpha val="17173"/>
                  </a:srgbClr>
                </a:gs>
                <a:gs pos="28571">
                  <a:srgbClr val="FFEDE9">
                    <a:alpha val="13610"/>
                  </a:srgbClr>
                </a:gs>
                <a:gs pos="42857">
                  <a:srgbClr val="FFEDE9">
                    <a:alpha val="9150"/>
                  </a:srgbClr>
                </a:gs>
                <a:gs pos="57143">
                  <a:srgbClr val="FFEDE9">
                    <a:alpha val="5178"/>
                  </a:srgbClr>
                </a:gs>
                <a:gs pos="71429">
                  <a:srgbClr val="FFEDE9">
                    <a:alpha val="2458"/>
                  </a:srgbClr>
                </a:gs>
                <a:gs pos="85714">
                  <a:srgbClr val="FFEDE9">
                    <a:alpha val="979"/>
                  </a:srgbClr>
                </a:gs>
                <a:gs pos="100000">
                  <a:srgbClr val="FFEDE9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" name="Splat 51"/>
            <p:cNvSpPr>
              <a:spLocks noGrp="1"/>
            </p:cNvSpPr>
            <p:nvPr/>
          </p:nvSpPr>
          <p:spPr>
            <a:xfrm rot="-8114930">
              <a:off x="560001" y="3072012"/>
              <a:ext cx="60876" cy="15219"/>
            </a:xfrm>
            <a:prstGeom prst="ellipse">
              <a:avLst/>
            </a:prstGeom>
            <a:gradFill>
              <a:gsLst>
                <a:gs pos="0">
                  <a:srgbClr val="FFE9E8">
                    <a:alpha val="18242"/>
                  </a:srgbClr>
                </a:gs>
                <a:gs pos="14286">
                  <a:srgbClr val="FFE9E8">
                    <a:alpha val="16899"/>
                  </a:srgbClr>
                </a:gs>
                <a:gs pos="28571">
                  <a:srgbClr val="FFE9E8">
                    <a:alpha val="13388"/>
                  </a:srgbClr>
                </a:gs>
                <a:gs pos="42857">
                  <a:srgbClr val="FFE9E8">
                    <a:alpha val="8997"/>
                  </a:srgbClr>
                </a:gs>
                <a:gs pos="57143">
                  <a:srgbClr val="FFE9E8">
                    <a:alpha val="5090"/>
                  </a:srgbClr>
                </a:gs>
                <a:gs pos="71429">
                  <a:srgbClr val="FFE9E8">
                    <a:alpha val="2416"/>
                  </a:srgbClr>
                </a:gs>
                <a:gs pos="85714">
                  <a:srgbClr val="FFE9E8">
                    <a:alpha val="962"/>
                  </a:srgbClr>
                </a:gs>
                <a:gs pos="100000">
                  <a:srgbClr val="FFE9E8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" name="Splat 52"/>
            <p:cNvSpPr>
              <a:spLocks noGrp="1"/>
            </p:cNvSpPr>
            <p:nvPr/>
          </p:nvSpPr>
          <p:spPr>
            <a:xfrm rot="10579963">
              <a:off x="936745" y="2255677"/>
              <a:ext cx="84003" cy="33933"/>
            </a:xfrm>
            <a:prstGeom prst="ellipse">
              <a:avLst/>
            </a:prstGeom>
            <a:gradFill>
              <a:gsLst>
                <a:gs pos="0">
                  <a:srgbClr val="FFFFFF">
                    <a:alpha val="13018"/>
                  </a:srgbClr>
                </a:gs>
                <a:gs pos="14286">
                  <a:srgbClr val="FFFFFF">
                    <a:alpha val="12031"/>
                  </a:srgbClr>
                </a:gs>
                <a:gs pos="28571">
                  <a:srgbClr val="FFFFFF">
                    <a:alpha val="9473"/>
                  </a:srgbClr>
                </a:gs>
                <a:gs pos="42857">
                  <a:srgbClr val="FFFFFF">
                    <a:alpha val="6320"/>
                  </a:srgbClr>
                </a:gs>
                <a:gs pos="57143">
                  <a:srgbClr val="FFFFFF">
                    <a:alpha val="3553"/>
                  </a:srgbClr>
                </a:gs>
                <a:gs pos="71429">
                  <a:srgbClr val="FFFFFF">
                    <a:alpha val="1679"/>
                  </a:srgbClr>
                </a:gs>
                <a:gs pos="85714">
                  <a:srgbClr val="FFFFFF">
                    <a:alpha val="667"/>
                  </a:srgbClr>
                </a:gs>
                <a:gs pos="100000">
                  <a:srgbClr val="FFFFFF">
                    <a:alpha val="2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" name="Splat 53"/>
            <p:cNvSpPr>
              <a:spLocks noGrp="1"/>
            </p:cNvSpPr>
            <p:nvPr/>
          </p:nvSpPr>
          <p:spPr>
            <a:xfrm rot="-9714428">
              <a:off x="2709505" y="1455619"/>
              <a:ext cx="85625" cy="35598"/>
            </a:xfrm>
            <a:prstGeom prst="ellipse">
              <a:avLst/>
            </a:prstGeom>
            <a:gradFill>
              <a:gsLst>
                <a:gs pos="0">
                  <a:srgbClr val="FFFFFF">
                    <a:alpha val="14324"/>
                  </a:srgbClr>
                </a:gs>
                <a:gs pos="14286">
                  <a:srgbClr val="FFFFFF">
                    <a:alpha val="13246"/>
                  </a:srgbClr>
                </a:gs>
                <a:gs pos="28571">
                  <a:srgbClr val="FFFFFF">
                    <a:alpha val="10446"/>
                  </a:srgbClr>
                </a:gs>
                <a:gs pos="42857">
                  <a:srgbClr val="FFFFFF">
                    <a:alpha val="6981"/>
                  </a:srgbClr>
                </a:gs>
                <a:gs pos="57143">
                  <a:srgbClr val="FFFFFF">
                    <a:alpha val="3930"/>
                  </a:srgbClr>
                </a:gs>
                <a:gs pos="71429">
                  <a:srgbClr val="FFFFFF">
                    <a:alpha val="1859"/>
                  </a:srgbClr>
                </a:gs>
                <a:gs pos="85714">
                  <a:srgbClr val="FFFFFF">
                    <a:alpha val="739"/>
                  </a:srgbClr>
                </a:gs>
                <a:gs pos="100000">
                  <a:srgbClr val="FFFFFF">
                    <a:alpha val="2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" name="Splat 54"/>
            <p:cNvSpPr>
              <a:spLocks noGrp="1"/>
            </p:cNvSpPr>
            <p:nvPr/>
          </p:nvSpPr>
          <p:spPr>
            <a:xfrm rot="10799992">
              <a:off x="122171" y="591092"/>
              <a:ext cx="481138" cy="480929"/>
            </a:xfrm>
            <a:prstGeom prst="ellipse">
              <a:avLst/>
            </a:prstGeom>
            <a:gradFill>
              <a:gsLst>
                <a:gs pos="0">
                  <a:srgbClr val="FFFFFF">
                    <a:alpha val="13858"/>
                  </a:srgbClr>
                </a:gs>
                <a:gs pos="14286">
                  <a:srgbClr val="FFFFFF">
                    <a:alpha val="12812"/>
                  </a:srgbClr>
                </a:gs>
                <a:gs pos="28571">
                  <a:srgbClr val="FFFFFF">
                    <a:alpha val="10098"/>
                  </a:srgbClr>
                </a:gs>
                <a:gs pos="42857">
                  <a:srgbClr val="FFFFFF">
                    <a:alpha val="6744"/>
                  </a:srgbClr>
                </a:gs>
                <a:gs pos="57143">
                  <a:srgbClr val="FFFFFF">
                    <a:alpha val="3795"/>
                  </a:srgbClr>
                </a:gs>
                <a:gs pos="71429">
                  <a:srgbClr val="FFFFFF">
                    <a:alpha val="1795"/>
                  </a:srgbClr>
                </a:gs>
                <a:gs pos="85714">
                  <a:srgbClr val="FFFFFF">
                    <a:alpha val="714"/>
                  </a:srgbClr>
                </a:gs>
                <a:gs pos="100000">
                  <a:srgbClr val="FFFFFF">
                    <a:alpha val="2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" name="Splat 55"/>
            <p:cNvSpPr>
              <a:spLocks noGrp="1"/>
            </p:cNvSpPr>
            <p:nvPr/>
          </p:nvSpPr>
          <p:spPr>
            <a:xfrm rot="10560702">
              <a:off x="1700289" y="691635"/>
              <a:ext cx="46501" cy="11625"/>
            </a:xfrm>
            <a:prstGeom prst="ellipse">
              <a:avLst/>
            </a:prstGeom>
            <a:gradFill>
              <a:gsLst>
                <a:gs pos="0">
                  <a:srgbClr val="F8FFFF">
                    <a:alpha val="20804"/>
                  </a:srgbClr>
                </a:gs>
                <a:gs pos="14286">
                  <a:srgbClr val="F8FFFF">
                    <a:alpha val="19296"/>
                  </a:srgbClr>
                </a:gs>
                <a:gs pos="28571">
                  <a:srgbClr val="F8FFFF">
                    <a:alpha val="15334"/>
                  </a:srgbClr>
                </a:gs>
                <a:gs pos="42857">
                  <a:srgbClr val="F8FFFF">
                    <a:alpha val="10343"/>
                  </a:srgbClr>
                </a:gs>
                <a:gs pos="57143">
                  <a:srgbClr val="F8FFFF">
                    <a:alpha val="5870"/>
                  </a:srgbClr>
                </a:gs>
                <a:gs pos="71429">
                  <a:srgbClr val="F8FFFF">
                    <a:alpha val="2792"/>
                  </a:srgbClr>
                </a:gs>
                <a:gs pos="85714">
                  <a:srgbClr val="F8FFFF">
                    <a:alpha val="1114"/>
                  </a:srgbClr>
                </a:gs>
                <a:gs pos="100000">
                  <a:srgbClr val="F8FFFF">
                    <a:alpha val="3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" name="Splat 56"/>
            <p:cNvSpPr>
              <a:spLocks noGrp="1"/>
            </p:cNvSpPr>
            <p:nvPr/>
          </p:nvSpPr>
          <p:spPr>
            <a:xfrm rot="5662772">
              <a:off x="2405111" y="2385213"/>
              <a:ext cx="86301" cy="36046"/>
            </a:xfrm>
            <a:prstGeom prst="ellipse">
              <a:avLst/>
            </a:prstGeom>
            <a:gradFill>
              <a:gsLst>
                <a:gs pos="0">
                  <a:srgbClr val="FFFFFF">
                    <a:alpha val="14591"/>
                  </a:srgbClr>
                </a:gs>
                <a:gs pos="14286">
                  <a:srgbClr val="FFFFFF">
                    <a:alpha val="13494"/>
                  </a:srgbClr>
                </a:gs>
                <a:gs pos="28571">
                  <a:srgbClr val="FFFFFF">
                    <a:alpha val="10645"/>
                  </a:srgbClr>
                </a:gs>
                <a:gs pos="42857">
                  <a:srgbClr val="FFFFFF">
                    <a:alpha val="7117"/>
                  </a:srgbClr>
                </a:gs>
                <a:gs pos="57143">
                  <a:srgbClr val="FFFFFF">
                    <a:alpha val="4008"/>
                  </a:srgbClr>
                </a:gs>
                <a:gs pos="71429">
                  <a:srgbClr val="FFFFFF">
                    <a:alpha val="1897"/>
                  </a:srgbClr>
                </a:gs>
                <a:gs pos="85714">
                  <a:srgbClr val="FFFFFF">
                    <a:alpha val="754"/>
                  </a:srgbClr>
                </a:gs>
                <a:gs pos="100000">
                  <a:srgbClr val="FFFFFF">
                    <a:alpha val="2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" name="Splat 57"/>
            <p:cNvSpPr>
              <a:spLocks noGrp="1"/>
            </p:cNvSpPr>
            <p:nvPr/>
          </p:nvSpPr>
          <p:spPr>
            <a:xfrm rot="-9924374">
              <a:off x="1686436" y="1860917"/>
              <a:ext cx="87032" cy="36214"/>
            </a:xfrm>
            <a:prstGeom prst="ellipse">
              <a:avLst/>
            </a:prstGeom>
            <a:gradFill>
              <a:gsLst>
                <a:gs pos="0">
                  <a:srgbClr val="FFFFFF">
                    <a:alpha val="14770"/>
                  </a:srgbClr>
                </a:gs>
                <a:gs pos="14286">
                  <a:srgbClr val="FFFFFF">
                    <a:alpha val="13661"/>
                  </a:srgbClr>
                </a:gs>
                <a:gs pos="28571">
                  <a:srgbClr val="FFFFFF">
                    <a:alpha val="10779"/>
                  </a:srgbClr>
                </a:gs>
                <a:gs pos="42857">
                  <a:srgbClr val="FFFFFF">
                    <a:alpha val="7208"/>
                  </a:srgbClr>
                </a:gs>
                <a:gs pos="57143">
                  <a:srgbClr val="FFFFFF">
                    <a:alpha val="4061"/>
                  </a:srgbClr>
                </a:gs>
                <a:gs pos="71429">
                  <a:srgbClr val="FFFFFF">
                    <a:alpha val="1922"/>
                  </a:srgbClr>
                </a:gs>
                <a:gs pos="85714">
                  <a:srgbClr val="FFFFFF">
                    <a:alpha val="764"/>
                  </a:srgbClr>
                </a:gs>
                <a:gs pos="100000">
                  <a:srgbClr val="FFFFFF">
                    <a:alpha val="2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" name="Splat 58"/>
            <p:cNvSpPr>
              <a:spLocks noGrp="1"/>
            </p:cNvSpPr>
            <p:nvPr/>
          </p:nvSpPr>
          <p:spPr>
            <a:xfrm rot="8412149">
              <a:off x="2743785" y="3083651"/>
              <a:ext cx="492177" cy="6857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" name="Splat 59"/>
            <p:cNvSpPr>
              <a:spLocks noGrp="1"/>
            </p:cNvSpPr>
            <p:nvPr/>
          </p:nvSpPr>
          <p:spPr>
            <a:xfrm rot="-9502061">
              <a:off x="1470602" y="2943868"/>
              <a:ext cx="593962" cy="7616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" name="Splat 60"/>
            <p:cNvSpPr>
              <a:spLocks noGrp="1"/>
            </p:cNvSpPr>
            <p:nvPr/>
          </p:nvSpPr>
          <p:spPr>
            <a:xfrm rot="-8462842">
              <a:off x="798865" y="2922825"/>
              <a:ext cx="700572" cy="63901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" name="Splat 61"/>
            <p:cNvSpPr>
              <a:spLocks noGrp="1"/>
            </p:cNvSpPr>
            <p:nvPr/>
          </p:nvSpPr>
          <p:spPr>
            <a:xfrm rot="10126702">
              <a:off x="1718540" y="675432"/>
              <a:ext cx="87457" cy="36297"/>
            </a:xfrm>
            <a:prstGeom prst="ellipse">
              <a:avLst/>
            </a:prstGeom>
            <a:gradFill>
              <a:gsLst>
                <a:gs pos="0">
                  <a:srgbClr val="FFFFFF">
                    <a:alpha val="13686"/>
                  </a:srgbClr>
                </a:gs>
                <a:gs pos="14286">
                  <a:srgbClr val="FFFFFF">
                    <a:alpha val="12653"/>
                  </a:srgbClr>
                </a:gs>
                <a:gs pos="28571">
                  <a:srgbClr val="FFFFFF">
                    <a:alpha val="9971"/>
                  </a:srgbClr>
                </a:gs>
                <a:gs pos="42857">
                  <a:srgbClr val="FFFFFF">
                    <a:alpha val="6657"/>
                  </a:srgbClr>
                </a:gs>
                <a:gs pos="57143">
                  <a:srgbClr val="FFFFFF">
                    <a:alpha val="3746"/>
                  </a:srgbClr>
                </a:gs>
                <a:gs pos="71429">
                  <a:srgbClr val="FFFFFF">
                    <a:alpha val="1771"/>
                  </a:srgbClr>
                </a:gs>
                <a:gs pos="85714">
                  <a:srgbClr val="FFFFFF">
                    <a:alpha val="704"/>
                  </a:srgbClr>
                </a:gs>
                <a:gs pos="100000">
                  <a:srgbClr val="FFFFFF">
                    <a:alpha val="2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" name="Splat 62"/>
            <p:cNvSpPr>
              <a:spLocks noGrp="1"/>
            </p:cNvSpPr>
            <p:nvPr/>
          </p:nvSpPr>
          <p:spPr>
            <a:xfrm rot="-8286924">
              <a:off x="738483" y="2218988"/>
              <a:ext cx="713820" cy="52573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" name="Splat 63"/>
            <p:cNvSpPr>
              <a:spLocks noGrp="1"/>
            </p:cNvSpPr>
            <p:nvPr/>
          </p:nvSpPr>
          <p:spPr>
            <a:xfrm rot="-8850774">
              <a:off x="652752" y="3153106"/>
              <a:ext cx="88679" cy="36698"/>
            </a:xfrm>
            <a:prstGeom prst="ellipse">
              <a:avLst/>
            </a:prstGeom>
            <a:gradFill>
              <a:gsLst>
                <a:gs pos="0">
                  <a:srgbClr val="FFFFFF">
                    <a:alpha val="13954"/>
                  </a:srgbClr>
                </a:gs>
                <a:gs pos="14286">
                  <a:srgbClr val="FFFFFF">
                    <a:alpha val="12902"/>
                  </a:srgbClr>
                </a:gs>
                <a:gs pos="28571">
                  <a:srgbClr val="FFFFFF">
                    <a:alpha val="10170"/>
                  </a:srgbClr>
                </a:gs>
                <a:gs pos="42857">
                  <a:srgbClr val="FFFFFF">
                    <a:alpha val="6793"/>
                  </a:srgbClr>
                </a:gs>
                <a:gs pos="57143">
                  <a:srgbClr val="FFFFFF">
                    <a:alpha val="3823"/>
                  </a:srgbClr>
                </a:gs>
                <a:gs pos="71429">
                  <a:srgbClr val="FFFFFF">
                    <a:alpha val="1808"/>
                  </a:srgbClr>
                </a:gs>
                <a:gs pos="85714">
                  <a:srgbClr val="FFFFFF">
                    <a:alpha val="719"/>
                  </a:srgbClr>
                </a:gs>
                <a:gs pos="100000">
                  <a:srgbClr val="FFFFFF">
                    <a:alpha val="2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" name="Splat 64"/>
            <p:cNvSpPr>
              <a:spLocks noGrp="1"/>
            </p:cNvSpPr>
            <p:nvPr/>
          </p:nvSpPr>
          <p:spPr>
            <a:xfrm rot="-9478503">
              <a:off x="1693953" y="2880549"/>
              <a:ext cx="62850" cy="15713"/>
            </a:xfrm>
            <a:prstGeom prst="ellipse">
              <a:avLst/>
            </a:prstGeom>
            <a:gradFill>
              <a:gsLst>
                <a:gs pos="0">
                  <a:srgbClr val="A6D39B">
                    <a:alpha val="17883"/>
                  </a:srgbClr>
                </a:gs>
                <a:gs pos="14286">
                  <a:srgbClr val="A6D39B">
                    <a:alpha val="16564"/>
                  </a:srgbClr>
                </a:gs>
                <a:gs pos="28571">
                  <a:srgbClr val="A6D39B">
                    <a:alpha val="13117"/>
                  </a:srgbClr>
                </a:gs>
                <a:gs pos="42857">
                  <a:srgbClr val="A6D39B">
                    <a:alpha val="8810"/>
                  </a:srgbClr>
                </a:gs>
                <a:gs pos="57143">
                  <a:srgbClr val="A6D39B">
                    <a:alpha val="4982"/>
                  </a:srgbClr>
                </a:gs>
                <a:gs pos="71429">
                  <a:srgbClr val="A6D39B">
                    <a:alpha val="2364"/>
                  </a:srgbClr>
                </a:gs>
                <a:gs pos="85714">
                  <a:srgbClr val="A6D39B">
                    <a:alpha val="941"/>
                  </a:srgbClr>
                </a:gs>
                <a:gs pos="100000">
                  <a:srgbClr val="A6D39B">
                    <a:alpha val="3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" name="Splat 65"/>
            <p:cNvSpPr>
              <a:spLocks noGrp="1"/>
            </p:cNvSpPr>
            <p:nvPr/>
          </p:nvSpPr>
          <p:spPr>
            <a:xfrm rot="8526851">
              <a:off x="3415791" y="1174526"/>
              <a:ext cx="58858" cy="14715"/>
            </a:xfrm>
            <a:prstGeom prst="ellipse">
              <a:avLst/>
            </a:prstGeom>
            <a:gradFill>
              <a:gsLst>
                <a:gs pos="0">
                  <a:srgbClr val="F7FFFE">
                    <a:alpha val="18606"/>
                  </a:srgbClr>
                </a:gs>
                <a:gs pos="14286">
                  <a:srgbClr val="F7FFFE">
                    <a:alpha val="17240"/>
                  </a:srgbClr>
                </a:gs>
                <a:gs pos="28571">
                  <a:srgbClr val="F7FFFE">
                    <a:alpha val="13664"/>
                  </a:srgbClr>
                </a:gs>
                <a:gs pos="42857">
                  <a:srgbClr val="F7FFFE">
                    <a:alpha val="9187"/>
                  </a:srgbClr>
                </a:gs>
                <a:gs pos="57143">
                  <a:srgbClr val="F7FFFE">
                    <a:alpha val="5200"/>
                  </a:srgbClr>
                </a:gs>
                <a:gs pos="71429">
                  <a:srgbClr val="F7FFFE">
                    <a:alpha val="2469"/>
                  </a:srgbClr>
                </a:gs>
                <a:gs pos="85714">
                  <a:srgbClr val="F7FFFE">
                    <a:alpha val="984"/>
                  </a:srgbClr>
                </a:gs>
                <a:gs pos="100000">
                  <a:srgbClr val="F7FFFE">
                    <a:alpha val="3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" name="Splat 66"/>
            <p:cNvSpPr>
              <a:spLocks noGrp="1"/>
            </p:cNvSpPr>
            <p:nvPr/>
          </p:nvSpPr>
          <p:spPr>
            <a:xfrm rot="6741149">
              <a:off x="-65617" y="1142305"/>
              <a:ext cx="564029" cy="442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" name="Splat 67"/>
            <p:cNvSpPr>
              <a:spLocks noGrp="1"/>
            </p:cNvSpPr>
            <p:nvPr/>
          </p:nvSpPr>
          <p:spPr>
            <a:xfrm rot="8561370">
              <a:off x="724257" y="2412054"/>
              <a:ext cx="58061" cy="14515"/>
            </a:xfrm>
            <a:prstGeom prst="ellipse">
              <a:avLst/>
            </a:prstGeom>
            <a:gradFill>
              <a:gsLst>
                <a:gs pos="0">
                  <a:srgbClr val="EBF4FF">
                    <a:alpha val="18750"/>
                  </a:srgbClr>
                </a:gs>
                <a:gs pos="14286">
                  <a:srgbClr val="EBF4FF">
                    <a:alpha val="17374"/>
                  </a:srgbClr>
                </a:gs>
                <a:gs pos="28571">
                  <a:srgbClr val="EBF4FF">
                    <a:alpha val="13772"/>
                  </a:srgbClr>
                </a:gs>
                <a:gs pos="42857">
                  <a:srgbClr val="EBF4FF">
                    <a:alpha val="9262"/>
                  </a:srgbClr>
                </a:gs>
                <a:gs pos="57143">
                  <a:srgbClr val="EBF4FF">
                    <a:alpha val="5243"/>
                  </a:srgbClr>
                </a:gs>
                <a:gs pos="71429">
                  <a:srgbClr val="EBF4FF">
                    <a:alpha val="2489"/>
                  </a:srgbClr>
                </a:gs>
                <a:gs pos="85714">
                  <a:srgbClr val="EBF4FF">
                    <a:alpha val="992"/>
                  </a:srgbClr>
                </a:gs>
                <a:gs pos="100000">
                  <a:srgbClr val="EBF4FF">
                    <a:alpha val="3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" name="Splat 68"/>
            <p:cNvSpPr>
              <a:spLocks noGrp="1"/>
            </p:cNvSpPr>
            <p:nvPr/>
          </p:nvSpPr>
          <p:spPr>
            <a:xfrm rot="5332555">
              <a:off x="-179343" y="1872802"/>
              <a:ext cx="534019" cy="392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" name="Splat 69"/>
            <p:cNvSpPr>
              <a:spLocks noGrp="1"/>
            </p:cNvSpPr>
            <p:nvPr/>
          </p:nvSpPr>
          <p:spPr>
            <a:xfrm rot="9667510">
              <a:off x="2591420" y="1433876"/>
              <a:ext cx="720633" cy="18542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" name="Splat 70"/>
            <p:cNvSpPr>
              <a:spLocks noGrp="1"/>
            </p:cNvSpPr>
            <p:nvPr/>
          </p:nvSpPr>
          <p:spPr>
            <a:xfrm rot="8268600">
              <a:off x="3416553" y="1166308"/>
              <a:ext cx="61057" cy="15264"/>
            </a:xfrm>
            <a:prstGeom prst="ellipse">
              <a:avLst/>
            </a:prstGeom>
            <a:gradFill>
              <a:gsLst>
                <a:gs pos="0">
                  <a:srgbClr val="ABDD8B">
                    <a:alpha val="18209"/>
                  </a:srgbClr>
                </a:gs>
                <a:gs pos="14286">
                  <a:srgbClr val="ABDD8B">
                    <a:alpha val="16868"/>
                  </a:srgbClr>
                </a:gs>
                <a:gs pos="28571">
                  <a:srgbClr val="ABDD8B">
                    <a:alpha val="13363"/>
                  </a:srgbClr>
                </a:gs>
                <a:gs pos="42857">
                  <a:srgbClr val="ABDD8B">
                    <a:alpha val="8980"/>
                  </a:srgbClr>
                </a:gs>
                <a:gs pos="57143">
                  <a:srgbClr val="ABDD8B">
                    <a:alpha val="5080"/>
                  </a:srgbClr>
                </a:gs>
                <a:gs pos="71429">
                  <a:srgbClr val="ABDD8B">
                    <a:alpha val="2411"/>
                  </a:srgbClr>
                </a:gs>
                <a:gs pos="85714">
                  <a:srgbClr val="ABDD8B">
                    <a:alpha val="960"/>
                  </a:srgbClr>
                </a:gs>
                <a:gs pos="100000">
                  <a:srgbClr val="ABDD8B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" name="Splat 71"/>
            <p:cNvSpPr>
              <a:spLocks noGrp="1"/>
            </p:cNvSpPr>
            <p:nvPr/>
          </p:nvSpPr>
          <p:spPr>
            <a:xfrm rot="5399996">
              <a:off x="-60321" y="2278896"/>
              <a:ext cx="495712" cy="495375"/>
            </a:xfrm>
            <a:prstGeom prst="ellipse">
              <a:avLst/>
            </a:prstGeom>
            <a:gradFill>
              <a:gsLst>
                <a:gs pos="0">
                  <a:srgbClr val="FFFFFF">
                    <a:alpha val="18062"/>
                  </a:srgbClr>
                </a:gs>
                <a:gs pos="14286">
                  <a:srgbClr val="FFFFFF">
                    <a:alpha val="16731"/>
                  </a:srgbClr>
                </a:gs>
                <a:gs pos="28571">
                  <a:srgbClr val="FFFFFF">
                    <a:alpha val="13252"/>
                  </a:srgbClr>
                </a:gs>
                <a:gs pos="42857">
                  <a:srgbClr val="FFFFFF">
                    <a:alpha val="8903"/>
                  </a:srgbClr>
                </a:gs>
                <a:gs pos="57143">
                  <a:srgbClr val="FFFFFF">
                    <a:alpha val="5036"/>
                  </a:srgbClr>
                </a:gs>
                <a:gs pos="71429">
                  <a:srgbClr val="FFFFFF">
                    <a:alpha val="2390"/>
                  </a:srgbClr>
                </a:gs>
                <a:gs pos="85714">
                  <a:srgbClr val="FFFFFF">
                    <a:alpha val="952"/>
                  </a:srgbClr>
                </a:gs>
                <a:gs pos="100000">
                  <a:srgbClr val="FFFFFF">
                    <a:alpha val="3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" name="Splat 72"/>
            <p:cNvSpPr>
              <a:spLocks noGrp="1"/>
            </p:cNvSpPr>
            <p:nvPr/>
          </p:nvSpPr>
          <p:spPr>
            <a:xfrm rot="7491975">
              <a:off x="2965452" y="2713099"/>
              <a:ext cx="685626" cy="1569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" name="Splat 73"/>
            <p:cNvSpPr>
              <a:spLocks noGrp="1"/>
            </p:cNvSpPr>
            <p:nvPr/>
          </p:nvSpPr>
          <p:spPr>
            <a:xfrm rot="3933325">
              <a:off x="952513" y="1451108"/>
              <a:ext cx="558839" cy="951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" name="Splat 74"/>
            <p:cNvSpPr>
              <a:spLocks noGrp="1"/>
            </p:cNvSpPr>
            <p:nvPr/>
          </p:nvSpPr>
          <p:spPr>
            <a:xfrm rot="10598796">
              <a:off x="1972601" y="2984931"/>
              <a:ext cx="50110" cy="12527"/>
            </a:xfrm>
            <a:prstGeom prst="ellipse">
              <a:avLst/>
            </a:prstGeom>
            <a:gradFill>
              <a:gsLst>
                <a:gs pos="0">
                  <a:srgbClr val="FFF7FF">
                    <a:alpha val="20169"/>
                  </a:srgbClr>
                </a:gs>
                <a:gs pos="14286">
                  <a:srgbClr val="FFF7FF">
                    <a:alpha val="18701"/>
                  </a:srgbClr>
                </a:gs>
                <a:gs pos="28571">
                  <a:srgbClr val="FFF7FF">
                    <a:alpha val="14850"/>
                  </a:srgbClr>
                </a:gs>
                <a:gs pos="42857">
                  <a:srgbClr val="FFF7FF">
                    <a:alpha val="10007"/>
                  </a:srgbClr>
                </a:gs>
                <a:gs pos="57143">
                  <a:srgbClr val="FFF7FF">
                    <a:alpha val="5675"/>
                  </a:srgbClr>
                </a:gs>
                <a:gs pos="71429">
                  <a:srgbClr val="FFF7FF">
                    <a:alpha val="2698"/>
                  </a:srgbClr>
                </a:gs>
                <a:gs pos="85714">
                  <a:srgbClr val="FFF7FF">
                    <a:alpha val="1076"/>
                  </a:srgbClr>
                </a:gs>
                <a:gs pos="100000">
                  <a:srgbClr val="FFF7FF">
                    <a:alpha val="3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" name="Splat 75"/>
            <p:cNvSpPr>
              <a:spLocks noGrp="1"/>
            </p:cNvSpPr>
            <p:nvPr/>
          </p:nvSpPr>
          <p:spPr>
            <a:xfrm rot="4680133">
              <a:off x="2444519" y="2277872"/>
              <a:ext cx="62524" cy="15631"/>
            </a:xfrm>
            <a:prstGeom prst="ellipse">
              <a:avLst/>
            </a:prstGeom>
            <a:gradFill>
              <a:gsLst>
                <a:gs pos="0">
                  <a:srgbClr val="FFE5ED">
                    <a:alpha val="17943"/>
                  </a:srgbClr>
                </a:gs>
                <a:gs pos="14286">
                  <a:srgbClr val="FFE5ED">
                    <a:alpha val="16620"/>
                  </a:srgbClr>
                </a:gs>
                <a:gs pos="28571">
                  <a:srgbClr val="FFE5ED">
                    <a:alpha val="13162"/>
                  </a:srgbClr>
                </a:gs>
                <a:gs pos="42857">
                  <a:srgbClr val="FFE5ED">
                    <a:alpha val="8841"/>
                  </a:srgbClr>
                </a:gs>
                <a:gs pos="57143">
                  <a:srgbClr val="FFE5ED">
                    <a:alpha val="5000"/>
                  </a:srgbClr>
                </a:gs>
                <a:gs pos="71429">
                  <a:srgbClr val="FFE5ED">
                    <a:alpha val="2372"/>
                  </a:srgbClr>
                </a:gs>
                <a:gs pos="85714">
                  <a:srgbClr val="FFE5ED">
                    <a:alpha val="945"/>
                  </a:srgbClr>
                </a:gs>
                <a:gs pos="100000">
                  <a:srgbClr val="FFE5ED">
                    <a:alpha val="3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" name="Splat 76"/>
            <p:cNvSpPr>
              <a:spLocks noGrp="1"/>
            </p:cNvSpPr>
            <p:nvPr/>
          </p:nvSpPr>
          <p:spPr>
            <a:xfrm rot="2894304">
              <a:off x="1023854" y="2372542"/>
              <a:ext cx="444459" cy="355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" name="Splat 77"/>
            <p:cNvSpPr>
              <a:spLocks noGrp="1"/>
            </p:cNvSpPr>
            <p:nvPr/>
          </p:nvSpPr>
          <p:spPr>
            <a:xfrm rot="-9021046">
              <a:off x="1604882" y="2880452"/>
              <a:ext cx="44874" cy="11218"/>
            </a:xfrm>
            <a:prstGeom prst="ellipse">
              <a:avLst/>
            </a:prstGeom>
            <a:gradFill>
              <a:gsLst>
                <a:gs pos="0">
                  <a:srgbClr val="FFFFFF">
                    <a:alpha val="21089"/>
                  </a:srgbClr>
                </a:gs>
                <a:gs pos="14286">
                  <a:srgbClr val="FFFFFF">
                    <a:alpha val="19563"/>
                  </a:srgbClr>
                </a:gs>
                <a:gs pos="28571">
                  <a:srgbClr val="FFFFFF">
                    <a:alpha val="15552"/>
                  </a:srgbClr>
                </a:gs>
                <a:gs pos="42857">
                  <a:srgbClr val="FFFFFF">
                    <a:alpha val="10494"/>
                  </a:srgbClr>
                </a:gs>
                <a:gs pos="57143">
                  <a:srgbClr val="FFFFFF">
                    <a:alpha val="5958"/>
                  </a:srgbClr>
                </a:gs>
                <a:gs pos="71429">
                  <a:srgbClr val="FFFFFF">
                    <a:alpha val="2835"/>
                  </a:srgbClr>
                </a:gs>
                <a:gs pos="85714">
                  <a:srgbClr val="FFFFFF">
                    <a:alpha val="1131"/>
                  </a:srgbClr>
                </a:gs>
                <a:gs pos="100000">
                  <a:srgbClr val="FFFFFF">
                    <a:alpha val="3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" name="Splat 78"/>
            <p:cNvSpPr>
              <a:spLocks noGrp="1"/>
            </p:cNvSpPr>
            <p:nvPr/>
          </p:nvSpPr>
          <p:spPr>
            <a:xfrm rot="4246818">
              <a:off x="185981" y="2532147"/>
              <a:ext cx="62632" cy="15658"/>
            </a:xfrm>
            <a:prstGeom prst="ellipse">
              <a:avLst/>
            </a:prstGeom>
            <a:gradFill>
              <a:gsLst>
                <a:gs pos="0">
                  <a:srgbClr val="EFF6F0">
                    <a:alpha val="17923"/>
                  </a:srgbClr>
                </a:gs>
                <a:gs pos="14286">
                  <a:srgbClr val="EFF6F0">
                    <a:alpha val="16601"/>
                  </a:srgbClr>
                </a:gs>
                <a:gs pos="28571">
                  <a:srgbClr val="EFF6F0">
                    <a:alpha val="13147"/>
                  </a:srgbClr>
                </a:gs>
                <a:gs pos="42857">
                  <a:srgbClr val="EFF6F0">
                    <a:alpha val="8831"/>
                  </a:srgbClr>
                </a:gs>
                <a:gs pos="57143">
                  <a:srgbClr val="EFF6F0">
                    <a:alpha val="4994"/>
                  </a:srgbClr>
                </a:gs>
                <a:gs pos="71429">
                  <a:srgbClr val="EFF6F0">
                    <a:alpha val="2369"/>
                  </a:srgbClr>
                </a:gs>
                <a:gs pos="85714">
                  <a:srgbClr val="EFF6F0">
                    <a:alpha val="944"/>
                  </a:srgbClr>
                </a:gs>
                <a:gs pos="100000">
                  <a:srgbClr val="EFF6F0">
                    <a:alpha val="3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" name="Splat 79"/>
            <p:cNvSpPr>
              <a:spLocks noGrp="1"/>
            </p:cNvSpPr>
            <p:nvPr/>
          </p:nvSpPr>
          <p:spPr>
            <a:xfrm rot="10064558">
              <a:off x="1586562" y="695481"/>
              <a:ext cx="62606" cy="15652"/>
            </a:xfrm>
            <a:prstGeom prst="ellipse">
              <a:avLst/>
            </a:prstGeom>
            <a:gradFill>
              <a:gsLst>
                <a:gs pos="0">
                  <a:srgbClr val="90D49B">
                    <a:alpha val="17928"/>
                  </a:srgbClr>
                </a:gs>
                <a:gs pos="14286">
                  <a:srgbClr val="90D49B">
                    <a:alpha val="16606"/>
                  </a:srgbClr>
                </a:gs>
                <a:gs pos="28571">
                  <a:srgbClr val="90D49B">
                    <a:alpha val="13151"/>
                  </a:srgbClr>
                </a:gs>
                <a:gs pos="42857">
                  <a:srgbClr val="90D49B">
                    <a:alpha val="8833"/>
                  </a:srgbClr>
                </a:gs>
                <a:gs pos="57143">
                  <a:srgbClr val="90D49B">
                    <a:alpha val="4995"/>
                  </a:srgbClr>
                </a:gs>
                <a:gs pos="71429">
                  <a:srgbClr val="90D49B">
                    <a:alpha val="2370"/>
                  </a:srgbClr>
                </a:gs>
                <a:gs pos="85714">
                  <a:srgbClr val="90D49B">
                    <a:alpha val="944"/>
                  </a:srgbClr>
                </a:gs>
                <a:gs pos="100000">
                  <a:srgbClr val="90D49B">
                    <a:alpha val="3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" name="Splat 80"/>
            <p:cNvSpPr>
              <a:spLocks noGrp="1"/>
            </p:cNvSpPr>
            <p:nvPr/>
          </p:nvSpPr>
          <p:spPr>
            <a:xfrm rot="8471270">
              <a:off x="2633380" y="3172734"/>
              <a:ext cx="577979" cy="3351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" name="Splat 81"/>
            <p:cNvSpPr>
              <a:spLocks noGrp="1"/>
            </p:cNvSpPr>
            <p:nvPr/>
          </p:nvSpPr>
          <p:spPr>
            <a:xfrm rot="5399994">
              <a:off x="3095429" y="619666"/>
              <a:ext cx="496207" cy="495997"/>
            </a:xfrm>
            <a:prstGeom prst="ellipse">
              <a:avLst/>
            </a:prstGeom>
            <a:gradFill>
              <a:gsLst>
                <a:gs pos="0">
                  <a:srgbClr val="FFFFFF">
                    <a:alpha val="18305"/>
                  </a:srgbClr>
                </a:gs>
                <a:gs pos="14286">
                  <a:srgbClr val="FFFFFF">
                    <a:alpha val="16958"/>
                  </a:srgbClr>
                </a:gs>
                <a:gs pos="28571">
                  <a:srgbClr val="FFFFFF">
                    <a:alpha val="13436"/>
                  </a:srgbClr>
                </a:gs>
                <a:gs pos="42857">
                  <a:srgbClr val="FFFFFF">
                    <a:alpha val="9030"/>
                  </a:srgbClr>
                </a:gs>
                <a:gs pos="57143">
                  <a:srgbClr val="FFFFFF">
                    <a:alpha val="5109"/>
                  </a:srgbClr>
                </a:gs>
                <a:gs pos="71429">
                  <a:srgbClr val="FFFFFF">
                    <a:alpha val="2425"/>
                  </a:srgbClr>
                </a:gs>
                <a:gs pos="85714">
                  <a:srgbClr val="FFFFFF">
                    <a:alpha val="966"/>
                  </a:srgbClr>
                </a:gs>
                <a:gs pos="100000">
                  <a:srgbClr val="FFFFFF">
                    <a:alpha val="3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" name="Splat 82"/>
            <p:cNvSpPr>
              <a:spLocks noGrp="1"/>
            </p:cNvSpPr>
            <p:nvPr/>
          </p:nvSpPr>
          <p:spPr>
            <a:xfrm rot="10273903">
              <a:off x="1624925" y="687778"/>
              <a:ext cx="62564" cy="15641"/>
            </a:xfrm>
            <a:prstGeom prst="ellipse">
              <a:avLst/>
            </a:prstGeom>
            <a:gradFill>
              <a:gsLst>
                <a:gs pos="0">
                  <a:srgbClr val="8FD09A">
                    <a:alpha val="17935"/>
                  </a:srgbClr>
                </a:gs>
                <a:gs pos="14286">
                  <a:srgbClr val="8FD09A">
                    <a:alpha val="16613"/>
                  </a:srgbClr>
                </a:gs>
                <a:gs pos="28571">
                  <a:srgbClr val="8FD09A">
                    <a:alpha val="13156"/>
                  </a:srgbClr>
                </a:gs>
                <a:gs pos="42857">
                  <a:srgbClr val="8FD09A">
                    <a:alpha val="8837"/>
                  </a:srgbClr>
                </a:gs>
                <a:gs pos="57143">
                  <a:srgbClr val="8FD09A">
                    <a:alpha val="4998"/>
                  </a:srgbClr>
                </a:gs>
                <a:gs pos="71429">
                  <a:srgbClr val="8FD09A">
                    <a:alpha val="2371"/>
                  </a:srgbClr>
                </a:gs>
                <a:gs pos="85714">
                  <a:srgbClr val="8FD09A">
                    <a:alpha val="944"/>
                  </a:srgbClr>
                </a:gs>
                <a:gs pos="100000">
                  <a:srgbClr val="8FD09A">
                    <a:alpha val="3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" name="Splat 83"/>
            <p:cNvSpPr>
              <a:spLocks noGrp="1"/>
            </p:cNvSpPr>
            <p:nvPr/>
          </p:nvSpPr>
          <p:spPr>
            <a:xfrm rot="10601742">
              <a:off x="1044848" y="60298"/>
              <a:ext cx="570035" cy="158128"/>
            </a:xfrm>
            <a:prstGeom prst="ellipse">
              <a:avLst/>
            </a:prstGeom>
            <a:gradFill>
              <a:gsLst>
                <a:gs pos="0">
                  <a:srgbClr val="FFFFFF">
                    <a:alpha val="6643"/>
                  </a:srgbClr>
                </a:gs>
                <a:gs pos="14286">
                  <a:srgbClr val="FFFFFF">
                    <a:alpha val="6122"/>
                  </a:srgbClr>
                </a:gs>
                <a:gs pos="28571">
                  <a:srgbClr val="FFFFFF">
                    <a:alpha val="4787"/>
                  </a:srgbClr>
                </a:gs>
                <a:gs pos="42857">
                  <a:srgbClr val="FFFFFF">
                    <a:alpha val="3166"/>
                  </a:srgbClr>
                </a:gs>
                <a:gs pos="57143">
                  <a:srgbClr val="FFFFFF">
                    <a:alpha val="1767"/>
                  </a:srgbClr>
                </a:gs>
                <a:gs pos="71429">
                  <a:srgbClr val="FFFFFF">
                    <a:alpha val="831"/>
                  </a:srgbClr>
                </a:gs>
                <a:gs pos="85714">
                  <a:srgbClr val="FFFFFF">
                    <a:alpha val="329"/>
                  </a:srgbClr>
                </a:gs>
                <a:gs pos="100000">
                  <a:srgbClr val="FFFFFF">
                    <a:alpha val="1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" name="Splat 84"/>
            <p:cNvSpPr>
              <a:spLocks noGrp="1"/>
            </p:cNvSpPr>
            <p:nvPr/>
          </p:nvSpPr>
          <p:spPr>
            <a:xfrm rot="10706042">
              <a:off x="1000293" y="2297805"/>
              <a:ext cx="52164" cy="13041"/>
            </a:xfrm>
            <a:prstGeom prst="ellipse">
              <a:avLst/>
            </a:prstGeom>
            <a:gradFill>
              <a:gsLst>
                <a:gs pos="0">
                  <a:srgbClr val="FFFFFF">
                    <a:alpha val="19805"/>
                  </a:srgbClr>
                </a:gs>
                <a:gs pos="14286">
                  <a:srgbClr val="FFFFFF">
                    <a:alpha val="18360"/>
                  </a:srgbClr>
                </a:gs>
                <a:gs pos="28571">
                  <a:srgbClr val="FFFFFF">
                    <a:alpha val="14573"/>
                  </a:srgbClr>
                </a:gs>
                <a:gs pos="42857">
                  <a:srgbClr val="FFFFFF">
                    <a:alpha val="9815"/>
                  </a:srgbClr>
                </a:gs>
                <a:gs pos="57143">
                  <a:srgbClr val="FFFFFF">
                    <a:alpha val="5564"/>
                  </a:srgbClr>
                </a:gs>
                <a:gs pos="71429">
                  <a:srgbClr val="FFFFFF">
                    <a:alpha val="2644"/>
                  </a:srgbClr>
                </a:gs>
                <a:gs pos="85714">
                  <a:srgbClr val="FFFFFF">
                    <a:alpha val="1054"/>
                  </a:srgbClr>
                </a:gs>
                <a:gs pos="100000">
                  <a:srgbClr val="FFFFFF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" name="Splat 85"/>
            <p:cNvSpPr>
              <a:spLocks noGrp="1"/>
            </p:cNvSpPr>
            <p:nvPr/>
          </p:nvSpPr>
          <p:spPr>
            <a:xfrm rot="7508368">
              <a:off x="2125448" y="2703987"/>
              <a:ext cx="589782" cy="6359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" name="Splat 86"/>
            <p:cNvSpPr>
              <a:spLocks noGrp="1"/>
            </p:cNvSpPr>
            <p:nvPr/>
          </p:nvSpPr>
          <p:spPr>
            <a:xfrm rot="-10244375">
              <a:off x="1720819" y="1819034"/>
              <a:ext cx="65344" cy="16336"/>
            </a:xfrm>
            <a:prstGeom prst="ellipse">
              <a:avLst/>
            </a:prstGeom>
            <a:gradFill>
              <a:gsLst>
                <a:gs pos="0">
                  <a:srgbClr val="FFC99E">
                    <a:alpha val="17429"/>
                  </a:srgbClr>
                </a:gs>
                <a:gs pos="14286">
                  <a:srgbClr val="FFC99E">
                    <a:alpha val="16140"/>
                  </a:srgbClr>
                </a:gs>
                <a:gs pos="28571">
                  <a:srgbClr val="FFC99E">
                    <a:alpha val="12774"/>
                  </a:srgbClr>
                </a:gs>
                <a:gs pos="42857">
                  <a:srgbClr val="FFC99E">
                    <a:alpha val="8574"/>
                  </a:srgbClr>
                </a:gs>
                <a:gs pos="57143">
                  <a:srgbClr val="FFC99E">
                    <a:alpha val="4846"/>
                  </a:srgbClr>
                </a:gs>
                <a:gs pos="71429">
                  <a:srgbClr val="FFC99E">
                    <a:alpha val="2298"/>
                  </a:srgbClr>
                </a:gs>
                <a:gs pos="85714">
                  <a:srgbClr val="FFC99E">
                    <a:alpha val="915"/>
                  </a:srgbClr>
                </a:gs>
                <a:gs pos="100000">
                  <a:srgbClr val="FFC99E">
                    <a:alpha val="3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" name="Splat 87"/>
            <p:cNvSpPr>
              <a:spLocks noGrp="1"/>
            </p:cNvSpPr>
            <p:nvPr/>
          </p:nvSpPr>
          <p:spPr>
            <a:xfrm rot="8535211">
              <a:off x="729822" y="412278"/>
              <a:ext cx="63784" cy="15946"/>
            </a:xfrm>
            <a:prstGeom prst="ellipse">
              <a:avLst/>
            </a:prstGeom>
            <a:gradFill>
              <a:gsLst>
                <a:gs pos="0">
                  <a:srgbClr val="F6F8F1">
                    <a:alpha val="17713"/>
                  </a:srgbClr>
                </a:gs>
                <a:gs pos="14286">
                  <a:srgbClr val="F6F8F1">
                    <a:alpha val="16405"/>
                  </a:srgbClr>
                </a:gs>
                <a:gs pos="28571">
                  <a:srgbClr val="F6F8F1">
                    <a:alpha val="12989"/>
                  </a:srgbClr>
                </a:gs>
                <a:gs pos="42857">
                  <a:srgbClr val="F6F8F1">
                    <a:alpha val="8722"/>
                  </a:srgbClr>
                </a:gs>
                <a:gs pos="57143">
                  <a:srgbClr val="F6F8F1">
                    <a:alpha val="4931"/>
                  </a:srgbClr>
                </a:gs>
                <a:gs pos="71429">
                  <a:srgbClr val="F6F8F1">
                    <a:alpha val="2339"/>
                  </a:srgbClr>
                </a:gs>
                <a:gs pos="85714">
                  <a:srgbClr val="F6F8F1">
                    <a:alpha val="932"/>
                  </a:srgbClr>
                </a:gs>
                <a:gs pos="100000">
                  <a:srgbClr val="F6F8F1">
                    <a:alpha val="3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" name="Splat 88"/>
            <p:cNvSpPr>
              <a:spLocks noGrp="1"/>
            </p:cNvSpPr>
            <p:nvPr/>
          </p:nvSpPr>
          <p:spPr>
            <a:xfrm rot="7083585">
              <a:off x="1251003" y="1001991"/>
              <a:ext cx="94976" cy="39822"/>
            </a:xfrm>
            <a:prstGeom prst="ellipse">
              <a:avLst/>
            </a:prstGeom>
            <a:gradFill>
              <a:gsLst>
                <a:gs pos="0">
                  <a:srgbClr val="FFFFFF">
                    <a:alpha val="14191"/>
                  </a:srgbClr>
                </a:gs>
                <a:gs pos="14286">
                  <a:srgbClr val="FFFFFF">
                    <a:alpha val="13122"/>
                  </a:srgbClr>
                </a:gs>
                <a:gs pos="28571">
                  <a:srgbClr val="FFFFFF">
                    <a:alpha val="10347"/>
                  </a:srgbClr>
                </a:gs>
                <a:gs pos="42857">
                  <a:srgbClr val="FFFFFF">
                    <a:alpha val="6913"/>
                  </a:srgbClr>
                </a:gs>
                <a:gs pos="57143">
                  <a:srgbClr val="FFFFFF">
                    <a:alpha val="3892"/>
                  </a:srgbClr>
                </a:gs>
                <a:gs pos="71429">
                  <a:srgbClr val="FFFFFF">
                    <a:alpha val="1841"/>
                  </a:srgbClr>
                </a:gs>
                <a:gs pos="85714">
                  <a:srgbClr val="FFFFFF">
                    <a:alpha val="732"/>
                  </a:srgbClr>
                </a:gs>
                <a:gs pos="100000">
                  <a:srgbClr val="FFFFFF">
                    <a:alpha val="2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" name="Splat 89"/>
            <p:cNvSpPr>
              <a:spLocks noGrp="1"/>
            </p:cNvSpPr>
            <p:nvPr/>
          </p:nvSpPr>
          <p:spPr>
            <a:xfrm rot="10641002">
              <a:off x="1966911" y="2982488"/>
              <a:ext cx="48729" cy="12182"/>
            </a:xfrm>
            <a:prstGeom prst="ellipse">
              <a:avLst/>
            </a:prstGeom>
            <a:gradFill>
              <a:gsLst>
                <a:gs pos="0">
                  <a:srgbClr val="FFFBFF">
                    <a:alpha val="20413"/>
                  </a:srgbClr>
                </a:gs>
                <a:gs pos="14286">
                  <a:srgbClr val="FFFBFF">
                    <a:alpha val="18929"/>
                  </a:srgbClr>
                </a:gs>
                <a:gs pos="28571">
                  <a:srgbClr val="FFFBFF">
                    <a:alpha val="15035"/>
                  </a:srgbClr>
                </a:gs>
                <a:gs pos="42857">
                  <a:srgbClr val="FFFBFF">
                    <a:alpha val="10136"/>
                  </a:srgbClr>
                </a:gs>
                <a:gs pos="57143">
                  <a:srgbClr val="FFFBFF">
                    <a:alpha val="5750"/>
                  </a:srgbClr>
                </a:gs>
                <a:gs pos="71429">
                  <a:srgbClr val="FFFBFF">
                    <a:alpha val="2734"/>
                  </a:srgbClr>
                </a:gs>
                <a:gs pos="85714">
                  <a:srgbClr val="FFFBFF">
                    <a:alpha val="1090"/>
                  </a:srgbClr>
                </a:gs>
                <a:gs pos="100000">
                  <a:srgbClr val="FFFBFF">
                    <a:alpha val="3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" name="Splat 90"/>
            <p:cNvSpPr>
              <a:spLocks noGrp="1"/>
            </p:cNvSpPr>
            <p:nvPr/>
          </p:nvSpPr>
          <p:spPr>
            <a:xfrm rot="-9371159">
              <a:off x="1435195" y="1798260"/>
              <a:ext cx="95749" cy="40356"/>
            </a:xfrm>
            <a:prstGeom prst="ellipse">
              <a:avLst/>
            </a:prstGeom>
            <a:gradFill>
              <a:gsLst>
                <a:gs pos="0">
                  <a:srgbClr val="FFFFFF">
                    <a:alpha val="14166"/>
                  </a:srgbClr>
                </a:gs>
                <a:gs pos="14286">
                  <a:srgbClr val="FFFFFF">
                    <a:alpha val="13099"/>
                  </a:srgbClr>
                </a:gs>
                <a:gs pos="28571">
                  <a:srgbClr val="FFFFFF">
                    <a:alpha val="10328"/>
                  </a:srgbClr>
                </a:gs>
                <a:gs pos="42857">
                  <a:srgbClr val="FFFFFF">
                    <a:alpha val="6901"/>
                  </a:srgbClr>
                </a:gs>
                <a:gs pos="57143">
                  <a:srgbClr val="FFFFFF">
                    <a:alpha val="3885"/>
                  </a:srgbClr>
                </a:gs>
                <a:gs pos="71429">
                  <a:srgbClr val="FFFFFF">
                    <a:alpha val="1838"/>
                  </a:srgbClr>
                </a:gs>
                <a:gs pos="85714">
                  <a:srgbClr val="FFFFFF">
                    <a:alpha val="731"/>
                  </a:srgbClr>
                </a:gs>
                <a:gs pos="100000">
                  <a:srgbClr val="FFFFFF">
                    <a:alpha val="2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" name="Splat 91"/>
            <p:cNvSpPr>
              <a:spLocks noGrp="1"/>
            </p:cNvSpPr>
            <p:nvPr/>
          </p:nvSpPr>
          <p:spPr>
            <a:xfrm rot="9498608">
              <a:off x="2164411" y="2926724"/>
              <a:ext cx="55125" cy="13781"/>
            </a:xfrm>
            <a:prstGeom prst="ellipse">
              <a:avLst/>
            </a:prstGeom>
            <a:gradFill>
              <a:gsLst>
                <a:gs pos="0">
                  <a:srgbClr val="FFF8FF">
                    <a:alpha val="19277"/>
                  </a:srgbClr>
                </a:gs>
                <a:gs pos="14286">
                  <a:srgbClr val="FFF8FF">
                    <a:alpha val="17866"/>
                  </a:srgbClr>
                </a:gs>
                <a:gs pos="28571">
                  <a:srgbClr val="FFF8FF">
                    <a:alpha val="14172"/>
                  </a:srgbClr>
                </a:gs>
                <a:gs pos="42857">
                  <a:srgbClr val="FFF8FF">
                    <a:alpha val="9538"/>
                  </a:srgbClr>
                </a:gs>
                <a:gs pos="57143">
                  <a:srgbClr val="FFF8FF">
                    <a:alpha val="5403"/>
                  </a:srgbClr>
                </a:gs>
                <a:gs pos="71429">
                  <a:srgbClr val="FFF8FF">
                    <a:alpha val="2566"/>
                  </a:srgbClr>
                </a:gs>
                <a:gs pos="85714">
                  <a:srgbClr val="FFF8FF">
                    <a:alpha val="1023"/>
                  </a:srgbClr>
                </a:gs>
                <a:gs pos="100000">
                  <a:srgbClr val="FFF8FF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" name="Splat 92"/>
            <p:cNvSpPr>
              <a:spLocks noGrp="1"/>
            </p:cNvSpPr>
            <p:nvPr/>
          </p:nvSpPr>
          <p:spPr>
            <a:xfrm rot="3051479">
              <a:off x="1253855" y="2404064"/>
              <a:ext cx="65641" cy="16410"/>
            </a:xfrm>
            <a:prstGeom prst="ellipse">
              <a:avLst/>
            </a:prstGeom>
            <a:gradFill>
              <a:gsLst>
                <a:gs pos="0">
                  <a:srgbClr val="AEC98A">
                    <a:alpha val="17374"/>
                  </a:srgbClr>
                </a:gs>
                <a:gs pos="14286">
                  <a:srgbClr val="AEC98A">
                    <a:alpha val="16089"/>
                  </a:srgbClr>
                </a:gs>
                <a:gs pos="28571">
                  <a:srgbClr val="AEC98A">
                    <a:alpha val="12733"/>
                  </a:srgbClr>
                </a:gs>
                <a:gs pos="42857">
                  <a:srgbClr val="AEC98A">
                    <a:alpha val="8546"/>
                  </a:srgbClr>
                </a:gs>
                <a:gs pos="57143">
                  <a:srgbClr val="AEC98A">
                    <a:alpha val="4830"/>
                  </a:srgbClr>
                </a:gs>
                <a:gs pos="71429">
                  <a:srgbClr val="AEC98A">
                    <a:alpha val="2290"/>
                  </a:srgbClr>
                </a:gs>
                <a:gs pos="85714">
                  <a:srgbClr val="AEC98A">
                    <a:alpha val="912"/>
                  </a:srgbClr>
                </a:gs>
                <a:gs pos="100000">
                  <a:srgbClr val="AEC98A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" name="Splat 93"/>
            <p:cNvSpPr>
              <a:spLocks noGrp="1"/>
            </p:cNvSpPr>
            <p:nvPr/>
          </p:nvSpPr>
          <p:spPr>
            <a:xfrm rot="6453009">
              <a:off x="-207234" y="1372060"/>
              <a:ext cx="651290" cy="301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" name="Splat 94"/>
            <p:cNvSpPr>
              <a:spLocks noGrp="1"/>
            </p:cNvSpPr>
            <p:nvPr/>
          </p:nvSpPr>
          <p:spPr>
            <a:xfrm rot="-10651659">
              <a:off x="2734908" y="1503977"/>
              <a:ext cx="59797" cy="14949"/>
            </a:xfrm>
            <a:prstGeom prst="ellipse">
              <a:avLst/>
            </a:prstGeom>
            <a:gradFill>
              <a:gsLst>
                <a:gs pos="0">
                  <a:srgbClr val="FFF1FF">
                    <a:alpha val="18437"/>
                  </a:srgbClr>
                </a:gs>
                <a:gs pos="14286">
                  <a:srgbClr val="FFF1FF">
                    <a:alpha val="17081"/>
                  </a:srgbClr>
                </a:gs>
                <a:gs pos="28571">
                  <a:srgbClr val="FFF1FF">
                    <a:alpha val="13536"/>
                  </a:srgbClr>
                </a:gs>
                <a:gs pos="42857">
                  <a:srgbClr val="FFF1FF">
                    <a:alpha val="9099"/>
                  </a:srgbClr>
                </a:gs>
                <a:gs pos="57143">
                  <a:srgbClr val="FFF1FF">
                    <a:alpha val="5149"/>
                  </a:srgbClr>
                </a:gs>
                <a:gs pos="71429">
                  <a:srgbClr val="FFF1FF">
                    <a:alpha val="2444"/>
                  </a:srgbClr>
                </a:gs>
                <a:gs pos="85714">
                  <a:srgbClr val="FFF1FF">
                    <a:alpha val="974"/>
                  </a:srgbClr>
                </a:gs>
                <a:gs pos="100000">
                  <a:srgbClr val="FFF1FF">
                    <a:alpha val="3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" name="Splat 95"/>
            <p:cNvSpPr>
              <a:spLocks noGrp="1"/>
            </p:cNvSpPr>
            <p:nvPr/>
          </p:nvSpPr>
          <p:spPr>
            <a:xfrm rot="9033492">
              <a:off x="840227" y="2329533"/>
              <a:ext cx="58184" cy="14546"/>
            </a:xfrm>
            <a:prstGeom prst="ellipse">
              <a:avLst/>
            </a:prstGeom>
            <a:gradFill>
              <a:gsLst>
                <a:gs pos="0">
                  <a:srgbClr val="F3FFFF">
                    <a:alpha val="18728"/>
                  </a:srgbClr>
                </a:gs>
                <a:gs pos="14286">
                  <a:srgbClr val="F3FFFF">
                    <a:alpha val="17353"/>
                  </a:srgbClr>
                </a:gs>
                <a:gs pos="28571">
                  <a:srgbClr val="F3FFFF">
                    <a:alpha val="13756"/>
                  </a:srgbClr>
                </a:gs>
                <a:gs pos="42857">
                  <a:srgbClr val="F3FFFF">
                    <a:alpha val="9250"/>
                  </a:srgbClr>
                </a:gs>
                <a:gs pos="57143">
                  <a:srgbClr val="F3FFFF">
                    <a:alpha val="5236"/>
                  </a:srgbClr>
                </a:gs>
                <a:gs pos="71429">
                  <a:srgbClr val="F3FFFF">
                    <a:alpha val="2486"/>
                  </a:srgbClr>
                </a:gs>
                <a:gs pos="85714">
                  <a:srgbClr val="F3FFFF">
                    <a:alpha val="991"/>
                  </a:srgbClr>
                </a:gs>
                <a:gs pos="100000">
                  <a:srgbClr val="F3FFFF">
                    <a:alpha val="3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" name="Splat 96"/>
            <p:cNvSpPr>
              <a:spLocks noGrp="1"/>
            </p:cNvSpPr>
            <p:nvPr/>
          </p:nvSpPr>
          <p:spPr>
            <a:xfrm rot="3997800">
              <a:off x="2399504" y="2163795"/>
              <a:ext cx="56678" cy="14169"/>
            </a:xfrm>
            <a:prstGeom prst="ellipse">
              <a:avLst/>
            </a:prstGeom>
            <a:gradFill>
              <a:gsLst>
                <a:gs pos="0">
                  <a:srgbClr val="FFF1FF">
                    <a:alpha val="18999"/>
                  </a:srgbClr>
                </a:gs>
                <a:gs pos="14286">
                  <a:srgbClr val="FFF1FF">
                    <a:alpha val="17606"/>
                  </a:srgbClr>
                </a:gs>
                <a:gs pos="28571">
                  <a:srgbClr val="FFF1FF">
                    <a:alpha val="13961"/>
                  </a:srgbClr>
                </a:gs>
                <a:gs pos="42857">
                  <a:srgbClr val="FFF1FF">
                    <a:alpha val="9392"/>
                  </a:srgbClr>
                </a:gs>
                <a:gs pos="57143">
                  <a:srgbClr val="FFF1FF">
                    <a:alpha val="5318"/>
                  </a:srgbClr>
                </a:gs>
                <a:gs pos="71429">
                  <a:srgbClr val="FFF1FF">
                    <a:alpha val="2526"/>
                  </a:srgbClr>
                </a:gs>
                <a:gs pos="85714">
                  <a:srgbClr val="FFF1FF">
                    <a:alpha val="1006"/>
                  </a:srgbClr>
                </a:gs>
                <a:gs pos="100000">
                  <a:srgbClr val="FFF1FF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" name="Splat 97"/>
            <p:cNvSpPr>
              <a:spLocks noGrp="1"/>
            </p:cNvSpPr>
            <p:nvPr/>
          </p:nvSpPr>
          <p:spPr>
            <a:xfrm rot="-9652238">
              <a:off x="1489763" y="3538975"/>
              <a:ext cx="95876" cy="38817"/>
            </a:xfrm>
            <a:prstGeom prst="ellipse">
              <a:avLst/>
            </a:prstGeom>
            <a:gradFill>
              <a:gsLst>
                <a:gs pos="0">
                  <a:srgbClr val="FFFFFF">
                    <a:alpha val="11186"/>
                  </a:srgbClr>
                </a:gs>
                <a:gs pos="14286">
                  <a:srgbClr val="FFFFFF">
                    <a:alpha val="10330"/>
                  </a:srgbClr>
                </a:gs>
                <a:gs pos="28571">
                  <a:srgbClr val="FFFFFF">
                    <a:alpha val="8118"/>
                  </a:srgbClr>
                </a:gs>
                <a:gs pos="42857">
                  <a:srgbClr val="FFFFFF">
                    <a:alpha val="5402"/>
                  </a:srgbClr>
                </a:gs>
                <a:gs pos="57143">
                  <a:srgbClr val="FFFFFF">
                    <a:alpha val="3030"/>
                  </a:srgbClr>
                </a:gs>
                <a:gs pos="71429">
                  <a:srgbClr val="FFFFFF">
                    <a:alpha val="1430"/>
                  </a:srgbClr>
                </a:gs>
                <a:gs pos="85714">
                  <a:srgbClr val="FFFFFF">
                    <a:alpha val="568"/>
                  </a:srgbClr>
                </a:gs>
                <a:gs pos="100000">
                  <a:srgbClr val="FFFFFF">
                    <a:alpha val="1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" name="Splat 98"/>
            <p:cNvSpPr>
              <a:spLocks noGrp="1"/>
            </p:cNvSpPr>
            <p:nvPr/>
          </p:nvSpPr>
          <p:spPr>
            <a:xfrm rot="10680483">
              <a:off x="1655292" y="725774"/>
              <a:ext cx="97650" cy="40921"/>
            </a:xfrm>
            <a:prstGeom prst="ellipse">
              <a:avLst/>
            </a:prstGeom>
            <a:gradFill>
              <a:gsLst>
                <a:gs pos="0">
                  <a:srgbClr val="FFFFFF">
                    <a:alpha val="13261"/>
                  </a:srgbClr>
                </a:gs>
                <a:gs pos="14286">
                  <a:srgbClr val="FFFFFF">
                    <a:alpha val="12257"/>
                  </a:srgbClr>
                </a:gs>
                <a:gs pos="28571">
                  <a:srgbClr val="FFFFFF">
                    <a:alpha val="9655"/>
                  </a:srgbClr>
                </a:gs>
                <a:gs pos="42857">
                  <a:srgbClr val="FFFFFF">
                    <a:alpha val="6443"/>
                  </a:srgbClr>
                </a:gs>
                <a:gs pos="57143">
                  <a:srgbClr val="FFFFFF">
                    <a:alpha val="3623"/>
                  </a:srgbClr>
                </a:gs>
                <a:gs pos="71429">
                  <a:srgbClr val="FFFFFF">
                    <a:alpha val="1712"/>
                  </a:srgbClr>
                </a:gs>
                <a:gs pos="85714">
                  <a:srgbClr val="FFFFFF">
                    <a:alpha val="681"/>
                  </a:srgbClr>
                </a:gs>
                <a:gs pos="100000">
                  <a:srgbClr val="FFFFFF">
                    <a:alpha val="2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" name="Splat 99"/>
            <p:cNvSpPr>
              <a:spLocks noGrp="1"/>
            </p:cNvSpPr>
            <p:nvPr/>
          </p:nvSpPr>
          <p:spPr>
            <a:xfrm rot="9155942">
              <a:off x="318175" y="2703287"/>
              <a:ext cx="64889" cy="16222"/>
            </a:xfrm>
            <a:prstGeom prst="ellipse">
              <a:avLst/>
            </a:prstGeom>
            <a:gradFill>
              <a:gsLst>
                <a:gs pos="0">
                  <a:srgbClr val="9FD673">
                    <a:alpha val="17512"/>
                  </a:srgbClr>
                </a:gs>
                <a:gs pos="14286">
                  <a:srgbClr val="9FD673">
                    <a:alpha val="16217"/>
                  </a:srgbClr>
                </a:gs>
                <a:gs pos="28571">
                  <a:srgbClr val="9FD673">
                    <a:alpha val="12837"/>
                  </a:srgbClr>
                </a:gs>
                <a:gs pos="42857">
                  <a:srgbClr val="9FD673">
                    <a:alpha val="8617"/>
                  </a:srgbClr>
                </a:gs>
                <a:gs pos="57143">
                  <a:srgbClr val="9FD673">
                    <a:alpha val="4871"/>
                  </a:srgbClr>
                </a:gs>
                <a:gs pos="71429">
                  <a:srgbClr val="9FD673">
                    <a:alpha val="2310"/>
                  </a:srgbClr>
                </a:gs>
                <a:gs pos="85714">
                  <a:srgbClr val="9FD673">
                    <a:alpha val="920"/>
                  </a:srgbClr>
                </a:gs>
                <a:gs pos="100000">
                  <a:srgbClr val="9FD673">
                    <a:alpha val="3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" name="Splat 100"/>
            <p:cNvSpPr>
              <a:spLocks noGrp="1"/>
            </p:cNvSpPr>
            <p:nvPr/>
          </p:nvSpPr>
          <p:spPr>
            <a:xfrm rot="9753465">
              <a:off x="3035393" y="1338265"/>
              <a:ext cx="100114" cy="48385"/>
            </a:xfrm>
            <a:prstGeom prst="ellipse">
              <a:avLst/>
            </a:prstGeom>
            <a:gradFill>
              <a:gsLst>
                <a:gs pos="0">
                  <a:srgbClr val="FFFFFF">
                    <a:alpha val="20968"/>
                  </a:srgbClr>
                </a:gs>
                <a:gs pos="14286">
                  <a:srgbClr val="FFFFFF">
                    <a:alpha val="19449"/>
                  </a:srgbClr>
                </a:gs>
                <a:gs pos="28571">
                  <a:srgbClr val="FFFFFF">
                    <a:alpha val="15459"/>
                  </a:srgbClr>
                </a:gs>
                <a:gs pos="42857">
                  <a:srgbClr val="FFFFFF">
                    <a:alpha val="10430"/>
                  </a:srgbClr>
                </a:gs>
                <a:gs pos="57143">
                  <a:srgbClr val="FFFFFF">
                    <a:alpha val="5921"/>
                  </a:srgbClr>
                </a:gs>
                <a:gs pos="71429">
                  <a:srgbClr val="FFFFFF">
                    <a:alpha val="2817"/>
                  </a:srgbClr>
                </a:gs>
                <a:gs pos="85714">
                  <a:srgbClr val="FFFFFF">
                    <a:alpha val="1123"/>
                  </a:srgbClr>
                </a:gs>
                <a:gs pos="100000">
                  <a:srgbClr val="FFFFFF">
                    <a:alpha val="3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" name="Splat 101"/>
            <p:cNvSpPr>
              <a:spLocks noGrp="1"/>
            </p:cNvSpPr>
            <p:nvPr/>
          </p:nvSpPr>
          <p:spPr>
            <a:xfrm rot="-8468352">
              <a:off x="1536788" y="2852298"/>
              <a:ext cx="64970" cy="16242"/>
            </a:xfrm>
            <a:prstGeom prst="ellipse">
              <a:avLst/>
            </a:prstGeom>
            <a:gradFill>
              <a:gsLst>
                <a:gs pos="0">
                  <a:srgbClr val="FF8F76">
                    <a:alpha val="17497"/>
                  </a:srgbClr>
                </a:gs>
                <a:gs pos="14286">
                  <a:srgbClr val="FF8F76">
                    <a:alpha val="16203"/>
                  </a:srgbClr>
                </a:gs>
                <a:gs pos="28571">
                  <a:srgbClr val="FF8F76">
                    <a:alpha val="12825"/>
                  </a:srgbClr>
                </a:gs>
                <a:gs pos="42857">
                  <a:srgbClr val="FF8F76">
                    <a:alpha val="8610"/>
                  </a:srgbClr>
                </a:gs>
                <a:gs pos="57143">
                  <a:srgbClr val="FF8F76">
                    <a:alpha val="4866"/>
                  </a:srgbClr>
                </a:gs>
                <a:gs pos="71429">
                  <a:srgbClr val="FF8F76">
                    <a:alpha val="2308"/>
                  </a:srgbClr>
                </a:gs>
                <a:gs pos="85714">
                  <a:srgbClr val="FF8F76">
                    <a:alpha val="919"/>
                  </a:srgbClr>
                </a:gs>
                <a:gs pos="100000">
                  <a:srgbClr val="FF8F76">
                    <a:alpha val="3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" name="Splat 102"/>
            <p:cNvSpPr>
              <a:spLocks noGrp="1"/>
            </p:cNvSpPr>
            <p:nvPr/>
          </p:nvSpPr>
          <p:spPr>
            <a:xfrm rot="-10173832">
              <a:off x="1859485" y="80777"/>
              <a:ext cx="544180" cy="53586"/>
            </a:xfrm>
            <a:prstGeom prst="ellipse">
              <a:avLst/>
            </a:prstGeom>
            <a:gradFill>
              <a:gsLst>
                <a:gs pos="0">
                  <a:srgbClr val="009200">
                    <a:alpha val="32968"/>
                  </a:srgbClr>
                </a:gs>
                <a:gs pos="14286">
                  <a:srgbClr val="009200">
                    <a:alpha val="30764"/>
                  </a:srgbClr>
                </a:gs>
                <a:gs pos="28571">
                  <a:srgbClr val="009200">
                    <a:alpha val="24833"/>
                  </a:srgbClr>
                </a:gs>
                <a:gs pos="42857">
                  <a:srgbClr val="009200">
                    <a:alpha val="17075"/>
                  </a:srgbClr>
                </a:gs>
                <a:gs pos="57143">
                  <a:srgbClr val="009200">
                    <a:alpha val="9855"/>
                  </a:srgbClr>
                </a:gs>
                <a:gs pos="71429">
                  <a:srgbClr val="009200">
                    <a:alpha val="4740"/>
                  </a:srgbClr>
                </a:gs>
                <a:gs pos="85714">
                  <a:srgbClr val="009200">
                    <a:alpha val="1902"/>
                  </a:srgbClr>
                </a:gs>
                <a:gs pos="100000">
                  <a:srgbClr val="009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" name="Splat 103"/>
            <p:cNvSpPr>
              <a:spLocks noGrp="1"/>
            </p:cNvSpPr>
            <p:nvPr/>
          </p:nvSpPr>
          <p:spPr>
            <a:xfrm rot="-8995818">
              <a:off x="2083526" y="858009"/>
              <a:ext cx="98833" cy="42031"/>
            </a:xfrm>
            <a:prstGeom prst="ellipse">
              <a:avLst/>
            </a:prstGeom>
            <a:gradFill>
              <a:gsLst>
                <a:gs pos="0">
                  <a:srgbClr val="FFFFFF">
                    <a:alpha val="13701"/>
                  </a:srgbClr>
                </a:gs>
                <a:gs pos="14286">
                  <a:srgbClr val="FFFFFF">
                    <a:alpha val="12666"/>
                  </a:srgbClr>
                </a:gs>
                <a:gs pos="28571">
                  <a:srgbClr val="FFFFFF">
                    <a:alpha val="9982"/>
                  </a:srgbClr>
                </a:gs>
                <a:gs pos="42857">
                  <a:srgbClr val="FFFFFF">
                    <a:alpha val="6665"/>
                  </a:srgbClr>
                </a:gs>
                <a:gs pos="57143">
                  <a:srgbClr val="FFFFFF">
                    <a:alpha val="3750"/>
                  </a:srgbClr>
                </a:gs>
                <a:gs pos="71429">
                  <a:srgbClr val="FFFFFF">
                    <a:alpha val="1773"/>
                  </a:srgbClr>
                </a:gs>
                <a:gs pos="85714">
                  <a:srgbClr val="FFFFFF">
                    <a:alpha val="705"/>
                  </a:srgbClr>
                </a:gs>
                <a:gs pos="100000">
                  <a:srgbClr val="FFFFFF">
                    <a:alpha val="2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" name="Splat 104"/>
            <p:cNvSpPr>
              <a:spLocks noGrp="1"/>
            </p:cNvSpPr>
            <p:nvPr/>
          </p:nvSpPr>
          <p:spPr>
            <a:xfrm rot="-10799259">
              <a:off x="909596" y="-85987"/>
              <a:ext cx="493561" cy="492469"/>
            </a:xfrm>
            <a:prstGeom prst="ellipse">
              <a:avLst/>
            </a:prstGeom>
            <a:gradFill>
              <a:gsLst>
                <a:gs pos="0">
                  <a:srgbClr val="FFFFFF">
                    <a:alpha val="24500"/>
                  </a:srgbClr>
                </a:gs>
                <a:gs pos="14286">
                  <a:srgbClr val="FFFFFF">
                    <a:alpha val="22764"/>
                  </a:srgbClr>
                </a:gs>
                <a:gs pos="28571">
                  <a:srgbClr val="FFFFFF">
                    <a:alpha val="18173"/>
                  </a:srgbClr>
                </a:gs>
                <a:gs pos="42857">
                  <a:srgbClr val="FFFFFF">
                    <a:alpha val="12327"/>
                  </a:srgbClr>
                </a:gs>
                <a:gs pos="57143">
                  <a:srgbClr val="FFFFFF">
                    <a:alpha val="7030"/>
                  </a:srgbClr>
                </a:gs>
                <a:gs pos="71429">
                  <a:srgbClr val="FFFFFF">
                    <a:alpha val="3355"/>
                  </a:srgbClr>
                </a:gs>
                <a:gs pos="85714">
                  <a:srgbClr val="FFFFFF">
                    <a:alpha val="1340"/>
                  </a:srgbClr>
                </a:gs>
                <a:gs pos="100000">
                  <a:srgbClr val="FFFFFF">
                    <a:alpha val="4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" name="Splat 105"/>
            <p:cNvSpPr>
              <a:spLocks noGrp="1"/>
            </p:cNvSpPr>
            <p:nvPr/>
          </p:nvSpPr>
          <p:spPr>
            <a:xfrm rot="4366570">
              <a:off x="3341527" y="987983"/>
              <a:ext cx="100191" cy="43218"/>
            </a:xfrm>
            <a:prstGeom prst="ellipse">
              <a:avLst/>
            </a:prstGeom>
            <a:gradFill>
              <a:gsLst>
                <a:gs pos="0">
                  <a:srgbClr val="FFFFFF">
                    <a:alpha val="15310"/>
                  </a:srgbClr>
                </a:gs>
                <a:gs pos="14286">
                  <a:srgbClr val="FFFFFF">
                    <a:alpha val="14164"/>
                  </a:srgbClr>
                </a:gs>
                <a:gs pos="28571">
                  <a:srgbClr val="FFFFFF">
                    <a:alpha val="11183"/>
                  </a:srgbClr>
                </a:gs>
                <a:gs pos="42857">
                  <a:srgbClr val="FFFFFF">
                    <a:alpha val="7484"/>
                  </a:srgbClr>
                </a:gs>
                <a:gs pos="57143">
                  <a:srgbClr val="FFFFFF">
                    <a:alpha val="4219"/>
                  </a:srgbClr>
                </a:gs>
                <a:gs pos="71429">
                  <a:srgbClr val="FFFFFF">
                    <a:alpha val="1997"/>
                  </a:srgbClr>
                </a:gs>
                <a:gs pos="85714">
                  <a:srgbClr val="FFFFFF">
                    <a:alpha val="795"/>
                  </a:srgbClr>
                </a:gs>
                <a:gs pos="100000">
                  <a:srgbClr val="FFFFFF">
                    <a:alpha val="2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" name="Splat 106"/>
            <p:cNvSpPr>
              <a:spLocks noGrp="1"/>
            </p:cNvSpPr>
            <p:nvPr/>
          </p:nvSpPr>
          <p:spPr>
            <a:xfrm rot="5397335">
              <a:off x="3546653" y="1820289"/>
              <a:ext cx="66688" cy="16672"/>
            </a:xfrm>
            <a:prstGeom prst="ellipse">
              <a:avLst/>
            </a:prstGeom>
            <a:gradFill>
              <a:gsLst>
                <a:gs pos="0">
                  <a:srgbClr val="FFCB9B">
                    <a:alpha val="17182"/>
                  </a:srgbClr>
                </a:gs>
                <a:gs pos="14286">
                  <a:srgbClr val="FFCB9B">
                    <a:alpha val="15910"/>
                  </a:srgbClr>
                </a:gs>
                <a:gs pos="28571">
                  <a:srgbClr val="FFCB9B">
                    <a:alpha val="12588"/>
                  </a:srgbClr>
                </a:gs>
                <a:gs pos="42857">
                  <a:srgbClr val="FFCB9B">
                    <a:alpha val="8447"/>
                  </a:srgbClr>
                </a:gs>
                <a:gs pos="57143">
                  <a:srgbClr val="FFCB9B">
                    <a:alpha val="4772"/>
                  </a:srgbClr>
                </a:gs>
                <a:gs pos="71429">
                  <a:srgbClr val="FFCB9B">
                    <a:alpha val="2263"/>
                  </a:srgbClr>
                </a:gs>
                <a:gs pos="85714">
                  <a:srgbClr val="FFCB9B">
                    <a:alpha val="901"/>
                  </a:srgbClr>
                </a:gs>
                <a:gs pos="100000">
                  <a:srgbClr val="FFCB9B">
                    <a:alpha val="3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" name="Splat 107"/>
            <p:cNvSpPr>
              <a:spLocks noGrp="1"/>
            </p:cNvSpPr>
            <p:nvPr/>
          </p:nvSpPr>
          <p:spPr>
            <a:xfrm rot="8997571">
              <a:off x="2803374" y="1368072"/>
              <a:ext cx="657261" cy="13096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" name="Splat 108"/>
            <p:cNvSpPr>
              <a:spLocks noGrp="1"/>
            </p:cNvSpPr>
            <p:nvPr/>
          </p:nvSpPr>
          <p:spPr>
            <a:xfrm rot="-9992520">
              <a:off x="1823185" y="67306"/>
              <a:ext cx="507083" cy="160374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" name="Splat 109"/>
            <p:cNvSpPr>
              <a:spLocks noGrp="1"/>
            </p:cNvSpPr>
            <p:nvPr/>
          </p:nvSpPr>
          <p:spPr>
            <a:xfrm rot="-9426185">
              <a:off x="995361" y="3370089"/>
              <a:ext cx="67001" cy="16750"/>
            </a:xfrm>
            <a:prstGeom prst="ellipse">
              <a:avLst/>
            </a:prstGeom>
            <a:gradFill>
              <a:gsLst>
                <a:gs pos="0">
                  <a:srgbClr val="FFB68B">
                    <a:alpha val="17125"/>
                  </a:srgbClr>
                </a:gs>
                <a:gs pos="14286">
                  <a:srgbClr val="FFB68B">
                    <a:alpha val="15856"/>
                  </a:srgbClr>
                </a:gs>
                <a:gs pos="28571">
                  <a:srgbClr val="FFB68B">
                    <a:alpha val="12545"/>
                  </a:srgbClr>
                </a:gs>
                <a:gs pos="42857">
                  <a:srgbClr val="FFB68B">
                    <a:alpha val="8417"/>
                  </a:srgbClr>
                </a:gs>
                <a:gs pos="57143">
                  <a:srgbClr val="FFB68B">
                    <a:alpha val="4755"/>
                  </a:srgbClr>
                </a:gs>
                <a:gs pos="71429">
                  <a:srgbClr val="FFB68B">
                    <a:alpha val="2255"/>
                  </a:srgbClr>
                </a:gs>
                <a:gs pos="85714">
                  <a:srgbClr val="FFB68B">
                    <a:alpha val="898"/>
                  </a:srgbClr>
                </a:gs>
                <a:gs pos="100000">
                  <a:srgbClr val="FFB68B">
                    <a:alpha val="3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" name="Splat 110"/>
            <p:cNvSpPr>
              <a:spLocks noGrp="1"/>
            </p:cNvSpPr>
            <p:nvPr/>
          </p:nvSpPr>
          <p:spPr>
            <a:xfrm rot="3745995">
              <a:off x="3311595" y="906730"/>
              <a:ext cx="61582" cy="15396"/>
            </a:xfrm>
            <a:prstGeom prst="ellipse">
              <a:avLst/>
            </a:prstGeom>
            <a:gradFill>
              <a:gsLst>
                <a:gs pos="0">
                  <a:srgbClr val="FBFBFF">
                    <a:alpha val="18114"/>
                  </a:srgbClr>
                </a:gs>
                <a:gs pos="14286">
                  <a:srgbClr val="FBFBFF">
                    <a:alpha val="16779"/>
                  </a:srgbClr>
                </a:gs>
                <a:gs pos="28571">
                  <a:srgbClr val="FBFBFF">
                    <a:alpha val="13291"/>
                  </a:srgbClr>
                </a:gs>
                <a:gs pos="42857">
                  <a:srgbClr val="FBFBFF">
                    <a:alpha val="8930"/>
                  </a:srgbClr>
                </a:gs>
                <a:gs pos="57143">
                  <a:srgbClr val="FBFBFF">
                    <a:alpha val="5051"/>
                  </a:srgbClr>
                </a:gs>
                <a:gs pos="71429">
                  <a:srgbClr val="FBFBFF">
                    <a:alpha val="2397"/>
                  </a:srgbClr>
                </a:gs>
                <a:gs pos="85714">
                  <a:srgbClr val="FBFBFF">
                    <a:alpha val="955"/>
                  </a:srgbClr>
                </a:gs>
                <a:gs pos="100000">
                  <a:srgbClr val="FBFBFF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" name="Splat 111"/>
            <p:cNvSpPr>
              <a:spLocks noGrp="1"/>
            </p:cNvSpPr>
            <p:nvPr/>
          </p:nvSpPr>
          <p:spPr>
            <a:xfrm rot="8798311">
              <a:off x="541559" y="2581788"/>
              <a:ext cx="101187" cy="43409"/>
            </a:xfrm>
            <a:prstGeom prst="ellipse">
              <a:avLst/>
            </a:prstGeom>
            <a:gradFill>
              <a:gsLst>
                <a:gs pos="0">
                  <a:srgbClr val="FFFFFF">
                    <a:alpha val="13357"/>
                  </a:srgbClr>
                </a:gs>
                <a:gs pos="14286">
                  <a:srgbClr val="FFFFFF">
                    <a:alpha val="12346"/>
                  </a:srgbClr>
                </a:gs>
                <a:gs pos="28571">
                  <a:srgbClr val="FFFFFF">
                    <a:alpha val="9725"/>
                  </a:srgbClr>
                </a:gs>
                <a:gs pos="42857">
                  <a:srgbClr val="FFFFFF">
                    <a:alpha val="6491"/>
                  </a:srgbClr>
                </a:gs>
                <a:gs pos="57143">
                  <a:srgbClr val="FFFFFF">
                    <a:alpha val="3650"/>
                  </a:srgbClr>
                </a:gs>
                <a:gs pos="71429">
                  <a:srgbClr val="FFFFFF">
                    <a:alpha val="1726"/>
                  </a:srgbClr>
                </a:gs>
                <a:gs pos="85714">
                  <a:srgbClr val="FFFFFF">
                    <a:alpha val="686"/>
                  </a:srgbClr>
                </a:gs>
                <a:gs pos="100000">
                  <a:srgbClr val="FFFFFF">
                    <a:alpha val="2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" name="Splat 112"/>
            <p:cNvSpPr>
              <a:spLocks noGrp="1"/>
            </p:cNvSpPr>
            <p:nvPr/>
          </p:nvSpPr>
          <p:spPr>
            <a:xfrm rot="5985681">
              <a:off x="1618897" y="1980190"/>
              <a:ext cx="497194" cy="360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" name="Splat 113"/>
            <p:cNvSpPr>
              <a:spLocks noGrp="1"/>
            </p:cNvSpPr>
            <p:nvPr/>
          </p:nvSpPr>
          <p:spPr>
            <a:xfrm rot="5400039">
              <a:off x="3139069" y="2450278"/>
              <a:ext cx="483781" cy="483618"/>
            </a:xfrm>
            <a:prstGeom prst="ellipse">
              <a:avLst/>
            </a:prstGeom>
            <a:gradFill>
              <a:gsLst>
                <a:gs pos="0">
                  <a:srgbClr val="FFFFFF">
                    <a:alpha val="16776"/>
                  </a:srgbClr>
                </a:gs>
                <a:gs pos="14286">
                  <a:srgbClr val="FFFFFF">
                    <a:alpha val="15531"/>
                  </a:srgbClr>
                </a:gs>
                <a:gs pos="28571">
                  <a:srgbClr val="FFFFFF">
                    <a:alpha val="12283"/>
                  </a:srgbClr>
                </a:gs>
                <a:gs pos="42857">
                  <a:srgbClr val="FFFFFF">
                    <a:alpha val="8237"/>
                  </a:srgbClr>
                </a:gs>
                <a:gs pos="57143">
                  <a:srgbClr val="FFFFFF">
                    <a:alpha val="4651"/>
                  </a:srgbClr>
                </a:gs>
                <a:gs pos="71429">
                  <a:srgbClr val="FFFFFF">
                    <a:alpha val="2205"/>
                  </a:srgbClr>
                </a:gs>
                <a:gs pos="85714">
                  <a:srgbClr val="FFFFFF">
                    <a:alpha val="878"/>
                  </a:srgbClr>
                </a:gs>
                <a:gs pos="100000">
                  <a:srgbClr val="FFFFFF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" name="Splat 114"/>
            <p:cNvSpPr>
              <a:spLocks noGrp="1"/>
            </p:cNvSpPr>
            <p:nvPr/>
          </p:nvSpPr>
          <p:spPr>
            <a:xfrm rot="8467288">
              <a:off x="2311956" y="1316108"/>
              <a:ext cx="740048" cy="58270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" name="Splat 115"/>
            <p:cNvSpPr>
              <a:spLocks noGrp="1"/>
            </p:cNvSpPr>
            <p:nvPr/>
          </p:nvSpPr>
          <p:spPr>
            <a:xfrm rot="6721645">
              <a:off x="259464" y="973209"/>
              <a:ext cx="66709" cy="16677"/>
            </a:xfrm>
            <a:prstGeom prst="ellipse">
              <a:avLst/>
            </a:prstGeom>
            <a:gradFill>
              <a:gsLst>
                <a:gs pos="0">
                  <a:srgbClr val="B9D075">
                    <a:alpha val="17178"/>
                  </a:srgbClr>
                </a:gs>
                <a:gs pos="14286">
                  <a:srgbClr val="B9D075">
                    <a:alpha val="15906"/>
                  </a:srgbClr>
                </a:gs>
                <a:gs pos="28571">
                  <a:srgbClr val="B9D075">
                    <a:alpha val="12585"/>
                  </a:srgbClr>
                </a:gs>
                <a:gs pos="42857">
                  <a:srgbClr val="B9D075">
                    <a:alpha val="8445"/>
                  </a:srgbClr>
                </a:gs>
                <a:gs pos="57143">
                  <a:srgbClr val="B9D075">
                    <a:alpha val="4771"/>
                  </a:srgbClr>
                </a:gs>
                <a:gs pos="71429">
                  <a:srgbClr val="B9D075">
                    <a:alpha val="2262"/>
                  </a:srgbClr>
                </a:gs>
                <a:gs pos="85714">
                  <a:srgbClr val="B9D075">
                    <a:alpha val="901"/>
                  </a:srgbClr>
                </a:gs>
                <a:gs pos="100000">
                  <a:srgbClr val="B9D075">
                    <a:alpha val="3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" name="Splat 116"/>
            <p:cNvSpPr>
              <a:spLocks noGrp="1"/>
            </p:cNvSpPr>
            <p:nvPr/>
          </p:nvSpPr>
          <p:spPr>
            <a:xfrm rot="8840945">
              <a:off x="2399538" y="3340926"/>
              <a:ext cx="632260" cy="253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" name="Splat 117"/>
            <p:cNvSpPr>
              <a:spLocks noGrp="1"/>
            </p:cNvSpPr>
            <p:nvPr/>
          </p:nvSpPr>
          <p:spPr>
            <a:xfrm rot="-10097810">
              <a:off x="1388326" y="3536721"/>
              <a:ext cx="57903" cy="14476"/>
            </a:xfrm>
            <a:prstGeom prst="ellipse">
              <a:avLst/>
            </a:prstGeom>
            <a:gradFill>
              <a:gsLst>
                <a:gs pos="0">
                  <a:srgbClr val="FFF7FF">
                    <a:alpha val="18778"/>
                  </a:srgbClr>
                </a:gs>
                <a:gs pos="14286">
                  <a:srgbClr val="FFF7FF">
                    <a:alpha val="17400"/>
                  </a:srgbClr>
                </a:gs>
                <a:gs pos="28571">
                  <a:srgbClr val="FFF7FF">
                    <a:alpha val="13794"/>
                  </a:srgbClr>
                </a:gs>
                <a:gs pos="42857">
                  <a:srgbClr val="FFF7FF">
                    <a:alpha val="9277"/>
                  </a:srgbClr>
                </a:gs>
                <a:gs pos="57143">
                  <a:srgbClr val="FFF7FF">
                    <a:alpha val="5252"/>
                  </a:srgbClr>
                </a:gs>
                <a:gs pos="71429">
                  <a:srgbClr val="FFF7FF">
                    <a:alpha val="2494"/>
                  </a:srgbClr>
                </a:gs>
                <a:gs pos="85714">
                  <a:srgbClr val="FFF7FF">
                    <a:alpha val="994"/>
                  </a:srgbClr>
                </a:gs>
                <a:gs pos="100000">
                  <a:srgbClr val="FFF7FF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" name="Splat 118"/>
            <p:cNvSpPr>
              <a:spLocks noGrp="1"/>
            </p:cNvSpPr>
            <p:nvPr/>
          </p:nvSpPr>
          <p:spPr>
            <a:xfrm rot="-10164777">
              <a:off x="1860727" y="754878"/>
              <a:ext cx="66948" cy="16737"/>
            </a:xfrm>
            <a:prstGeom prst="ellipse">
              <a:avLst/>
            </a:prstGeom>
            <a:gradFill>
              <a:gsLst>
                <a:gs pos="0">
                  <a:srgbClr val="FFB18E">
                    <a:alpha val="17135"/>
                  </a:srgbClr>
                </a:gs>
                <a:gs pos="14286">
                  <a:srgbClr val="FFB18E">
                    <a:alpha val="15865"/>
                  </a:srgbClr>
                </a:gs>
                <a:gs pos="28571">
                  <a:srgbClr val="FFB18E">
                    <a:alpha val="12552"/>
                  </a:srgbClr>
                </a:gs>
                <a:gs pos="42857">
                  <a:srgbClr val="FFB18E">
                    <a:alpha val="8422"/>
                  </a:srgbClr>
                </a:gs>
                <a:gs pos="57143">
                  <a:srgbClr val="FFB18E">
                    <a:alpha val="4758"/>
                  </a:srgbClr>
                </a:gs>
                <a:gs pos="71429">
                  <a:srgbClr val="FFB18E">
                    <a:alpha val="2256"/>
                  </a:srgbClr>
                </a:gs>
                <a:gs pos="85714">
                  <a:srgbClr val="FFB18E">
                    <a:alpha val="898"/>
                  </a:srgbClr>
                </a:gs>
                <a:gs pos="100000">
                  <a:srgbClr val="FFB18E">
                    <a:alpha val="3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" name="Splat 119"/>
            <p:cNvSpPr>
              <a:spLocks noGrp="1"/>
            </p:cNvSpPr>
            <p:nvPr/>
          </p:nvSpPr>
          <p:spPr>
            <a:xfrm rot="3246974">
              <a:off x="1997265" y="1168543"/>
              <a:ext cx="751139" cy="59847"/>
            </a:xfrm>
            <a:prstGeom prst="ellipse">
              <a:avLst/>
            </a:prstGeom>
            <a:gradFill>
              <a:gsLst>
                <a:gs pos="0">
                  <a:srgbClr val="FF6100">
                    <a:alpha val="32968"/>
                  </a:srgbClr>
                </a:gs>
                <a:gs pos="14286">
                  <a:srgbClr val="FF6100">
                    <a:alpha val="30764"/>
                  </a:srgbClr>
                </a:gs>
                <a:gs pos="28571">
                  <a:srgbClr val="FF6100">
                    <a:alpha val="24833"/>
                  </a:srgbClr>
                </a:gs>
                <a:gs pos="42857">
                  <a:srgbClr val="FF6100">
                    <a:alpha val="17075"/>
                  </a:srgbClr>
                </a:gs>
                <a:gs pos="57143">
                  <a:srgbClr val="FF6100">
                    <a:alpha val="9855"/>
                  </a:srgbClr>
                </a:gs>
                <a:gs pos="71429">
                  <a:srgbClr val="FF6100">
                    <a:alpha val="4740"/>
                  </a:srgbClr>
                </a:gs>
                <a:gs pos="85714">
                  <a:srgbClr val="FF6100">
                    <a:alpha val="1902"/>
                  </a:srgbClr>
                </a:gs>
                <a:gs pos="100000">
                  <a:srgbClr val="FF61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" name="Splat 120"/>
            <p:cNvSpPr>
              <a:spLocks noGrp="1"/>
            </p:cNvSpPr>
            <p:nvPr/>
          </p:nvSpPr>
          <p:spPr>
            <a:xfrm rot="4160326">
              <a:off x="3384149" y="1076082"/>
              <a:ext cx="66365" cy="16591"/>
            </a:xfrm>
            <a:prstGeom prst="ellipse">
              <a:avLst/>
            </a:prstGeom>
            <a:gradFill>
              <a:gsLst>
                <a:gs pos="0">
                  <a:srgbClr val="ACCE6A">
                    <a:alpha val="17241"/>
                  </a:srgbClr>
                </a:gs>
                <a:gs pos="14286">
                  <a:srgbClr val="ACCE6A">
                    <a:alpha val="15965"/>
                  </a:srgbClr>
                </a:gs>
                <a:gs pos="28571">
                  <a:srgbClr val="ACCE6A">
                    <a:alpha val="12633"/>
                  </a:srgbClr>
                </a:gs>
                <a:gs pos="42857">
                  <a:srgbClr val="ACCE6A">
                    <a:alpha val="8477"/>
                  </a:srgbClr>
                </a:gs>
                <a:gs pos="57143">
                  <a:srgbClr val="ACCE6A">
                    <a:alpha val="4790"/>
                  </a:srgbClr>
                </a:gs>
                <a:gs pos="71429">
                  <a:srgbClr val="ACCE6A">
                    <a:alpha val="2271"/>
                  </a:srgbClr>
                </a:gs>
                <a:gs pos="85714">
                  <a:srgbClr val="ACCE6A">
                    <a:alpha val="904"/>
                  </a:srgbClr>
                </a:gs>
                <a:gs pos="100000">
                  <a:srgbClr val="ACCE6A">
                    <a:alpha val="3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" name="Splat 121"/>
            <p:cNvSpPr>
              <a:spLocks noGrp="1"/>
            </p:cNvSpPr>
            <p:nvPr/>
          </p:nvSpPr>
          <p:spPr>
            <a:xfrm rot="-10010511">
              <a:off x="2421288" y="163233"/>
              <a:ext cx="65922" cy="16480"/>
            </a:xfrm>
            <a:prstGeom prst="ellipse">
              <a:avLst/>
            </a:prstGeom>
            <a:gradFill>
              <a:gsLst>
                <a:gs pos="0">
                  <a:srgbClr val="F4F7F5">
                    <a:alpha val="17323"/>
                  </a:srgbClr>
                </a:gs>
                <a:gs pos="14286">
                  <a:srgbClr val="F4F7F5">
                    <a:alpha val="16041"/>
                  </a:srgbClr>
                </a:gs>
                <a:gs pos="28571">
                  <a:srgbClr val="F4F7F5">
                    <a:alpha val="12694"/>
                  </a:srgbClr>
                </a:gs>
                <a:gs pos="42857">
                  <a:srgbClr val="F4F7F5">
                    <a:alpha val="8519"/>
                  </a:srgbClr>
                </a:gs>
                <a:gs pos="57143">
                  <a:srgbClr val="F4F7F5">
                    <a:alpha val="4814"/>
                  </a:srgbClr>
                </a:gs>
                <a:gs pos="71429">
                  <a:srgbClr val="F4F7F5">
                    <a:alpha val="2283"/>
                  </a:srgbClr>
                </a:gs>
                <a:gs pos="85714">
                  <a:srgbClr val="F4F7F5">
                    <a:alpha val="909"/>
                  </a:srgbClr>
                </a:gs>
                <a:gs pos="100000">
                  <a:srgbClr val="F4F7F5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" name="Splat 122"/>
            <p:cNvSpPr>
              <a:spLocks noGrp="1"/>
            </p:cNvSpPr>
            <p:nvPr/>
          </p:nvSpPr>
          <p:spPr>
            <a:xfrm rot="9539493">
              <a:off x="2463403" y="3440074"/>
              <a:ext cx="67721" cy="16930"/>
            </a:xfrm>
            <a:prstGeom prst="ellipse">
              <a:avLst/>
            </a:prstGeom>
            <a:gradFill>
              <a:gsLst>
                <a:gs pos="0">
                  <a:srgbClr val="FFCA9C">
                    <a:alpha val="16993"/>
                  </a:srgbClr>
                </a:gs>
                <a:gs pos="14286">
                  <a:srgbClr val="FFCA9C">
                    <a:alpha val="15733"/>
                  </a:srgbClr>
                </a:gs>
                <a:gs pos="28571">
                  <a:srgbClr val="FFCA9C">
                    <a:alpha val="12445"/>
                  </a:srgbClr>
                </a:gs>
                <a:gs pos="42857">
                  <a:srgbClr val="FFCA9C">
                    <a:alpha val="8349"/>
                  </a:srgbClr>
                </a:gs>
                <a:gs pos="57143">
                  <a:srgbClr val="FFCA9C">
                    <a:alpha val="4716"/>
                  </a:srgbClr>
                </a:gs>
                <a:gs pos="71429">
                  <a:srgbClr val="FFCA9C">
                    <a:alpha val="2236"/>
                  </a:srgbClr>
                </a:gs>
                <a:gs pos="85714">
                  <a:srgbClr val="FFCA9C">
                    <a:alpha val="890"/>
                  </a:srgbClr>
                </a:gs>
                <a:gs pos="100000">
                  <a:srgbClr val="FFCA9C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" name="Splat 123"/>
            <p:cNvSpPr>
              <a:spLocks noGrp="1"/>
            </p:cNvSpPr>
            <p:nvPr/>
          </p:nvSpPr>
          <p:spPr>
            <a:xfrm rot="9438991">
              <a:off x="2657896" y="1440057"/>
              <a:ext cx="699693" cy="3819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" name="Splat 124"/>
            <p:cNvSpPr>
              <a:spLocks noGrp="1"/>
            </p:cNvSpPr>
            <p:nvPr/>
          </p:nvSpPr>
          <p:spPr>
            <a:xfrm rot="3187476">
              <a:off x="2173075" y="1087584"/>
              <a:ext cx="304676" cy="179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" name="Splat 125"/>
            <p:cNvSpPr>
              <a:spLocks noGrp="1"/>
            </p:cNvSpPr>
            <p:nvPr/>
          </p:nvSpPr>
          <p:spPr>
            <a:xfrm rot="3004249">
              <a:off x="1211718" y="2422146"/>
              <a:ext cx="57328" cy="14332"/>
            </a:xfrm>
            <a:prstGeom prst="ellipse">
              <a:avLst/>
            </a:prstGeom>
            <a:gradFill>
              <a:gsLst>
                <a:gs pos="0">
                  <a:srgbClr val="FFFFFF">
                    <a:alpha val="18882"/>
                  </a:srgbClr>
                </a:gs>
                <a:gs pos="14286">
                  <a:srgbClr val="FFFFFF">
                    <a:alpha val="17497"/>
                  </a:srgbClr>
                </a:gs>
                <a:gs pos="28571">
                  <a:srgbClr val="FFFFFF">
                    <a:alpha val="13872"/>
                  </a:srgbClr>
                </a:gs>
                <a:gs pos="42857">
                  <a:srgbClr val="FFFFFF">
                    <a:alpha val="9331"/>
                  </a:srgbClr>
                </a:gs>
                <a:gs pos="57143">
                  <a:srgbClr val="FFFFFF">
                    <a:alpha val="5283"/>
                  </a:srgbClr>
                </a:gs>
                <a:gs pos="71429">
                  <a:srgbClr val="FFFFFF">
                    <a:alpha val="2509"/>
                  </a:srgbClr>
                </a:gs>
                <a:gs pos="85714">
                  <a:srgbClr val="FFFFFF">
                    <a:alpha val="1000"/>
                  </a:srgbClr>
                </a:gs>
                <a:gs pos="100000">
                  <a:srgbClr val="FFFFFF">
                    <a:alpha val="3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" name="Splat 126"/>
            <p:cNvSpPr>
              <a:spLocks noGrp="1"/>
            </p:cNvSpPr>
            <p:nvPr/>
          </p:nvSpPr>
          <p:spPr>
            <a:xfrm rot="-10616810">
              <a:off x="1781151" y="725653"/>
              <a:ext cx="52527" cy="13132"/>
            </a:xfrm>
            <a:prstGeom prst="ellipse">
              <a:avLst/>
            </a:prstGeom>
            <a:gradFill>
              <a:gsLst>
                <a:gs pos="0">
                  <a:srgbClr val="FFFFFF">
                    <a:alpha val="19740"/>
                  </a:srgbClr>
                </a:gs>
                <a:gs pos="14286">
                  <a:srgbClr val="FFFFFF">
                    <a:alpha val="18300"/>
                  </a:srgbClr>
                </a:gs>
                <a:gs pos="28571">
                  <a:srgbClr val="FFFFFF">
                    <a:alpha val="14524"/>
                  </a:srgbClr>
                </a:gs>
                <a:gs pos="42857">
                  <a:srgbClr val="FFFFFF">
                    <a:alpha val="9781"/>
                  </a:srgbClr>
                </a:gs>
                <a:gs pos="57143">
                  <a:srgbClr val="FFFFFF">
                    <a:alpha val="5544"/>
                  </a:srgbClr>
                </a:gs>
                <a:gs pos="71429">
                  <a:srgbClr val="FFFFFF">
                    <a:alpha val="2634"/>
                  </a:srgbClr>
                </a:gs>
                <a:gs pos="85714">
                  <a:srgbClr val="FFFFFF">
                    <a:alpha val="1050"/>
                  </a:srgbClr>
                </a:gs>
                <a:gs pos="100000">
                  <a:srgbClr val="FFFFFF">
                    <a:alpha val="3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" name="Splat 127"/>
            <p:cNvSpPr>
              <a:spLocks noGrp="1"/>
            </p:cNvSpPr>
            <p:nvPr/>
          </p:nvSpPr>
          <p:spPr>
            <a:xfrm rot="8750121">
              <a:off x="482490" y="2408209"/>
              <a:ext cx="438477" cy="1163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" name="Splat 128"/>
            <p:cNvSpPr>
              <a:spLocks noGrp="1"/>
            </p:cNvSpPr>
            <p:nvPr/>
          </p:nvSpPr>
          <p:spPr>
            <a:xfrm rot="-10364821">
              <a:off x="1488389" y="1808445"/>
              <a:ext cx="106004" cy="45120"/>
            </a:xfrm>
            <a:prstGeom prst="ellipse">
              <a:avLst/>
            </a:prstGeom>
            <a:gradFill>
              <a:gsLst>
                <a:gs pos="0">
                  <a:srgbClr val="FFFFFF">
                    <a:alpha val="13775"/>
                  </a:srgbClr>
                </a:gs>
                <a:gs pos="14286">
                  <a:srgbClr val="FFFFFF">
                    <a:alpha val="12735"/>
                  </a:srgbClr>
                </a:gs>
                <a:gs pos="28571">
                  <a:srgbClr val="FFFFFF">
                    <a:alpha val="10037"/>
                  </a:srgbClr>
                </a:gs>
                <a:gs pos="42857">
                  <a:srgbClr val="FFFFFF">
                    <a:alpha val="6703"/>
                  </a:srgbClr>
                </a:gs>
                <a:gs pos="57143">
                  <a:srgbClr val="FFFFFF">
                    <a:alpha val="3771"/>
                  </a:srgbClr>
                </a:gs>
                <a:gs pos="71429">
                  <a:srgbClr val="FFFFFF">
                    <a:alpha val="1783"/>
                  </a:srgbClr>
                </a:gs>
                <a:gs pos="85714">
                  <a:srgbClr val="FFFFFF">
                    <a:alpha val="709"/>
                  </a:srgbClr>
                </a:gs>
                <a:gs pos="100000">
                  <a:srgbClr val="FFFFFF">
                    <a:alpha val="2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" name="Splat 129"/>
            <p:cNvSpPr>
              <a:spLocks noGrp="1"/>
            </p:cNvSpPr>
            <p:nvPr/>
          </p:nvSpPr>
          <p:spPr>
            <a:xfrm rot="9765276">
              <a:off x="2045642" y="3470958"/>
              <a:ext cx="604512" cy="4203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" name="Splat 130"/>
            <p:cNvSpPr>
              <a:spLocks noGrp="1"/>
            </p:cNvSpPr>
            <p:nvPr/>
          </p:nvSpPr>
          <p:spPr>
            <a:xfrm rot="-8406445">
              <a:off x="1545174" y="2830267"/>
              <a:ext cx="52834" cy="13208"/>
            </a:xfrm>
            <a:prstGeom prst="ellipse">
              <a:avLst/>
            </a:prstGeom>
            <a:gradFill>
              <a:gsLst>
                <a:gs pos="0">
                  <a:srgbClr val="FFFFFF">
                    <a:alpha val="19685"/>
                  </a:srgbClr>
                </a:gs>
                <a:gs pos="14286">
                  <a:srgbClr val="FFFFFF">
                    <a:alpha val="18249"/>
                  </a:srgbClr>
                </a:gs>
                <a:gs pos="28571">
                  <a:srgbClr val="FFFFFF">
                    <a:alpha val="14482"/>
                  </a:srgbClr>
                </a:gs>
                <a:gs pos="42857">
                  <a:srgbClr val="FFFFFF">
                    <a:alpha val="9753"/>
                  </a:srgbClr>
                </a:gs>
                <a:gs pos="57143">
                  <a:srgbClr val="FFFFFF">
                    <a:alpha val="5527"/>
                  </a:srgbClr>
                </a:gs>
                <a:gs pos="71429">
                  <a:srgbClr val="FFFFFF">
                    <a:alpha val="2626"/>
                  </a:srgbClr>
                </a:gs>
                <a:gs pos="85714">
                  <a:srgbClr val="FFFFFF">
                    <a:alpha val="1047"/>
                  </a:srgbClr>
                </a:gs>
                <a:gs pos="100000">
                  <a:srgbClr val="FFFFFF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" name="Splat 131"/>
            <p:cNvSpPr>
              <a:spLocks noGrp="1"/>
            </p:cNvSpPr>
            <p:nvPr/>
          </p:nvSpPr>
          <p:spPr>
            <a:xfrm rot="4396019">
              <a:off x="3148802" y="1152394"/>
              <a:ext cx="569391" cy="36231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" name="Splat 132"/>
            <p:cNvSpPr>
              <a:spLocks noGrp="1"/>
            </p:cNvSpPr>
            <p:nvPr/>
          </p:nvSpPr>
          <p:spPr>
            <a:xfrm rot="10585497">
              <a:off x="1695698" y="728745"/>
              <a:ext cx="51024" cy="12756"/>
            </a:xfrm>
            <a:prstGeom prst="ellipse">
              <a:avLst/>
            </a:prstGeom>
            <a:gradFill>
              <a:gsLst>
                <a:gs pos="0">
                  <a:srgbClr val="FFFFFF">
                    <a:alpha val="20007"/>
                  </a:srgbClr>
                </a:gs>
                <a:gs pos="14286">
                  <a:srgbClr val="FFFFFF">
                    <a:alpha val="18549"/>
                  </a:srgbClr>
                </a:gs>
                <a:gs pos="28571">
                  <a:srgbClr val="FFFFFF">
                    <a:alpha val="14726"/>
                  </a:srgbClr>
                </a:gs>
                <a:gs pos="42857">
                  <a:srgbClr val="FFFFFF">
                    <a:alpha val="9922"/>
                  </a:srgbClr>
                </a:gs>
                <a:gs pos="57143">
                  <a:srgbClr val="FFFFFF">
                    <a:alpha val="5626"/>
                  </a:srgbClr>
                </a:gs>
                <a:gs pos="71429">
                  <a:srgbClr val="FFFFFF">
                    <a:alpha val="2674"/>
                  </a:srgbClr>
                </a:gs>
                <a:gs pos="85714">
                  <a:srgbClr val="FFFFFF">
                    <a:alpha val="1066"/>
                  </a:srgbClr>
                </a:gs>
                <a:gs pos="100000">
                  <a:srgbClr val="FFFFFF">
                    <a:alpha val="3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" name="Splat 133"/>
            <p:cNvSpPr>
              <a:spLocks noGrp="1"/>
            </p:cNvSpPr>
            <p:nvPr/>
          </p:nvSpPr>
          <p:spPr>
            <a:xfrm rot="-9205258">
              <a:off x="2673042" y="274692"/>
              <a:ext cx="66302" cy="16576"/>
            </a:xfrm>
            <a:prstGeom prst="ellipse">
              <a:avLst/>
            </a:prstGeom>
            <a:gradFill>
              <a:gsLst>
                <a:gs pos="0">
                  <a:srgbClr val="F5F8FE">
                    <a:alpha val="17253"/>
                  </a:srgbClr>
                </a:gs>
                <a:gs pos="14286">
                  <a:srgbClr val="F5F8FE">
                    <a:alpha val="15976"/>
                  </a:srgbClr>
                </a:gs>
                <a:gs pos="28571">
                  <a:srgbClr val="F5F8FE">
                    <a:alpha val="12642"/>
                  </a:srgbClr>
                </a:gs>
                <a:gs pos="42857">
                  <a:srgbClr val="F5F8FE">
                    <a:alpha val="8483"/>
                  </a:srgbClr>
                </a:gs>
                <a:gs pos="57143">
                  <a:srgbClr val="F5F8FE">
                    <a:alpha val="4793"/>
                  </a:srgbClr>
                </a:gs>
                <a:gs pos="71429">
                  <a:srgbClr val="F5F8FE">
                    <a:alpha val="2273"/>
                  </a:srgbClr>
                </a:gs>
                <a:gs pos="85714">
                  <a:srgbClr val="F5F8FE">
                    <a:alpha val="905"/>
                  </a:srgbClr>
                </a:gs>
                <a:gs pos="100000">
                  <a:srgbClr val="F5F8FE">
                    <a:alpha val="3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" name="Splat 134"/>
            <p:cNvSpPr>
              <a:spLocks noGrp="1"/>
            </p:cNvSpPr>
            <p:nvPr/>
          </p:nvSpPr>
          <p:spPr>
            <a:xfrm rot="3395770">
              <a:off x="2335213" y="2128306"/>
              <a:ext cx="52829" cy="13207"/>
            </a:xfrm>
            <a:prstGeom prst="ellipse">
              <a:avLst/>
            </a:prstGeom>
            <a:gradFill>
              <a:gsLst>
                <a:gs pos="0">
                  <a:srgbClr val="FDFFFF">
                    <a:alpha val="19686"/>
                  </a:srgbClr>
                </a:gs>
                <a:gs pos="14286">
                  <a:srgbClr val="FDFFFF">
                    <a:alpha val="18249"/>
                  </a:srgbClr>
                </a:gs>
                <a:gs pos="28571">
                  <a:srgbClr val="FDFFFF">
                    <a:alpha val="14483"/>
                  </a:srgbClr>
                </a:gs>
                <a:gs pos="42857">
                  <a:srgbClr val="FDFFFF">
                    <a:alpha val="9753"/>
                  </a:srgbClr>
                </a:gs>
                <a:gs pos="57143">
                  <a:srgbClr val="FDFFFF">
                    <a:alpha val="5528"/>
                  </a:srgbClr>
                </a:gs>
                <a:gs pos="71429">
                  <a:srgbClr val="FDFFFF">
                    <a:alpha val="2627"/>
                  </a:srgbClr>
                </a:gs>
                <a:gs pos="85714">
                  <a:srgbClr val="FDFFFF">
                    <a:alpha val="1047"/>
                  </a:srgbClr>
                </a:gs>
                <a:gs pos="100000">
                  <a:srgbClr val="FDFFFF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" name="Splat 135"/>
            <p:cNvSpPr>
              <a:spLocks noGrp="1"/>
            </p:cNvSpPr>
            <p:nvPr/>
          </p:nvSpPr>
          <p:spPr>
            <a:xfrm rot="8566692">
              <a:off x="479633" y="2604835"/>
              <a:ext cx="63964" cy="15991"/>
            </a:xfrm>
            <a:prstGeom prst="ellipse">
              <a:avLst/>
            </a:prstGeom>
            <a:gradFill>
              <a:gsLst>
                <a:gs pos="0">
                  <a:srgbClr val="EDF6FF">
                    <a:alpha val="17681"/>
                  </a:srgbClr>
                </a:gs>
                <a:gs pos="14286">
                  <a:srgbClr val="EDF6FF">
                    <a:alpha val="16375"/>
                  </a:srgbClr>
                </a:gs>
                <a:gs pos="28571">
                  <a:srgbClr val="EDF6FF">
                    <a:alpha val="12964"/>
                  </a:srgbClr>
                </a:gs>
                <a:gs pos="42857">
                  <a:srgbClr val="EDF6FF">
                    <a:alpha val="8705"/>
                  </a:srgbClr>
                </a:gs>
                <a:gs pos="57143">
                  <a:srgbClr val="EDF6FF">
                    <a:alpha val="4921"/>
                  </a:srgbClr>
                </a:gs>
                <a:gs pos="71429">
                  <a:srgbClr val="EDF6FF">
                    <a:alpha val="2335"/>
                  </a:srgbClr>
                </a:gs>
                <a:gs pos="85714">
                  <a:srgbClr val="EDF6FF">
                    <a:alpha val="930"/>
                  </a:srgbClr>
                </a:gs>
                <a:gs pos="100000">
                  <a:srgbClr val="EDF6FF">
                    <a:alpha val="3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" name="Splat 136"/>
            <p:cNvSpPr>
              <a:spLocks noGrp="1"/>
            </p:cNvSpPr>
            <p:nvPr/>
          </p:nvSpPr>
          <p:spPr>
            <a:xfrm rot="-9609667">
              <a:off x="2519409" y="201417"/>
              <a:ext cx="67301" cy="16825"/>
            </a:xfrm>
            <a:prstGeom prst="ellipse">
              <a:avLst/>
            </a:prstGeom>
            <a:gradFill>
              <a:gsLst>
                <a:gs pos="0">
                  <a:srgbClr val="F4F8F7">
                    <a:alpha val="17070"/>
                  </a:srgbClr>
                </a:gs>
                <a:gs pos="14286">
                  <a:srgbClr val="F4F8F7">
                    <a:alpha val="15805"/>
                  </a:srgbClr>
                </a:gs>
                <a:gs pos="28571">
                  <a:srgbClr val="F4F8F7">
                    <a:alpha val="12504"/>
                  </a:srgbClr>
                </a:gs>
                <a:gs pos="42857">
                  <a:srgbClr val="F4F8F7">
                    <a:alpha val="8388"/>
                  </a:srgbClr>
                </a:gs>
                <a:gs pos="57143">
                  <a:srgbClr val="F4F8F7">
                    <a:alpha val="4739"/>
                  </a:srgbClr>
                </a:gs>
                <a:gs pos="71429">
                  <a:srgbClr val="F4F8F7">
                    <a:alpha val="2247"/>
                  </a:srgbClr>
                </a:gs>
                <a:gs pos="85714">
                  <a:srgbClr val="F4F8F7">
                    <a:alpha val="895"/>
                  </a:srgbClr>
                </a:gs>
                <a:gs pos="100000">
                  <a:srgbClr val="F4F8F7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" name="Splat 137"/>
            <p:cNvSpPr>
              <a:spLocks noGrp="1"/>
            </p:cNvSpPr>
            <p:nvPr/>
          </p:nvSpPr>
          <p:spPr>
            <a:xfrm rot="7000181">
              <a:off x="84151" y="1044290"/>
              <a:ext cx="322222" cy="190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" name="Splat 138"/>
            <p:cNvSpPr>
              <a:spLocks noGrp="1"/>
            </p:cNvSpPr>
            <p:nvPr/>
          </p:nvSpPr>
          <p:spPr>
            <a:xfrm rot="9024855">
              <a:off x="852264" y="2316915"/>
              <a:ext cx="61410" cy="15353"/>
            </a:xfrm>
            <a:prstGeom prst="ellipse">
              <a:avLst/>
            </a:prstGeom>
            <a:gradFill>
              <a:gsLst>
                <a:gs pos="0">
                  <a:srgbClr val="F6FFFF">
                    <a:alpha val="18145"/>
                  </a:srgbClr>
                </a:gs>
                <a:gs pos="14286">
                  <a:srgbClr val="F6FFFF">
                    <a:alpha val="16809"/>
                  </a:srgbClr>
                </a:gs>
                <a:gs pos="28571">
                  <a:srgbClr val="F6FFFF">
                    <a:alpha val="13315"/>
                  </a:srgbClr>
                </a:gs>
                <a:gs pos="42857">
                  <a:srgbClr val="F6FFFF">
                    <a:alpha val="8946"/>
                  </a:srgbClr>
                </a:gs>
                <a:gs pos="57143">
                  <a:srgbClr val="F6FFFF">
                    <a:alpha val="5061"/>
                  </a:srgbClr>
                </a:gs>
                <a:gs pos="71429">
                  <a:srgbClr val="F6FFFF">
                    <a:alpha val="2402"/>
                  </a:srgbClr>
                </a:gs>
                <a:gs pos="85714">
                  <a:srgbClr val="F6FFFF">
                    <a:alpha val="957"/>
                  </a:srgbClr>
                </a:gs>
                <a:gs pos="100000">
                  <a:srgbClr val="F6FFFF">
                    <a:alpha val="3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" name="Splat 139"/>
            <p:cNvSpPr>
              <a:spLocks noGrp="1"/>
            </p:cNvSpPr>
            <p:nvPr/>
          </p:nvSpPr>
          <p:spPr>
            <a:xfrm rot="7892622">
              <a:off x="2827713" y="2990820"/>
              <a:ext cx="455854" cy="9586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" name="Splat 140"/>
            <p:cNvSpPr>
              <a:spLocks noGrp="1"/>
            </p:cNvSpPr>
            <p:nvPr/>
          </p:nvSpPr>
          <p:spPr>
            <a:xfrm rot="6163443">
              <a:off x="2384794" y="2550583"/>
              <a:ext cx="67385" cy="16846"/>
            </a:xfrm>
            <a:prstGeom prst="ellipse">
              <a:avLst/>
            </a:prstGeom>
            <a:gradFill>
              <a:gsLst>
                <a:gs pos="0">
                  <a:srgbClr val="96CC87">
                    <a:alpha val="17054"/>
                  </a:srgbClr>
                </a:gs>
                <a:gs pos="14286">
                  <a:srgbClr val="96CC87">
                    <a:alpha val="15790"/>
                  </a:srgbClr>
                </a:gs>
                <a:gs pos="28571">
                  <a:srgbClr val="96CC87">
                    <a:alpha val="12492"/>
                  </a:srgbClr>
                </a:gs>
                <a:gs pos="42857">
                  <a:srgbClr val="96CC87">
                    <a:alpha val="8381"/>
                  </a:srgbClr>
                </a:gs>
                <a:gs pos="57143">
                  <a:srgbClr val="96CC87">
                    <a:alpha val="4734"/>
                  </a:srgbClr>
                </a:gs>
                <a:gs pos="71429">
                  <a:srgbClr val="96CC87">
                    <a:alpha val="2245"/>
                  </a:srgbClr>
                </a:gs>
                <a:gs pos="85714">
                  <a:srgbClr val="96CC87">
                    <a:alpha val="894"/>
                  </a:srgbClr>
                </a:gs>
                <a:gs pos="100000">
                  <a:srgbClr val="96CC87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" name="Splat 141"/>
            <p:cNvSpPr>
              <a:spLocks noGrp="1"/>
            </p:cNvSpPr>
            <p:nvPr/>
          </p:nvSpPr>
          <p:spPr>
            <a:xfrm rot="9923856">
              <a:off x="1615817" y="728697"/>
              <a:ext cx="108574" cy="46752"/>
            </a:xfrm>
            <a:prstGeom prst="ellipse">
              <a:avLst/>
            </a:prstGeom>
            <a:gradFill>
              <a:gsLst>
                <a:gs pos="0">
                  <a:srgbClr val="FFFFFF">
                    <a:alpha val="13379"/>
                  </a:srgbClr>
                </a:gs>
                <a:gs pos="14286">
                  <a:srgbClr val="FFFFFF">
                    <a:alpha val="12367"/>
                  </a:srgbClr>
                </a:gs>
                <a:gs pos="28571">
                  <a:srgbClr val="FFFFFF">
                    <a:alpha val="9742"/>
                  </a:srgbClr>
                </a:gs>
                <a:gs pos="42857">
                  <a:srgbClr val="FFFFFF">
                    <a:alpha val="6502"/>
                  </a:srgbClr>
                </a:gs>
                <a:gs pos="57143">
                  <a:srgbClr val="FFFFFF">
                    <a:alpha val="3657"/>
                  </a:srgbClr>
                </a:gs>
                <a:gs pos="71429">
                  <a:srgbClr val="FFFFFF">
                    <a:alpha val="1729"/>
                  </a:srgbClr>
                </a:gs>
                <a:gs pos="85714">
                  <a:srgbClr val="FFFFFF">
                    <a:alpha val="687"/>
                  </a:srgbClr>
                </a:gs>
                <a:gs pos="100000">
                  <a:srgbClr val="FFFFFF">
                    <a:alpha val="2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" name="Splat 142"/>
            <p:cNvSpPr>
              <a:spLocks noGrp="1"/>
            </p:cNvSpPr>
            <p:nvPr/>
          </p:nvSpPr>
          <p:spPr>
            <a:xfrm rot="-10401783">
              <a:off x="1241155" y="3148722"/>
              <a:ext cx="715512" cy="53548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" name="Splat 143"/>
            <p:cNvSpPr>
              <a:spLocks noGrp="1"/>
            </p:cNvSpPr>
            <p:nvPr/>
          </p:nvSpPr>
          <p:spPr>
            <a:xfrm rot="9107803">
              <a:off x="1076314" y="1290630"/>
              <a:ext cx="132418" cy="669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" name="Splat 144"/>
            <p:cNvSpPr>
              <a:spLocks noGrp="1"/>
            </p:cNvSpPr>
            <p:nvPr/>
          </p:nvSpPr>
          <p:spPr>
            <a:xfrm rot="6908091">
              <a:off x="2963967" y="2959881"/>
              <a:ext cx="360191" cy="660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" name="Splat 145"/>
            <p:cNvSpPr>
              <a:spLocks noGrp="1"/>
            </p:cNvSpPr>
            <p:nvPr/>
          </p:nvSpPr>
          <p:spPr>
            <a:xfrm rot="-10799183">
              <a:off x="913061" y="-68904"/>
              <a:ext cx="476586" cy="475622"/>
            </a:xfrm>
            <a:prstGeom prst="ellipse">
              <a:avLst/>
            </a:prstGeom>
            <a:gradFill>
              <a:gsLst>
                <a:gs pos="0">
                  <a:srgbClr val="FFFFFF">
                    <a:alpha val="24093"/>
                  </a:srgbClr>
                </a:gs>
                <a:gs pos="14286">
                  <a:srgbClr val="FFFFFF">
                    <a:alpha val="22382"/>
                  </a:srgbClr>
                </a:gs>
                <a:gs pos="28571">
                  <a:srgbClr val="FFFFFF">
                    <a:alpha val="17858"/>
                  </a:srgbClr>
                </a:gs>
                <a:gs pos="42857">
                  <a:srgbClr val="FFFFFF">
                    <a:alpha val="12106"/>
                  </a:srgbClr>
                </a:gs>
                <a:gs pos="57143">
                  <a:srgbClr val="FFFFFF">
                    <a:alpha val="6900"/>
                  </a:srgbClr>
                </a:gs>
                <a:gs pos="71429">
                  <a:srgbClr val="FFFFFF">
                    <a:alpha val="3291"/>
                  </a:srgbClr>
                </a:gs>
                <a:gs pos="85714">
                  <a:srgbClr val="FFFFFF">
                    <a:alpha val="1315"/>
                  </a:srgbClr>
                </a:gs>
                <a:gs pos="100000">
                  <a:srgbClr val="FFFFFF">
                    <a:alpha val="4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" name="Splat 146"/>
            <p:cNvSpPr>
              <a:spLocks noGrp="1"/>
            </p:cNvSpPr>
            <p:nvPr/>
          </p:nvSpPr>
          <p:spPr>
            <a:xfrm rot="6796124">
              <a:off x="818349" y="1830599"/>
              <a:ext cx="412447" cy="502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" name="Splat 147"/>
            <p:cNvSpPr>
              <a:spLocks noGrp="1"/>
            </p:cNvSpPr>
            <p:nvPr/>
          </p:nvSpPr>
          <p:spPr>
            <a:xfrm rot="3790525">
              <a:off x="-3986" y="2593748"/>
              <a:ext cx="543912" cy="27974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" name="Splat 148"/>
            <p:cNvSpPr>
              <a:spLocks noGrp="1"/>
            </p:cNvSpPr>
            <p:nvPr/>
          </p:nvSpPr>
          <p:spPr>
            <a:xfrm rot="3552280">
              <a:off x="1245793" y="1618367"/>
              <a:ext cx="66649" cy="16662"/>
            </a:xfrm>
            <a:prstGeom prst="ellipse">
              <a:avLst/>
            </a:prstGeom>
            <a:gradFill>
              <a:gsLst>
                <a:gs pos="0">
                  <a:srgbClr val="F9FCFF">
                    <a:alpha val="17189"/>
                  </a:srgbClr>
                </a:gs>
                <a:gs pos="14286">
                  <a:srgbClr val="F9FCFF">
                    <a:alpha val="15916"/>
                  </a:srgbClr>
                </a:gs>
                <a:gs pos="28571">
                  <a:srgbClr val="F9FCFF">
                    <a:alpha val="12594"/>
                  </a:srgbClr>
                </a:gs>
                <a:gs pos="42857">
                  <a:srgbClr val="F9FCFF">
                    <a:alpha val="8450"/>
                  </a:srgbClr>
                </a:gs>
                <a:gs pos="57143">
                  <a:srgbClr val="F9FCFF">
                    <a:alpha val="4774"/>
                  </a:srgbClr>
                </a:gs>
                <a:gs pos="71429">
                  <a:srgbClr val="F9FCFF">
                    <a:alpha val="2264"/>
                  </a:srgbClr>
                </a:gs>
                <a:gs pos="85714">
                  <a:srgbClr val="F9FCFF">
                    <a:alpha val="901"/>
                  </a:srgbClr>
                </a:gs>
                <a:gs pos="100000">
                  <a:srgbClr val="F9FCFF">
                    <a:alpha val="3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" name="Splat 149"/>
            <p:cNvSpPr>
              <a:spLocks noGrp="1"/>
            </p:cNvSpPr>
            <p:nvPr/>
          </p:nvSpPr>
          <p:spPr>
            <a:xfrm rot="2976541">
              <a:off x="976290" y="1979837"/>
              <a:ext cx="68461" cy="17344"/>
            </a:xfrm>
            <a:prstGeom prst="ellipse">
              <a:avLst/>
            </a:prstGeom>
            <a:gradFill>
              <a:gsLst>
                <a:gs pos="0">
                  <a:srgbClr val="96C038">
                    <a:alpha val="16688"/>
                  </a:srgbClr>
                </a:gs>
                <a:gs pos="14286">
                  <a:srgbClr val="96C038">
                    <a:alpha val="15448"/>
                  </a:srgbClr>
                </a:gs>
                <a:gs pos="28571">
                  <a:srgbClr val="96C038">
                    <a:alpha val="12216"/>
                  </a:srgbClr>
                </a:gs>
                <a:gs pos="42857">
                  <a:srgbClr val="96C038">
                    <a:alpha val="8191"/>
                  </a:srgbClr>
                </a:gs>
                <a:gs pos="57143">
                  <a:srgbClr val="96C038">
                    <a:alpha val="4625"/>
                  </a:srgbClr>
                </a:gs>
                <a:gs pos="71429">
                  <a:srgbClr val="96C038">
                    <a:alpha val="2192"/>
                  </a:srgbClr>
                </a:gs>
                <a:gs pos="85714">
                  <a:srgbClr val="96C038">
                    <a:alpha val="873"/>
                  </a:srgbClr>
                </a:gs>
                <a:gs pos="100000">
                  <a:srgbClr val="96C038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" name="Splat 150"/>
            <p:cNvSpPr>
              <a:spLocks noGrp="1"/>
            </p:cNvSpPr>
            <p:nvPr/>
          </p:nvSpPr>
          <p:spPr>
            <a:xfrm rot="4785824">
              <a:off x="1239664" y="1384369"/>
              <a:ext cx="380073" cy="4084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" name="Splat 151"/>
            <p:cNvSpPr>
              <a:spLocks noGrp="1"/>
            </p:cNvSpPr>
            <p:nvPr/>
          </p:nvSpPr>
          <p:spPr>
            <a:xfrm rot="5853727">
              <a:off x="1216812" y="1197922"/>
              <a:ext cx="621719" cy="11179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" name="Splat 152"/>
            <p:cNvSpPr>
              <a:spLocks noGrp="1"/>
            </p:cNvSpPr>
            <p:nvPr/>
          </p:nvSpPr>
          <p:spPr>
            <a:xfrm rot="4498087">
              <a:off x="2431700" y="2243154"/>
              <a:ext cx="57553" cy="14388"/>
            </a:xfrm>
            <a:prstGeom prst="ellipse">
              <a:avLst/>
            </a:prstGeom>
            <a:gradFill>
              <a:gsLst>
                <a:gs pos="0">
                  <a:srgbClr val="FFFEFF">
                    <a:alpha val="18841"/>
                  </a:srgbClr>
                </a:gs>
                <a:gs pos="14286">
                  <a:srgbClr val="FFFEFF">
                    <a:alpha val="17459"/>
                  </a:srgbClr>
                </a:gs>
                <a:gs pos="28571">
                  <a:srgbClr val="FFFEFF">
                    <a:alpha val="13842"/>
                  </a:srgbClr>
                </a:gs>
                <a:gs pos="42857">
                  <a:srgbClr val="FFFEFF">
                    <a:alpha val="9310"/>
                  </a:srgbClr>
                </a:gs>
                <a:gs pos="57143">
                  <a:srgbClr val="FFFEFF">
                    <a:alpha val="5271"/>
                  </a:srgbClr>
                </a:gs>
                <a:gs pos="71429">
                  <a:srgbClr val="FFFEFF">
                    <a:alpha val="2503"/>
                  </a:srgbClr>
                </a:gs>
                <a:gs pos="85714">
                  <a:srgbClr val="FFFEFF">
                    <a:alpha val="997"/>
                  </a:srgbClr>
                </a:gs>
                <a:gs pos="100000">
                  <a:srgbClr val="FFFEFF">
                    <a:alpha val="3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" name="Splat 153"/>
            <p:cNvSpPr>
              <a:spLocks noGrp="1"/>
            </p:cNvSpPr>
            <p:nvPr/>
          </p:nvSpPr>
          <p:spPr>
            <a:xfrm rot="-10557007">
              <a:off x="1630184" y="1085675"/>
              <a:ext cx="53580" cy="13395"/>
            </a:xfrm>
            <a:prstGeom prst="ellipse">
              <a:avLst/>
            </a:prstGeom>
            <a:gradFill>
              <a:gsLst>
                <a:gs pos="0">
                  <a:srgbClr val="FFFFFF">
                    <a:alpha val="19553"/>
                  </a:srgbClr>
                </a:gs>
                <a:gs pos="14286">
                  <a:srgbClr val="FFFFFF">
                    <a:alpha val="18124"/>
                  </a:srgbClr>
                </a:gs>
                <a:gs pos="28571">
                  <a:srgbClr val="FFFFFF">
                    <a:alpha val="14381"/>
                  </a:srgbClr>
                </a:gs>
                <a:gs pos="42857">
                  <a:srgbClr val="FFFFFF">
                    <a:alpha val="9683"/>
                  </a:srgbClr>
                </a:gs>
                <a:gs pos="57143">
                  <a:srgbClr val="FFFFFF">
                    <a:alpha val="5487"/>
                  </a:srgbClr>
                </a:gs>
                <a:gs pos="71429">
                  <a:srgbClr val="FFFFFF">
                    <a:alpha val="2607"/>
                  </a:srgbClr>
                </a:gs>
                <a:gs pos="85714">
                  <a:srgbClr val="FFFFFF">
                    <a:alpha val="1039"/>
                  </a:srgbClr>
                </a:gs>
                <a:gs pos="100000">
                  <a:srgbClr val="FFFFFF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" name="Splat 154"/>
            <p:cNvSpPr>
              <a:spLocks noGrp="1"/>
            </p:cNvSpPr>
            <p:nvPr/>
          </p:nvSpPr>
          <p:spPr>
            <a:xfrm rot="4853740">
              <a:off x="53768" y="2096746"/>
              <a:ext cx="67497" cy="16874"/>
            </a:xfrm>
            <a:prstGeom prst="ellipse">
              <a:avLst/>
            </a:prstGeom>
            <a:gradFill>
              <a:gsLst>
                <a:gs pos="0">
                  <a:srgbClr val="F6FAF6">
                    <a:alpha val="17034"/>
                  </a:srgbClr>
                </a:gs>
                <a:gs pos="14286">
                  <a:srgbClr val="F6FAF6">
                    <a:alpha val="15771"/>
                  </a:srgbClr>
                </a:gs>
                <a:gs pos="28571">
                  <a:srgbClr val="F6FAF6">
                    <a:alpha val="12477"/>
                  </a:srgbClr>
                </a:gs>
                <a:gs pos="42857">
                  <a:srgbClr val="F6FAF6">
                    <a:alpha val="8370"/>
                  </a:srgbClr>
                </a:gs>
                <a:gs pos="57143">
                  <a:srgbClr val="F6FAF6">
                    <a:alpha val="4728"/>
                  </a:srgbClr>
                </a:gs>
                <a:gs pos="71429">
                  <a:srgbClr val="F6FAF6">
                    <a:alpha val="2242"/>
                  </a:srgbClr>
                </a:gs>
                <a:gs pos="85714">
                  <a:srgbClr val="F6FAF6">
                    <a:alpha val="893"/>
                  </a:srgbClr>
                </a:gs>
                <a:gs pos="100000">
                  <a:srgbClr val="F6FAF6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" name="Splat 155"/>
            <p:cNvSpPr>
              <a:spLocks noGrp="1"/>
            </p:cNvSpPr>
            <p:nvPr/>
          </p:nvSpPr>
          <p:spPr>
            <a:xfrm rot="3462658">
              <a:off x="963244" y="1464351"/>
              <a:ext cx="407746" cy="1121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" name="Splat 156"/>
            <p:cNvSpPr>
              <a:spLocks noGrp="1"/>
            </p:cNvSpPr>
            <p:nvPr/>
          </p:nvSpPr>
          <p:spPr>
            <a:xfrm rot="-10739188">
              <a:off x="1475902" y="3556029"/>
              <a:ext cx="615528" cy="2686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" name="Splat 157"/>
            <p:cNvSpPr>
              <a:spLocks noGrp="1"/>
            </p:cNvSpPr>
            <p:nvPr/>
          </p:nvSpPr>
          <p:spPr>
            <a:xfrm rot="9468020">
              <a:off x="2000251" y="3053716"/>
              <a:ext cx="733010" cy="55089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" name="Splat 158"/>
            <p:cNvSpPr>
              <a:spLocks noGrp="1"/>
            </p:cNvSpPr>
            <p:nvPr/>
          </p:nvSpPr>
          <p:spPr>
            <a:xfrm rot="10780733">
              <a:off x="1509980" y="3518705"/>
              <a:ext cx="548459" cy="7304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" name="Splat 159"/>
            <p:cNvSpPr>
              <a:spLocks noGrp="1"/>
            </p:cNvSpPr>
            <p:nvPr/>
          </p:nvSpPr>
          <p:spPr>
            <a:xfrm rot="9105966">
              <a:off x="2293294" y="3350917"/>
              <a:ext cx="735829" cy="881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" name="Splat 160"/>
            <p:cNvSpPr>
              <a:spLocks noGrp="1"/>
            </p:cNvSpPr>
            <p:nvPr/>
          </p:nvSpPr>
          <p:spPr>
            <a:xfrm rot="-8694917">
              <a:off x="1620834" y="2850171"/>
              <a:ext cx="56120" cy="14030"/>
            </a:xfrm>
            <a:prstGeom prst="ellipse">
              <a:avLst/>
            </a:prstGeom>
            <a:gradFill>
              <a:gsLst>
                <a:gs pos="0">
                  <a:srgbClr val="FFFFFF">
                    <a:alpha val="19099"/>
                  </a:srgbClr>
                </a:gs>
                <a:gs pos="14286">
                  <a:srgbClr val="FFFFFF">
                    <a:alpha val="17700"/>
                  </a:srgbClr>
                </a:gs>
                <a:gs pos="28571">
                  <a:srgbClr val="FFFFFF">
                    <a:alpha val="14037"/>
                  </a:srgbClr>
                </a:gs>
                <a:gs pos="42857">
                  <a:srgbClr val="FFFFFF">
                    <a:alpha val="9445"/>
                  </a:srgbClr>
                </a:gs>
                <a:gs pos="57143">
                  <a:srgbClr val="FFFFFF">
                    <a:alpha val="5349"/>
                  </a:srgbClr>
                </a:gs>
                <a:gs pos="71429">
                  <a:srgbClr val="FFFFFF">
                    <a:alpha val="2540"/>
                  </a:srgbClr>
                </a:gs>
                <a:gs pos="85714">
                  <a:srgbClr val="FFFFFF">
                    <a:alpha val="1012"/>
                  </a:srgbClr>
                </a:gs>
                <a:gs pos="100000">
                  <a:srgbClr val="FFFFFF">
                    <a:alpha val="3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" name="Splat 161"/>
            <p:cNvSpPr>
              <a:spLocks noGrp="1"/>
            </p:cNvSpPr>
            <p:nvPr/>
          </p:nvSpPr>
          <p:spPr>
            <a:xfrm rot="-10456223">
              <a:off x="774531" y="1571448"/>
              <a:ext cx="397674" cy="407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" name="Splat 162"/>
            <p:cNvSpPr>
              <a:spLocks noGrp="1"/>
            </p:cNvSpPr>
            <p:nvPr/>
          </p:nvSpPr>
          <p:spPr>
            <a:xfrm rot="-10129827">
              <a:off x="2690087" y="1497469"/>
              <a:ext cx="63436" cy="15859"/>
            </a:xfrm>
            <a:prstGeom prst="ellipse">
              <a:avLst/>
            </a:prstGeom>
            <a:gradFill>
              <a:gsLst>
                <a:gs pos="0">
                  <a:srgbClr val="FFF7FF">
                    <a:alpha val="17777"/>
                  </a:srgbClr>
                </a:gs>
                <a:gs pos="14286">
                  <a:srgbClr val="FFF7FF">
                    <a:alpha val="16465"/>
                  </a:srgbClr>
                </a:gs>
                <a:gs pos="28571">
                  <a:srgbClr val="FFF7FF">
                    <a:alpha val="13037"/>
                  </a:srgbClr>
                </a:gs>
                <a:gs pos="42857">
                  <a:srgbClr val="FFF7FF">
                    <a:alpha val="8755"/>
                  </a:srgbClr>
                </a:gs>
                <a:gs pos="57143">
                  <a:srgbClr val="FFF7FF">
                    <a:alpha val="4950"/>
                  </a:srgbClr>
                </a:gs>
                <a:gs pos="71429">
                  <a:srgbClr val="FFF7FF">
                    <a:alpha val="2348"/>
                  </a:srgbClr>
                </a:gs>
                <a:gs pos="85714">
                  <a:srgbClr val="FFF7FF">
                    <a:alpha val="935"/>
                  </a:srgbClr>
                </a:gs>
                <a:gs pos="100000">
                  <a:srgbClr val="FFF7FF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" name="Splat 163"/>
            <p:cNvSpPr>
              <a:spLocks noGrp="1"/>
            </p:cNvSpPr>
            <p:nvPr/>
          </p:nvSpPr>
          <p:spPr>
            <a:xfrm rot="7856329">
              <a:off x="203829" y="652340"/>
              <a:ext cx="618146" cy="18649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" name="Splat 164"/>
            <p:cNvSpPr>
              <a:spLocks noGrp="1"/>
            </p:cNvSpPr>
            <p:nvPr/>
          </p:nvSpPr>
          <p:spPr>
            <a:xfrm rot="2943494">
              <a:off x="2142379" y="783033"/>
              <a:ext cx="424574" cy="2705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" name="Splat 165"/>
            <p:cNvSpPr>
              <a:spLocks noGrp="1"/>
            </p:cNvSpPr>
            <p:nvPr/>
          </p:nvSpPr>
          <p:spPr>
            <a:xfrm rot="9191432">
              <a:off x="1278859" y="1084325"/>
              <a:ext cx="524493" cy="3913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" name="Splat 166"/>
            <p:cNvSpPr>
              <a:spLocks noGrp="1"/>
            </p:cNvSpPr>
            <p:nvPr/>
          </p:nvSpPr>
          <p:spPr>
            <a:xfrm rot="3794582">
              <a:off x="3321025" y="951150"/>
              <a:ext cx="68461" cy="17625"/>
            </a:xfrm>
            <a:prstGeom prst="ellipse">
              <a:avLst/>
            </a:prstGeom>
            <a:gradFill>
              <a:gsLst>
                <a:gs pos="0">
                  <a:srgbClr val="C0D57A">
                    <a:alpha val="16480"/>
                  </a:srgbClr>
                </a:gs>
                <a:gs pos="14286">
                  <a:srgbClr val="C0D57A">
                    <a:alpha val="15254"/>
                  </a:srgbClr>
                </a:gs>
                <a:gs pos="28571">
                  <a:srgbClr val="C0D57A">
                    <a:alpha val="12060"/>
                  </a:srgbClr>
                </a:gs>
                <a:gs pos="42857">
                  <a:srgbClr val="C0D57A">
                    <a:alpha val="8084"/>
                  </a:srgbClr>
                </a:gs>
                <a:gs pos="57143">
                  <a:srgbClr val="C0D57A">
                    <a:alpha val="4563"/>
                  </a:srgbClr>
                </a:gs>
                <a:gs pos="71429">
                  <a:srgbClr val="C0D57A">
                    <a:alpha val="2163"/>
                  </a:srgbClr>
                </a:gs>
                <a:gs pos="85714">
                  <a:srgbClr val="C0D57A">
                    <a:alpha val="861"/>
                  </a:srgbClr>
                </a:gs>
                <a:gs pos="100000">
                  <a:srgbClr val="C0D57A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" name="Splat 167"/>
            <p:cNvSpPr>
              <a:spLocks noGrp="1"/>
            </p:cNvSpPr>
            <p:nvPr/>
          </p:nvSpPr>
          <p:spPr>
            <a:xfrm rot="6651054">
              <a:off x="1225516" y="1065673"/>
              <a:ext cx="60466" cy="15116"/>
            </a:xfrm>
            <a:prstGeom prst="ellipse">
              <a:avLst/>
            </a:prstGeom>
            <a:gradFill>
              <a:gsLst>
                <a:gs pos="0">
                  <a:srgbClr val="FFFEFF">
                    <a:alpha val="18316"/>
                  </a:srgbClr>
                </a:gs>
                <a:gs pos="14286">
                  <a:srgbClr val="FFFEFF">
                    <a:alpha val="16968"/>
                  </a:srgbClr>
                </a:gs>
                <a:gs pos="28571">
                  <a:srgbClr val="FFFEFF">
                    <a:alpha val="13444"/>
                  </a:srgbClr>
                </a:gs>
                <a:gs pos="42857">
                  <a:srgbClr val="FFFEFF">
                    <a:alpha val="9035"/>
                  </a:srgbClr>
                </a:gs>
                <a:gs pos="57143">
                  <a:srgbClr val="FFFEFF">
                    <a:alpha val="5112"/>
                  </a:srgbClr>
                </a:gs>
                <a:gs pos="71429">
                  <a:srgbClr val="FFFEFF">
                    <a:alpha val="2426"/>
                  </a:srgbClr>
                </a:gs>
                <a:gs pos="85714">
                  <a:srgbClr val="FFFEFF">
                    <a:alpha val="967"/>
                  </a:srgbClr>
                </a:gs>
                <a:gs pos="100000">
                  <a:srgbClr val="FFFEFF">
                    <a:alpha val="3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" name="Splat 168"/>
            <p:cNvSpPr>
              <a:spLocks noGrp="1"/>
            </p:cNvSpPr>
            <p:nvPr/>
          </p:nvSpPr>
          <p:spPr>
            <a:xfrm rot="9901055">
              <a:off x="1243148" y="135822"/>
              <a:ext cx="68461" cy="17380"/>
            </a:xfrm>
            <a:prstGeom prst="ellipse">
              <a:avLst/>
            </a:prstGeom>
            <a:gradFill>
              <a:gsLst>
                <a:gs pos="0">
                  <a:srgbClr val="F3F8F5">
                    <a:alpha val="16661"/>
                  </a:srgbClr>
                </a:gs>
                <a:gs pos="14286">
                  <a:srgbClr val="F3F8F5">
                    <a:alpha val="15423"/>
                  </a:srgbClr>
                </a:gs>
                <a:gs pos="28571">
                  <a:srgbClr val="F3F8F5">
                    <a:alpha val="12196"/>
                  </a:srgbClr>
                </a:gs>
                <a:gs pos="42857">
                  <a:srgbClr val="F3F8F5">
                    <a:alpha val="8177"/>
                  </a:srgbClr>
                </a:gs>
                <a:gs pos="57143">
                  <a:srgbClr val="F3F8F5">
                    <a:alpha val="4617"/>
                  </a:srgbClr>
                </a:gs>
                <a:gs pos="71429">
                  <a:srgbClr val="F3F8F5">
                    <a:alpha val="2188"/>
                  </a:srgbClr>
                </a:gs>
                <a:gs pos="85714">
                  <a:srgbClr val="F3F8F5">
                    <a:alpha val="871"/>
                  </a:srgbClr>
                </a:gs>
                <a:gs pos="100000">
                  <a:srgbClr val="F3F8F5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" name="Splat 169"/>
            <p:cNvSpPr>
              <a:spLocks noGrp="1"/>
            </p:cNvSpPr>
            <p:nvPr/>
          </p:nvSpPr>
          <p:spPr>
            <a:xfrm rot="-9552276">
              <a:off x="2260052" y="1137392"/>
              <a:ext cx="68461" cy="17609"/>
            </a:xfrm>
            <a:prstGeom prst="ellipse">
              <a:avLst/>
            </a:prstGeom>
            <a:gradFill>
              <a:gsLst>
                <a:gs pos="0">
                  <a:srgbClr val="FFD9C4">
                    <a:alpha val="16491"/>
                  </a:srgbClr>
                </a:gs>
                <a:gs pos="14286">
                  <a:srgbClr val="FFD9C4">
                    <a:alpha val="15265"/>
                  </a:srgbClr>
                </a:gs>
                <a:gs pos="28571">
                  <a:srgbClr val="FFD9C4">
                    <a:alpha val="12069"/>
                  </a:srgbClr>
                </a:gs>
                <a:gs pos="42857">
                  <a:srgbClr val="FFD9C4">
                    <a:alpha val="8090"/>
                  </a:srgbClr>
                </a:gs>
                <a:gs pos="57143">
                  <a:srgbClr val="FFD9C4">
                    <a:alpha val="4567"/>
                  </a:srgbClr>
                </a:gs>
                <a:gs pos="71429">
                  <a:srgbClr val="FFD9C4">
                    <a:alpha val="2164"/>
                  </a:srgbClr>
                </a:gs>
                <a:gs pos="85714">
                  <a:srgbClr val="FFD9C4">
                    <a:alpha val="862"/>
                  </a:srgbClr>
                </a:gs>
                <a:gs pos="100000">
                  <a:srgbClr val="FFD9C4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" name="Splat 170"/>
            <p:cNvSpPr>
              <a:spLocks noGrp="1"/>
            </p:cNvSpPr>
            <p:nvPr/>
          </p:nvSpPr>
          <p:spPr>
            <a:xfrm rot="4164351">
              <a:off x="1242612" y="1544597"/>
              <a:ext cx="68461" cy="17278"/>
            </a:xfrm>
            <a:prstGeom prst="ellipse">
              <a:avLst/>
            </a:prstGeom>
            <a:gradFill>
              <a:gsLst>
                <a:gs pos="0">
                  <a:srgbClr val="FFFAFF">
                    <a:alpha val="16736"/>
                  </a:srgbClr>
                </a:gs>
                <a:gs pos="14286">
                  <a:srgbClr val="FFFAFF">
                    <a:alpha val="15494"/>
                  </a:srgbClr>
                </a:gs>
                <a:gs pos="28571">
                  <a:srgbClr val="FFFAFF">
                    <a:alpha val="12253"/>
                  </a:srgbClr>
                </a:gs>
                <a:gs pos="42857">
                  <a:srgbClr val="FFFAFF">
                    <a:alpha val="8216"/>
                  </a:srgbClr>
                </a:gs>
                <a:gs pos="57143">
                  <a:srgbClr val="FFFAFF">
                    <a:alpha val="4640"/>
                  </a:srgbClr>
                </a:gs>
                <a:gs pos="71429">
                  <a:srgbClr val="FFFAFF">
                    <a:alpha val="2199"/>
                  </a:srgbClr>
                </a:gs>
                <a:gs pos="85714">
                  <a:srgbClr val="FFFAFF">
                    <a:alpha val="875"/>
                  </a:srgbClr>
                </a:gs>
                <a:gs pos="100000">
                  <a:srgbClr val="FFFAFF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" name="Splat 171"/>
            <p:cNvSpPr>
              <a:spLocks noGrp="1"/>
            </p:cNvSpPr>
            <p:nvPr/>
          </p:nvSpPr>
          <p:spPr>
            <a:xfrm rot="7031192">
              <a:off x="169198" y="919711"/>
              <a:ext cx="266259" cy="328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" name="Splat 172"/>
            <p:cNvSpPr>
              <a:spLocks noGrp="1"/>
            </p:cNvSpPr>
            <p:nvPr/>
          </p:nvSpPr>
          <p:spPr>
            <a:xfrm rot="9231963">
              <a:off x="3224499" y="1177837"/>
              <a:ext cx="366799" cy="941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" name="Splat 173"/>
            <p:cNvSpPr>
              <a:spLocks noGrp="1"/>
            </p:cNvSpPr>
            <p:nvPr/>
          </p:nvSpPr>
          <p:spPr>
            <a:xfrm rot="3519536">
              <a:off x="2925084" y="839329"/>
              <a:ext cx="699388" cy="20521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" name="Splat 174"/>
            <p:cNvSpPr>
              <a:spLocks noGrp="1"/>
            </p:cNvSpPr>
            <p:nvPr/>
          </p:nvSpPr>
          <p:spPr>
            <a:xfrm rot="9215865">
              <a:off x="949648" y="1500967"/>
              <a:ext cx="345743" cy="848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" name="Splat 175"/>
            <p:cNvSpPr>
              <a:spLocks noGrp="1"/>
            </p:cNvSpPr>
            <p:nvPr/>
          </p:nvSpPr>
          <p:spPr>
            <a:xfrm rot="-8319619">
              <a:off x="2308800" y="1164202"/>
              <a:ext cx="68461" cy="17140"/>
            </a:xfrm>
            <a:prstGeom prst="ellipse">
              <a:avLst/>
            </a:prstGeom>
            <a:gradFill>
              <a:gsLst>
                <a:gs pos="0">
                  <a:srgbClr val="FFEBD9">
                    <a:alpha val="16838"/>
                  </a:srgbClr>
                </a:gs>
                <a:gs pos="14286">
                  <a:srgbClr val="FFEBD9">
                    <a:alpha val="15589"/>
                  </a:srgbClr>
                </a:gs>
                <a:gs pos="28571">
                  <a:srgbClr val="FFEBD9">
                    <a:alpha val="12329"/>
                  </a:srgbClr>
                </a:gs>
                <a:gs pos="42857">
                  <a:srgbClr val="FFEBD9">
                    <a:alpha val="8269"/>
                  </a:srgbClr>
                </a:gs>
                <a:gs pos="57143">
                  <a:srgbClr val="FFEBD9">
                    <a:alpha val="4670"/>
                  </a:srgbClr>
                </a:gs>
                <a:gs pos="71429">
                  <a:srgbClr val="FFEBD9">
                    <a:alpha val="2214"/>
                  </a:srgbClr>
                </a:gs>
                <a:gs pos="85714">
                  <a:srgbClr val="FFEBD9">
                    <a:alpha val="881"/>
                  </a:srgbClr>
                </a:gs>
                <a:gs pos="100000">
                  <a:srgbClr val="FFEBD9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" name="Splat 176"/>
            <p:cNvSpPr>
              <a:spLocks noGrp="1"/>
            </p:cNvSpPr>
            <p:nvPr/>
          </p:nvSpPr>
          <p:spPr>
            <a:xfrm rot="7394708">
              <a:off x="871457" y="1523540"/>
              <a:ext cx="68461" cy="17723"/>
            </a:xfrm>
            <a:prstGeom prst="ellipse">
              <a:avLst/>
            </a:prstGeom>
            <a:gradFill>
              <a:gsLst>
                <a:gs pos="0">
                  <a:srgbClr val="5D7C16">
                    <a:alpha val="16407"/>
                  </a:srgbClr>
                </a:gs>
                <a:gs pos="14286">
                  <a:srgbClr val="5D7C16">
                    <a:alpha val="15187"/>
                  </a:srgbClr>
                </a:gs>
                <a:gs pos="28571">
                  <a:srgbClr val="5D7C16">
                    <a:alpha val="12005"/>
                  </a:srgbClr>
                </a:gs>
                <a:gs pos="42857">
                  <a:srgbClr val="5D7C16">
                    <a:alpha val="8047"/>
                  </a:srgbClr>
                </a:gs>
                <a:gs pos="57143">
                  <a:srgbClr val="5D7C16">
                    <a:alpha val="4542"/>
                  </a:srgbClr>
                </a:gs>
                <a:gs pos="71429">
                  <a:srgbClr val="5D7C16">
                    <a:alpha val="2152"/>
                  </a:srgbClr>
                </a:gs>
                <a:gs pos="85714">
                  <a:srgbClr val="5D7C16">
                    <a:alpha val="857"/>
                  </a:srgbClr>
                </a:gs>
                <a:gs pos="100000">
                  <a:srgbClr val="5D7C16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" name="Splat 177"/>
            <p:cNvSpPr>
              <a:spLocks noGrp="1"/>
            </p:cNvSpPr>
            <p:nvPr/>
          </p:nvSpPr>
          <p:spPr>
            <a:xfrm rot="-10750980">
              <a:off x="937351" y="1554601"/>
              <a:ext cx="68461" cy="17846"/>
            </a:xfrm>
            <a:prstGeom prst="ellipse">
              <a:avLst/>
            </a:prstGeom>
            <a:gradFill>
              <a:gsLst>
                <a:gs pos="0">
                  <a:srgbClr val="769C00">
                    <a:alpha val="16316"/>
                  </a:srgbClr>
                </a:gs>
                <a:gs pos="14286">
                  <a:srgbClr val="769C00">
                    <a:alpha val="15102"/>
                  </a:srgbClr>
                </a:gs>
                <a:gs pos="28571">
                  <a:srgbClr val="769C00">
                    <a:alpha val="11937"/>
                  </a:srgbClr>
                </a:gs>
                <a:gs pos="42857">
                  <a:srgbClr val="769C00">
                    <a:alpha val="8000"/>
                  </a:srgbClr>
                </a:gs>
                <a:gs pos="57143">
                  <a:srgbClr val="769C00">
                    <a:alpha val="4515"/>
                  </a:srgbClr>
                </a:gs>
                <a:gs pos="71429">
                  <a:srgbClr val="769C00">
                    <a:alpha val="2139"/>
                  </a:srgbClr>
                </a:gs>
                <a:gs pos="85714">
                  <a:srgbClr val="769C00">
                    <a:alpha val="852"/>
                  </a:srgbClr>
                </a:gs>
                <a:gs pos="100000">
                  <a:srgbClr val="769C00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" name="Splat 178"/>
            <p:cNvSpPr>
              <a:spLocks noGrp="1"/>
            </p:cNvSpPr>
            <p:nvPr/>
          </p:nvSpPr>
          <p:spPr>
            <a:xfrm rot="9403804">
              <a:off x="3319156" y="1257519"/>
              <a:ext cx="62872" cy="15718"/>
            </a:xfrm>
            <a:prstGeom prst="ellipse">
              <a:avLst/>
            </a:prstGeom>
            <a:gradFill>
              <a:gsLst>
                <a:gs pos="0">
                  <a:srgbClr val="FFFCFF">
                    <a:alpha val="17879"/>
                  </a:srgbClr>
                </a:gs>
                <a:gs pos="14286">
                  <a:srgbClr val="FFFCFF">
                    <a:alpha val="16561"/>
                  </a:srgbClr>
                </a:gs>
                <a:gs pos="28571">
                  <a:srgbClr val="FFFCFF">
                    <a:alpha val="13114"/>
                  </a:srgbClr>
                </a:gs>
                <a:gs pos="42857">
                  <a:srgbClr val="FFFCFF">
                    <a:alpha val="8808"/>
                  </a:srgbClr>
                </a:gs>
                <a:gs pos="57143">
                  <a:srgbClr val="FFFCFF">
                    <a:alpha val="4981"/>
                  </a:srgbClr>
                </a:gs>
                <a:gs pos="71429">
                  <a:srgbClr val="FFFCFF">
                    <a:alpha val="2363"/>
                  </a:srgbClr>
                </a:gs>
                <a:gs pos="85714">
                  <a:srgbClr val="FFFCFF">
                    <a:alpha val="941"/>
                  </a:srgbClr>
                </a:gs>
                <a:gs pos="100000">
                  <a:srgbClr val="FFFCFF">
                    <a:alpha val="3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" name="Splat 179"/>
            <p:cNvSpPr>
              <a:spLocks noGrp="1"/>
            </p:cNvSpPr>
            <p:nvPr/>
          </p:nvSpPr>
          <p:spPr>
            <a:xfrm rot="-8183943">
              <a:off x="1510903" y="2801295"/>
              <a:ext cx="58658" cy="14664"/>
            </a:xfrm>
            <a:prstGeom prst="ellipse">
              <a:avLst/>
            </a:prstGeom>
            <a:gradFill>
              <a:gsLst>
                <a:gs pos="0">
                  <a:srgbClr val="FFFFFF">
                    <a:alpha val="18643"/>
                  </a:srgbClr>
                </a:gs>
                <a:gs pos="14286">
                  <a:srgbClr val="FFFFFF">
                    <a:alpha val="17273"/>
                  </a:srgbClr>
                </a:gs>
                <a:gs pos="28571">
                  <a:srgbClr val="FFFFFF">
                    <a:alpha val="13691"/>
                  </a:srgbClr>
                </a:gs>
                <a:gs pos="42857">
                  <a:srgbClr val="FFFFFF">
                    <a:alpha val="9206"/>
                  </a:srgbClr>
                </a:gs>
                <a:gs pos="57143">
                  <a:srgbClr val="FFFFFF">
                    <a:alpha val="5211"/>
                  </a:srgbClr>
                </a:gs>
                <a:gs pos="71429">
                  <a:srgbClr val="FFFFFF">
                    <a:alpha val="2474"/>
                  </a:srgbClr>
                </a:gs>
                <a:gs pos="85714">
                  <a:srgbClr val="FFFFFF">
                    <a:alpha val="986"/>
                  </a:srgbClr>
                </a:gs>
                <a:gs pos="100000">
                  <a:srgbClr val="FFFFFF">
                    <a:alpha val="3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" name="Splat 180"/>
            <p:cNvSpPr>
              <a:spLocks noGrp="1"/>
            </p:cNvSpPr>
            <p:nvPr/>
          </p:nvSpPr>
          <p:spPr>
            <a:xfrm rot="3149639">
              <a:off x="2016948" y="971419"/>
              <a:ext cx="546192" cy="773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" name="Splat 181"/>
            <p:cNvSpPr>
              <a:spLocks noGrp="1"/>
            </p:cNvSpPr>
            <p:nvPr/>
          </p:nvSpPr>
          <p:spPr>
            <a:xfrm rot="-9450892">
              <a:off x="1099730" y="2290934"/>
              <a:ext cx="61745" cy="15436"/>
            </a:xfrm>
            <a:prstGeom prst="ellipse">
              <a:avLst/>
            </a:prstGeom>
            <a:gradFill>
              <a:gsLst>
                <a:gs pos="0">
                  <a:srgbClr val="FDFFFF">
                    <a:alpha val="18084"/>
                  </a:srgbClr>
                </a:gs>
                <a:gs pos="14286">
                  <a:srgbClr val="FDFFFF">
                    <a:alpha val="16752"/>
                  </a:srgbClr>
                </a:gs>
                <a:gs pos="28571">
                  <a:srgbClr val="FDFFFF">
                    <a:alpha val="13269"/>
                  </a:srgbClr>
                </a:gs>
                <a:gs pos="42857">
                  <a:srgbClr val="FDFFFF">
                    <a:alpha val="8915"/>
                  </a:srgbClr>
                </a:gs>
                <a:gs pos="57143">
                  <a:srgbClr val="FDFFFF">
                    <a:alpha val="5042"/>
                  </a:srgbClr>
                </a:gs>
                <a:gs pos="71429">
                  <a:srgbClr val="FDFFFF">
                    <a:alpha val="2393"/>
                  </a:srgbClr>
                </a:gs>
                <a:gs pos="85714">
                  <a:srgbClr val="FDFFFF">
                    <a:alpha val="953"/>
                  </a:srgbClr>
                </a:gs>
                <a:gs pos="100000">
                  <a:srgbClr val="FDFFFF">
                    <a:alpha val="3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" name="Splat 182"/>
            <p:cNvSpPr>
              <a:spLocks noGrp="1"/>
            </p:cNvSpPr>
            <p:nvPr/>
          </p:nvSpPr>
          <p:spPr>
            <a:xfrm rot="2937132">
              <a:off x="1397762" y="1431725"/>
              <a:ext cx="68461" cy="17223"/>
            </a:xfrm>
            <a:prstGeom prst="ellipse">
              <a:avLst/>
            </a:prstGeom>
            <a:gradFill>
              <a:gsLst>
                <a:gs pos="0">
                  <a:srgbClr val="FF8100">
                    <a:alpha val="16777"/>
                  </a:srgbClr>
                </a:gs>
                <a:gs pos="14286">
                  <a:srgbClr val="FF8100">
                    <a:alpha val="15531"/>
                  </a:srgbClr>
                </a:gs>
                <a:gs pos="28571">
                  <a:srgbClr val="FF8100">
                    <a:alpha val="12283"/>
                  </a:srgbClr>
                </a:gs>
                <a:gs pos="42857">
                  <a:srgbClr val="FF8100">
                    <a:alpha val="8237"/>
                  </a:srgbClr>
                </a:gs>
                <a:gs pos="57143">
                  <a:srgbClr val="FF8100">
                    <a:alpha val="4651"/>
                  </a:srgbClr>
                </a:gs>
                <a:gs pos="71429">
                  <a:srgbClr val="FF8100">
                    <a:alpha val="2205"/>
                  </a:srgbClr>
                </a:gs>
                <a:gs pos="85714">
                  <a:srgbClr val="FF8100">
                    <a:alpha val="878"/>
                  </a:srgbClr>
                </a:gs>
                <a:gs pos="100000">
                  <a:srgbClr val="FF8100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" name="Splat 183"/>
            <p:cNvSpPr>
              <a:spLocks noGrp="1"/>
            </p:cNvSpPr>
            <p:nvPr/>
          </p:nvSpPr>
          <p:spPr>
            <a:xfrm rot="-9264643">
              <a:off x="2411091" y="1399879"/>
              <a:ext cx="490906" cy="1009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" name="Splat 184"/>
            <p:cNvSpPr>
              <a:spLocks noGrp="1"/>
            </p:cNvSpPr>
            <p:nvPr/>
          </p:nvSpPr>
          <p:spPr>
            <a:xfrm rot="3071950">
              <a:off x="3091951" y="672570"/>
              <a:ext cx="231179" cy="631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" name="Splat 185"/>
            <p:cNvSpPr>
              <a:spLocks noGrp="1"/>
            </p:cNvSpPr>
            <p:nvPr/>
          </p:nvSpPr>
          <p:spPr>
            <a:xfrm rot="8422557">
              <a:off x="1960908" y="957501"/>
              <a:ext cx="117732" cy="49972"/>
            </a:xfrm>
            <a:prstGeom prst="ellipse">
              <a:avLst/>
            </a:prstGeom>
            <a:gradFill>
              <a:gsLst>
                <a:gs pos="0">
                  <a:srgbClr val="FFFFFF">
                    <a:alpha val="11260"/>
                  </a:srgbClr>
                </a:gs>
                <a:gs pos="14286">
                  <a:srgbClr val="FFFFFF">
                    <a:alpha val="10398"/>
                  </a:srgbClr>
                </a:gs>
                <a:gs pos="28571">
                  <a:srgbClr val="FFFFFF">
                    <a:alpha val="8172"/>
                  </a:srgbClr>
                </a:gs>
                <a:gs pos="42857">
                  <a:srgbClr val="FFFFFF">
                    <a:alpha val="5438"/>
                  </a:srgbClr>
                </a:gs>
                <a:gs pos="57143">
                  <a:srgbClr val="FFFFFF">
                    <a:alpha val="3051"/>
                  </a:srgbClr>
                </a:gs>
                <a:gs pos="71429">
                  <a:srgbClr val="FFFFFF">
                    <a:alpha val="1440"/>
                  </a:srgbClr>
                </a:gs>
                <a:gs pos="85714">
                  <a:srgbClr val="FFFFFF">
                    <a:alpha val="572"/>
                  </a:srgbClr>
                </a:gs>
                <a:gs pos="100000">
                  <a:srgbClr val="FFFFFF">
                    <a:alpha val="1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" name="Splat 186"/>
            <p:cNvSpPr>
              <a:spLocks noGrp="1"/>
            </p:cNvSpPr>
            <p:nvPr/>
          </p:nvSpPr>
          <p:spPr>
            <a:xfrm rot="9454101">
              <a:off x="1245115" y="1438065"/>
              <a:ext cx="68461" cy="17757"/>
            </a:xfrm>
            <a:prstGeom prst="ellipse">
              <a:avLst/>
            </a:prstGeom>
            <a:gradFill>
              <a:gsLst>
                <a:gs pos="0">
                  <a:srgbClr val="FF8F00">
                    <a:alpha val="16382"/>
                  </a:srgbClr>
                </a:gs>
                <a:gs pos="14286">
                  <a:srgbClr val="FF8F00">
                    <a:alpha val="15164"/>
                  </a:srgbClr>
                </a:gs>
                <a:gs pos="28571">
                  <a:srgbClr val="FF8F00">
                    <a:alpha val="11987"/>
                  </a:srgbClr>
                </a:gs>
                <a:gs pos="42857">
                  <a:srgbClr val="FF8F00">
                    <a:alpha val="8034"/>
                  </a:srgbClr>
                </a:gs>
                <a:gs pos="57143">
                  <a:srgbClr val="FF8F00">
                    <a:alpha val="4535"/>
                  </a:srgbClr>
                </a:gs>
                <a:gs pos="71429">
                  <a:srgbClr val="FF8F00">
                    <a:alpha val="2149"/>
                  </a:srgbClr>
                </a:gs>
                <a:gs pos="85714">
                  <a:srgbClr val="FF8F00">
                    <a:alpha val="855"/>
                  </a:srgbClr>
                </a:gs>
                <a:gs pos="100000">
                  <a:srgbClr val="FF8F00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" name="Splat 187"/>
            <p:cNvSpPr>
              <a:spLocks noGrp="1"/>
            </p:cNvSpPr>
            <p:nvPr/>
          </p:nvSpPr>
          <p:spPr>
            <a:xfrm rot="3202613">
              <a:off x="1448661" y="2660716"/>
              <a:ext cx="68461" cy="18030"/>
            </a:xfrm>
            <a:prstGeom prst="ellipse">
              <a:avLst/>
            </a:prstGeom>
            <a:gradFill>
              <a:gsLst>
                <a:gs pos="0">
                  <a:srgbClr val="B5CF88">
                    <a:alpha val="16179"/>
                  </a:srgbClr>
                </a:gs>
                <a:gs pos="14286">
                  <a:srgbClr val="B5CF88">
                    <a:alpha val="14974"/>
                  </a:srgbClr>
                </a:gs>
                <a:gs pos="28571">
                  <a:srgbClr val="B5CF88">
                    <a:alpha val="11834"/>
                  </a:srgbClr>
                </a:gs>
                <a:gs pos="42857">
                  <a:srgbClr val="B5CF88">
                    <a:alpha val="7929"/>
                  </a:srgbClr>
                </a:gs>
                <a:gs pos="57143">
                  <a:srgbClr val="B5CF88">
                    <a:alpha val="4475"/>
                  </a:srgbClr>
                </a:gs>
                <a:gs pos="71429">
                  <a:srgbClr val="B5CF88">
                    <a:alpha val="2120"/>
                  </a:srgbClr>
                </a:gs>
                <a:gs pos="85714">
                  <a:srgbClr val="B5CF88">
                    <a:alpha val="844"/>
                  </a:srgbClr>
                </a:gs>
                <a:gs pos="100000">
                  <a:srgbClr val="B5CF88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" name="Splat 188"/>
            <p:cNvSpPr>
              <a:spLocks noGrp="1"/>
            </p:cNvSpPr>
            <p:nvPr/>
          </p:nvSpPr>
          <p:spPr>
            <a:xfrm rot="4674815">
              <a:off x="2436682" y="2281598"/>
              <a:ext cx="60114" cy="15029"/>
            </a:xfrm>
            <a:prstGeom prst="ellipse">
              <a:avLst/>
            </a:prstGeom>
            <a:gradFill>
              <a:gsLst>
                <a:gs pos="0">
                  <a:srgbClr val="FFFFFF">
                    <a:alpha val="18380"/>
                  </a:srgbClr>
                </a:gs>
                <a:gs pos="14286">
                  <a:srgbClr val="FFFFFF">
                    <a:alpha val="17028"/>
                  </a:srgbClr>
                </a:gs>
                <a:gs pos="28571">
                  <a:srgbClr val="FFFFFF">
                    <a:alpha val="13492"/>
                  </a:srgbClr>
                </a:gs>
                <a:gs pos="42857">
                  <a:srgbClr val="FFFFFF">
                    <a:alpha val="9069"/>
                  </a:srgbClr>
                </a:gs>
                <a:gs pos="57143">
                  <a:srgbClr val="FFFFFF">
                    <a:alpha val="5131"/>
                  </a:srgbClr>
                </a:gs>
                <a:gs pos="71429">
                  <a:srgbClr val="FFFFFF">
                    <a:alpha val="2436"/>
                  </a:srgbClr>
                </a:gs>
                <a:gs pos="85714">
                  <a:srgbClr val="FFFFFF">
                    <a:alpha val="970"/>
                  </a:srgbClr>
                </a:gs>
                <a:gs pos="100000">
                  <a:srgbClr val="FFFFFF">
                    <a:alpha val="3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" name="Splat 189"/>
            <p:cNvSpPr>
              <a:spLocks noGrp="1"/>
            </p:cNvSpPr>
            <p:nvPr/>
          </p:nvSpPr>
          <p:spPr>
            <a:xfrm rot="-8147139">
              <a:off x="951523" y="1613068"/>
              <a:ext cx="617213" cy="1513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" name="Splat 190"/>
            <p:cNvSpPr>
              <a:spLocks noGrp="1"/>
            </p:cNvSpPr>
            <p:nvPr/>
          </p:nvSpPr>
          <p:spPr>
            <a:xfrm rot="-9579295">
              <a:off x="1212751" y="1354804"/>
              <a:ext cx="463681" cy="589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" name="Splat 191"/>
            <p:cNvSpPr>
              <a:spLocks noGrp="1"/>
            </p:cNvSpPr>
            <p:nvPr/>
          </p:nvSpPr>
          <p:spPr>
            <a:xfrm rot="9612333">
              <a:off x="2659562" y="1411970"/>
              <a:ext cx="561123" cy="792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2" name="Splat 192"/>
            <p:cNvSpPr>
              <a:spLocks noGrp="1"/>
            </p:cNvSpPr>
            <p:nvPr/>
          </p:nvSpPr>
          <p:spPr>
            <a:xfrm rot="-10032538">
              <a:off x="1192858" y="1856197"/>
              <a:ext cx="68461" cy="17935"/>
            </a:xfrm>
            <a:prstGeom prst="ellipse">
              <a:avLst/>
            </a:prstGeom>
            <a:gradFill>
              <a:gsLst>
                <a:gs pos="0">
                  <a:srgbClr val="97C320">
                    <a:alpha val="16250"/>
                  </a:srgbClr>
                </a:gs>
                <a:gs pos="14286">
                  <a:srgbClr val="97C320">
                    <a:alpha val="15040"/>
                  </a:srgbClr>
                </a:gs>
                <a:gs pos="28571">
                  <a:srgbClr val="97C320">
                    <a:alpha val="11887"/>
                  </a:srgbClr>
                </a:gs>
                <a:gs pos="42857">
                  <a:srgbClr val="97C320">
                    <a:alpha val="7966"/>
                  </a:srgbClr>
                </a:gs>
                <a:gs pos="57143">
                  <a:srgbClr val="97C320">
                    <a:alpha val="4495"/>
                  </a:srgbClr>
                </a:gs>
                <a:gs pos="71429">
                  <a:srgbClr val="97C320">
                    <a:alpha val="2130"/>
                  </a:srgbClr>
                </a:gs>
                <a:gs pos="85714">
                  <a:srgbClr val="97C320">
                    <a:alpha val="848"/>
                  </a:srgbClr>
                </a:gs>
                <a:gs pos="100000">
                  <a:srgbClr val="97C320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3" name="Splat 193"/>
            <p:cNvSpPr>
              <a:spLocks noGrp="1"/>
            </p:cNvSpPr>
            <p:nvPr/>
          </p:nvSpPr>
          <p:spPr>
            <a:xfrm rot="5931462">
              <a:off x="1639174" y="1976455"/>
              <a:ext cx="458411" cy="358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4" name="Splat 194"/>
            <p:cNvSpPr>
              <a:spLocks noGrp="1"/>
            </p:cNvSpPr>
            <p:nvPr/>
          </p:nvSpPr>
          <p:spPr>
            <a:xfrm rot="10531492">
              <a:off x="1003254" y="1550789"/>
              <a:ext cx="68461" cy="18109"/>
            </a:xfrm>
            <a:prstGeom prst="ellipse">
              <a:avLst/>
            </a:prstGeom>
            <a:gradFill>
              <a:gsLst>
                <a:gs pos="0">
                  <a:srgbClr val="7D9400">
                    <a:alpha val="16121"/>
                  </a:srgbClr>
                </a:gs>
                <a:gs pos="14286">
                  <a:srgbClr val="7D9400">
                    <a:alpha val="14919"/>
                  </a:srgbClr>
                </a:gs>
                <a:gs pos="28571">
                  <a:srgbClr val="7D9400">
                    <a:alpha val="11790"/>
                  </a:srgbClr>
                </a:gs>
                <a:gs pos="42857">
                  <a:srgbClr val="7D9400">
                    <a:alpha val="7899"/>
                  </a:srgbClr>
                </a:gs>
                <a:gs pos="57143">
                  <a:srgbClr val="7D9400">
                    <a:alpha val="4457"/>
                  </a:srgbClr>
                </a:gs>
                <a:gs pos="71429">
                  <a:srgbClr val="7D9400">
                    <a:alpha val="2112"/>
                  </a:srgbClr>
                </a:gs>
                <a:gs pos="85714">
                  <a:srgbClr val="7D9400">
                    <a:alpha val="840"/>
                  </a:srgbClr>
                </a:gs>
                <a:gs pos="100000">
                  <a:srgbClr val="7D9400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5" name="Splat 195"/>
            <p:cNvSpPr>
              <a:spLocks noGrp="1"/>
            </p:cNvSpPr>
            <p:nvPr/>
          </p:nvSpPr>
          <p:spPr>
            <a:xfrm rot="5753051">
              <a:off x="1028779" y="1070509"/>
              <a:ext cx="368075" cy="784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6" name="Splat 196"/>
            <p:cNvSpPr>
              <a:spLocks noGrp="1"/>
            </p:cNvSpPr>
            <p:nvPr/>
          </p:nvSpPr>
          <p:spPr>
            <a:xfrm rot="6348777">
              <a:off x="1872167" y="2038917"/>
              <a:ext cx="68461" cy="18138"/>
            </a:xfrm>
            <a:prstGeom prst="ellipse">
              <a:avLst/>
            </a:prstGeom>
            <a:gradFill>
              <a:gsLst>
                <a:gs pos="0">
                  <a:srgbClr val="85BA1C">
                    <a:alpha val="16099"/>
                  </a:srgbClr>
                </a:gs>
                <a:gs pos="14286">
                  <a:srgbClr val="85BA1C">
                    <a:alpha val="14899"/>
                  </a:srgbClr>
                </a:gs>
                <a:gs pos="28571">
                  <a:srgbClr val="85BA1C">
                    <a:alpha val="11774"/>
                  </a:srgbClr>
                </a:gs>
                <a:gs pos="42857">
                  <a:srgbClr val="85BA1C">
                    <a:alpha val="7888"/>
                  </a:srgbClr>
                </a:gs>
                <a:gs pos="57143">
                  <a:srgbClr val="85BA1C">
                    <a:alpha val="4451"/>
                  </a:srgbClr>
                </a:gs>
                <a:gs pos="71429">
                  <a:srgbClr val="85BA1C">
                    <a:alpha val="2109"/>
                  </a:srgbClr>
                </a:gs>
                <a:gs pos="85714">
                  <a:srgbClr val="85BA1C">
                    <a:alpha val="839"/>
                  </a:srgbClr>
                </a:gs>
                <a:gs pos="100000">
                  <a:srgbClr val="85BA1C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7" name="Splat 197"/>
            <p:cNvSpPr>
              <a:spLocks noGrp="1"/>
            </p:cNvSpPr>
            <p:nvPr/>
          </p:nvSpPr>
          <p:spPr>
            <a:xfrm rot="3171794">
              <a:off x="1393981" y="2621865"/>
              <a:ext cx="64412" cy="16103"/>
            </a:xfrm>
            <a:prstGeom prst="ellipse">
              <a:avLst/>
            </a:prstGeom>
            <a:gradFill>
              <a:gsLst>
                <a:gs pos="0">
                  <a:srgbClr val="F4FDFF">
                    <a:alpha val="17599"/>
                  </a:srgbClr>
                </a:gs>
                <a:gs pos="14286">
                  <a:srgbClr val="F4FDFF">
                    <a:alpha val="16299"/>
                  </a:srgbClr>
                </a:gs>
                <a:gs pos="28571">
                  <a:srgbClr val="F4FDFF">
                    <a:alpha val="12902"/>
                  </a:srgbClr>
                </a:gs>
                <a:gs pos="42857">
                  <a:srgbClr val="F4FDFF">
                    <a:alpha val="8663"/>
                  </a:srgbClr>
                </a:gs>
                <a:gs pos="57143">
                  <a:srgbClr val="F4FDFF">
                    <a:alpha val="4897"/>
                  </a:srgbClr>
                </a:gs>
                <a:gs pos="71429">
                  <a:srgbClr val="F4FDFF">
                    <a:alpha val="2323"/>
                  </a:srgbClr>
                </a:gs>
                <a:gs pos="85714">
                  <a:srgbClr val="F4FDFF">
                    <a:alpha val="925"/>
                  </a:srgbClr>
                </a:gs>
                <a:gs pos="100000">
                  <a:srgbClr val="F4FDFF">
                    <a:alpha val="3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8" name="Splat 198"/>
            <p:cNvSpPr>
              <a:spLocks noGrp="1"/>
            </p:cNvSpPr>
            <p:nvPr/>
          </p:nvSpPr>
          <p:spPr>
            <a:xfrm rot="-10236577">
              <a:off x="1875130" y="75210"/>
              <a:ext cx="466176" cy="160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9" name="Splat 199"/>
            <p:cNvSpPr>
              <a:spLocks noGrp="1"/>
            </p:cNvSpPr>
            <p:nvPr/>
          </p:nvSpPr>
          <p:spPr>
            <a:xfrm rot="8559667">
              <a:off x="1986896" y="935083"/>
              <a:ext cx="121766" cy="51486"/>
            </a:xfrm>
            <a:prstGeom prst="ellipse">
              <a:avLst/>
            </a:prstGeom>
            <a:gradFill>
              <a:gsLst>
                <a:gs pos="0">
                  <a:srgbClr val="FFFFFF">
                    <a:alpha val="11512"/>
                  </a:srgbClr>
                </a:gs>
                <a:gs pos="14286">
                  <a:srgbClr val="FFFFFF">
                    <a:alpha val="10632"/>
                  </a:srgbClr>
                </a:gs>
                <a:gs pos="28571">
                  <a:srgbClr val="FFFFFF">
                    <a:alpha val="8358"/>
                  </a:srgbClr>
                </a:gs>
                <a:gs pos="42857">
                  <a:srgbClr val="FFFFFF">
                    <a:alpha val="5564"/>
                  </a:srgbClr>
                </a:gs>
                <a:gs pos="57143">
                  <a:srgbClr val="FFFFFF">
                    <a:alpha val="3122"/>
                  </a:srgbClr>
                </a:gs>
                <a:gs pos="71429">
                  <a:srgbClr val="FFFFFF">
                    <a:alpha val="1474"/>
                  </a:srgbClr>
                </a:gs>
                <a:gs pos="85714">
                  <a:srgbClr val="FFFFFF">
                    <a:alpha val="585"/>
                  </a:srgbClr>
                </a:gs>
                <a:gs pos="100000">
                  <a:srgbClr val="FFFFFF">
                    <a:alpha val="1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0" name="Splat 200"/>
            <p:cNvSpPr>
              <a:spLocks noGrp="1"/>
            </p:cNvSpPr>
            <p:nvPr/>
          </p:nvSpPr>
          <p:spPr>
            <a:xfrm rot="9215845">
              <a:off x="949471" y="1500980"/>
              <a:ext cx="346069" cy="848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1" name="Splat 201"/>
            <p:cNvSpPr>
              <a:spLocks noGrp="1"/>
            </p:cNvSpPr>
            <p:nvPr/>
          </p:nvSpPr>
          <p:spPr>
            <a:xfrm rot="9284184">
              <a:off x="3183508" y="1199636"/>
              <a:ext cx="355900" cy="949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2" name="Splat 202"/>
            <p:cNvSpPr>
              <a:spLocks noGrp="1"/>
            </p:cNvSpPr>
            <p:nvPr/>
          </p:nvSpPr>
          <p:spPr>
            <a:xfrm rot="-9977265">
              <a:off x="1358655" y="1753848"/>
              <a:ext cx="534118" cy="6785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3" name="Splat 203"/>
            <p:cNvSpPr>
              <a:spLocks noGrp="1"/>
            </p:cNvSpPr>
            <p:nvPr/>
          </p:nvSpPr>
          <p:spPr>
            <a:xfrm rot="7319022">
              <a:off x="1642475" y="2007724"/>
              <a:ext cx="68461" cy="18172"/>
            </a:xfrm>
            <a:prstGeom prst="ellipse">
              <a:avLst/>
            </a:prstGeom>
            <a:gradFill>
              <a:gsLst>
                <a:gs pos="0">
                  <a:srgbClr val="94C01E">
                    <a:alpha val="16074"/>
                  </a:srgbClr>
                </a:gs>
                <a:gs pos="14286">
                  <a:srgbClr val="94C01E">
                    <a:alpha val="14876"/>
                  </a:srgbClr>
                </a:gs>
                <a:gs pos="28571">
                  <a:srgbClr val="94C01E">
                    <a:alpha val="11755"/>
                  </a:srgbClr>
                </a:gs>
                <a:gs pos="42857">
                  <a:srgbClr val="94C01E">
                    <a:alpha val="7875"/>
                  </a:srgbClr>
                </a:gs>
                <a:gs pos="57143">
                  <a:srgbClr val="94C01E">
                    <a:alpha val="4443"/>
                  </a:srgbClr>
                </a:gs>
                <a:gs pos="71429">
                  <a:srgbClr val="94C01E">
                    <a:alpha val="2105"/>
                  </a:srgbClr>
                </a:gs>
                <a:gs pos="85714">
                  <a:srgbClr val="94C01E">
                    <a:alpha val="838"/>
                  </a:srgbClr>
                </a:gs>
                <a:gs pos="100000">
                  <a:srgbClr val="94C01E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4" name="Splat 204"/>
            <p:cNvSpPr>
              <a:spLocks noGrp="1"/>
            </p:cNvSpPr>
            <p:nvPr/>
          </p:nvSpPr>
          <p:spPr>
            <a:xfrm rot="2944639">
              <a:off x="1147314" y="2747878"/>
              <a:ext cx="668582" cy="6830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5" name="Splat 205"/>
            <p:cNvSpPr>
              <a:spLocks noGrp="1"/>
            </p:cNvSpPr>
            <p:nvPr/>
          </p:nvSpPr>
          <p:spPr>
            <a:xfrm rot="5071549">
              <a:off x="-181989" y="1989310"/>
              <a:ext cx="569720" cy="63918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6" name="Splat 206"/>
            <p:cNvSpPr>
              <a:spLocks noGrp="1"/>
            </p:cNvSpPr>
            <p:nvPr/>
          </p:nvSpPr>
          <p:spPr>
            <a:xfrm rot="-10263934">
              <a:off x="1364716" y="2147595"/>
              <a:ext cx="464632" cy="419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7" name="Splat 207"/>
            <p:cNvSpPr>
              <a:spLocks noGrp="1"/>
            </p:cNvSpPr>
            <p:nvPr/>
          </p:nvSpPr>
          <p:spPr>
            <a:xfrm rot="-10634054">
              <a:off x="-172333" y="1779925"/>
              <a:ext cx="473711" cy="245714"/>
            </a:xfrm>
            <a:prstGeom prst="ellipse">
              <a:avLst/>
            </a:prstGeom>
            <a:gradFill>
              <a:gsLst>
                <a:gs pos="0">
                  <a:srgbClr val="FFFFFF">
                    <a:alpha val="8305"/>
                  </a:srgbClr>
                </a:gs>
                <a:gs pos="14286">
                  <a:srgbClr val="FFFFFF">
                    <a:alpha val="7660"/>
                  </a:srgbClr>
                </a:gs>
                <a:gs pos="28571">
                  <a:srgbClr val="FFFFFF">
                    <a:alpha val="6000"/>
                  </a:srgbClr>
                </a:gs>
                <a:gs pos="42857">
                  <a:srgbClr val="FFFFFF">
                    <a:alpha val="3977"/>
                  </a:srgbClr>
                </a:gs>
                <a:gs pos="57143">
                  <a:srgbClr val="FFFFFF">
                    <a:alpha val="2224"/>
                  </a:srgbClr>
                </a:gs>
                <a:gs pos="71429">
                  <a:srgbClr val="FFFFFF">
                    <a:alpha val="1047"/>
                  </a:srgbClr>
                </a:gs>
                <a:gs pos="85714">
                  <a:srgbClr val="FFFFFF">
                    <a:alpha val="415"/>
                  </a:srgbClr>
                </a:gs>
                <a:gs pos="100000">
                  <a:srgbClr val="FFFFFF">
                    <a:alpha val="1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8" name="Splat 208"/>
            <p:cNvSpPr>
              <a:spLocks noGrp="1"/>
            </p:cNvSpPr>
            <p:nvPr/>
          </p:nvSpPr>
          <p:spPr>
            <a:xfrm rot="2980018">
              <a:off x="1094385" y="1664712"/>
              <a:ext cx="466334" cy="430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9" name="Splat 209"/>
            <p:cNvSpPr>
              <a:spLocks noGrp="1"/>
            </p:cNvSpPr>
            <p:nvPr/>
          </p:nvSpPr>
          <p:spPr>
            <a:xfrm rot="7377862">
              <a:off x="2363582" y="2754194"/>
              <a:ext cx="68461" cy="18219"/>
            </a:xfrm>
            <a:prstGeom prst="ellipse">
              <a:avLst/>
            </a:prstGeom>
            <a:gradFill>
              <a:gsLst>
                <a:gs pos="0">
                  <a:srgbClr val="FF9C60">
                    <a:alpha val="16039"/>
                  </a:srgbClr>
                </a:gs>
                <a:gs pos="14286">
                  <a:srgbClr val="FF9C60">
                    <a:alpha val="14843"/>
                  </a:srgbClr>
                </a:gs>
                <a:gs pos="28571">
                  <a:srgbClr val="FF9C60">
                    <a:alpha val="11729"/>
                  </a:srgbClr>
                </a:gs>
                <a:gs pos="42857">
                  <a:srgbClr val="FF9C60">
                    <a:alpha val="7857"/>
                  </a:srgbClr>
                </a:gs>
                <a:gs pos="57143">
                  <a:srgbClr val="FF9C60">
                    <a:alpha val="4433"/>
                  </a:srgbClr>
                </a:gs>
                <a:gs pos="71429">
                  <a:srgbClr val="FF9C60">
                    <a:alpha val="2100"/>
                  </a:srgbClr>
                </a:gs>
                <a:gs pos="85714">
                  <a:srgbClr val="FF9C60">
                    <a:alpha val="836"/>
                  </a:srgbClr>
                </a:gs>
                <a:gs pos="100000">
                  <a:srgbClr val="FF9C60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0" name="Splat 210"/>
            <p:cNvSpPr>
              <a:spLocks noGrp="1"/>
            </p:cNvSpPr>
            <p:nvPr/>
          </p:nvSpPr>
          <p:spPr>
            <a:xfrm rot="9876464">
              <a:off x="1102574" y="1417444"/>
              <a:ext cx="467855" cy="5941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1" name="Splat 211"/>
            <p:cNvSpPr>
              <a:spLocks noGrp="1"/>
            </p:cNvSpPr>
            <p:nvPr/>
          </p:nvSpPr>
          <p:spPr>
            <a:xfrm rot="-9647024">
              <a:off x="1730492" y="2888634"/>
              <a:ext cx="68461" cy="18176"/>
            </a:xfrm>
            <a:prstGeom prst="ellipse">
              <a:avLst/>
            </a:prstGeom>
            <a:gradFill>
              <a:gsLst>
                <a:gs pos="0">
                  <a:srgbClr val="9FC878">
                    <a:alpha val="16071"/>
                  </a:srgbClr>
                </a:gs>
                <a:gs pos="14286">
                  <a:srgbClr val="9FC878">
                    <a:alpha val="14873"/>
                  </a:srgbClr>
                </a:gs>
                <a:gs pos="28571">
                  <a:srgbClr val="9FC878">
                    <a:alpha val="11753"/>
                  </a:srgbClr>
                </a:gs>
                <a:gs pos="42857">
                  <a:srgbClr val="9FC878">
                    <a:alpha val="7874"/>
                  </a:srgbClr>
                </a:gs>
                <a:gs pos="57143">
                  <a:srgbClr val="9FC878">
                    <a:alpha val="4442"/>
                  </a:srgbClr>
                </a:gs>
                <a:gs pos="71429">
                  <a:srgbClr val="9FC878">
                    <a:alpha val="2105"/>
                  </a:srgbClr>
                </a:gs>
                <a:gs pos="85714">
                  <a:srgbClr val="9FC878">
                    <a:alpha val="838"/>
                  </a:srgbClr>
                </a:gs>
                <a:gs pos="100000">
                  <a:srgbClr val="9FC878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2" name="Splat 212"/>
            <p:cNvSpPr>
              <a:spLocks noGrp="1"/>
            </p:cNvSpPr>
            <p:nvPr/>
          </p:nvSpPr>
          <p:spPr>
            <a:xfrm rot="-10797635">
              <a:off x="968282" y="-77967"/>
              <a:ext cx="461062" cy="460861"/>
            </a:xfrm>
            <a:prstGeom prst="ellipse">
              <a:avLst/>
            </a:prstGeom>
            <a:gradFill>
              <a:gsLst>
                <a:gs pos="0">
                  <a:srgbClr val="FFFFFF">
                    <a:alpha val="24349"/>
                  </a:srgbClr>
                </a:gs>
                <a:gs pos="14286">
                  <a:srgbClr val="FFFFFF">
                    <a:alpha val="22623"/>
                  </a:srgbClr>
                </a:gs>
                <a:gs pos="28571">
                  <a:srgbClr val="FFFFFF">
                    <a:alpha val="18056"/>
                  </a:srgbClr>
                </a:gs>
                <a:gs pos="42857">
                  <a:srgbClr val="FFFFFF">
                    <a:alpha val="12245"/>
                  </a:srgbClr>
                </a:gs>
                <a:gs pos="57143">
                  <a:srgbClr val="FFFFFF">
                    <a:alpha val="6982"/>
                  </a:srgbClr>
                </a:gs>
                <a:gs pos="71429">
                  <a:srgbClr val="FFFFFF">
                    <a:alpha val="3331"/>
                  </a:srgbClr>
                </a:gs>
                <a:gs pos="85714">
                  <a:srgbClr val="FFFFFF">
                    <a:alpha val="1331"/>
                  </a:srgbClr>
                </a:gs>
                <a:gs pos="100000">
                  <a:srgbClr val="FFFFFF">
                    <a:alpha val="4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3" name="Splat 213"/>
            <p:cNvSpPr>
              <a:spLocks noGrp="1"/>
            </p:cNvSpPr>
            <p:nvPr/>
          </p:nvSpPr>
          <p:spPr>
            <a:xfrm rot="8304044">
              <a:off x="442411" y="2642158"/>
              <a:ext cx="125922" cy="55267"/>
            </a:xfrm>
            <a:prstGeom prst="ellipse">
              <a:avLst/>
            </a:prstGeom>
            <a:gradFill>
              <a:gsLst>
                <a:gs pos="0">
                  <a:srgbClr val="FFFFFF">
                    <a:alpha val="13160"/>
                  </a:srgbClr>
                </a:gs>
                <a:gs pos="14286">
                  <a:srgbClr val="FFFFFF">
                    <a:alpha val="12163"/>
                  </a:srgbClr>
                </a:gs>
                <a:gs pos="28571">
                  <a:srgbClr val="FFFFFF">
                    <a:alpha val="9579"/>
                  </a:srgbClr>
                </a:gs>
                <a:gs pos="42857">
                  <a:srgbClr val="FFFFFF">
                    <a:alpha val="6391"/>
                  </a:srgbClr>
                </a:gs>
                <a:gs pos="57143">
                  <a:srgbClr val="FFFFFF">
                    <a:alpha val="3594"/>
                  </a:srgbClr>
                </a:gs>
                <a:gs pos="71429">
                  <a:srgbClr val="FFFFFF">
                    <a:alpha val="1699"/>
                  </a:srgbClr>
                </a:gs>
                <a:gs pos="85714">
                  <a:srgbClr val="FFFFFF">
                    <a:alpha val="675"/>
                  </a:srgbClr>
                </a:gs>
                <a:gs pos="100000">
                  <a:srgbClr val="FFFFFF">
                    <a:alpha val="2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4" name="Splat 214"/>
            <p:cNvSpPr>
              <a:spLocks noGrp="1"/>
            </p:cNvSpPr>
            <p:nvPr/>
          </p:nvSpPr>
          <p:spPr>
            <a:xfrm rot="7367620">
              <a:off x="1883060" y="2543585"/>
              <a:ext cx="68461" cy="18355"/>
            </a:xfrm>
            <a:prstGeom prst="ellipse">
              <a:avLst/>
            </a:prstGeom>
            <a:gradFill>
              <a:gsLst>
                <a:gs pos="0">
                  <a:srgbClr val="7E9F3F">
                    <a:alpha val="15938"/>
                  </a:srgbClr>
                </a:gs>
                <a:gs pos="14286">
                  <a:srgbClr val="7E9F3F">
                    <a:alpha val="14749"/>
                  </a:srgbClr>
                </a:gs>
                <a:gs pos="28571">
                  <a:srgbClr val="7E9F3F">
                    <a:alpha val="11653"/>
                  </a:srgbClr>
                </a:gs>
                <a:gs pos="42857">
                  <a:srgbClr val="7E9F3F">
                    <a:alpha val="7805"/>
                  </a:srgbClr>
                </a:gs>
                <a:gs pos="57143">
                  <a:srgbClr val="7E9F3F">
                    <a:alpha val="4403"/>
                  </a:srgbClr>
                </a:gs>
                <a:gs pos="71429">
                  <a:srgbClr val="7E9F3F">
                    <a:alpha val="2086"/>
                  </a:srgbClr>
                </a:gs>
                <a:gs pos="85714">
                  <a:srgbClr val="7E9F3F">
                    <a:alpha val="830"/>
                  </a:srgbClr>
                </a:gs>
                <a:gs pos="100000">
                  <a:srgbClr val="7E9F3F">
                    <a:alpha val="2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5" name="Splat 215"/>
            <p:cNvSpPr>
              <a:spLocks noGrp="1"/>
            </p:cNvSpPr>
            <p:nvPr/>
          </p:nvSpPr>
          <p:spPr>
            <a:xfrm rot="3856015">
              <a:off x="972792" y="1513473"/>
              <a:ext cx="466112" cy="400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6" name="Splat 216"/>
            <p:cNvSpPr>
              <a:spLocks noGrp="1"/>
            </p:cNvSpPr>
            <p:nvPr/>
          </p:nvSpPr>
          <p:spPr>
            <a:xfrm rot="8571356">
              <a:off x="409639" y="2416441"/>
              <a:ext cx="500810" cy="661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7" name="Splat 217"/>
            <p:cNvSpPr>
              <a:spLocks noGrp="1"/>
            </p:cNvSpPr>
            <p:nvPr/>
          </p:nvSpPr>
          <p:spPr>
            <a:xfrm rot="5400000">
              <a:off x="1328943" y="863368"/>
              <a:ext cx="45896" cy="45896"/>
            </a:xfrm>
            <a:prstGeom prst="ellipse">
              <a:avLst/>
            </a:prstGeom>
            <a:gradFill>
              <a:gsLst>
                <a:gs pos="0">
                  <a:srgbClr val="FCFFFF">
                    <a:alpha val="17543"/>
                  </a:srgbClr>
                </a:gs>
                <a:gs pos="14286">
                  <a:srgbClr val="FCFFFF">
                    <a:alpha val="16247"/>
                  </a:srgbClr>
                </a:gs>
                <a:gs pos="28571">
                  <a:srgbClr val="FCFFFF">
                    <a:alpha val="12861"/>
                  </a:srgbClr>
                </a:gs>
                <a:gs pos="42857">
                  <a:srgbClr val="FCFFFF">
                    <a:alpha val="8634"/>
                  </a:srgbClr>
                </a:gs>
                <a:gs pos="57143">
                  <a:srgbClr val="FCFFFF">
                    <a:alpha val="4880"/>
                  </a:srgbClr>
                </a:gs>
                <a:gs pos="71429">
                  <a:srgbClr val="FCFFFF">
                    <a:alpha val="2315"/>
                  </a:srgbClr>
                </a:gs>
                <a:gs pos="85714">
                  <a:srgbClr val="FCFFFF">
                    <a:alpha val="922"/>
                  </a:srgbClr>
                </a:gs>
                <a:gs pos="100000">
                  <a:srgbClr val="FCFFFF">
                    <a:alpha val="3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8" name="Splat 218"/>
            <p:cNvSpPr>
              <a:spLocks noGrp="1"/>
            </p:cNvSpPr>
            <p:nvPr/>
          </p:nvSpPr>
          <p:spPr>
            <a:xfrm rot="-8667549">
              <a:off x="2929957" y="846533"/>
              <a:ext cx="68461" cy="18500"/>
            </a:xfrm>
            <a:prstGeom prst="ellipse">
              <a:avLst/>
            </a:prstGeom>
            <a:gradFill>
              <a:gsLst>
                <a:gs pos="0">
                  <a:srgbClr val="8EB637">
                    <a:alpha val="15830"/>
                  </a:srgbClr>
                </a:gs>
                <a:gs pos="14286">
                  <a:srgbClr val="8EB637">
                    <a:alpha val="14649"/>
                  </a:srgbClr>
                </a:gs>
                <a:gs pos="28571">
                  <a:srgbClr val="8EB637">
                    <a:alpha val="11572"/>
                  </a:srgbClr>
                </a:gs>
                <a:gs pos="42857">
                  <a:srgbClr val="8EB637">
                    <a:alpha val="7750"/>
                  </a:srgbClr>
                </a:gs>
                <a:gs pos="57143">
                  <a:srgbClr val="8EB637">
                    <a:alpha val="4371"/>
                  </a:srgbClr>
                </a:gs>
                <a:gs pos="71429">
                  <a:srgbClr val="8EB637">
                    <a:alpha val="2071"/>
                  </a:srgbClr>
                </a:gs>
                <a:gs pos="85714">
                  <a:srgbClr val="8EB637">
                    <a:alpha val="824"/>
                  </a:srgbClr>
                </a:gs>
                <a:gs pos="100000">
                  <a:srgbClr val="8EB637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9" name="Splat 219"/>
            <p:cNvSpPr>
              <a:spLocks noGrp="1"/>
            </p:cNvSpPr>
            <p:nvPr/>
          </p:nvSpPr>
          <p:spPr>
            <a:xfrm rot="-8785055">
              <a:off x="1465616" y="1068669"/>
              <a:ext cx="538976" cy="6014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0" name="Splat 220"/>
            <p:cNvSpPr>
              <a:spLocks noGrp="1"/>
            </p:cNvSpPr>
            <p:nvPr/>
          </p:nvSpPr>
          <p:spPr>
            <a:xfrm rot="-8320601">
              <a:off x="3202433" y="2465454"/>
              <a:ext cx="68461" cy="18492"/>
            </a:xfrm>
            <a:prstGeom prst="ellipse">
              <a:avLst/>
            </a:prstGeom>
            <a:gradFill>
              <a:gsLst>
                <a:gs pos="0">
                  <a:srgbClr val="FFB673">
                    <a:alpha val="15836"/>
                  </a:srgbClr>
                </a:gs>
                <a:gs pos="14286">
                  <a:srgbClr val="FFB673">
                    <a:alpha val="14654"/>
                  </a:srgbClr>
                </a:gs>
                <a:gs pos="28571">
                  <a:srgbClr val="FFB673">
                    <a:alpha val="11577"/>
                  </a:srgbClr>
                </a:gs>
                <a:gs pos="42857">
                  <a:srgbClr val="FFB673">
                    <a:alpha val="7753"/>
                  </a:srgbClr>
                </a:gs>
                <a:gs pos="57143">
                  <a:srgbClr val="FFB673">
                    <a:alpha val="4373"/>
                  </a:srgbClr>
                </a:gs>
                <a:gs pos="71429">
                  <a:srgbClr val="FFB673">
                    <a:alpha val="2071"/>
                  </a:srgbClr>
                </a:gs>
                <a:gs pos="85714">
                  <a:srgbClr val="FFB673">
                    <a:alpha val="824"/>
                  </a:srgbClr>
                </a:gs>
                <a:gs pos="100000">
                  <a:srgbClr val="FFB673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1" name="Splat 221"/>
            <p:cNvSpPr>
              <a:spLocks noGrp="1"/>
            </p:cNvSpPr>
            <p:nvPr/>
          </p:nvSpPr>
          <p:spPr>
            <a:xfrm rot="8472493">
              <a:off x="744952" y="422179"/>
              <a:ext cx="68461" cy="18460"/>
            </a:xfrm>
            <a:prstGeom prst="ellipse">
              <a:avLst/>
            </a:prstGeom>
            <a:gradFill>
              <a:gsLst>
                <a:gs pos="0">
                  <a:srgbClr val="B8D467">
                    <a:alpha val="15860"/>
                  </a:srgbClr>
                </a:gs>
                <a:gs pos="14286">
                  <a:srgbClr val="B8D467">
                    <a:alpha val="14676"/>
                  </a:srgbClr>
                </a:gs>
                <a:gs pos="28571">
                  <a:srgbClr val="B8D467">
                    <a:alpha val="11595"/>
                  </a:srgbClr>
                </a:gs>
                <a:gs pos="42857">
                  <a:srgbClr val="B8D467">
                    <a:alpha val="7765"/>
                  </a:srgbClr>
                </a:gs>
                <a:gs pos="57143">
                  <a:srgbClr val="B8D467">
                    <a:alpha val="4380"/>
                  </a:srgbClr>
                </a:gs>
                <a:gs pos="71429">
                  <a:srgbClr val="B8D467">
                    <a:alpha val="2075"/>
                  </a:srgbClr>
                </a:gs>
                <a:gs pos="85714">
                  <a:srgbClr val="B8D467">
                    <a:alpha val="826"/>
                  </a:srgbClr>
                </a:gs>
                <a:gs pos="100000">
                  <a:srgbClr val="B8D467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2" name="Splat 222"/>
            <p:cNvSpPr>
              <a:spLocks noGrp="1"/>
            </p:cNvSpPr>
            <p:nvPr/>
          </p:nvSpPr>
          <p:spPr>
            <a:xfrm rot="10208859">
              <a:off x="1221819" y="2132611"/>
              <a:ext cx="480104" cy="760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3" name="Splat 223"/>
            <p:cNvSpPr>
              <a:spLocks noGrp="1"/>
            </p:cNvSpPr>
            <p:nvPr/>
          </p:nvSpPr>
          <p:spPr>
            <a:xfrm rot="4754844">
              <a:off x="1953939" y="1232334"/>
              <a:ext cx="510038" cy="4851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4" name="Splat 224"/>
            <p:cNvSpPr>
              <a:spLocks noGrp="1"/>
            </p:cNvSpPr>
            <p:nvPr/>
          </p:nvSpPr>
          <p:spPr>
            <a:xfrm rot="7466826">
              <a:off x="2327855" y="2723284"/>
              <a:ext cx="64768" cy="16192"/>
            </a:xfrm>
            <a:prstGeom prst="ellipse">
              <a:avLst/>
            </a:prstGeom>
            <a:gradFill>
              <a:gsLst>
                <a:gs pos="0">
                  <a:srgbClr val="FDFFFF">
                    <a:alpha val="17534"/>
                  </a:srgbClr>
                </a:gs>
                <a:gs pos="14286">
                  <a:srgbClr val="FDFFFF">
                    <a:alpha val="16238"/>
                  </a:srgbClr>
                </a:gs>
                <a:gs pos="28571">
                  <a:srgbClr val="FDFFFF">
                    <a:alpha val="12853"/>
                  </a:srgbClr>
                </a:gs>
                <a:gs pos="42857">
                  <a:srgbClr val="FDFFFF">
                    <a:alpha val="8629"/>
                  </a:srgbClr>
                </a:gs>
                <a:gs pos="57143">
                  <a:srgbClr val="FDFFFF">
                    <a:alpha val="4877"/>
                  </a:srgbClr>
                </a:gs>
                <a:gs pos="71429">
                  <a:srgbClr val="FDFFFF">
                    <a:alpha val="2313"/>
                  </a:srgbClr>
                </a:gs>
                <a:gs pos="85714">
                  <a:srgbClr val="FDFFFF">
                    <a:alpha val="921"/>
                  </a:srgbClr>
                </a:gs>
                <a:gs pos="100000">
                  <a:srgbClr val="FDFFFF">
                    <a:alpha val="3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" name="Splat 225"/>
            <p:cNvSpPr>
              <a:spLocks noGrp="1"/>
            </p:cNvSpPr>
            <p:nvPr/>
          </p:nvSpPr>
          <p:spPr>
            <a:xfrm rot="3677740">
              <a:off x="1612129" y="1146327"/>
              <a:ext cx="390505" cy="5745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6" name="Splat 226"/>
            <p:cNvSpPr>
              <a:spLocks noGrp="1"/>
            </p:cNvSpPr>
            <p:nvPr/>
          </p:nvSpPr>
          <p:spPr>
            <a:xfrm rot="10246758">
              <a:off x="398139" y="2280983"/>
              <a:ext cx="273849" cy="735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7" name="Splat 227"/>
            <p:cNvSpPr>
              <a:spLocks noGrp="1"/>
            </p:cNvSpPr>
            <p:nvPr/>
          </p:nvSpPr>
          <p:spPr>
            <a:xfrm rot="7826035">
              <a:off x="179349" y="636467"/>
              <a:ext cx="612384" cy="615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8" name="Splat 228"/>
            <p:cNvSpPr>
              <a:spLocks noGrp="1"/>
            </p:cNvSpPr>
            <p:nvPr/>
          </p:nvSpPr>
          <p:spPr>
            <a:xfrm rot="10483808">
              <a:off x="2720585" y="3146008"/>
              <a:ext cx="68461" cy="18647"/>
            </a:xfrm>
            <a:prstGeom prst="ellipse">
              <a:avLst/>
            </a:prstGeom>
            <a:gradFill>
              <a:gsLst>
                <a:gs pos="0">
                  <a:srgbClr val="FFC092">
                    <a:alpha val="15720"/>
                  </a:srgbClr>
                </a:gs>
                <a:gs pos="14286">
                  <a:srgbClr val="FFC092">
                    <a:alpha val="14546"/>
                  </a:srgbClr>
                </a:gs>
                <a:gs pos="28571">
                  <a:srgbClr val="FFC092">
                    <a:alpha val="11490"/>
                  </a:srgbClr>
                </a:gs>
                <a:gs pos="42857">
                  <a:srgbClr val="FFC092">
                    <a:alpha val="7694"/>
                  </a:srgbClr>
                </a:gs>
                <a:gs pos="57143">
                  <a:srgbClr val="FFC092">
                    <a:alpha val="4339"/>
                  </a:srgbClr>
                </a:gs>
                <a:gs pos="71429">
                  <a:srgbClr val="FFC092">
                    <a:alpha val="2055"/>
                  </a:srgbClr>
                </a:gs>
                <a:gs pos="85714">
                  <a:srgbClr val="FFC092">
                    <a:alpha val="818"/>
                  </a:srgbClr>
                </a:gs>
                <a:gs pos="100000">
                  <a:srgbClr val="FFC092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9" name="Splat 229"/>
            <p:cNvSpPr>
              <a:spLocks noGrp="1"/>
            </p:cNvSpPr>
            <p:nvPr/>
          </p:nvSpPr>
          <p:spPr>
            <a:xfrm rot="5400000">
              <a:off x="2755418" y="855259"/>
              <a:ext cx="37191" cy="37191"/>
            </a:xfrm>
            <a:prstGeom prst="ellipse">
              <a:avLst/>
            </a:prstGeom>
            <a:gradFill>
              <a:gsLst>
                <a:gs pos="0">
                  <a:srgbClr val="7BA03D">
                    <a:alpha val="15759"/>
                  </a:srgbClr>
                </a:gs>
                <a:gs pos="14286">
                  <a:srgbClr val="7BA03D">
                    <a:alpha val="14582"/>
                  </a:srgbClr>
                </a:gs>
                <a:gs pos="28571">
                  <a:srgbClr val="7BA03D">
                    <a:alpha val="11519"/>
                  </a:srgbClr>
                </a:gs>
                <a:gs pos="42857">
                  <a:srgbClr val="7BA03D">
                    <a:alpha val="7713"/>
                  </a:srgbClr>
                </a:gs>
                <a:gs pos="57143">
                  <a:srgbClr val="7BA03D">
                    <a:alpha val="4350"/>
                  </a:srgbClr>
                </a:gs>
                <a:gs pos="71429">
                  <a:srgbClr val="7BA03D">
                    <a:alpha val="2060"/>
                  </a:srgbClr>
                </a:gs>
                <a:gs pos="85714">
                  <a:srgbClr val="7BA03D">
                    <a:alpha val="820"/>
                  </a:srgbClr>
                </a:gs>
                <a:gs pos="100000">
                  <a:srgbClr val="7BA03D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0" name="Splat 230"/>
            <p:cNvSpPr>
              <a:spLocks noGrp="1"/>
            </p:cNvSpPr>
            <p:nvPr/>
          </p:nvSpPr>
          <p:spPr>
            <a:xfrm rot="2760885">
              <a:off x="1139228" y="2352877"/>
              <a:ext cx="765629" cy="34067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1" name="Splat 231"/>
            <p:cNvSpPr>
              <a:spLocks noGrp="1"/>
            </p:cNvSpPr>
            <p:nvPr/>
          </p:nvSpPr>
          <p:spPr>
            <a:xfrm rot="4992099">
              <a:off x="708264" y="1793996"/>
              <a:ext cx="68461" cy="18563"/>
            </a:xfrm>
            <a:prstGeom prst="ellipse">
              <a:avLst/>
            </a:prstGeom>
            <a:gradFill>
              <a:gsLst>
                <a:gs pos="0">
                  <a:srgbClr val="91BD45">
                    <a:alpha val="15783"/>
                  </a:srgbClr>
                </a:gs>
                <a:gs pos="14286">
                  <a:srgbClr val="91BD45">
                    <a:alpha val="14605"/>
                  </a:srgbClr>
                </a:gs>
                <a:gs pos="28571">
                  <a:srgbClr val="91BD45">
                    <a:alpha val="11537"/>
                  </a:srgbClr>
                </a:gs>
                <a:gs pos="42857">
                  <a:srgbClr val="91BD45">
                    <a:alpha val="7726"/>
                  </a:srgbClr>
                </a:gs>
                <a:gs pos="57143">
                  <a:srgbClr val="91BD45">
                    <a:alpha val="4357"/>
                  </a:srgbClr>
                </a:gs>
                <a:gs pos="71429">
                  <a:srgbClr val="91BD45">
                    <a:alpha val="2064"/>
                  </a:srgbClr>
                </a:gs>
                <a:gs pos="85714">
                  <a:srgbClr val="91BD45">
                    <a:alpha val="821"/>
                  </a:srgbClr>
                </a:gs>
                <a:gs pos="100000">
                  <a:srgbClr val="91BD45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2" name="Splat 232"/>
            <p:cNvSpPr>
              <a:spLocks noGrp="1"/>
            </p:cNvSpPr>
            <p:nvPr/>
          </p:nvSpPr>
          <p:spPr>
            <a:xfrm rot="-8598235">
              <a:off x="2060900" y="854574"/>
              <a:ext cx="68461" cy="18680"/>
            </a:xfrm>
            <a:prstGeom prst="ellipse">
              <a:avLst/>
            </a:prstGeom>
            <a:gradFill>
              <a:gsLst>
                <a:gs pos="0">
                  <a:srgbClr val="FFB37D">
                    <a:alpha val="15695"/>
                  </a:srgbClr>
                </a:gs>
                <a:gs pos="14286">
                  <a:srgbClr val="FFB37D">
                    <a:alpha val="14523"/>
                  </a:srgbClr>
                </a:gs>
                <a:gs pos="28571">
                  <a:srgbClr val="FFB37D">
                    <a:alpha val="11471"/>
                  </a:srgbClr>
                </a:gs>
                <a:gs pos="42857">
                  <a:srgbClr val="FFB37D">
                    <a:alpha val="7681"/>
                  </a:srgbClr>
                </a:gs>
                <a:gs pos="57143">
                  <a:srgbClr val="FFB37D">
                    <a:alpha val="4332"/>
                  </a:srgbClr>
                </a:gs>
                <a:gs pos="71429">
                  <a:srgbClr val="FFB37D">
                    <a:alpha val="2052"/>
                  </a:srgbClr>
                </a:gs>
                <a:gs pos="85714">
                  <a:srgbClr val="FFB37D">
                    <a:alpha val="816"/>
                  </a:srgbClr>
                </a:gs>
                <a:gs pos="100000">
                  <a:srgbClr val="FFB37D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3" name="Splat 233"/>
            <p:cNvSpPr>
              <a:spLocks noGrp="1"/>
            </p:cNvSpPr>
            <p:nvPr/>
          </p:nvSpPr>
          <p:spPr>
            <a:xfrm rot="8516931">
              <a:off x="268389" y="2520264"/>
              <a:ext cx="643017" cy="220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4" name="Splat 234"/>
            <p:cNvSpPr>
              <a:spLocks noGrp="1"/>
            </p:cNvSpPr>
            <p:nvPr/>
          </p:nvSpPr>
          <p:spPr>
            <a:xfrm rot="4369297">
              <a:off x="2233885" y="1619737"/>
              <a:ext cx="68461" cy="18781"/>
            </a:xfrm>
            <a:prstGeom prst="ellipse">
              <a:avLst/>
            </a:prstGeom>
            <a:gradFill>
              <a:gsLst>
                <a:gs pos="0">
                  <a:srgbClr val="FF8400">
                    <a:alpha val="15620"/>
                  </a:srgbClr>
                </a:gs>
                <a:gs pos="14286">
                  <a:srgbClr val="FF8400">
                    <a:alpha val="14453"/>
                  </a:srgbClr>
                </a:gs>
                <a:gs pos="28571">
                  <a:srgbClr val="FF8400">
                    <a:alpha val="11415"/>
                  </a:srgbClr>
                </a:gs>
                <a:gs pos="42857">
                  <a:srgbClr val="FF8400">
                    <a:alpha val="7642"/>
                  </a:srgbClr>
                </a:gs>
                <a:gs pos="57143">
                  <a:srgbClr val="FF8400">
                    <a:alpha val="4310"/>
                  </a:srgbClr>
                </a:gs>
                <a:gs pos="71429">
                  <a:srgbClr val="FF8400">
                    <a:alpha val="2041"/>
                  </a:srgbClr>
                </a:gs>
                <a:gs pos="85714">
                  <a:srgbClr val="FF8400">
                    <a:alpha val="812"/>
                  </a:srgbClr>
                </a:gs>
                <a:gs pos="100000">
                  <a:srgbClr val="FF8400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5" name="Splat 235"/>
            <p:cNvSpPr>
              <a:spLocks noGrp="1"/>
            </p:cNvSpPr>
            <p:nvPr/>
          </p:nvSpPr>
          <p:spPr>
            <a:xfrm rot="7569139">
              <a:off x="2089324" y="2788571"/>
              <a:ext cx="519215" cy="226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6" name="Splat 236"/>
            <p:cNvSpPr>
              <a:spLocks noGrp="1"/>
            </p:cNvSpPr>
            <p:nvPr/>
          </p:nvSpPr>
          <p:spPr>
            <a:xfrm rot="6518433">
              <a:off x="3470399" y="2402361"/>
              <a:ext cx="68461" cy="18657"/>
            </a:xfrm>
            <a:prstGeom prst="ellipse">
              <a:avLst/>
            </a:prstGeom>
            <a:gradFill>
              <a:gsLst>
                <a:gs pos="0">
                  <a:srgbClr val="FFFEFC">
                    <a:alpha val="15713"/>
                  </a:srgbClr>
                </a:gs>
                <a:gs pos="14286">
                  <a:srgbClr val="FFFEFC">
                    <a:alpha val="14539"/>
                  </a:srgbClr>
                </a:gs>
                <a:gs pos="28571">
                  <a:srgbClr val="FFFEFC">
                    <a:alpha val="11484"/>
                  </a:srgbClr>
                </a:gs>
                <a:gs pos="42857">
                  <a:srgbClr val="FFFEFC">
                    <a:alpha val="7690"/>
                  </a:srgbClr>
                </a:gs>
                <a:gs pos="57143">
                  <a:srgbClr val="FFFEFC">
                    <a:alpha val="4337"/>
                  </a:srgbClr>
                </a:gs>
                <a:gs pos="71429">
                  <a:srgbClr val="FFFEFC">
                    <a:alpha val="2054"/>
                  </a:srgbClr>
                </a:gs>
                <a:gs pos="85714">
                  <a:srgbClr val="FFFEFC">
                    <a:alpha val="817"/>
                  </a:srgbClr>
                </a:gs>
                <a:gs pos="100000">
                  <a:srgbClr val="FFFEFC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7" name="Splat 237"/>
            <p:cNvSpPr>
              <a:spLocks noGrp="1"/>
            </p:cNvSpPr>
            <p:nvPr/>
          </p:nvSpPr>
          <p:spPr>
            <a:xfrm rot="2864599">
              <a:off x="2731232" y="1369332"/>
              <a:ext cx="68461" cy="18783"/>
            </a:xfrm>
            <a:prstGeom prst="ellipse">
              <a:avLst/>
            </a:prstGeom>
            <a:gradFill>
              <a:gsLst>
                <a:gs pos="0">
                  <a:srgbClr val="94BB42">
                    <a:alpha val="15618"/>
                  </a:srgbClr>
                </a:gs>
                <a:gs pos="14286">
                  <a:srgbClr val="94BB42">
                    <a:alpha val="14451"/>
                  </a:srgbClr>
                </a:gs>
                <a:gs pos="28571">
                  <a:srgbClr val="94BB42">
                    <a:alpha val="11413"/>
                  </a:srgbClr>
                </a:gs>
                <a:gs pos="42857">
                  <a:srgbClr val="94BB42">
                    <a:alpha val="7641"/>
                  </a:srgbClr>
                </a:gs>
                <a:gs pos="57143">
                  <a:srgbClr val="94BB42">
                    <a:alpha val="4309"/>
                  </a:srgbClr>
                </a:gs>
                <a:gs pos="71429">
                  <a:srgbClr val="94BB42">
                    <a:alpha val="2041"/>
                  </a:srgbClr>
                </a:gs>
                <a:gs pos="85714">
                  <a:srgbClr val="94BB42">
                    <a:alpha val="812"/>
                  </a:srgbClr>
                </a:gs>
                <a:gs pos="100000">
                  <a:srgbClr val="94BB42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8" name="Splat 238"/>
            <p:cNvSpPr>
              <a:spLocks noGrp="1"/>
            </p:cNvSpPr>
            <p:nvPr/>
          </p:nvSpPr>
          <p:spPr>
            <a:xfrm rot="6317901">
              <a:off x="1154864" y="2152873"/>
              <a:ext cx="68461" cy="18793"/>
            </a:xfrm>
            <a:prstGeom prst="ellipse">
              <a:avLst/>
            </a:prstGeom>
            <a:gradFill>
              <a:gsLst>
                <a:gs pos="0">
                  <a:srgbClr val="83A53A">
                    <a:alpha val="15611"/>
                  </a:srgbClr>
                </a:gs>
                <a:gs pos="14286">
                  <a:srgbClr val="83A53A">
                    <a:alpha val="14444"/>
                  </a:srgbClr>
                </a:gs>
                <a:gs pos="28571">
                  <a:srgbClr val="83A53A">
                    <a:alpha val="11408"/>
                  </a:srgbClr>
                </a:gs>
                <a:gs pos="42857">
                  <a:srgbClr val="83A53A">
                    <a:alpha val="7638"/>
                  </a:srgbClr>
                </a:gs>
                <a:gs pos="57143">
                  <a:srgbClr val="83A53A">
                    <a:alpha val="4307"/>
                  </a:srgbClr>
                </a:gs>
                <a:gs pos="71429">
                  <a:srgbClr val="83A53A">
                    <a:alpha val="2040"/>
                  </a:srgbClr>
                </a:gs>
                <a:gs pos="85714">
                  <a:srgbClr val="83A53A">
                    <a:alpha val="812"/>
                  </a:srgbClr>
                </a:gs>
                <a:gs pos="100000">
                  <a:srgbClr val="83A53A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9" name="Splat 239"/>
            <p:cNvSpPr>
              <a:spLocks noGrp="1"/>
            </p:cNvSpPr>
            <p:nvPr/>
          </p:nvSpPr>
          <p:spPr>
            <a:xfrm rot="5177037">
              <a:off x="1925974" y="1296303"/>
              <a:ext cx="68461" cy="18796"/>
            </a:xfrm>
            <a:prstGeom prst="ellipse">
              <a:avLst/>
            </a:prstGeom>
            <a:gradFill>
              <a:gsLst>
                <a:gs pos="0">
                  <a:srgbClr val="FFC081">
                    <a:alpha val="15609"/>
                  </a:srgbClr>
                </a:gs>
                <a:gs pos="14286">
                  <a:srgbClr val="FFC081">
                    <a:alpha val="14442"/>
                  </a:srgbClr>
                </a:gs>
                <a:gs pos="28571">
                  <a:srgbClr val="FFC081">
                    <a:alpha val="11406"/>
                  </a:srgbClr>
                </a:gs>
                <a:gs pos="42857">
                  <a:srgbClr val="FFC081">
                    <a:alpha val="7636"/>
                  </a:srgbClr>
                </a:gs>
                <a:gs pos="57143">
                  <a:srgbClr val="FFC081">
                    <a:alpha val="4306"/>
                  </a:srgbClr>
                </a:gs>
                <a:gs pos="71429">
                  <a:srgbClr val="FFC081">
                    <a:alpha val="2039"/>
                  </a:srgbClr>
                </a:gs>
                <a:gs pos="85714">
                  <a:srgbClr val="FFC081">
                    <a:alpha val="811"/>
                  </a:srgbClr>
                </a:gs>
                <a:gs pos="100000">
                  <a:srgbClr val="FFC081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0" name="Splat 240"/>
            <p:cNvSpPr>
              <a:spLocks noGrp="1"/>
            </p:cNvSpPr>
            <p:nvPr/>
          </p:nvSpPr>
          <p:spPr>
            <a:xfrm rot="9183306">
              <a:off x="1145925" y="2203576"/>
              <a:ext cx="68461" cy="18722"/>
            </a:xfrm>
            <a:prstGeom prst="ellipse">
              <a:avLst/>
            </a:prstGeom>
            <a:gradFill>
              <a:gsLst>
                <a:gs pos="0">
                  <a:srgbClr val="94C63E">
                    <a:alpha val="15664"/>
                  </a:srgbClr>
                </a:gs>
                <a:gs pos="14286">
                  <a:srgbClr val="94C63E">
                    <a:alpha val="14494"/>
                  </a:srgbClr>
                </a:gs>
                <a:gs pos="28571">
                  <a:srgbClr val="94C63E">
                    <a:alpha val="11448"/>
                  </a:srgbClr>
                </a:gs>
                <a:gs pos="42857">
                  <a:srgbClr val="94C63E">
                    <a:alpha val="7665"/>
                  </a:srgbClr>
                </a:gs>
                <a:gs pos="57143">
                  <a:srgbClr val="94C63E">
                    <a:alpha val="4322"/>
                  </a:srgbClr>
                </a:gs>
                <a:gs pos="71429">
                  <a:srgbClr val="94C63E">
                    <a:alpha val="2047"/>
                  </a:srgbClr>
                </a:gs>
                <a:gs pos="85714">
                  <a:srgbClr val="94C63E">
                    <a:alpha val="815"/>
                  </a:srgbClr>
                </a:gs>
                <a:gs pos="100000">
                  <a:srgbClr val="94C63E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1" name="Splat 241"/>
            <p:cNvSpPr>
              <a:spLocks noGrp="1"/>
            </p:cNvSpPr>
            <p:nvPr/>
          </p:nvSpPr>
          <p:spPr>
            <a:xfrm rot="9092900">
              <a:off x="2237872" y="2670811"/>
              <a:ext cx="298123" cy="708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2" name="Splat 242"/>
            <p:cNvSpPr>
              <a:spLocks noGrp="1"/>
            </p:cNvSpPr>
            <p:nvPr/>
          </p:nvSpPr>
          <p:spPr>
            <a:xfrm rot="7564101">
              <a:off x="209741" y="707953"/>
              <a:ext cx="423793" cy="675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3" name="Splat 243"/>
            <p:cNvSpPr>
              <a:spLocks noGrp="1"/>
            </p:cNvSpPr>
            <p:nvPr/>
          </p:nvSpPr>
          <p:spPr>
            <a:xfrm rot="5400000">
              <a:off x="1338266" y="888892"/>
              <a:ext cx="46936" cy="46936"/>
            </a:xfrm>
            <a:prstGeom prst="ellipse">
              <a:avLst/>
            </a:prstGeom>
            <a:gradFill>
              <a:gsLst>
                <a:gs pos="0">
                  <a:srgbClr val="FFFFFF">
                    <a:alpha val="17276"/>
                  </a:srgbClr>
                </a:gs>
                <a:gs pos="14286">
                  <a:srgbClr val="FFFFFF">
                    <a:alpha val="15997"/>
                  </a:srgbClr>
                </a:gs>
                <a:gs pos="28571">
                  <a:srgbClr val="FFFFFF">
                    <a:alpha val="12659"/>
                  </a:srgbClr>
                </a:gs>
                <a:gs pos="42857">
                  <a:srgbClr val="FFFFFF">
                    <a:alpha val="8495"/>
                  </a:srgbClr>
                </a:gs>
                <a:gs pos="57143">
                  <a:srgbClr val="FFFFFF">
                    <a:alpha val="4800"/>
                  </a:srgbClr>
                </a:gs>
                <a:gs pos="71429">
                  <a:srgbClr val="FFFFFF">
                    <a:alpha val="2276"/>
                  </a:srgbClr>
                </a:gs>
                <a:gs pos="85714">
                  <a:srgbClr val="FFFFFF">
                    <a:alpha val="906"/>
                  </a:srgbClr>
                </a:gs>
                <a:gs pos="100000">
                  <a:srgbClr val="FFFFFF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4" name="Splat 244"/>
            <p:cNvSpPr>
              <a:spLocks noGrp="1"/>
            </p:cNvSpPr>
            <p:nvPr/>
          </p:nvSpPr>
          <p:spPr>
            <a:xfrm rot="8334619">
              <a:off x="2271569" y="2133891"/>
              <a:ext cx="68461" cy="18818"/>
            </a:xfrm>
            <a:prstGeom prst="ellipse">
              <a:avLst/>
            </a:prstGeom>
            <a:gradFill>
              <a:gsLst>
                <a:gs pos="0">
                  <a:srgbClr val="97B34D">
                    <a:alpha val="15593"/>
                  </a:srgbClr>
                </a:gs>
                <a:gs pos="14286">
                  <a:srgbClr val="97B34D">
                    <a:alpha val="14427"/>
                  </a:srgbClr>
                </a:gs>
                <a:gs pos="28571">
                  <a:srgbClr val="97B34D">
                    <a:alpha val="11394"/>
                  </a:srgbClr>
                </a:gs>
                <a:gs pos="42857">
                  <a:srgbClr val="97B34D">
                    <a:alpha val="7628"/>
                  </a:srgbClr>
                </a:gs>
                <a:gs pos="57143">
                  <a:srgbClr val="97B34D">
                    <a:alpha val="4301"/>
                  </a:srgbClr>
                </a:gs>
                <a:gs pos="71429">
                  <a:srgbClr val="97B34D">
                    <a:alpha val="2037"/>
                  </a:srgbClr>
                </a:gs>
                <a:gs pos="85714">
                  <a:srgbClr val="97B34D">
                    <a:alpha val="811"/>
                  </a:srgbClr>
                </a:gs>
                <a:gs pos="100000">
                  <a:srgbClr val="97B34D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5" name="Splat 245"/>
            <p:cNvSpPr>
              <a:spLocks noGrp="1"/>
            </p:cNvSpPr>
            <p:nvPr/>
          </p:nvSpPr>
          <p:spPr>
            <a:xfrm rot="8614291">
              <a:off x="1964444" y="923592"/>
              <a:ext cx="124480" cy="52511"/>
            </a:xfrm>
            <a:prstGeom prst="ellipse">
              <a:avLst/>
            </a:prstGeom>
            <a:gradFill>
              <a:gsLst>
                <a:gs pos="0">
                  <a:srgbClr val="FFFFFF">
                    <a:alpha val="3704"/>
                  </a:srgbClr>
                </a:gs>
                <a:gs pos="14286">
                  <a:srgbClr val="FFFFFF">
                    <a:alpha val="3410"/>
                  </a:srgbClr>
                </a:gs>
                <a:gs pos="28571">
                  <a:srgbClr val="FFFFFF">
                    <a:alpha val="2658"/>
                  </a:srgbClr>
                </a:gs>
                <a:gs pos="42857">
                  <a:srgbClr val="FFFFFF">
                    <a:alpha val="1751"/>
                  </a:srgbClr>
                </a:gs>
                <a:gs pos="57143">
                  <a:srgbClr val="FFFFFF">
                    <a:alpha val="974"/>
                  </a:srgbClr>
                </a:gs>
                <a:gs pos="71429">
                  <a:srgbClr val="FFFFFF">
                    <a:alpha val="457"/>
                  </a:srgbClr>
                </a:gs>
                <a:gs pos="85714">
                  <a:srgbClr val="FFFFFF">
                    <a:alpha val="181"/>
                  </a:srgbClr>
                </a:gs>
                <a:gs pos="100000">
                  <a:srgbClr val="FFFFFF">
                    <a:alpha val="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6" name="Splat 246"/>
            <p:cNvSpPr>
              <a:spLocks noGrp="1"/>
            </p:cNvSpPr>
            <p:nvPr/>
          </p:nvSpPr>
          <p:spPr>
            <a:xfrm rot="6756425">
              <a:off x="787938" y="1514713"/>
              <a:ext cx="257772" cy="654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7" name="Splat 247"/>
            <p:cNvSpPr>
              <a:spLocks noGrp="1"/>
            </p:cNvSpPr>
            <p:nvPr/>
          </p:nvSpPr>
          <p:spPr>
            <a:xfrm rot="7819223">
              <a:off x="2965810" y="3074188"/>
              <a:ext cx="68461" cy="18854"/>
            </a:xfrm>
            <a:prstGeom prst="ellipse">
              <a:avLst/>
            </a:prstGeom>
            <a:gradFill>
              <a:gsLst>
                <a:gs pos="0">
                  <a:srgbClr val="FF8A00">
                    <a:alpha val="15565"/>
                  </a:srgbClr>
                </a:gs>
                <a:gs pos="14286">
                  <a:srgbClr val="FF8A00">
                    <a:alpha val="14402"/>
                  </a:srgbClr>
                </a:gs>
                <a:gs pos="28571">
                  <a:srgbClr val="FF8A00">
                    <a:alpha val="11374"/>
                  </a:srgbClr>
                </a:gs>
                <a:gs pos="42857">
                  <a:srgbClr val="FF8A00">
                    <a:alpha val="7614"/>
                  </a:srgbClr>
                </a:gs>
                <a:gs pos="57143">
                  <a:srgbClr val="FF8A00">
                    <a:alpha val="4293"/>
                  </a:srgbClr>
                </a:gs>
                <a:gs pos="71429">
                  <a:srgbClr val="FF8A00">
                    <a:alpha val="2033"/>
                  </a:srgbClr>
                </a:gs>
                <a:gs pos="85714">
                  <a:srgbClr val="FF8A00">
                    <a:alpha val="809"/>
                  </a:srgbClr>
                </a:gs>
                <a:gs pos="100000">
                  <a:srgbClr val="FF8A00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8" name="Splat 248"/>
            <p:cNvSpPr>
              <a:spLocks noGrp="1"/>
            </p:cNvSpPr>
            <p:nvPr/>
          </p:nvSpPr>
          <p:spPr>
            <a:xfrm rot="8048512">
              <a:off x="1383508" y="1975901"/>
              <a:ext cx="557568" cy="692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9" name="Splat 249"/>
            <p:cNvSpPr>
              <a:spLocks noGrp="1"/>
            </p:cNvSpPr>
            <p:nvPr/>
          </p:nvSpPr>
          <p:spPr>
            <a:xfrm rot="4502476">
              <a:off x="2462462" y="1217154"/>
              <a:ext cx="289297" cy="142436"/>
            </a:xfrm>
            <a:prstGeom prst="ellipse">
              <a:avLst/>
            </a:prstGeom>
            <a:gradFill>
              <a:gsLst>
                <a:gs pos="0">
                  <a:srgbClr val="000000">
                    <a:alpha val="32431"/>
                  </a:srgbClr>
                </a:gs>
                <a:gs pos="14286">
                  <a:srgbClr val="000000">
                    <a:alpha val="30254"/>
                  </a:srgbClr>
                </a:gs>
                <a:gs pos="28571">
                  <a:srgbClr val="000000">
                    <a:alpha val="24403"/>
                  </a:srgbClr>
                </a:gs>
                <a:gs pos="42857">
                  <a:srgbClr val="000000">
                    <a:alpha val="16765"/>
                  </a:srgbClr>
                </a:gs>
                <a:gs pos="57143">
                  <a:srgbClr val="000000">
                    <a:alpha val="9668"/>
                  </a:srgbClr>
                </a:gs>
                <a:gs pos="71429">
                  <a:srgbClr val="000000">
                    <a:alpha val="4648"/>
                  </a:srgbClr>
                </a:gs>
                <a:gs pos="85714">
                  <a:srgbClr val="000000">
                    <a:alpha val="1864"/>
                  </a:srgbClr>
                </a:gs>
                <a:gs pos="100000">
                  <a:srgbClr val="000000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0" name="Splat 250"/>
            <p:cNvSpPr>
              <a:spLocks noGrp="1"/>
            </p:cNvSpPr>
            <p:nvPr/>
          </p:nvSpPr>
          <p:spPr>
            <a:xfrm rot="9184040">
              <a:off x="2595527" y="3293735"/>
              <a:ext cx="68461" cy="18881"/>
            </a:xfrm>
            <a:prstGeom prst="ellipse">
              <a:avLst/>
            </a:prstGeom>
            <a:gradFill>
              <a:gsLst>
                <a:gs pos="0">
                  <a:srgbClr val="FFB26F">
                    <a:alpha val="15545"/>
                  </a:srgbClr>
                </a:gs>
                <a:gs pos="14286">
                  <a:srgbClr val="FFB26F">
                    <a:alpha val="14383"/>
                  </a:srgbClr>
                </a:gs>
                <a:gs pos="28571">
                  <a:srgbClr val="FFB26F">
                    <a:alpha val="11359"/>
                  </a:srgbClr>
                </a:gs>
                <a:gs pos="42857">
                  <a:srgbClr val="FFB26F">
                    <a:alpha val="7604"/>
                  </a:srgbClr>
                </a:gs>
                <a:gs pos="57143">
                  <a:srgbClr val="FFB26F">
                    <a:alpha val="4288"/>
                  </a:srgbClr>
                </a:gs>
                <a:gs pos="71429">
                  <a:srgbClr val="FFB26F">
                    <a:alpha val="2030"/>
                  </a:srgbClr>
                </a:gs>
                <a:gs pos="85714">
                  <a:srgbClr val="FFB26F">
                    <a:alpha val="808"/>
                  </a:srgbClr>
                </a:gs>
                <a:gs pos="100000">
                  <a:srgbClr val="FFB26F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1" name="Splat 251"/>
            <p:cNvSpPr>
              <a:spLocks noGrp="1"/>
            </p:cNvSpPr>
            <p:nvPr/>
          </p:nvSpPr>
          <p:spPr>
            <a:xfrm rot="5400000">
              <a:off x="2575018" y="3174503"/>
              <a:ext cx="37778" cy="37778"/>
            </a:xfrm>
            <a:prstGeom prst="ellipse">
              <a:avLst/>
            </a:prstGeom>
            <a:gradFill>
              <a:gsLst>
                <a:gs pos="0">
                  <a:srgbClr val="FFA548">
                    <a:alpha val="15539"/>
                  </a:srgbClr>
                </a:gs>
                <a:gs pos="14286">
                  <a:srgbClr val="FFA548">
                    <a:alpha val="14377"/>
                  </a:srgbClr>
                </a:gs>
                <a:gs pos="28571">
                  <a:srgbClr val="FFA548">
                    <a:alpha val="11354"/>
                  </a:srgbClr>
                </a:gs>
                <a:gs pos="42857">
                  <a:srgbClr val="FFA548">
                    <a:alpha val="7601"/>
                  </a:srgbClr>
                </a:gs>
                <a:gs pos="57143">
                  <a:srgbClr val="FFA548">
                    <a:alpha val="4286"/>
                  </a:srgbClr>
                </a:gs>
                <a:gs pos="71429">
                  <a:srgbClr val="FFA548">
                    <a:alpha val="2030"/>
                  </a:srgbClr>
                </a:gs>
                <a:gs pos="85714">
                  <a:srgbClr val="FFA548">
                    <a:alpha val="808"/>
                  </a:srgbClr>
                </a:gs>
                <a:gs pos="100000">
                  <a:srgbClr val="FFA548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2" name="Splat 252"/>
            <p:cNvSpPr>
              <a:spLocks noGrp="1"/>
            </p:cNvSpPr>
            <p:nvPr/>
          </p:nvSpPr>
          <p:spPr>
            <a:xfrm rot="9251213">
              <a:off x="564337" y="2286319"/>
              <a:ext cx="507639" cy="774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3" name="Splat 253"/>
            <p:cNvSpPr>
              <a:spLocks noGrp="1"/>
            </p:cNvSpPr>
            <p:nvPr/>
          </p:nvSpPr>
          <p:spPr>
            <a:xfrm rot="2958188">
              <a:off x="584298" y="2423161"/>
              <a:ext cx="124557" cy="547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4" name="Splat 254"/>
            <p:cNvSpPr>
              <a:spLocks noGrp="1"/>
            </p:cNvSpPr>
            <p:nvPr/>
          </p:nvSpPr>
          <p:spPr>
            <a:xfrm rot="10649965">
              <a:off x="1834999" y="1011438"/>
              <a:ext cx="68461" cy="18920"/>
            </a:xfrm>
            <a:prstGeom prst="ellipse">
              <a:avLst/>
            </a:prstGeom>
            <a:gradFill>
              <a:gsLst>
                <a:gs pos="0">
                  <a:srgbClr val="FFC395">
                    <a:alpha val="15516"/>
                  </a:srgbClr>
                </a:gs>
                <a:gs pos="14286">
                  <a:srgbClr val="FFC395">
                    <a:alpha val="14356"/>
                  </a:srgbClr>
                </a:gs>
                <a:gs pos="28571">
                  <a:srgbClr val="FFC395">
                    <a:alpha val="11337"/>
                  </a:srgbClr>
                </a:gs>
                <a:gs pos="42857">
                  <a:srgbClr val="FFC395">
                    <a:alpha val="7589"/>
                  </a:srgbClr>
                </a:gs>
                <a:gs pos="57143">
                  <a:srgbClr val="FFC395">
                    <a:alpha val="4279"/>
                  </a:srgbClr>
                </a:gs>
                <a:gs pos="71429">
                  <a:srgbClr val="FFC395">
                    <a:alpha val="2026"/>
                  </a:srgbClr>
                </a:gs>
                <a:gs pos="85714">
                  <a:srgbClr val="FFC395">
                    <a:alpha val="806"/>
                  </a:srgbClr>
                </a:gs>
                <a:gs pos="100000">
                  <a:srgbClr val="FFC395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5" name="Splat 255"/>
            <p:cNvSpPr>
              <a:spLocks noGrp="1"/>
            </p:cNvSpPr>
            <p:nvPr/>
          </p:nvSpPr>
          <p:spPr>
            <a:xfrm rot="5400000">
              <a:off x="1747515" y="683243"/>
              <a:ext cx="46139" cy="46139"/>
            </a:xfrm>
            <a:prstGeom prst="ellipse">
              <a:avLst/>
            </a:prstGeom>
            <a:gradFill>
              <a:gsLst>
                <a:gs pos="0">
                  <a:srgbClr val="FFFFFF">
                    <a:alpha val="17481"/>
                  </a:srgbClr>
                </a:gs>
                <a:gs pos="14286">
                  <a:srgbClr val="FFFFFF">
                    <a:alpha val="16189"/>
                  </a:srgbClr>
                </a:gs>
                <a:gs pos="28571">
                  <a:srgbClr val="FFFFFF">
                    <a:alpha val="12814"/>
                  </a:srgbClr>
                </a:gs>
                <a:gs pos="42857">
                  <a:srgbClr val="FFFFFF">
                    <a:alpha val="8601"/>
                  </a:srgbClr>
                </a:gs>
                <a:gs pos="57143">
                  <a:srgbClr val="FFFFFF">
                    <a:alpha val="4861"/>
                  </a:srgbClr>
                </a:gs>
                <a:gs pos="71429">
                  <a:srgbClr val="FFFFFF">
                    <a:alpha val="2306"/>
                  </a:srgbClr>
                </a:gs>
                <a:gs pos="85714">
                  <a:srgbClr val="FFFFFF">
                    <a:alpha val="918"/>
                  </a:srgbClr>
                </a:gs>
                <a:gs pos="100000">
                  <a:srgbClr val="FFFFFF">
                    <a:alpha val="3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6" name="Splat 256"/>
            <p:cNvSpPr>
              <a:spLocks noGrp="1"/>
            </p:cNvSpPr>
            <p:nvPr/>
          </p:nvSpPr>
          <p:spPr>
            <a:xfrm rot="-8824350">
              <a:off x="739863" y="3173169"/>
              <a:ext cx="68461" cy="18905"/>
            </a:xfrm>
            <a:prstGeom prst="ellipse">
              <a:avLst/>
            </a:prstGeom>
            <a:gradFill>
              <a:gsLst>
                <a:gs pos="0">
                  <a:srgbClr val="FF8900">
                    <a:alpha val="15527"/>
                  </a:srgbClr>
                </a:gs>
                <a:gs pos="14286">
                  <a:srgbClr val="FF8900">
                    <a:alpha val="14366"/>
                  </a:srgbClr>
                </a:gs>
                <a:gs pos="28571">
                  <a:srgbClr val="FF8900">
                    <a:alpha val="11345"/>
                  </a:srgbClr>
                </a:gs>
                <a:gs pos="42857">
                  <a:srgbClr val="FF8900">
                    <a:alpha val="7595"/>
                  </a:srgbClr>
                </a:gs>
                <a:gs pos="57143">
                  <a:srgbClr val="FF8900">
                    <a:alpha val="4282"/>
                  </a:srgbClr>
                </a:gs>
                <a:gs pos="71429">
                  <a:srgbClr val="FF8900">
                    <a:alpha val="2028"/>
                  </a:srgbClr>
                </a:gs>
                <a:gs pos="85714">
                  <a:srgbClr val="FF8900">
                    <a:alpha val="807"/>
                  </a:srgbClr>
                </a:gs>
                <a:gs pos="100000">
                  <a:srgbClr val="FF8900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7" name="Splat 257"/>
            <p:cNvSpPr>
              <a:spLocks noGrp="1"/>
            </p:cNvSpPr>
            <p:nvPr/>
          </p:nvSpPr>
          <p:spPr>
            <a:xfrm rot="10659087">
              <a:off x="1870214" y="2136986"/>
              <a:ext cx="68461" cy="18752"/>
            </a:xfrm>
            <a:prstGeom prst="ellipse">
              <a:avLst/>
            </a:prstGeom>
            <a:gradFill>
              <a:gsLst>
                <a:gs pos="0">
                  <a:srgbClr val="78963D">
                    <a:alpha val="15642"/>
                  </a:srgbClr>
                </a:gs>
                <a:gs pos="14286">
                  <a:srgbClr val="78963D">
                    <a:alpha val="14473"/>
                  </a:srgbClr>
                </a:gs>
                <a:gs pos="28571">
                  <a:srgbClr val="78963D">
                    <a:alpha val="11431"/>
                  </a:srgbClr>
                </a:gs>
                <a:gs pos="42857">
                  <a:srgbClr val="78963D">
                    <a:alpha val="7653"/>
                  </a:srgbClr>
                </a:gs>
                <a:gs pos="57143">
                  <a:srgbClr val="78963D">
                    <a:alpha val="4316"/>
                  </a:srgbClr>
                </a:gs>
                <a:gs pos="71429">
                  <a:srgbClr val="78963D">
                    <a:alpha val="2044"/>
                  </a:srgbClr>
                </a:gs>
                <a:gs pos="85714">
                  <a:srgbClr val="78963D">
                    <a:alpha val="813"/>
                  </a:srgbClr>
                </a:gs>
                <a:gs pos="100000">
                  <a:srgbClr val="78963D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8" name="Splat 258"/>
            <p:cNvSpPr>
              <a:spLocks noGrp="1"/>
            </p:cNvSpPr>
            <p:nvPr/>
          </p:nvSpPr>
          <p:spPr>
            <a:xfrm rot="8963397">
              <a:off x="2355898" y="3207554"/>
              <a:ext cx="670772" cy="15546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9" name="Splat 259"/>
            <p:cNvSpPr>
              <a:spLocks noGrp="1"/>
            </p:cNvSpPr>
            <p:nvPr/>
          </p:nvSpPr>
          <p:spPr>
            <a:xfrm rot="4478727">
              <a:off x="2449601" y="2248011"/>
              <a:ext cx="68461" cy="18959"/>
            </a:xfrm>
            <a:prstGeom prst="ellipse">
              <a:avLst/>
            </a:prstGeom>
            <a:gradFill>
              <a:gsLst>
                <a:gs pos="0">
                  <a:srgbClr val="FFB47B">
                    <a:alpha val="15487"/>
                  </a:srgbClr>
                </a:gs>
                <a:gs pos="14286">
                  <a:srgbClr val="FFB47B">
                    <a:alpha val="14329"/>
                  </a:srgbClr>
                </a:gs>
                <a:gs pos="28571">
                  <a:srgbClr val="FFB47B">
                    <a:alpha val="11315"/>
                  </a:srgbClr>
                </a:gs>
                <a:gs pos="42857">
                  <a:srgbClr val="FFB47B">
                    <a:alpha val="7574"/>
                  </a:srgbClr>
                </a:gs>
                <a:gs pos="57143">
                  <a:srgbClr val="FFB47B">
                    <a:alpha val="4270"/>
                  </a:srgbClr>
                </a:gs>
                <a:gs pos="71429">
                  <a:srgbClr val="FFB47B">
                    <a:alpha val="2022"/>
                  </a:srgbClr>
                </a:gs>
                <a:gs pos="85714">
                  <a:srgbClr val="FFB47B">
                    <a:alpha val="805"/>
                  </a:srgbClr>
                </a:gs>
                <a:gs pos="100000">
                  <a:srgbClr val="FFB47B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0" name="Splat 260"/>
            <p:cNvSpPr>
              <a:spLocks noGrp="1"/>
            </p:cNvSpPr>
            <p:nvPr/>
          </p:nvSpPr>
          <p:spPr>
            <a:xfrm rot="-10720445">
              <a:off x="867603" y="2410116"/>
              <a:ext cx="68461" cy="18961"/>
            </a:xfrm>
            <a:prstGeom prst="ellipse">
              <a:avLst/>
            </a:prstGeom>
            <a:gradFill>
              <a:gsLst>
                <a:gs pos="0">
                  <a:srgbClr val="FF8D06">
                    <a:alpha val="15486"/>
                  </a:srgbClr>
                </a:gs>
                <a:gs pos="14286">
                  <a:srgbClr val="FF8D06">
                    <a:alpha val="14328"/>
                  </a:srgbClr>
                </a:gs>
                <a:gs pos="28571">
                  <a:srgbClr val="FF8D06">
                    <a:alpha val="11314"/>
                  </a:srgbClr>
                </a:gs>
                <a:gs pos="42857">
                  <a:srgbClr val="FF8D06">
                    <a:alpha val="7573"/>
                  </a:srgbClr>
                </a:gs>
                <a:gs pos="57143">
                  <a:srgbClr val="FF8D06">
                    <a:alpha val="4270"/>
                  </a:srgbClr>
                </a:gs>
                <a:gs pos="71429">
                  <a:srgbClr val="FF8D06">
                    <a:alpha val="2022"/>
                  </a:srgbClr>
                </a:gs>
                <a:gs pos="85714">
                  <a:srgbClr val="FF8D06">
                    <a:alpha val="804"/>
                  </a:srgbClr>
                </a:gs>
                <a:gs pos="100000">
                  <a:srgbClr val="FF8D06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1" name="Splat 261"/>
            <p:cNvSpPr>
              <a:spLocks noGrp="1"/>
            </p:cNvSpPr>
            <p:nvPr/>
          </p:nvSpPr>
          <p:spPr>
            <a:xfrm rot="5356699">
              <a:off x="2869486" y="1091281"/>
              <a:ext cx="378117" cy="681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2" name="Splat 262"/>
            <p:cNvSpPr>
              <a:spLocks noGrp="1"/>
            </p:cNvSpPr>
            <p:nvPr/>
          </p:nvSpPr>
          <p:spPr>
            <a:xfrm rot="-8394025">
              <a:off x="2195886" y="1293685"/>
              <a:ext cx="628264" cy="384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3" name="Splat 263"/>
            <p:cNvSpPr>
              <a:spLocks noGrp="1"/>
            </p:cNvSpPr>
            <p:nvPr/>
          </p:nvSpPr>
          <p:spPr>
            <a:xfrm rot="-8256114">
              <a:off x="2306728" y="1998000"/>
              <a:ext cx="68461" cy="19001"/>
            </a:xfrm>
            <a:prstGeom prst="ellipse">
              <a:avLst/>
            </a:prstGeom>
            <a:gradFill>
              <a:gsLst>
                <a:gs pos="0">
                  <a:srgbClr val="FF983B">
                    <a:alpha val="15455"/>
                  </a:srgbClr>
                </a:gs>
                <a:gs pos="14286">
                  <a:srgbClr val="FF983B">
                    <a:alpha val="14299"/>
                  </a:srgbClr>
                </a:gs>
                <a:gs pos="28571">
                  <a:srgbClr val="FF983B">
                    <a:alpha val="11291"/>
                  </a:srgbClr>
                </a:gs>
                <a:gs pos="42857">
                  <a:srgbClr val="FF983B">
                    <a:alpha val="7558"/>
                  </a:srgbClr>
                </a:gs>
                <a:gs pos="57143">
                  <a:srgbClr val="FF983B">
                    <a:alpha val="4261"/>
                  </a:srgbClr>
                </a:gs>
                <a:gs pos="71429">
                  <a:srgbClr val="FF983B">
                    <a:alpha val="2018"/>
                  </a:srgbClr>
                </a:gs>
                <a:gs pos="85714">
                  <a:srgbClr val="FF983B">
                    <a:alpha val="803"/>
                  </a:srgbClr>
                </a:gs>
                <a:gs pos="100000">
                  <a:srgbClr val="FF983B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4" name="Splat 264"/>
            <p:cNvSpPr>
              <a:spLocks noGrp="1"/>
            </p:cNvSpPr>
            <p:nvPr/>
          </p:nvSpPr>
          <p:spPr>
            <a:xfrm rot="5350644">
              <a:off x="3030811" y="2597888"/>
              <a:ext cx="68461" cy="19007"/>
            </a:xfrm>
            <a:prstGeom prst="ellipse">
              <a:avLst/>
            </a:prstGeom>
            <a:gradFill>
              <a:gsLst>
                <a:gs pos="0">
                  <a:srgbClr val="FFAB67">
                    <a:alpha val="15451"/>
                  </a:srgbClr>
                </a:gs>
                <a:gs pos="14286">
                  <a:srgbClr val="FFAB67">
                    <a:alpha val="14295"/>
                  </a:srgbClr>
                </a:gs>
                <a:gs pos="28571">
                  <a:srgbClr val="FFAB67">
                    <a:alpha val="11288"/>
                  </a:srgbClr>
                </a:gs>
                <a:gs pos="42857">
                  <a:srgbClr val="FFAB67">
                    <a:alpha val="7556"/>
                  </a:srgbClr>
                </a:gs>
                <a:gs pos="57143">
                  <a:srgbClr val="FFAB67">
                    <a:alpha val="4260"/>
                  </a:srgbClr>
                </a:gs>
                <a:gs pos="71429">
                  <a:srgbClr val="FFAB67">
                    <a:alpha val="2017"/>
                  </a:srgbClr>
                </a:gs>
                <a:gs pos="85714">
                  <a:srgbClr val="FFAB67">
                    <a:alpha val="803"/>
                  </a:srgbClr>
                </a:gs>
                <a:gs pos="100000">
                  <a:srgbClr val="FFAB67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5" name="Splat 265"/>
            <p:cNvSpPr>
              <a:spLocks noGrp="1"/>
            </p:cNvSpPr>
            <p:nvPr/>
          </p:nvSpPr>
          <p:spPr>
            <a:xfrm rot="10018688">
              <a:off x="1240296" y="2218724"/>
              <a:ext cx="68461" cy="18990"/>
            </a:xfrm>
            <a:prstGeom prst="ellipse">
              <a:avLst/>
            </a:prstGeom>
            <a:gradFill>
              <a:gsLst>
                <a:gs pos="0">
                  <a:srgbClr val="88AF48">
                    <a:alpha val="15464"/>
                  </a:srgbClr>
                </a:gs>
                <a:gs pos="14286">
                  <a:srgbClr val="88AF48">
                    <a:alpha val="14307"/>
                  </a:srgbClr>
                </a:gs>
                <a:gs pos="28571">
                  <a:srgbClr val="88AF48">
                    <a:alpha val="11298"/>
                  </a:srgbClr>
                </a:gs>
                <a:gs pos="42857">
                  <a:srgbClr val="88AF48">
                    <a:alpha val="7562"/>
                  </a:srgbClr>
                </a:gs>
                <a:gs pos="57143">
                  <a:srgbClr val="88AF48">
                    <a:alpha val="4264"/>
                  </a:srgbClr>
                </a:gs>
                <a:gs pos="71429">
                  <a:srgbClr val="88AF48">
                    <a:alpha val="2019"/>
                  </a:srgbClr>
                </a:gs>
                <a:gs pos="85714">
                  <a:srgbClr val="88AF48">
                    <a:alpha val="803"/>
                  </a:srgbClr>
                </a:gs>
                <a:gs pos="100000">
                  <a:srgbClr val="88AF48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6" name="Splat 266"/>
            <p:cNvSpPr>
              <a:spLocks noGrp="1"/>
            </p:cNvSpPr>
            <p:nvPr/>
          </p:nvSpPr>
          <p:spPr>
            <a:xfrm rot="5877685">
              <a:off x="2267116" y="1026611"/>
              <a:ext cx="411100" cy="871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7" name="Splat 267"/>
            <p:cNvSpPr>
              <a:spLocks noGrp="1"/>
            </p:cNvSpPr>
            <p:nvPr/>
          </p:nvSpPr>
          <p:spPr>
            <a:xfrm rot="-9608451">
              <a:off x="2076379" y="139041"/>
              <a:ext cx="584972" cy="81130"/>
            </a:xfrm>
            <a:prstGeom prst="ellipse">
              <a:avLst/>
            </a:prstGeom>
            <a:gradFill>
              <a:gsLst>
                <a:gs pos="0">
                  <a:srgbClr val="00A400">
                    <a:alpha val="32968"/>
                  </a:srgbClr>
                </a:gs>
                <a:gs pos="14286">
                  <a:srgbClr val="00A400">
                    <a:alpha val="30764"/>
                  </a:srgbClr>
                </a:gs>
                <a:gs pos="28571">
                  <a:srgbClr val="00A400">
                    <a:alpha val="24833"/>
                  </a:srgbClr>
                </a:gs>
                <a:gs pos="42857">
                  <a:srgbClr val="00A400">
                    <a:alpha val="17075"/>
                  </a:srgbClr>
                </a:gs>
                <a:gs pos="57143">
                  <a:srgbClr val="00A400">
                    <a:alpha val="9855"/>
                  </a:srgbClr>
                </a:gs>
                <a:gs pos="71429">
                  <a:srgbClr val="00A400">
                    <a:alpha val="4740"/>
                  </a:srgbClr>
                </a:gs>
                <a:gs pos="85714">
                  <a:srgbClr val="00A400">
                    <a:alpha val="1902"/>
                  </a:srgbClr>
                </a:gs>
                <a:gs pos="100000">
                  <a:srgbClr val="00A4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8" name="Splat 268"/>
            <p:cNvSpPr>
              <a:spLocks noGrp="1"/>
            </p:cNvSpPr>
            <p:nvPr/>
          </p:nvSpPr>
          <p:spPr>
            <a:xfrm rot="9151191">
              <a:off x="2858915" y="2702745"/>
              <a:ext cx="382914" cy="33028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9" name="Splat 269"/>
            <p:cNvSpPr>
              <a:spLocks noGrp="1"/>
            </p:cNvSpPr>
            <p:nvPr/>
          </p:nvSpPr>
          <p:spPr>
            <a:xfrm rot="9616963">
              <a:off x="936294" y="1759340"/>
              <a:ext cx="68461" cy="19057"/>
            </a:xfrm>
            <a:prstGeom prst="ellipse">
              <a:avLst/>
            </a:prstGeom>
            <a:gradFill>
              <a:gsLst>
                <a:gs pos="0">
                  <a:srgbClr val="93C444">
                    <a:alpha val="15413"/>
                  </a:srgbClr>
                </a:gs>
                <a:gs pos="14286">
                  <a:srgbClr val="93C444">
                    <a:alpha val="14260"/>
                  </a:srgbClr>
                </a:gs>
                <a:gs pos="28571">
                  <a:srgbClr val="93C444">
                    <a:alpha val="11260"/>
                  </a:srgbClr>
                </a:gs>
                <a:gs pos="42857">
                  <a:srgbClr val="93C444">
                    <a:alpha val="7536"/>
                  </a:srgbClr>
                </a:gs>
                <a:gs pos="57143">
                  <a:srgbClr val="93C444">
                    <a:alpha val="4249"/>
                  </a:srgbClr>
                </a:gs>
                <a:gs pos="71429">
                  <a:srgbClr val="93C444">
                    <a:alpha val="2012"/>
                  </a:srgbClr>
                </a:gs>
                <a:gs pos="85714">
                  <a:srgbClr val="93C444">
                    <a:alpha val="800"/>
                  </a:srgbClr>
                </a:gs>
                <a:gs pos="100000">
                  <a:srgbClr val="93C444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0" name="Splat 270"/>
            <p:cNvSpPr>
              <a:spLocks noGrp="1"/>
            </p:cNvSpPr>
            <p:nvPr/>
          </p:nvSpPr>
          <p:spPr>
            <a:xfrm rot="-9885018">
              <a:off x="527084" y="2333064"/>
              <a:ext cx="271636" cy="635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1" name="Splat 271"/>
            <p:cNvSpPr>
              <a:spLocks noGrp="1"/>
            </p:cNvSpPr>
            <p:nvPr/>
          </p:nvSpPr>
          <p:spPr>
            <a:xfrm rot="10358314">
              <a:off x="238381" y="2709818"/>
              <a:ext cx="267307" cy="915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2" name="Splat 272"/>
            <p:cNvSpPr>
              <a:spLocks noGrp="1"/>
            </p:cNvSpPr>
            <p:nvPr/>
          </p:nvSpPr>
          <p:spPr>
            <a:xfrm rot="-9654844">
              <a:off x="2103303" y="1991659"/>
              <a:ext cx="340140" cy="482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3" name="Splat 273"/>
            <p:cNvSpPr>
              <a:spLocks noGrp="1"/>
            </p:cNvSpPr>
            <p:nvPr/>
          </p:nvSpPr>
          <p:spPr>
            <a:xfrm rot="3047866">
              <a:off x="2206682" y="777346"/>
              <a:ext cx="490006" cy="244229"/>
            </a:xfrm>
            <a:prstGeom prst="ellipse">
              <a:avLst/>
            </a:prstGeom>
            <a:gradFill>
              <a:gsLst>
                <a:gs pos="0">
                  <a:srgbClr val="002F00">
                    <a:alpha val="32968"/>
                  </a:srgbClr>
                </a:gs>
                <a:gs pos="14286">
                  <a:srgbClr val="002F00">
                    <a:alpha val="30764"/>
                  </a:srgbClr>
                </a:gs>
                <a:gs pos="28571">
                  <a:srgbClr val="002F00">
                    <a:alpha val="24833"/>
                  </a:srgbClr>
                </a:gs>
                <a:gs pos="42857">
                  <a:srgbClr val="002F00">
                    <a:alpha val="17075"/>
                  </a:srgbClr>
                </a:gs>
                <a:gs pos="57143">
                  <a:srgbClr val="002F00">
                    <a:alpha val="9855"/>
                  </a:srgbClr>
                </a:gs>
                <a:gs pos="71429">
                  <a:srgbClr val="002F00">
                    <a:alpha val="4740"/>
                  </a:srgbClr>
                </a:gs>
                <a:gs pos="85714">
                  <a:srgbClr val="002F00">
                    <a:alpha val="1902"/>
                  </a:srgbClr>
                </a:gs>
                <a:gs pos="100000">
                  <a:srgbClr val="002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4" name="Splat 274"/>
            <p:cNvSpPr>
              <a:spLocks noGrp="1"/>
            </p:cNvSpPr>
            <p:nvPr/>
          </p:nvSpPr>
          <p:spPr>
            <a:xfrm rot="6922407">
              <a:off x="3126811" y="2523243"/>
              <a:ext cx="569687" cy="6172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5" name="Splat 275"/>
            <p:cNvSpPr>
              <a:spLocks noGrp="1"/>
            </p:cNvSpPr>
            <p:nvPr/>
          </p:nvSpPr>
          <p:spPr>
            <a:xfrm rot="7676502">
              <a:off x="883673" y="1422555"/>
              <a:ext cx="260740" cy="2877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" name="Splat 276"/>
            <p:cNvSpPr>
              <a:spLocks noGrp="1"/>
            </p:cNvSpPr>
            <p:nvPr/>
          </p:nvSpPr>
          <p:spPr>
            <a:xfrm rot="3012303">
              <a:off x="991093" y="2411543"/>
              <a:ext cx="573943" cy="435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7" name="Splat 277"/>
            <p:cNvSpPr>
              <a:spLocks noGrp="1"/>
            </p:cNvSpPr>
            <p:nvPr/>
          </p:nvSpPr>
          <p:spPr>
            <a:xfrm rot="6770177">
              <a:off x="1075705" y="1186214"/>
              <a:ext cx="400451" cy="14409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8" name="Splat 278"/>
            <p:cNvSpPr>
              <a:spLocks noGrp="1"/>
            </p:cNvSpPr>
            <p:nvPr/>
          </p:nvSpPr>
          <p:spPr>
            <a:xfrm rot="6430004">
              <a:off x="-50663" y="1290681"/>
              <a:ext cx="390602" cy="282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9" name="Splat 279"/>
            <p:cNvSpPr>
              <a:spLocks noGrp="1"/>
            </p:cNvSpPr>
            <p:nvPr/>
          </p:nvSpPr>
          <p:spPr>
            <a:xfrm rot="-8458369">
              <a:off x="2031797" y="1967781"/>
              <a:ext cx="312211" cy="2169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0" name="Splat 280"/>
            <p:cNvSpPr>
              <a:spLocks noGrp="1"/>
            </p:cNvSpPr>
            <p:nvPr/>
          </p:nvSpPr>
          <p:spPr>
            <a:xfrm rot="9328601">
              <a:off x="2825374" y="1265583"/>
              <a:ext cx="497818" cy="1064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1" name="Splat 281"/>
            <p:cNvSpPr>
              <a:spLocks noGrp="1"/>
            </p:cNvSpPr>
            <p:nvPr/>
          </p:nvSpPr>
          <p:spPr>
            <a:xfrm rot="7370060">
              <a:off x="2101042" y="2627927"/>
              <a:ext cx="485515" cy="89381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2" name="Splat 282"/>
            <p:cNvSpPr>
              <a:spLocks noGrp="1"/>
            </p:cNvSpPr>
            <p:nvPr/>
          </p:nvSpPr>
          <p:spPr>
            <a:xfrm rot="-8646825">
              <a:off x="2450916" y="1386468"/>
              <a:ext cx="366573" cy="991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3" name="Splat 283"/>
            <p:cNvSpPr>
              <a:spLocks noGrp="1"/>
            </p:cNvSpPr>
            <p:nvPr/>
          </p:nvSpPr>
          <p:spPr>
            <a:xfrm rot="-9965641">
              <a:off x="1100160" y="3500781"/>
              <a:ext cx="620272" cy="3703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4" name="Splat 284"/>
            <p:cNvSpPr>
              <a:spLocks noGrp="1"/>
            </p:cNvSpPr>
            <p:nvPr/>
          </p:nvSpPr>
          <p:spPr>
            <a:xfrm rot="7355249">
              <a:off x="389770" y="1993489"/>
              <a:ext cx="404493" cy="961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5" name="Splat 285"/>
            <p:cNvSpPr>
              <a:spLocks noGrp="1"/>
            </p:cNvSpPr>
            <p:nvPr/>
          </p:nvSpPr>
          <p:spPr>
            <a:xfrm rot="8505078">
              <a:off x="198490" y="2582629"/>
              <a:ext cx="597935" cy="318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6" name="Splat 286"/>
            <p:cNvSpPr>
              <a:spLocks noGrp="1"/>
            </p:cNvSpPr>
            <p:nvPr/>
          </p:nvSpPr>
          <p:spPr>
            <a:xfrm rot="6006067">
              <a:off x="2852371" y="838099"/>
              <a:ext cx="165209" cy="1025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7" name="Splat 287"/>
            <p:cNvSpPr>
              <a:spLocks noGrp="1"/>
            </p:cNvSpPr>
            <p:nvPr/>
          </p:nvSpPr>
          <p:spPr>
            <a:xfrm rot="3092407">
              <a:off x="1020048" y="2594727"/>
              <a:ext cx="671250" cy="12215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8" name="Splat 288"/>
            <p:cNvSpPr>
              <a:spLocks noGrp="1"/>
            </p:cNvSpPr>
            <p:nvPr/>
          </p:nvSpPr>
          <p:spPr>
            <a:xfrm rot="5400000">
              <a:off x="1633893" y="2873627"/>
              <a:ext cx="48802" cy="48802"/>
            </a:xfrm>
            <a:prstGeom prst="ellipse">
              <a:avLst/>
            </a:prstGeom>
            <a:gradFill>
              <a:gsLst>
                <a:gs pos="0">
                  <a:srgbClr val="FFFFFF">
                    <a:alpha val="16794"/>
                  </a:srgbClr>
                </a:gs>
                <a:gs pos="14286">
                  <a:srgbClr val="FFFFFF">
                    <a:alpha val="15548"/>
                  </a:srgbClr>
                </a:gs>
                <a:gs pos="28571">
                  <a:srgbClr val="FFFFFF">
                    <a:alpha val="12296"/>
                  </a:srgbClr>
                </a:gs>
                <a:gs pos="42857">
                  <a:srgbClr val="FFFFFF">
                    <a:alpha val="8246"/>
                  </a:srgbClr>
                </a:gs>
                <a:gs pos="57143">
                  <a:srgbClr val="FFFFFF">
                    <a:alpha val="4657"/>
                  </a:srgbClr>
                </a:gs>
                <a:gs pos="71429">
                  <a:srgbClr val="FFFFFF">
                    <a:alpha val="2207"/>
                  </a:srgbClr>
                </a:gs>
                <a:gs pos="85714">
                  <a:srgbClr val="FFFFFF">
                    <a:alpha val="879"/>
                  </a:srgbClr>
                </a:gs>
                <a:gs pos="100000">
                  <a:srgbClr val="FFFFFF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9" name="Splat 289"/>
            <p:cNvSpPr>
              <a:spLocks noGrp="1"/>
            </p:cNvSpPr>
            <p:nvPr/>
          </p:nvSpPr>
          <p:spPr>
            <a:xfrm rot="9686084">
              <a:off x="1046929" y="177980"/>
              <a:ext cx="139588" cy="61887"/>
            </a:xfrm>
            <a:prstGeom prst="ellipse">
              <a:avLst/>
            </a:prstGeom>
            <a:gradFill>
              <a:gsLst>
                <a:gs pos="0">
                  <a:srgbClr val="FFFFFF">
                    <a:alpha val="14253"/>
                  </a:srgbClr>
                </a:gs>
                <a:gs pos="14286">
                  <a:srgbClr val="FFFFFF">
                    <a:alpha val="13180"/>
                  </a:srgbClr>
                </a:gs>
                <a:gs pos="28571">
                  <a:srgbClr val="FFFFFF">
                    <a:alpha val="10393"/>
                  </a:srgbClr>
                </a:gs>
                <a:gs pos="42857">
                  <a:srgbClr val="FFFFFF">
                    <a:alpha val="6945"/>
                  </a:srgbClr>
                </a:gs>
                <a:gs pos="57143">
                  <a:srgbClr val="FFFFFF">
                    <a:alpha val="3910"/>
                  </a:srgbClr>
                </a:gs>
                <a:gs pos="71429">
                  <a:srgbClr val="FFFFFF">
                    <a:alpha val="1850"/>
                  </a:srgbClr>
                </a:gs>
                <a:gs pos="85714">
                  <a:srgbClr val="FFFFFF">
                    <a:alpha val="736"/>
                  </a:srgbClr>
                </a:gs>
                <a:gs pos="100000">
                  <a:srgbClr val="FFFFFF">
                    <a:alpha val="2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0" name="Splat 290"/>
            <p:cNvSpPr>
              <a:spLocks noGrp="1"/>
            </p:cNvSpPr>
            <p:nvPr/>
          </p:nvSpPr>
          <p:spPr>
            <a:xfrm rot="7512063">
              <a:off x="794015" y="1821544"/>
              <a:ext cx="477385" cy="613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1" name="Splat 291"/>
            <p:cNvSpPr>
              <a:spLocks noGrp="1"/>
            </p:cNvSpPr>
            <p:nvPr/>
          </p:nvSpPr>
          <p:spPr>
            <a:xfrm rot="5485131">
              <a:off x="818773" y="1635742"/>
              <a:ext cx="470025" cy="801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2" name="Splat 292"/>
            <p:cNvSpPr>
              <a:spLocks noGrp="1"/>
            </p:cNvSpPr>
            <p:nvPr/>
          </p:nvSpPr>
          <p:spPr>
            <a:xfrm rot="7530822">
              <a:off x="746396" y="1416458"/>
              <a:ext cx="572380" cy="247306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3" name="Splat 293"/>
            <p:cNvSpPr>
              <a:spLocks noGrp="1"/>
            </p:cNvSpPr>
            <p:nvPr/>
          </p:nvSpPr>
          <p:spPr>
            <a:xfrm rot="7919199">
              <a:off x="2895515" y="2833785"/>
              <a:ext cx="596596" cy="9446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4" name="Splat 294"/>
            <p:cNvSpPr>
              <a:spLocks noGrp="1"/>
            </p:cNvSpPr>
            <p:nvPr/>
          </p:nvSpPr>
          <p:spPr>
            <a:xfrm rot="2791011">
              <a:off x="1153538" y="1688390"/>
              <a:ext cx="446599" cy="707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5" name="Splat 295"/>
            <p:cNvSpPr>
              <a:spLocks noGrp="1"/>
            </p:cNvSpPr>
            <p:nvPr/>
          </p:nvSpPr>
          <p:spPr>
            <a:xfrm rot="3824692">
              <a:off x="2875773" y="914250"/>
              <a:ext cx="280525" cy="653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6" name="Splat 296"/>
            <p:cNvSpPr>
              <a:spLocks noGrp="1"/>
            </p:cNvSpPr>
            <p:nvPr/>
          </p:nvSpPr>
          <p:spPr>
            <a:xfrm rot="5400000">
              <a:off x="1737922" y="692634"/>
              <a:ext cx="47854" cy="47854"/>
            </a:xfrm>
            <a:prstGeom prst="ellipse">
              <a:avLst/>
            </a:prstGeom>
            <a:gradFill>
              <a:gsLst>
                <a:gs pos="0">
                  <a:srgbClr val="FFFFFF">
                    <a:alpha val="17039"/>
                  </a:srgbClr>
                </a:gs>
                <a:gs pos="14286">
                  <a:srgbClr val="FFFFFF">
                    <a:alpha val="15776"/>
                  </a:srgbClr>
                </a:gs>
                <a:gs pos="28571">
                  <a:srgbClr val="FFFFFF">
                    <a:alpha val="12481"/>
                  </a:srgbClr>
                </a:gs>
                <a:gs pos="42857">
                  <a:srgbClr val="FFFFFF">
                    <a:alpha val="8373"/>
                  </a:srgbClr>
                </a:gs>
                <a:gs pos="57143">
                  <a:srgbClr val="FFFFFF">
                    <a:alpha val="4730"/>
                  </a:srgbClr>
                </a:gs>
                <a:gs pos="71429">
                  <a:srgbClr val="FFFFFF">
                    <a:alpha val="2242"/>
                  </a:srgbClr>
                </a:gs>
                <a:gs pos="85714">
                  <a:srgbClr val="FFFFFF">
                    <a:alpha val="893"/>
                  </a:srgbClr>
                </a:gs>
                <a:gs pos="100000">
                  <a:srgbClr val="FFFFFF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7" name="Splat 297"/>
            <p:cNvSpPr>
              <a:spLocks noGrp="1"/>
            </p:cNvSpPr>
            <p:nvPr/>
          </p:nvSpPr>
          <p:spPr>
            <a:xfrm rot="-10399469">
              <a:off x="1750425" y="671482"/>
              <a:ext cx="219519" cy="60503"/>
            </a:xfrm>
            <a:prstGeom prst="ellipse">
              <a:avLst/>
            </a:prstGeom>
            <a:gradFill>
              <a:gsLst>
                <a:gs pos="0">
                  <a:srgbClr val="FFFFFF">
                    <a:alpha val="16636"/>
                  </a:srgbClr>
                </a:gs>
                <a:gs pos="14286">
                  <a:srgbClr val="FFFFFF">
                    <a:alpha val="15400"/>
                  </a:srgbClr>
                </a:gs>
                <a:gs pos="28571">
                  <a:srgbClr val="FFFFFF">
                    <a:alpha val="12177"/>
                  </a:srgbClr>
                </a:gs>
                <a:gs pos="42857">
                  <a:srgbClr val="FFFFFF">
                    <a:alpha val="8165"/>
                  </a:srgbClr>
                </a:gs>
                <a:gs pos="57143">
                  <a:srgbClr val="FFFFFF">
                    <a:alpha val="4610"/>
                  </a:srgbClr>
                </a:gs>
                <a:gs pos="71429">
                  <a:srgbClr val="FFFFFF">
                    <a:alpha val="2185"/>
                  </a:srgbClr>
                </a:gs>
                <a:gs pos="85714">
                  <a:srgbClr val="FFFFFF">
                    <a:alpha val="870"/>
                  </a:srgbClr>
                </a:gs>
                <a:gs pos="100000">
                  <a:srgbClr val="FFFFFF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8" name="Splat 298"/>
            <p:cNvSpPr>
              <a:spLocks noGrp="1"/>
            </p:cNvSpPr>
            <p:nvPr/>
          </p:nvSpPr>
          <p:spPr>
            <a:xfrm rot="4943950">
              <a:off x="2268330" y="2621951"/>
              <a:ext cx="579667" cy="40532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9" name="Splat 299"/>
            <p:cNvSpPr>
              <a:spLocks noGrp="1"/>
            </p:cNvSpPr>
            <p:nvPr/>
          </p:nvSpPr>
          <p:spPr>
            <a:xfrm rot="8719227">
              <a:off x="1731445" y="1673494"/>
              <a:ext cx="638188" cy="14337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0" name="Splat 300"/>
            <p:cNvSpPr>
              <a:spLocks noGrp="1"/>
            </p:cNvSpPr>
            <p:nvPr/>
          </p:nvSpPr>
          <p:spPr>
            <a:xfrm rot="5400000">
              <a:off x="1490437" y="746264"/>
              <a:ext cx="48290" cy="48290"/>
            </a:xfrm>
            <a:prstGeom prst="ellipse">
              <a:avLst/>
            </a:prstGeom>
            <a:gradFill>
              <a:gsLst>
                <a:gs pos="0">
                  <a:srgbClr val="FFFFFF">
                    <a:alpha val="16927"/>
                  </a:srgbClr>
                </a:gs>
                <a:gs pos="14286">
                  <a:srgbClr val="FFFFFF">
                    <a:alpha val="15671"/>
                  </a:srgbClr>
                </a:gs>
                <a:gs pos="28571">
                  <a:srgbClr val="FFFFFF">
                    <a:alpha val="12396"/>
                  </a:srgbClr>
                </a:gs>
                <a:gs pos="42857">
                  <a:srgbClr val="FFFFFF">
                    <a:alpha val="8315"/>
                  </a:srgbClr>
                </a:gs>
                <a:gs pos="57143">
                  <a:srgbClr val="FFFFFF">
                    <a:alpha val="4696"/>
                  </a:srgbClr>
                </a:gs>
                <a:gs pos="71429">
                  <a:srgbClr val="FFFFFF">
                    <a:alpha val="2226"/>
                  </a:srgbClr>
                </a:gs>
                <a:gs pos="85714">
                  <a:srgbClr val="FFFFFF">
                    <a:alpha val="886"/>
                  </a:srgbClr>
                </a:gs>
                <a:gs pos="100000">
                  <a:srgbClr val="FFFFFF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1" name="Splat 301"/>
            <p:cNvSpPr>
              <a:spLocks noGrp="1"/>
            </p:cNvSpPr>
            <p:nvPr/>
          </p:nvSpPr>
          <p:spPr>
            <a:xfrm rot="9862405">
              <a:off x="2595831" y="1346239"/>
              <a:ext cx="471674" cy="131613"/>
            </a:xfrm>
            <a:prstGeom prst="ellipse">
              <a:avLst/>
            </a:prstGeom>
            <a:gradFill>
              <a:gsLst>
                <a:gs pos="0">
                  <a:srgbClr val="006900">
                    <a:alpha val="32968"/>
                  </a:srgbClr>
                </a:gs>
                <a:gs pos="14286">
                  <a:srgbClr val="006900">
                    <a:alpha val="30764"/>
                  </a:srgbClr>
                </a:gs>
                <a:gs pos="28571">
                  <a:srgbClr val="006900">
                    <a:alpha val="24833"/>
                  </a:srgbClr>
                </a:gs>
                <a:gs pos="42857">
                  <a:srgbClr val="006900">
                    <a:alpha val="17075"/>
                  </a:srgbClr>
                </a:gs>
                <a:gs pos="57143">
                  <a:srgbClr val="006900">
                    <a:alpha val="9855"/>
                  </a:srgbClr>
                </a:gs>
                <a:gs pos="71429">
                  <a:srgbClr val="006900">
                    <a:alpha val="4740"/>
                  </a:srgbClr>
                </a:gs>
                <a:gs pos="85714">
                  <a:srgbClr val="006900">
                    <a:alpha val="1902"/>
                  </a:srgbClr>
                </a:gs>
                <a:gs pos="100000">
                  <a:srgbClr val="006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2" name="Splat 302"/>
            <p:cNvSpPr>
              <a:spLocks noGrp="1"/>
            </p:cNvSpPr>
            <p:nvPr/>
          </p:nvSpPr>
          <p:spPr>
            <a:xfrm rot="10132721">
              <a:off x="2377699" y="784218"/>
              <a:ext cx="176757" cy="625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3" name="Splat 303"/>
            <p:cNvSpPr>
              <a:spLocks noGrp="1"/>
            </p:cNvSpPr>
            <p:nvPr/>
          </p:nvSpPr>
          <p:spPr>
            <a:xfrm rot="9050268">
              <a:off x="1768162" y="1706380"/>
              <a:ext cx="447073" cy="151152"/>
            </a:xfrm>
            <a:prstGeom prst="ellipse">
              <a:avLst/>
            </a:prstGeom>
            <a:gradFill>
              <a:gsLst>
                <a:gs pos="0">
                  <a:srgbClr val="FF0000">
                    <a:alpha val="24557"/>
                  </a:srgbClr>
                </a:gs>
                <a:gs pos="14286">
                  <a:srgbClr val="FF0000">
                    <a:alpha val="22817"/>
                  </a:srgbClr>
                </a:gs>
                <a:gs pos="28571">
                  <a:srgbClr val="FF0000">
                    <a:alpha val="18217"/>
                  </a:srgbClr>
                </a:gs>
                <a:gs pos="42857">
                  <a:srgbClr val="FF0000">
                    <a:alpha val="12357"/>
                  </a:srgbClr>
                </a:gs>
                <a:gs pos="57143">
                  <a:srgbClr val="FF0000">
                    <a:alpha val="7048"/>
                  </a:srgbClr>
                </a:gs>
                <a:gs pos="71429">
                  <a:srgbClr val="FF0000">
                    <a:alpha val="3363"/>
                  </a:srgbClr>
                </a:gs>
                <a:gs pos="85714">
                  <a:srgbClr val="FF0000">
                    <a:alpha val="1344"/>
                  </a:srgbClr>
                </a:gs>
                <a:gs pos="100000">
                  <a:srgbClr val="FF0000">
                    <a:alpha val="4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4" name="Splat 304"/>
            <p:cNvSpPr>
              <a:spLocks noGrp="1"/>
            </p:cNvSpPr>
            <p:nvPr/>
          </p:nvSpPr>
          <p:spPr>
            <a:xfrm rot="5400000">
              <a:off x="1613283" y="708707"/>
              <a:ext cx="48309" cy="48309"/>
            </a:xfrm>
            <a:prstGeom prst="ellipse">
              <a:avLst/>
            </a:prstGeom>
            <a:gradFill>
              <a:gsLst>
                <a:gs pos="0">
                  <a:srgbClr val="FFFFFF">
                    <a:alpha val="16922"/>
                  </a:srgbClr>
                </a:gs>
                <a:gs pos="14286">
                  <a:srgbClr val="FFFFFF">
                    <a:alpha val="15667"/>
                  </a:srgbClr>
                </a:gs>
                <a:gs pos="28571">
                  <a:srgbClr val="FFFFFF">
                    <a:alpha val="12392"/>
                  </a:srgbClr>
                </a:gs>
                <a:gs pos="42857">
                  <a:srgbClr val="FFFFFF">
                    <a:alpha val="8312"/>
                  </a:srgbClr>
                </a:gs>
                <a:gs pos="57143">
                  <a:srgbClr val="FFFFFF">
                    <a:alpha val="4695"/>
                  </a:srgbClr>
                </a:gs>
                <a:gs pos="71429">
                  <a:srgbClr val="FFFFFF">
                    <a:alpha val="2226"/>
                  </a:srgbClr>
                </a:gs>
                <a:gs pos="85714">
                  <a:srgbClr val="FFFFFF">
                    <a:alpha val="886"/>
                  </a:srgbClr>
                </a:gs>
                <a:gs pos="100000">
                  <a:srgbClr val="FFFFFF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5" name="Splat 305"/>
            <p:cNvSpPr>
              <a:spLocks noGrp="1"/>
            </p:cNvSpPr>
            <p:nvPr/>
          </p:nvSpPr>
          <p:spPr>
            <a:xfrm rot="-10561634">
              <a:off x="1350560" y="3455319"/>
              <a:ext cx="588655" cy="14386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6" name="Splat 306"/>
            <p:cNvSpPr>
              <a:spLocks noGrp="1"/>
            </p:cNvSpPr>
            <p:nvPr/>
          </p:nvSpPr>
          <p:spPr>
            <a:xfrm rot="9132721">
              <a:off x="2354102" y="2706429"/>
              <a:ext cx="152865" cy="10552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7" name="Splat 307"/>
            <p:cNvSpPr>
              <a:spLocks noGrp="1"/>
            </p:cNvSpPr>
            <p:nvPr/>
          </p:nvSpPr>
          <p:spPr>
            <a:xfrm rot="8702210">
              <a:off x="551459" y="2377161"/>
              <a:ext cx="626669" cy="8140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8" name="Splat 308"/>
            <p:cNvSpPr>
              <a:spLocks noGrp="1"/>
            </p:cNvSpPr>
            <p:nvPr/>
          </p:nvSpPr>
          <p:spPr>
            <a:xfrm rot="8033320">
              <a:off x="1974701" y="1530591"/>
              <a:ext cx="561402" cy="12102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9" name="Splat 309"/>
            <p:cNvSpPr>
              <a:spLocks noGrp="1"/>
            </p:cNvSpPr>
            <p:nvPr/>
          </p:nvSpPr>
          <p:spPr>
            <a:xfrm rot="6462918">
              <a:off x="358934" y="2603477"/>
              <a:ext cx="584400" cy="470516"/>
            </a:xfrm>
            <a:prstGeom prst="ellipse">
              <a:avLst/>
            </a:prstGeom>
            <a:gradFill>
              <a:gsLst>
                <a:gs pos="0">
                  <a:srgbClr val="FFA000">
                    <a:alpha val="32968"/>
                  </a:srgbClr>
                </a:gs>
                <a:gs pos="14286">
                  <a:srgbClr val="FFA000">
                    <a:alpha val="30764"/>
                  </a:srgbClr>
                </a:gs>
                <a:gs pos="28571">
                  <a:srgbClr val="FFA000">
                    <a:alpha val="24833"/>
                  </a:srgbClr>
                </a:gs>
                <a:gs pos="42857">
                  <a:srgbClr val="FFA000">
                    <a:alpha val="17075"/>
                  </a:srgbClr>
                </a:gs>
                <a:gs pos="57143">
                  <a:srgbClr val="FFA000">
                    <a:alpha val="9855"/>
                  </a:srgbClr>
                </a:gs>
                <a:gs pos="71429">
                  <a:srgbClr val="FFA000">
                    <a:alpha val="4740"/>
                  </a:srgbClr>
                </a:gs>
                <a:gs pos="85714">
                  <a:srgbClr val="FFA000">
                    <a:alpha val="1902"/>
                  </a:srgbClr>
                </a:gs>
                <a:gs pos="100000">
                  <a:srgbClr val="FFA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0" name="Splat 310"/>
            <p:cNvSpPr>
              <a:spLocks noGrp="1"/>
            </p:cNvSpPr>
            <p:nvPr/>
          </p:nvSpPr>
          <p:spPr>
            <a:xfrm rot="10148718">
              <a:off x="1644610" y="2532533"/>
              <a:ext cx="167485" cy="6668"/>
            </a:xfrm>
            <a:prstGeom prst="ellipse">
              <a:avLst/>
            </a:prstGeom>
            <a:gradFill>
              <a:gsLst>
                <a:gs pos="0">
                  <a:srgbClr val="00FF00">
                    <a:alpha val="21029"/>
                  </a:srgbClr>
                </a:gs>
                <a:gs pos="14286">
                  <a:srgbClr val="00FF00">
                    <a:alpha val="19507"/>
                  </a:srgbClr>
                </a:gs>
                <a:gs pos="28571">
                  <a:srgbClr val="00FF00">
                    <a:alpha val="15506"/>
                  </a:srgbClr>
                </a:gs>
                <a:gs pos="42857">
                  <a:srgbClr val="00FF00">
                    <a:alpha val="10463"/>
                  </a:srgbClr>
                </a:gs>
                <a:gs pos="57143">
                  <a:srgbClr val="00FF00">
                    <a:alpha val="5940"/>
                  </a:srgbClr>
                </a:gs>
                <a:gs pos="71429">
                  <a:srgbClr val="00FF00">
                    <a:alpha val="2826"/>
                  </a:srgbClr>
                </a:gs>
                <a:gs pos="85714">
                  <a:srgbClr val="00FF00">
                    <a:alpha val="1127"/>
                  </a:srgbClr>
                </a:gs>
                <a:gs pos="100000">
                  <a:srgbClr val="00FF00">
                    <a:alpha val="3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1" name="Splat 311"/>
            <p:cNvSpPr>
              <a:spLocks noGrp="1"/>
            </p:cNvSpPr>
            <p:nvPr/>
          </p:nvSpPr>
          <p:spPr>
            <a:xfrm rot="8808337">
              <a:off x="2038703" y="2107438"/>
              <a:ext cx="373980" cy="1688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2" name="Splat 312"/>
            <p:cNvSpPr>
              <a:spLocks noGrp="1"/>
            </p:cNvSpPr>
            <p:nvPr/>
          </p:nvSpPr>
          <p:spPr>
            <a:xfrm rot="-9078188">
              <a:off x="2356762" y="1451609"/>
              <a:ext cx="546097" cy="15113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3" name="Splat 313"/>
            <p:cNvSpPr>
              <a:spLocks noGrp="1"/>
            </p:cNvSpPr>
            <p:nvPr/>
          </p:nvSpPr>
          <p:spPr>
            <a:xfrm rot="6491100">
              <a:off x="103191" y="2237215"/>
              <a:ext cx="612202" cy="432555"/>
            </a:xfrm>
            <a:prstGeom prst="ellipse">
              <a:avLst/>
            </a:prstGeom>
            <a:gradFill>
              <a:gsLst>
                <a:gs pos="0">
                  <a:srgbClr val="FFC200">
                    <a:alpha val="32968"/>
                  </a:srgbClr>
                </a:gs>
                <a:gs pos="14286">
                  <a:srgbClr val="FFC200">
                    <a:alpha val="30764"/>
                  </a:srgbClr>
                </a:gs>
                <a:gs pos="28571">
                  <a:srgbClr val="FFC200">
                    <a:alpha val="24833"/>
                  </a:srgbClr>
                </a:gs>
                <a:gs pos="42857">
                  <a:srgbClr val="FFC200">
                    <a:alpha val="17075"/>
                  </a:srgbClr>
                </a:gs>
                <a:gs pos="57143">
                  <a:srgbClr val="FFC200">
                    <a:alpha val="9855"/>
                  </a:srgbClr>
                </a:gs>
                <a:gs pos="71429">
                  <a:srgbClr val="FFC200">
                    <a:alpha val="4740"/>
                  </a:srgbClr>
                </a:gs>
                <a:gs pos="85714">
                  <a:srgbClr val="FFC200">
                    <a:alpha val="1902"/>
                  </a:srgbClr>
                </a:gs>
                <a:gs pos="100000">
                  <a:srgbClr val="FFC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4" name="Splat 314"/>
            <p:cNvSpPr>
              <a:spLocks noGrp="1"/>
            </p:cNvSpPr>
            <p:nvPr/>
          </p:nvSpPr>
          <p:spPr>
            <a:xfrm rot="2936408">
              <a:off x="2150257" y="1285947"/>
              <a:ext cx="615648" cy="11895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5" name="Splat 315"/>
            <p:cNvSpPr>
              <a:spLocks noGrp="1"/>
            </p:cNvSpPr>
            <p:nvPr/>
          </p:nvSpPr>
          <p:spPr>
            <a:xfrm rot="5400000">
              <a:off x="1315752" y="891159"/>
              <a:ext cx="49124" cy="49124"/>
            </a:xfrm>
            <a:prstGeom prst="ellipse">
              <a:avLst/>
            </a:prstGeom>
            <a:gradFill>
              <a:gsLst>
                <a:gs pos="0">
                  <a:srgbClr val="FFFFFF">
                    <a:alpha val="16711"/>
                  </a:srgbClr>
                </a:gs>
                <a:gs pos="14286">
                  <a:srgbClr val="FFFFFF">
                    <a:alpha val="15470"/>
                  </a:srgbClr>
                </a:gs>
                <a:gs pos="28571">
                  <a:srgbClr val="FFFFFF">
                    <a:alpha val="12234"/>
                  </a:srgbClr>
                </a:gs>
                <a:gs pos="42857">
                  <a:srgbClr val="FFFFFF">
                    <a:alpha val="8203"/>
                  </a:srgbClr>
                </a:gs>
                <a:gs pos="57143">
                  <a:srgbClr val="FFFFFF">
                    <a:alpha val="4632"/>
                  </a:srgbClr>
                </a:gs>
                <a:gs pos="71429">
                  <a:srgbClr val="FFFFFF">
                    <a:alpha val="2196"/>
                  </a:srgbClr>
                </a:gs>
                <a:gs pos="85714">
                  <a:srgbClr val="FFFFFF">
                    <a:alpha val="874"/>
                  </a:srgbClr>
                </a:gs>
                <a:gs pos="100000">
                  <a:srgbClr val="FFFFFF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6" name="Splat 316"/>
            <p:cNvSpPr>
              <a:spLocks noGrp="1"/>
            </p:cNvSpPr>
            <p:nvPr/>
          </p:nvSpPr>
          <p:spPr>
            <a:xfrm rot="9610613">
              <a:off x="1107592" y="2167736"/>
              <a:ext cx="321800" cy="1238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7" name="Splat 317"/>
            <p:cNvSpPr>
              <a:spLocks noGrp="1"/>
            </p:cNvSpPr>
            <p:nvPr/>
          </p:nvSpPr>
          <p:spPr>
            <a:xfrm rot="5400000">
              <a:off x="1575325" y="726919"/>
              <a:ext cx="48981" cy="48981"/>
            </a:xfrm>
            <a:prstGeom prst="ellipse">
              <a:avLst/>
            </a:prstGeom>
            <a:gradFill>
              <a:gsLst>
                <a:gs pos="0">
                  <a:srgbClr val="FFFFFF">
                    <a:alpha val="16748"/>
                  </a:srgbClr>
                </a:gs>
                <a:gs pos="14286">
                  <a:srgbClr val="FFFFFF">
                    <a:alpha val="15504"/>
                  </a:srgbClr>
                </a:gs>
                <a:gs pos="28571">
                  <a:srgbClr val="FFFFFF">
                    <a:alpha val="12261"/>
                  </a:srgbClr>
                </a:gs>
                <a:gs pos="42857">
                  <a:srgbClr val="FFFFFF">
                    <a:alpha val="8222"/>
                  </a:srgbClr>
                </a:gs>
                <a:gs pos="57143">
                  <a:srgbClr val="FFFFFF">
                    <a:alpha val="4643"/>
                  </a:srgbClr>
                </a:gs>
                <a:gs pos="71429">
                  <a:srgbClr val="FFFFFF">
                    <a:alpha val="2201"/>
                  </a:srgbClr>
                </a:gs>
                <a:gs pos="85714">
                  <a:srgbClr val="FFFFFF">
                    <a:alpha val="876"/>
                  </a:srgbClr>
                </a:gs>
                <a:gs pos="100000">
                  <a:srgbClr val="FFFFFF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8" name="Splat 318"/>
            <p:cNvSpPr>
              <a:spLocks noGrp="1"/>
            </p:cNvSpPr>
            <p:nvPr/>
          </p:nvSpPr>
          <p:spPr>
            <a:xfrm rot="10720779">
              <a:off x="2519512" y="1447292"/>
              <a:ext cx="486884" cy="758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9" name="Splat 319"/>
            <p:cNvSpPr>
              <a:spLocks noGrp="1"/>
            </p:cNvSpPr>
            <p:nvPr/>
          </p:nvSpPr>
          <p:spPr>
            <a:xfrm rot="-9297832">
              <a:off x="1311518" y="1533483"/>
              <a:ext cx="552792" cy="4571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0" name="Splat 320"/>
            <p:cNvSpPr>
              <a:spLocks noGrp="1"/>
            </p:cNvSpPr>
            <p:nvPr/>
          </p:nvSpPr>
          <p:spPr>
            <a:xfrm rot="-9875114">
              <a:off x="1413847" y="1639497"/>
              <a:ext cx="686867" cy="26519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1" name="Splat 321"/>
            <p:cNvSpPr>
              <a:spLocks noGrp="1"/>
            </p:cNvSpPr>
            <p:nvPr/>
          </p:nvSpPr>
          <p:spPr>
            <a:xfrm rot="9253394">
              <a:off x="1531136" y="1938827"/>
              <a:ext cx="427724" cy="302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2" name="Splat 322"/>
            <p:cNvSpPr>
              <a:spLocks noGrp="1"/>
            </p:cNvSpPr>
            <p:nvPr/>
          </p:nvSpPr>
          <p:spPr>
            <a:xfrm rot="7288368">
              <a:off x="773207" y="1738557"/>
              <a:ext cx="697147" cy="51767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3" name="Splat 323"/>
            <p:cNvSpPr>
              <a:spLocks noGrp="1"/>
            </p:cNvSpPr>
            <p:nvPr/>
          </p:nvSpPr>
          <p:spPr>
            <a:xfrm rot="10244955">
              <a:off x="1533963" y="1937403"/>
              <a:ext cx="281686" cy="644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4" name="Splat 324"/>
            <p:cNvSpPr>
              <a:spLocks noGrp="1"/>
            </p:cNvSpPr>
            <p:nvPr/>
          </p:nvSpPr>
          <p:spPr>
            <a:xfrm rot="-10154030">
              <a:off x="1555841" y="1769799"/>
              <a:ext cx="654955" cy="10759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5" name="Splat 325"/>
            <p:cNvSpPr>
              <a:spLocks noGrp="1"/>
            </p:cNvSpPr>
            <p:nvPr/>
          </p:nvSpPr>
          <p:spPr>
            <a:xfrm rot="9903695">
              <a:off x="2528382" y="813585"/>
              <a:ext cx="497046" cy="170940"/>
            </a:xfrm>
            <a:prstGeom prst="ellipse">
              <a:avLst/>
            </a:prstGeom>
            <a:gradFill>
              <a:gsLst>
                <a:gs pos="0">
                  <a:srgbClr val="000000">
                    <a:alpha val="29235"/>
                  </a:srgbClr>
                </a:gs>
                <a:gs pos="14286">
                  <a:srgbClr val="000000">
                    <a:alpha val="27227"/>
                  </a:srgbClr>
                </a:gs>
                <a:gs pos="28571">
                  <a:srgbClr val="000000">
                    <a:alpha val="21868"/>
                  </a:srgbClr>
                </a:gs>
                <a:gs pos="42857">
                  <a:srgbClr val="000000">
                    <a:alpha val="14944"/>
                  </a:srgbClr>
                </a:gs>
                <a:gs pos="57143">
                  <a:srgbClr val="000000">
                    <a:alpha val="8579"/>
                  </a:srgbClr>
                </a:gs>
                <a:gs pos="71429">
                  <a:srgbClr val="000000">
                    <a:alpha val="4111"/>
                  </a:srgbClr>
                </a:gs>
                <a:gs pos="85714">
                  <a:srgbClr val="000000">
                    <a:alpha val="1646"/>
                  </a:srgbClr>
                </a:gs>
                <a:gs pos="100000">
                  <a:srgbClr val="000000">
                    <a:alpha val="5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6" name="Splat 326"/>
            <p:cNvSpPr>
              <a:spLocks noGrp="1"/>
            </p:cNvSpPr>
            <p:nvPr/>
          </p:nvSpPr>
          <p:spPr>
            <a:xfrm rot="-8941562">
              <a:off x="2574259" y="919179"/>
              <a:ext cx="475953" cy="332438"/>
            </a:xfrm>
            <a:prstGeom prst="ellipse">
              <a:avLst/>
            </a:prstGeom>
            <a:gradFill>
              <a:gsLst>
                <a:gs pos="0">
                  <a:srgbClr val="FF7B00">
                    <a:alpha val="32968"/>
                  </a:srgbClr>
                </a:gs>
                <a:gs pos="14286">
                  <a:srgbClr val="FF7B00">
                    <a:alpha val="30764"/>
                  </a:srgbClr>
                </a:gs>
                <a:gs pos="28571">
                  <a:srgbClr val="FF7B00">
                    <a:alpha val="24833"/>
                  </a:srgbClr>
                </a:gs>
                <a:gs pos="42857">
                  <a:srgbClr val="FF7B00">
                    <a:alpha val="17075"/>
                  </a:srgbClr>
                </a:gs>
                <a:gs pos="57143">
                  <a:srgbClr val="FF7B00">
                    <a:alpha val="9855"/>
                  </a:srgbClr>
                </a:gs>
                <a:gs pos="71429">
                  <a:srgbClr val="FF7B00">
                    <a:alpha val="4740"/>
                  </a:srgbClr>
                </a:gs>
                <a:gs pos="85714">
                  <a:srgbClr val="FF7B00">
                    <a:alpha val="1902"/>
                  </a:srgbClr>
                </a:gs>
                <a:gs pos="100000">
                  <a:srgbClr val="FF7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" name="Splat 327"/>
            <p:cNvSpPr>
              <a:spLocks noGrp="1"/>
            </p:cNvSpPr>
            <p:nvPr/>
          </p:nvSpPr>
          <p:spPr>
            <a:xfrm rot="9483147">
              <a:off x="2764010" y="1459611"/>
              <a:ext cx="393057" cy="7372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" name="Splat 328"/>
            <p:cNvSpPr>
              <a:spLocks noGrp="1"/>
            </p:cNvSpPr>
            <p:nvPr/>
          </p:nvSpPr>
          <p:spPr>
            <a:xfrm rot="4186402">
              <a:off x="2063014" y="1638117"/>
              <a:ext cx="477416" cy="8246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9" name="Splat 329"/>
            <p:cNvSpPr>
              <a:spLocks noGrp="1"/>
            </p:cNvSpPr>
            <p:nvPr/>
          </p:nvSpPr>
          <p:spPr>
            <a:xfrm rot="9602045">
              <a:off x="1189619" y="2166153"/>
              <a:ext cx="368243" cy="278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0" name="Splat 330"/>
            <p:cNvSpPr>
              <a:spLocks noGrp="1"/>
            </p:cNvSpPr>
            <p:nvPr/>
          </p:nvSpPr>
          <p:spPr>
            <a:xfrm rot="9261795">
              <a:off x="2755256" y="1323739"/>
              <a:ext cx="661326" cy="386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1" name="Splat 331"/>
            <p:cNvSpPr>
              <a:spLocks noGrp="1"/>
            </p:cNvSpPr>
            <p:nvPr/>
          </p:nvSpPr>
          <p:spPr>
            <a:xfrm rot="10095281">
              <a:off x="2352095" y="708529"/>
              <a:ext cx="439191" cy="375757"/>
            </a:xfrm>
            <a:prstGeom prst="ellipse">
              <a:avLst/>
            </a:prstGeom>
            <a:gradFill>
              <a:gsLst>
                <a:gs pos="0">
                  <a:srgbClr val="00FF00">
                    <a:alpha val="31313"/>
                  </a:srgbClr>
                </a:gs>
                <a:gs pos="14286">
                  <a:srgbClr val="00FF00">
                    <a:alpha val="29195"/>
                  </a:srgbClr>
                </a:gs>
                <a:gs pos="28571">
                  <a:srgbClr val="00FF00">
                    <a:alpha val="23513"/>
                  </a:srgbClr>
                </a:gs>
                <a:gs pos="42857">
                  <a:srgbClr val="00FF00">
                    <a:alpha val="16123"/>
                  </a:srgbClr>
                </a:gs>
                <a:gs pos="57143">
                  <a:srgbClr val="00FF00">
                    <a:alpha val="9283"/>
                  </a:srgbClr>
                </a:gs>
                <a:gs pos="71429">
                  <a:srgbClr val="00FF00">
                    <a:alpha val="4458"/>
                  </a:srgbClr>
                </a:gs>
                <a:gs pos="85714">
                  <a:srgbClr val="00FF00">
                    <a:alpha val="1787"/>
                  </a:srgbClr>
                </a:gs>
                <a:gs pos="100000">
                  <a:srgbClr val="00FF00">
                    <a:alpha val="6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2" name="Splat 332"/>
            <p:cNvSpPr>
              <a:spLocks noGrp="1"/>
            </p:cNvSpPr>
            <p:nvPr/>
          </p:nvSpPr>
          <p:spPr>
            <a:xfrm rot="7787160">
              <a:off x="2305869" y="738582"/>
              <a:ext cx="685257" cy="53934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3" name="Splat 333"/>
            <p:cNvSpPr>
              <a:spLocks noGrp="1"/>
            </p:cNvSpPr>
            <p:nvPr/>
          </p:nvSpPr>
          <p:spPr>
            <a:xfrm rot="-10461567">
              <a:off x="2712676" y="1144819"/>
              <a:ext cx="570402" cy="1918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4" name="Splat 334"/>
            <p:cNvSpPr>
              <a:spLocks noGrp="1"/>
            </p:cNvSpPr>
            <p:nvPr/>
          </p:nvSpPr>
          <p:spPr>
            <a:xfrm rot="8342593">
              <a:off x="284047" y="2375211"/>
              <a:ext cx="531183" cy="175896"/>
            </a:xfrm>
            <a:prstGeom prst="ellipse">
              <a:avLst/>
            </a:prstGeom>
            <a:gradFill>
              <a:gsLst>
                <a:gs pos="0">
                  <a:srgbClr val="000000">
                    <a:alpha val="32821"/>
                  </a:srgbClr>
                </a:gs>
                <a:gs pos="14286">
                  <a:srgbClr val="000000">
                    <a:alpha val="30625"/>
                  </a:srgbClr>
                </a:gs>
                <a:gs pos="28571">
                  <a:srgbClr val="000000">
                    <a:alpha val="24716"/>
                  </a:srgbClr>
                </a:gs>
                <a:gs pos="42857">
                  <a:srgbClr val="000000">
                    <a:alpha val="16990"/>
                  </a:srgbClr>
                </a:gs>
                <a:gs pos="57143">
                  <a:srgbClr val="000000">
                    <a:alpha val="9804"/>
                  </a:srgbClr>
                </a:gs>
                <a:gs pos="71429">
                  <a:srgbClr val="000000">
                    <a:alpha val="4715"/>
                  </a:srgbClr>
                </a:gs>
                <a:gs pos="85714">
                  <a:srgbClr val="000000">
                    <a:alpha val="1892"/>
                  </a:srgbClr>
                </a:gs>
                <a:gs pos="100000">
                  <a:srgbClr val="00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5" name="Splat 335"/>
            <p:cNvSpPr>
              <a:spLocks noGrp="1"/>
            </p:cNvSpPr>
            <p:nvPr/>
          </p:nvSpPr>
          <p:spPr>
            <a:xfrm rot="10208698">
              <a:off x="1751705" y="2932560"/>
              <a:ext cx="665338" cy="21613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6" name="Splat 336"/>
            <p:cNvSpPr>
              <a:spLocks noGrp="1"/>
            </p:cNvSpPr>
            <p:nvPr/>
          </p:nvSpPr>
          <p:spPr>
            <a:xfrm rot="8070099">
              <a:off x="655062" y="2291711"/>
              <a:ext cx="612417" cy="35376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7" name="Splat 337"/>
            <p:cNvSpPr>
              <a:spLocks noGrp="1"/>
            </p:cNvSpPr>
            <p:nvPr/>
          </p:nvSpPr>
          <p:spPr>
            <a:xfrm rot="4919846">
              <a:off x="-122397" y="2021542"/>
              <a:ext cx="503457" cy="124487"/>
            </a:xfrm>
            <a:prstGeom prst="ellipse">
              <a:avLst/>
            </a:prstGeom>
            <a:gradFill>
              <a:gsLst>
                <a:gs pos="0">
                  <a:srgbClr val="000000">
                    <a:alpha val="30891"/>
                  </a:srgbClr>
                </a:gs>
                <a:gs pos="14286">
                  <a:srgbClr val="000000">
                    <a:alpha val="28795"/>
                  </a:srgbClr>
                </a:gs>
                <a:gs pos="28571">
                  <a:srgbClr val="000000">
                    <a:alpha val="23178"/>
                  </a:srgbClr>
                </a:gs>
                <a:gs pos="42857">
                  <a:srgbClr val="000000">
                    <a:alpha val="15882"/>
                  </a:srgbClr>
                </a:gs>
                <a:gs pos="57143">
                  <a:srgbClr val="000000">
                    <a:alpha val="9139"/>
                  </a:srgbClr>
                </a:gs>
                <a:gs pos="71429">
                  <a:srgbClr val="000000">
                    <a:alpha val="4387"/>
                  </a:srgbClr>
                </a:gs>
                <a:gs pos="85714">
                  <a:srgbClr val="000000">
                    <a:alpha val="1758"/>
                  </a:srgbClr>
                </a:gs>
                <a:gs pos="100000">
                  <a:srgbClr val="000000">
                    <a:alpha val="5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" name="Splat 338"/>
            <p:cNvSpPr>
              <a:spLocks noGrp="1"/>
            </p:cNvSpPr>
            <p:nvPr/>
          </p:nvSpPr>
          <p:spPr>
            <a:xfrm rot="6840012">
              <a:off x="885012" y="1011868"/>
              <a:ext cx="644427" cy="70136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9" name="Splat 339"/>
            <p:cNvSpPr>
              <a:spLocks noGrp="1"/>
            </p:cNvSpPr>
            <p:nvPr/>
          </p:nvSpPr>
          <p:spPr>
            <a:xfrm rot="3711250">
              <a:off x="2084283" y="1679209"/>
              <a:ext cx="536080" cy="16156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0" name="Splat 340"/>
            <p:cNvSpPr>
              <a:spLocks noGrp="1"/>
            </p:cNvSpPr>
            <p:nvPr/>
          </p:nvSpPr>
          <p:spPr>
            <a:xfrm rot="8919224">
              <a:off x="954511" y="1503211"/>
              <a:ext cx="332753" cy="822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1" name="Splat 341"/>
            <p:cNvSpPr>
              <a:spLocks noGrp="1"/>
            </p:cNvSpPr>
            <p:nvPr/>
          </p:nvSpPr>
          <p:spPr>
            <a:xfrm rot="10143868">
              <a:off x="1217187" y="67452"/>
              <a:ext cx="618742" cy="14320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2" name="Splat 342"/>
            <p:cNvSpPr>
              <a:spLocks noGrp="1"/>
            </p:cNvSpPr>
            <p:nvPr/>
          </p:nvSpPr>
          <p:spPr>
            <a:xfrm rot="-8150763">
              <a:off x="1679973" y="1739898"/>
              <a:ext cx="322500" cy="91190"/>
            </a:xfrm>
            <a:prstGeom prst="ellipse">
              <a:avLst/>
            </a:prstGeom>
            <a:gradFill>
              <a:gsLst>
                <a:gs pos="0">
                  <a:srgbClr val="FF3B00">
                    <a:alpha val="32968"/>
                  </a:srgbClr>
                </a:gs>
                <a:gs pos="14286">
                  <a:srgbClr val="FF3B00">
                    <a:alpha val="30764"/>
                  </a:srgbClr>
                </a:gs>
                <a:gs pos="28571">
                  <a:srgbClr val="FF3B00">
                    <a:alpha val="24833"/>
                  </a:srgbClr>
                </a:gs>
                <a:gs pos="42857">
                  <a:srgbClr val="FF3B00">
                    <a:alpha val="17075"/>
                  </a:srgbClr>
                </a:gs>
                <a:gs pos="57143">
                  <a:srgbClr val="FF3B00">
                    <a:alpha val="9855"/>
                  </a:srgbClr>
                </a:gs>
                <a:gs pos="71429">
                  <a:srgbClr val="FF3B00">
                    <a:alpha val="4740"/>
                  </a:srgbClr>
                </a:gs>
                <a:gs pos="85714">
                  <a:srgbClr val="FF3B00">
                    <a:alpha val="1902"/>
                  </a:srgbClr>
                </a:gs>
                <a:gs pos="100000">
                  <a:srgbClr val="FF3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3" name="Splat 343"/>
            <p:cNvSpPr>
              <a:spLocks noGrp="1"/>
            </p:cNvSpPr>
            <p:nvPr/>
          </p:nvSpPr>
          <p:spPr>
            <a:xfrm rot="-10370082">
              <a:off x="2229695" y="898506"/>
              <a:ext cx="486542" cy="848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4" name="Splat 344"/>
            <p:cNvSpPr>
              <a:spLocks noGrp="1"/>
            </p:cNvSpPr>
            <p:nvPr/>
          </p:nvSpPr>
          <p:spPr>
            <a:xfrm rot="10103860">
              <a:off x="1849545" y="2951707"/>
              <a:ext cx="425791" cy="438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5" name="Splat 345"/>
            <p:cNvSpPr>
              <a:spLocks noGrp="1"/>
            </p:cNvSpPr>
            <p:nvPr/>
          </p:nvSpPr>
          <p:spPr>
            <a:xfrm rot="9745980">
              <a:off x="1059360" y="1519840"/>
              <a:ext cx="312248" cy="58087"/>
            </a:xfrm>
            <a:prstGeom prst="ellipse">
              <a:avLst/>
            </a:prstGeom>
            <a:gradFill>
              <a:gsLst>
                <a:gs pos="0">
                  <a:srgbClr val="FFFFFF">
                    <a:alpha val="25552"/>
                  </a:srgbClr>
                </a:gs>
                <a:gs pos="14286">
                  <a:srgbClr val="FFFFFF">
                    <a:alpha val="23754"/>
                  </a:srgbClr>
                </a:gs>
                <a:gs pos="28571">
                  <a:srgbClr val="FFFFFF">
                    <a:alpha val="18988"/>
                  </a:srgbClr>
                </a:gs>
                <a:gs pos="42857">
                  <a:srgbClr val="FFFFFF">
                    <a:alpha val="12901"/>
                  </a:srgbClr>
                </a:gs>
                <a:gs pos="57143">
                  <a:srgbClr val="FFFFFF">
                    <a:alpha val="7368"/>
                  </a:srgbClr>
                </a:gs>
                <a:gs pos="71429">
                  <a:srgbClr val="FFFFFF">
                    <a:alpha val="3519"/>
                  </a:srgbClr>
                </a:gs>
                <a:gs pos="85714">
                  <a:srgbClr val="FFFFFF">
                    <a:alpha val="1407"/>
                  </a:srgbClr>
                </a:gs>
                <a:gs pos="100000">
                  <a:srgbClr val="FFFFFF">
                    <a:alpha val="4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6" name="Splat 346"/>
            <p:cNvSpPr>
              <a:spLocks noGrp="1"/>
            </p:cNvSpPr>
            <p:nvPr/>
          </p:nvSpPr>
          <p:spPr>
            <a:xfrm rot="-8316151">
              <a:off x="2334738" y="1376126"/>
              <a:ext cx="574829" cy="884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7" name="Splat 347"/>
            <p:cNvSpPr>
              <a:spLocks noGrp="1"/>
            </p:cNvSpPr>
            <p:nvPr/>
          </p:nvSpPr>
          <p:spPr>
            <a:xfrm rot="7260724">
              <a:off x="1299651" y="1103890"/>
              <a:ext cx="516174" cy="6175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8" name="Splat 348"/>
            <p:cNvSpPr>
              <a:spLocks noGrp="1"/>
            </p:cNvSpPr>
            <p:nvPr/>
          </p:nvSpPr>
          <p:spPr>
            <a:xfrm rot="9307608">
              <a:off x="963460" y="213189"/>
              <a:ext cx="147536" cy="65746"/>
            </a:xfrm>
            <a:prstGeom prst="ellipse">
              <a:avLst/>
            </a:prstGeom>
            <a:gradFill>
              <a:gsLst>
                <a:gs pos="0">
                  <a:srgbClr val="FFFFFF">
                    <a:alpha val="13369"/>
                  </a:srgbClr>
                </a:gs>
                <a:gs pos="14286">
                  <a:srgbClr val="FFFFFF">
                    <a:alpha val="12357"/>
                  </a:srgbClr>
                </a:gs>
                <a:gs pos="28571">
                  <a:srgbClr val="FFFFFF">
                    <a:alpha val="9735"/>
                  </a:srgbClr>
                </a:gs>
                <a:gs pos="42857">
                  <a:srgbClr val="FFFFFF">
                    <a:alpha val="6497"/>
                  </a:srgbClr>
                </a:gs>
                <a:gs pos="57143">
                  <a:srgbClr val="FFFFFF">
                    <a:alpha val="3654"/>
                  </a:srgbClr>
                </a:gs>
                <a:gs pos="71429">
                  <a:srgbClr val="FFFFFF">
                    <a:alpha val="1727"/>
                  </a:srgbClr>
                </a:gs>
                <a:gs pos="85714">
                  <a:srgbClr val="FFFFFF">
                    <a:alpha val="687"/>
                  </a:srgbClr>
                </a:gs>
                <a:gs pos="100000">
                  <a:srgbClr val="FFFFFF">
                    <a:alpha val="2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9" name="Splat 349"/>
            <p:cNvSpPr>
              <a:spLocks noGrp="1"/>
            </p:cNvSpPr>
            <p:nvPr/>
          </p:nvSpPr>
          <p:spPr>
            <a:xfrm rot="-9065470">
              <a:off x="1968678" y="1766818"/>
              <a:ext cx="438621" cy="17829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0" name="Splat 350"/>
            <p:cNvSpPr>
              <a:spLocks noGrp="1"/>
            </p:cNvSpPr>
            <p:nvPr/>
          </p:nvSpPr>
          <p:spPr>
            <a:xfrm rot="7934334">
              <a:off x="2364039" y="2616092"/>
              <a:ext cx="592243" cy="11568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1" name="Splat 351"/>
            <p:cNvSpPr>
              <a:spLocks noGrp="1"/>
            </p:cNvSpPr>
            <p:nvPr/>
          </p:nvSpPr>
          <p:spPr>
            <a:xfrm rot="-10799961">
              <a:off x="1808869" y="603190"/>
              <a:ext cx="305863" cy="305632"/>
            </a:xfrm>
            <a:prstGeom prst="ellipse">
              <a:avLst/>
            </a:prstGeom>
            <a:gradFill>
              <a:gsLst>
                <a:gs pos="0">
                  <a:srgbClr val="FFFFFF">
                    <a:alpha val="16386"/>
                  </a:srgbClr>
                </a:gs>
                <a:gs pos="14286">
                  <a:srgbClr val="FFFFFF">
                    <a:alpha val="15167"/>
                  </a:srgbClr>
                </a:gs>
                <a:gs pos="28571">
                  <a:srgbClr val="FFFFFF">
                    <a:alpha val="11990"/>
                  </a:srgbClr>
                </a:gs>
                <a:gs pos="42857">
                  <a:srgbClr val="FFFFFF">
                    <a:alpha val="8036"/>
                  </a:srgbClr>
                </a:gs>
                <a:gs pos="57143">
                  <a:srgbClr val="FFFFFF">
                    <a:alpha val="4536"/>
                  </a:srgbClr>
                </a:gs>
                <a:gs pos="71429">
                  <a:srgbClr val="FFFFFF">
                    <a:alpha val="2149"/>
                  </a:srgbClr>
                </a:gs>
                <a:gs pos="85714">
                  <a:srgbClr val="FFFFFF">
                    <a:alpha val="856"/>
                  </a:srgbClr>
                </a:gs>
                <a:gs pos="100000">
                  <a:srgbClr val="FFFFFF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2" name="Splat 352"/>
            <p:cNvSpPr>
              <a:spLocks noGrp="1"/>
            </p:cNvSpPr>
            <p:nvPr/>
          </p:nvSpPr>
          <p:spPr>
            <a:xfrm rot="-10234052">
              <a:off x="1844929" y="69208"/>
              <a:ext cx="526255" cy="233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3" name="Splat 353"/>
            <p:cNvSpPr>
              <a:spLocks noGrp="1"/>
            </p:cNvSpPr>
            <p:nvPr/>
          </p:nvSpPr>
          <p:spPr>
            <a:xfrm rot="9233591">
              <a:off x="3094288" y="1201429"/>
              <a:ext cx="554623" cy="841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4" name="Splat 354"/>
            <p:cNvSpPr>
              <a:spLocks noGrp="1"/>
            </p:cNvSpPr>
            <p:nvPr/>
          </p:nvSpPr>
          <p:spPr>
            <a:xfrm rot="10746218">
              <a:off x="1670679" y="679656"/>
              <a:ext cx="158857" cy="33598"/>
            </a:xfrm>
            <a:prstGeom prst="ellipse">
              <a:avLst/>
            </a:prstGeom>
            <a:gradFill>
              <a:gsLst>
                <a:gs pos="0">
                  <a:srgbClr val="FFFFFF">
                    <a:alpha val="16713"/>
                  </a:srgbClr>
                </a:gs>
                <a:gs pos="14286">
                  <a:srgbClr val="FFFFFF">
                    <a:alpha val="15472"/>
                  </a:srgbClr>
                </a:gs>
                <a:gs pos="28571">
                  <a:srgbClr val="FFFFFF">
                    <a:alpha val="12235"/>
                  </a:srgbClr>
                </a:gs>
                <a:gs pos="42857">
                  <a:srgbClr val="FFFFFF">
                    <a:alpha val="8204"/>
                  </a:srgbClr>
                </a:gs>
                <a:gs pos="57143">
                  <a:srgbClr val="FFFFFF">
                    <a:alpha val="4633"/>
                  </a:srgbClr>
                </a:gs>
                <a:gs pos="71429">
                  <a:srgbClr val="FFFFFF">
                    <a:alpha val="2196"/>
                  </a:srgbClr>
                </a:gs>
                <a:gs pos="85714">
                  <a:srgbClr val="FFFFFF">
                    <a:alpha val="874"/>
                  </a:srgbClr>
                </a:gs>
                <a:gs pos="100000">
                  <a:srgbClr val="FFFFFF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5" name="Splat 355"/>
            <p:cNvSpPr>
              <a:spLocks noGrp="1"/>
            </p:cNvSpPr>
            <p:nvPr/>
          </p:nvSpPr>
          <p:spPr>
            <a:xfrm rot="4129435">
              <a:off x="1169100" y="1340474"/>
              <a:ext cx="449938" cy="310025"/>
            </a:xfrm>
            <a:prstGeom prst="ellipse">
              <a:avLst/>
            </a:prstGeom>
            <a:gradFill>
              <a:gsLst>
                <a:gs pos="0">
                  <a:srgbClr val="FFFF00">
                    <a:alpha val="6236"/>
                  </a:srgbClr>
                </a:gs>
                <a:gs pos="14286">
                  <a:srgbClr val="FFFF00">
                    <a:alpha val="5747"/>
                  </a:srgbClr>
                </a:gs>
                <a:gs pos="28571">
                  <a:srgbClr val="FFFF00">
                    <a:alpha val="4491"/>
                  </a:srgbClr>
                </a:gs>
                <a:gs pos="42857">
                  <a:srgbClr val="FFFF00">
                    <a:alpha val="2969"/>
                  </a:srgbClr>
                </a:gs>
                <a:gs pos="57143">
                  <a:srgbClr val="FFFF00">
                    <a:alpha val="1656"/>
                  </a:srgbClr>
                </a:gs>
                <a:gs pos="71429">
                  <a:srgbClr val="FFFF00">
                    <a:alpha val="779"/>
                  </a:srgbClr>
                </a:gs>
                <a:gs pos="85714">
                  <a:srgbClr val="FFFF00">
                    <a:alpha val="309"/>
                  </a:srgbClr>
                </a:gs>
                <a:gs pos="100000">
                  <a:srgbClr val="FFFF00">
                    <a:alpha val="1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6" name="Splat 356"/>
            <p:cNvSpPr>
              <a:spLocks noGrp="1"/>
            </p:cNvSpPr>
            <p:nvPr/>
          </p:nvSpPr>
          <p:spPr>
            <a:xfrm rot="7746919">
              <a:off x="2847800" y="2801875"/>
              <a:ext cx="643775" cy="16701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7" name="Splat 357"/>
            <p:cNvSpPr>
              <a:spLocks noGrp="1"/>
            </p:cNvSpPr>
            <p:nvPr/>
          </p:nvSpPr>
          <p:spPr>
            <a:xfrm rot="5400000">
              <a:off x="1005886" y="1970330"/>
              <a:ext cx="63960" cy="63960"/>
            </a:xfrm>
            <a:prstGeom prst="ellipse">
              <a:avLst/>
            </a:prstGeom>
            <a:gradFill>
              <a:gsLst>
                <a:gs pos="0">
                  <a:srgbClr val="27641B">
                    <a:alpha val="12775"/>
                  </a:srgbClr>
                </a:gs>
                <a:gs pos="14286">
                  <a:srgbClr val="27641B">
                    <a:alpha val="11806"/>
                  </a:srgbClr>
                </a:gs>
                <a:gs pos="28571">
                  <a:srgbClr val="27641B">
                    <a:alpha val="9294"/>
                  </a:srgbClr>
                </a:gs>
                <a:gs pos="42857">
                  <a:srgbClr val="27641B">
                    <a:alpha val="6198"/>
                  </a:srgbClr>
                </a:gs>
                <a:gs pos="57143">
                  <a:srgbClr val="27641B">
                    <a:alpha val="3483"/>
                  </a:srgbClr>
                </a:gs>
                <a:gs pos="71429">
                  <a:srgbClr val="27641B">
                    <a:alpha val="1646"/>
                  </a:srgbClr>
                </a:gs>
                <a:gs pos="85714">
                  <a:srgbClr val="27641B">
                    <a:alpha val="654"/>
                  </a:srgbClr>
                </a:gs>
                <a:gs pos="100000">
                  <a:srgbClr val="27641B">
                    <a:alpha val="2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8" name="Splat 358"/>
            <p:cNvSpPr>
              <a:spLocks noGrp="1"/>
            </p:cNvSpPr>
            <p:nvPr/>
          </p:nvSpPr>
          <p:spPr>
            <a:xfrm rot="5400000">
              <a:off x="1581121" y="2834059"/>
              <a:ext cx="52096" cy="52096"/>
            </a:xfrm>
            <a:prstGeom prst="ellipse">
              <a:avLst/>
            </a:prstGeom>
            <a:gradFill>
              <a:gsLst>
                <a:gs pos="0">
                  <a:srgbClr val="FFFFFF">
                    <a:alpha val="15937"/>
                  </a:srgbClr>
                </a:gs>
                <a:gs pos="14286">
                  <a:srgbClr val="FFFFFF">
                    <a:alpha val="14748"/>
                  </a:srgbClr>
                </a:gs>
                <a:gs pos="28571">
                  <a:srgbClr val="FFFFFF">
                    <a:alpha val="11652"/>
                  </a:srgbClr>
                </a:gs>
                <a:gs pos="42857">
                  <a:srgbClr val="FFFFFF">
                    <a:alpha val="7805"/>
                  </a:srgbClr>
                </a:gs>
                <a:gs pos="57143">
                  <a:srgbClr val="FFFFFF">
                    <a:alpha val="4403"/>
                  </a:srgbClr>
                </a:gs>
                <a:gs pos="71429">
                  <a:srgbClr val="FFFFFF">
                    <a:alpha val="2086"/>
                  </a:srgbClr>
                </a:gs>
                <a:gs pos="85714">
                  <a:srgbClr val="FFFFFF">
                    <a:alpha val="830"/>
                  </a:srgbClr>
                </a:gs>
                <a:gs pos="100000">
                  <a:srgbClr val="FFFFFF">
                    <a:alpha val="2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9" name="Splat 359"/>
            <p:cNvSpPr>
              <a:spLocks noGrp="1"/>
            </p:cNvSpPr>
            <p:nvPr/>
          </p:nvSpPr>
          <p:spPr>
            <a:xfrm rot="10166875">
              <a:off x="2678763" y="1421026"/>
              <a:ext cx="287555" cy="54208"/>
            </a:xfrm>
            <a:prstGeom prst="ellipse">
              <a:avLst/>
            </a:prstGeom>
            <a:gradFill>
              <a:gsLst>
                <a:gs pos="0">
                  <a:srgbClr val="004B00">
                    <a:alpha val="32968"/>
                  </a:srgbClr>
                </a:gs>
                <a:gs pos="14286">
                  <a:srgbClr val="004B00">
                    <a:alpha val="30764"/>
                  </a:srgbClr>
                </a:gs>
                <a:gs pos="28571">
                  <a:srgbClr val="004B00">
                    <a:alpha val="24833"/>
                  </a:srgbClr>
                </a:gs>
                <a:gs pos="42857">
                  <a:srgbClr val="004B00">
                    <a:alpha val="17075"/>
                  </a:srgbClr>
                </a:gs>
                <a:gs pos="57143">
                  <a:srgbClr val="004B00">
                    <a:alpha val="9855"/>
                  </a:srgbClr>
                </a:gs>
                <a:gs pos="71429">
                  <a:srgbClr val="004B00">
                    <a:alpha val="4740"/>
                  </a:srgbClr>
                </a:gs>
                <a:gs pos="85714">
                  <a:srgbClr val="004B00">
                    <a:alpha val="1902"/>
                  </a:srgbClr>
                </a:gs>
                <a:gs pos="100000">
                  <a:srgbClr val="004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0" name="Splat 360"/>
            <p:cNvSpPr>
              <a:spLocks noGrp="1"/>
            </p:cNvSpPr>
            <p:nvPr/>
          </p:nvSpPr>
          <p:spPr>
            <a:xfrm rot="9314462">
              <a:off x="1408565" y="735003"/>
              <a:ext cx="205714" cy="56916"/>
            </a:xfrm>
            <a:prstGeom prst="ellipse">
              <a:avLst/>
            </a:prstGeom>
            <a:gradFill>
              <a:gsLst>
                <a:gs pos="0">
                  <a:srgbClr val="FFFFFF">
                    <a:alpha val="16362"/>
                  </a:srgbClr>
                </a:gs>
                <a:gs pos="14286">
                  <a:srgbClr val="FFFFFF">
                    <a:alpha val="15145"/>
                  </a:srgbClr>
                </a:gs>
                <a:gs pos="28571">
                  <a:srgbClr val="FFFFFF">
                    <a:alpha val="11971"/>
                  </a:srgbClr>
                </a:gs>
                <a:gs pos="42857">
                  <a:srgbClr val="FFFFFF">
                    <a:alpha val="8023"/>
                  </a:srgbClr>
                </a:gs>
                <a:gs pos="57143">
                  <a:srgbClr val="FFFFFF">
                    <a:alpha val="4529"/>
                  </a:srgbClr>
                </a:gs>
                <a:gs pos="71429">
                  <a:srgbClr val="FFFFFF">
                    <a:alpha val="2146"/>
                  </a:srgbClr>
                </a:gs>
                <a:gs pos="85714">
                  <a:srgbClr val="FFFFFF">
                    <a:alpha val="854"/>
                  </a:srgbClr>
                </a:gs>
                <a:gs pos="100000">
                  <a:srgbClr val="FFFFFF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1" name="Splat 361"/>
            <p:cNvSpPr>
              <a:spLocks noGrp="1"/>
            </p:cNvSpPr>
            <p:nvPr/>
          </p:nvSpPr>
          <p:spPr>
            <a:xfrm rot="5400000">
              <a:off x="1582611" y="2818530"/>
              <a:ext cx="52633" cy="52633"/>
            </a:xfrm>
            <a:prstGeom prst="ellipse">
              <a:avLst/>
            </a:prstGeom>
            <a:gradFill>
              <a:gsLst>
                <a:gs pos="0">
                  <a:srgbClr val="FFFFFF">
                    <a:alpha val="15796"/>
                  </a:srgbClr>
                </a:gs>
                <a:gs pos="14286">
                  <a:srgbClr val="FFFFFF">
                    <a:alpha val="14617"/>
                  </a:srgbClr>
                </a:gs>
                <a:gs pos="28571">
                  <a:srgbClr val="FFFFFF">
                    <a:alpha val="11547"/>
                  </a:srgbClr>
                </a:gs>
                <a:gs pos="42857">
                  <a:srgbClr val="FFFFFF">
                    <a:alpha val="7733"/>
                  </a:srgbClr>
                </a:gs>
                <a:gs pos="57143">
                  <a:srgbClr val="FFFFFF">
                    <a:alpha val="4361"/>
                  </a:srgbClr>
                </a:gs>
                <a:gs pos="71429">
                  <a:srgbClr val="FFFFFF">
                    <a:alpha val="2066"/>
                  </a:srgbClr>
                </a:gs>
                <a:gs pos="85714">
                  <a:srgbClr val="FFFFFF">
                    <a:alpha val="822"/>
                  </a:srgbClr>
                </a:gs>
                <a:gs pos="100000">
                  <a:srgbClr val="FFFFFF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2" name="Splat 362"/>
            <p:cNvSpPr>
              <a:spLocks noGrp="1"/>
            </p:cNvSpPr>
            <p:nvPr/>
          </p:nvSpPr>
          <p:spPr>
            <a:xfrm rot="5400000">
              <a:off x="2428187" y="2319947"/>
              <a:ext cx="52039" cy="52039"/>
            </a:xfrm>
            <a:prstGeom prst="ellipse">
              <a:avLst/>
            </a:prstGeom>
            <a:gradFill>
              <a:gsLst>
                <a:gs pos="0">
                  <a:srgbClr val="FFFFFF">
                    <a:alpha val="15952"/>
                  </a:srgbClr>
                </a:gs>
                <a:gs pos="14286">
                  <a:srgbClr val="FFFFFF">
                    <a:alpha val="14762"/>
                  </a:srgbClr>
                </a:gs>
                <a:gs pos="28571">
                  <a:srgbClr val="FFFFFF">
                    <a:alpha val="11664"/>
                  </a:srgbClr>
                </a:gs>
                <a:gs pos="42857">
                  <a:srgbClr val="FFFFFF">
                    <a:alpha val="7813"/>
                  </a:srgbClr>
                </a:gs>
                <a:gs pos="57143">
                  <a:srgbClr val="FFFFFF">
                    <a:alpha val="4407"/>
                  </a:srgbClr>
                </a:gs>
                <a:gs pos="71429">
                  <a:srgbClr val="FFFFFF">
                    <a:alpha val="2088"/>
                  </a:srgbClr>
                </a:gs>
                <a:gs pos="85714">
                  <a:srgbClr val="FFFFFF">
                    <a:alpha val="831"/>
                  </a:srgbClr>
                </a:gs>
                <a:gs pos="100000">
                  <a:srgbClr val="FFFFFF">
                    <a:alpha val="2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3" name="Splat 363"/>
            <p:cNvSpPr>
              <a:spLocks noGrp="1"/>
            </p:cNvSpPr>
            <p:nvPr/>
          </p:nvSpPr>
          <p:spPr>
            <a:xfrm rot="-8615642">
              <a:off x="563163" y="3233156"/>
              <a:ext cx="570078" cy="1359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4" name="Splat 364"/>
            <p:cNvSpPr>
              <a:spLocks noGrp="1"/>
            </p:cNvSpPr>
            <p:nvPr/>
          </p:nvSpPr>
          <p:spPr>
            <a:xfrm rot="3353842">
              <a:off x="2142641" y="2149229"/>
              <a:ext cx="490691" cy="410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5" name="Splat 365"/>
            <p:cNvSpPr>
              <a:spLocks noGrp="1"/>
            </p:cNvSpPr>
            <p:nvPr/>
          </p:nvSpPr>
          <p:spPr>
            <a:xfrm rot="8568030">
              <a:off x="1321168" y="780877"/>
              <a:ext cx="226787" cy="62664"/>
            </a:xfrm>
            <a:prstGeom prst="ellipse">
              <a:avLst/>
            </a:prstGeom>
            <a:gradFill>
              <a:gsLst>
                <a:gs pos="0">
                  <a:srgbClr val="FFFFFF">
                    <a:alpha val="15068"/>
                  </a:srgbClr>
                </a:gs>
                <a:gs pos="14286">
                  <a:srgbClr val="FFFFFF">
                    <a:alpha val="13939"/>
                  </a:srgbClr>
                </a:gs>
                <a:gs pos="28571">
                  <a:srgbClr val="FFFFFF">
                    <a:alpha val="11002"/>
                  </a:srgbClr>
                </a:gs>
                <a:gs pos="42857">
                  <a:srgbClr val="FFFFFF">
                    <a:alpha val="7360"/>
                  </a:srgbClr>
                </a:gs>
                <a:gs pos="57143">
                  <a:srgbClr val="FFFFFF">
                    <a:alpha val="4148"/>
                  </a:srgbClr>
                </a:gs>
                <a:gs pos="71429">
                  <a:srgbClr val="FFFFFF">
                    <a:alpha val="1963"/>
                  </a:srgbClr>
                </a:gs>
                <a:gs pos="85714">
                  <a:srgbClr val="FFFFFF">
                    <a:alpha val="781"/>
                  </a:srgbClr>
                </a:gs>
                <a:gs pos="100000">
                  <a:srgbClr val="FFFFFF">
                    <a:alpha val="2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6" name="Splat 366"/>
            <p:cNvSpPr>
              <a:spLocks noGrp="1"/>
            </p:cNvSpPr>
            <p:nvPr/>
          </p:nvSpPr>
          <p:spPr>
            <a:xfrm rot="5400000">
              <a:off x="2450098" y="2343120"/>
              <a:ext cx="52662" cy="52662"/>
            </a:xfrm>
            <a:prstGeom prst="ellipse">
              <a:avLst/>
            </a:prstGeom>
            <a:gradFill>
              <a:gsLst>
                <a:gs pos="0">
                  <a:srgbClr val="FFFFFF">
                    <a:alpha val="15789"/>
                  </a:srgbClr>
                </a:gs>
                <a:gs pos="14286">
                  <a:srgbClr val="FFFFFF">
                    <a:alpha val="14610"/>
                  </a:srgbClr>
                </a:gs>
                <a:gs pos="28571">
                  <a:srgbClr val="FFFFFF">
                    <a:alpha val="11541"/>
                  </a:srgbClr>
                </a:gs>
                <a:gs pos="42857">
                  <a:srgbClr val="FFFFFF">
                    <a:alpha val="7729"/>
                  </a:srgbClr>
                </a:gs>
                <a:gs pos="57143">
                  <a:srgbClr val="FFFFFF">
                    <a:alpha val="4359"/>
                  </a:srgbClr>
                </a:gs>
                <a:gs pos="71429">
                  <a:srgbClr val="FFFFFF">
                    <a:alpha val="2065"/>
                  </a:srgbClr>
                </a:gs>
                <a:gs pos="85714">
                  <a:srgbClr val="FFFFFF">
                    <a:alpha val="822"/>
                  </a:srgbClr>
                </a:gs>
                <a:gs pos="100000">
                  <a:srgbClr val="FFFFFF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7" name="Splat 367"/>
            <p:cNvSpPr>
              <a:spLocks noGrp="1"/>
            </p:cNvSpPr>
            <p:nvPr/>
          </p:nvSpPr>
          <p:spPr>
            <a:xfrm rot="5400000">
              <a:off x="2440521" y="2449727"/>
              <a:ext cx="52781" cy="52781"/>
            </a:xfrm>
            <a:prstGeom prst="ellipse">
              <a:avLst/>
            </a:prstGeom>
            <a:gradFill>
              <a:gsLst>
                <a:gs pos="0">
                  <a:srgbClr val="FFFFFF">
                    <a:alpha val="15758"/>
                  </a:srgbClr>
                </a:gs>
                <a:gs pos="14286">
                  <a:srgbClr val="FFFFFF">
                    <a:alpha val="14581"/>
                  </a:srgbClr>
                </a:gs>
                <a:gs pos="28571">
                  <a:srgbClr val="FFFFFF">
                    <a:alpha val="11518"/>
                  </a:srgbClr>
                </a:gs>
                <a:gs pos="42857">
                  <a:srgbClr val="FFFFFF">
                    <a:alpha val="7713"/>
                  </a:srgbClr>
                </a:gs>
                <a:gs pos="57143">
                  <a:srgbClr val="FFFFFF">
                    <a:alpha val="4350"/>
                  </a:srgbClr>
                </a:gs>
                <a:gs pos="71429">
                  <a:srgbClr val="FFFFFF">
                    <a:alpha val="2060"/>
                  </a:srgbClr>
                </a:gs>
                <a:gs pos="85714">
                  <a:srgbClr val="FFFFFF">
                    <a:alpha val="820"/>
                  </a:srgbClr>
                </a:gs>
                <a:gs pos="100000">
                  <a:srgbClr val="FFFFFF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8" name="Splat 368"/>
            <p:cNvSpPr>
              <a:spLocks noGrp="1"/>
            </p:cNvSpPr>
            <p:nvPr/>
          </p:nvSpPr>
          <p:spPr>
            <a:xfrm rot="4263438">
              <a:off x="3235559" y="1228644"/>
              <a:ext cx="586124" cy="939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9" name="Splat 369"/>
            <p:cNvSpPr>
              <a:spLocks noGrp="1"/>
            </p:cNvSpPr>
            <p:nvPr/>
          </p:nvSpPr>
          <p:spPr>
            <a:xfrm rot="-9204240">
              <a:off x="2429088" y="1410807"/>
              <a:ext cx="472225" cy="923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0" name="Splat 370"/>
            <p:cNvSpPr>
              <a:spLocks noGrp="1"/>
            </p:cNvSpPr>
            <p:nvPr/>
          </p:nvSpPr>
          <p:spPr>
            <a:xfrm rot="5262366">
              <a:off x="2286076" y="2364681"/>
              <a:ext cx="344822" cy="1098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1" name="Splat 371"/>
            <p:cNvSpPr>
              <a:spLocks noGrp="1"/>
            </p:cNvSpPr>
            <p:nvPr/>
          </p:nvSpPr>
          <p:spPr>
            <a:xfrm rot="9206259">
              <a:off x="3035483" y="1236641"/>
              <a:ext cx="537850" cy="787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2" name="Splat 372"/>
            <p:cNvSpPr>
              <a:spLocks noGrp="1"/>
            </p:cNvSpPr>
            <p:nvPr/>
          </p:nvSpPr>
          <p:spPr>
            <a:xfrm rot="7740519">
              <a:off x="190640" y="666501"/>
              <a:ext cx="536497" cy="628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3" name="Splat 373"/>
            <p:cNvSpPr>
              <a:spLocks noGrp="1"/>
            </p:cNvSpPr>
            <p:nvPr/>
          </p:nvSpPr>
          <p:spPr>
            <a:xfrm rot="5400000">
              <a:off x="1242129" y="991399"/>
              <a:ext cx="53526" cy="53526"/>
            </a:xfrm>
            <a:prstGeom prst="ellipse">
              <a:avLst/>
            </a:prstGeom>
            <a:gradFill>
              <a:gsLst>
                <a:gs pos="0">
                  <a:srgbClr val="FFFFFF">
                    <a:alpha val="15562"/>
                  </a:srgbClr>
                </a:gs>
                <a:gs pos="14286">
                  <a:srgbClr val="FFFFFF">
                    <a:alpha val="14399"/>
                  </a:srgbClr>
                </a:gs>
                <a:gs pos="28571">
                  <a:srgbClr val="FFFFFF">
                    <a:alpha val="11371"/>
                  </a:srgbClr>
                </a:gs>
                <a:gs pos="42857">
                  <a:srgbClr val="FFFFFF">
                    <a:alpha val="7613"/>
                  </a:srgbClr>
                </a:gs>
                <a:gs pos="57143">
                  <a:srgbClr val="FFFFFF">
                    <a:alpha val="4293"/>
                  </a:srgbClr>
                </a:gs>
                <a:gs pos="71429">
                  <a:srgbClr val="FFFFFF">
                    <a:alpha val="2033"/>
                  </a:srgbClr>
                </a:gs>
                <a:gs pos="85714">
                  <a:srgbClr val="FFFFFF">
                    <a:alpha val="809"/>
                  </a:srgbClr>
                </a:gs>
                <a:gs pos="100000">
                  <a:srgbClr val="FFFFFF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4" name="Splat 374"/>
            <p:cNvSpPr>
              <a:spLocks noGrp="1"/>
            </p:cNvSpPr>
            <p:nvPr/>
          </p:nvSpPr>
          <p:spPr>
            <a:xfrm rot="3212850">
              <a:off x="1141812" y="2467029"/>
              <a:ext cx="352370" cy="774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5" name="Splat 375"/>
            <p:cNvSpPr>
              <a:spLocks noGrp="1"/>
            </p:cNvSpPr>
            <p:nvPr/>
          </p:nvSpPr>
          <p:spPr>
            <a:xfrm rot="3172856">
              <a:off x="2168114" y="1277848"/>
              <a:ext cx="573799" cy="27823"/>
            </a:xfrm>
            <a:prstGeom prst="ellipse">
              <a:avLst/>
            </a:prstGeom>
            <a:gradFill>
              <a:gsLst>
                <a:gs pos="0">
                  <a:srgbClr val="FF5200">
                    <a:alpha val="32968"/>
                  </a:srgbClr>
                </a:gs>
                <a:gs pos="14286">
                  <a:srgbClr val="FF5200">
                    <a:alpha val="30764"/>
                  </a:srgbClr>
                </a:gs>
                <a:gs pos="28571">
                  <a:srgbClr val="FF5200">
                    <a:alpha val="24833"/>
                  </a:srgbClr>
                </a:gs>
                <a:gs pos="42857">
                  <a:srgbClr val="FF5200">
                    <a:alpha val="17075"/>
                  </a:srgbClr>
                </a:gs>
                <a:gs pos="57143">
                  <a:srgbClr val="FF5200">
                    <a:alpha val="9855"/>
                  </a:srgbClr>
                </a:gs>
                <a:gs pos="71429">
                  <a:srgbClr val="FF5200">
                    <a:alpha val="4740"/>
                  </a:srgbClr>
                </a:gs>
                <a:gs pos="85714">
                  <a:srgbClr val="FF5200">
                    <a:alpha val="1902"/>
                  </a:srgbClr>
                </a:gs>
                <a:gs pos="100000">
                  <a:srgbClr val="FF5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6" name="Splat 376"/>
            <p:cNvSpPr>
              <a:spLocks noGrp="1"/>
            </p:cNvSpPr>
            <p:nvPr/>
          </p:nvSpPr>
          <p:spPr>
            <a:xfrm rot="4921120">
              <a:off x="2288916" y="2149559"/>
              <a:ext cx="338388" cy="2895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7" name="Splat 377"/>
            <p:cNvSpPr>
              <a:spLocks noGrp="1"/>
            </p:cNvSpPr>
            <p:nvPr/>
          </p:nvSpPr>
          <p:spPr>
            <a:xfrm rot="5400000">
              <a:off x="2422145" y="2565804"/>
              <a:ext cx="53754" cy="53754"/>
            </a:xfrm>
            <a:prstGeom prst="ellipse">
              <a:avLst/>
            </a:prstGeom>
            <a:gradFill>
              <a:gsLst>
                <a:gs pos="0">
                  <a:srgbClr val="FFFFFF">
                    <a:alpha val="15502"/>
                  </a:srgbClr>
                </a:gs>
                <a:gs pos="14286">
                  <a:srgbClr val="FFFFFF">
                    <a:alpha val="14343"/>
                  </a:srgbClr>
                </a:gs>
                <a:gs pos="28571">
                  <a:srgbClr val="FFFFFF">
                    <a:alpha val="11326"/>
                  </a:srgbClr>
                </a:gs>
                <a:gs pos="42857">
                  <a:srgbClr val="FFFFFF">
                    <a:alpha val="7582"/>
                  </a:srgbClr>
                </a:gs>
                <a:gs pos="57143">
                  <a:srgbClr val="FFFFFF">
                    <a:alpha val="4275"/>
                  </a:srgbClr>
                </a:gs>
                <a:gs pos="71429">
                  <a:srgbClr val="FFFFFF">
                    <a:alpha val="2024"/>
                  </a:srgbClr>
                </a:gs>
                <a:gs pos="85714">
                  <a:srgbClr val="FFFFFF">
                    <a:alpha val="805"/>
                  </a:srgbClr>
                </a:gs>
                <a:gs pos="100000">
                  <a:srgbClr val="FFFFFF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8" name="Splat 378"/>
            <p:cNvSpPr>
              <a:spLocks noGrp="1"/>
            </p:cNvSpPr>
            <p:nvPr/>
          </p:nvSpPr>
          <p:spPr>
            <a:xfrm rot="5400000">
              <a:off x="2087631" y="2925184"/>
              <a:ext cx="54419" cy="54419"/>
            </a:xfrm>
            <a:prstGeom prst="ellipse">
              <a:avLst/>
            </a:prstGeom>
            <a:gradFill>
              <a:gsLst>
                <a:gs pos="0">
                  <a:srgbClr val="FFFFFF">
                    <a:alpha val="15327"/>
                  </a:srgbClr>
                </a:gs>
                <a:gs pos="14286">
                  <a:srgbClr val="FFFFFF">
                    <a:alpha val="14180"/>
                  </a:srgbClr>
                </a:gs>
                <a:gs pos="28571">
                  <a:srgbClr val="FFFFFF">
                    <a:alpha val="11195"/>
                  </a:srgbClr>
                </a:gs>
                <a:gs pos="42857">
                  <a:srgbClr val="FFFFFF">
                    <a:alpha val="7492"/>
                  </a:srgbClr>
                </a:gs>
                <a:gs pos="57143">
                  <a:srgbClr val="FFFFFF">
                    <a:alpha val="4224"/>
                  </a:srgbClr>
                </a:gs>
                <a:gs pos="71429">
                  <a:srgbClr val="FFFFFF">
                    <a:alpha val="2000"/>
                  </a:srgbClr>
                </a:gs>
                <a:gs pos="85714">
                  <a:srgbClr val="FFFFFF">
                    <a:alpha val="796"/>
                  </a:srgbClr>
                </a:gs>
                <a:gs pos="100000">
                  <a:srgbClr val="FFFFFF">
                    <a:alpha val="2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9" name="Splat 379"/>
            <p:cNvSpPr>
              <a:spLocks noGrp="1"/>
            </p:cNvSpPr>
            <p:nvPr/>
          </p:nvSpPr>
          <p:spPr>
            <a:xfrm rot="-10081542">
              <a:off x="1532177" y="1905753"/>
              <a:ext cx="723416" cy="306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0" name="Splat 380"/>
            <p:cNvSpPr>
              <a:spLocks noGrp="1"/>
            </p:cNvSpPr>
            <p:nvPr/>
          </p:nvSpPr>
          <p:spPr>
            <a:xfrm rot="-8454103">
              <a:off x="1372862" y="2784661"/>
              <a:ext cx="430906" cy="700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1" name="Splat 381"/>
            <p:cNvSpPr>
              <a:spLocks noGrp="1"/>
            </p:cNvSpPr>
            <p:nvPr/>
          </p:nvSpPr>
          <p:spPr>
            <a:xfrm rot="5167505">
              <a:off x="1904664" y="640798"/>
              <a:ext cx="310028" cy="2971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2" name="Splat 382"/>
            <p:cNvSpPr>
              <a:spLocks noGrp="1"/>
            </p:cNvSpPr>
            <p:nvPr/>
          </p:nvSpPr>
          <p:spPr>
            <a:xfrm rot="10799115">
              <a:off x="629166" y="180650"/>
              <a:ext cx="386902" cy="385600"/>
            </a:xfrm>
            <a:prstGeom prst="ellipse">
              <a:avLst/>
            </a:prstGeom>
            <a:gradFill>
              <a:gsLst>
                <a:gs pos="0">
                  <a:srgbClr val="FFFFFF">
                    <a:alpha val="14083"/>
                  </a:srgbClr>
                </a:gs>
                <a:gs pos="14286">
                  <a:srgbClr val="FFFFFF">
                    <a:alpha val="13022"/>
                  </a:srgbClr>
                </a:gs>
                <a:gs pos="28571">
                  <a:srgbClr val="FFFFFF">
                    <a:alpha val="10266"/>
                  </a:srgbClr>
                </a:gs>
                <a:gs pos="42857">
                  <a:srgbClr val="FFFFFF">
                    <a:alpha val="6859"/>
                  </a:srgbClr>
                </a:gs>
                <a:gs pos="57143">
                  <a:srgbClr val="FFFFFF">
                    <a:alpha val="3860"/>
                  </a:srgbClr>
                </a:gs>
                <a:gs pos="71429">
                  <a:srgbClr val="FFFFFF">
                    <a:alpha val="1826"/>
                  </a:srgbClr>
                </a:gs>
                <a:gs pos="85714">
                  <a:srgbClr val="FFFFFF">
                    <a:alpha val="726"/>
                  </a:srgbClr>
                </a:gs>
                <a:gs pos="100000">
                  <a:srgbClr val="FFFFFF">
                    <a:alpha val="2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3" name="Splat 383"/>
            <p:cNvSpPr>
              <a:spLocks noGrp="1"/>
            </p:cNvSpPr>
            <p:nvPr/>
          </p:nvSpPr>
          <p:spPr>
            <a:xfrm rot="7149727">
              <a:off x="2241981" y="2653603"/>
              <a:ext cx="332442" cy="636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4" name="Splat 384"/>
            <p:cNvSpPr>
              <a:spLocks noGrp="1"/>
            </p:cNvSpPr>
            <p:nvPr/>
          </p:nvSpPr>
          <p:spPr>
            <a:xfrm rot="-10711389">
              <a:off x="1242263" y="2149099"/>
              <a:ext cx="659428" cy="411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5" name="Splat 385"/>
            <p:cNvSpPr>
              <a:spLocks noGrp="1"/>
            </p:cNvSpPr>
            <p:nvPr/>
          </p:nvSpPr>
          <p:spPr>
            <a:xfrm rot="-9556787">
              <a:off x="2367165" y="2410042"/>
              <a:ext cx="217366" cy="1809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6" name="Splat 386"/>
            <p:cNvSpPr>
              <a:spLocks noGrp="1"/>
            </p:cNvSpPr>
            <p:nvPr/>
          </p:nvSpPr>
          <p:spPr>
            <a:xfrm rot="5400000">
              <a:off x="2371483" y="2655531"/>
              <a:ext cx="55025" cy="55025"/>
            </a:xfrm>
            <a:prstGeom prst="ellipse">
              <a:avLst/>
            </a:prstGeom>
            <a:gradFill>
              <a:gsLst>
                <a:gs pos="0">
                  <a:srgbClr val="FFFFFF">
                    <a:alpha val="15167"/>
                  </a:srgbClr>
                </a:gs>
                <a:gs pos="14286">
                  <a:srgbClr val="FFFFFF">
                    <a:alpha val="14031"/>
                  </a:srgbClr>
                </a:gs>
                <a:gs pos="28571">
                  <a:srgbClr val="FFFFFF">
                    <a:alpha val="11076"/>
                  </a:srgbClr>
                </a:gs>
                <a:gs pos="42857">
                  <a:srgbClr val="FFFFFF">
                    <a:alpha val="7411"/>
                  </a:srgbClr>
                </a:gs>
                <a:gs pos="57143">
                  <a:srgbClr val="FFFFFF">
                    <a:alpha val="4177"/>
                  </a:srgbClr>
                </a:gs>
                <a:gs pos="71429">
                  <a:srgbClr val="FFFFFF">
                    <a:alpha val="1977"/>
                  </a:srgbClr>
                </a:gs>
                <a:gs pos="85714">
                  <a:srgbClr val="FFFFFF">
                    <a:alpha val="787"/>
                  </a:srgbClr>
                </a:gs>
                <a:gs pos="100000">
                  <a:srgbClr val="FFFFFF">
                    <a:alpha val="2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7" name="Splat 387"/>
            <p:cNvSpPr>
              <a:spLocks noGrp="1"/>
            </p:cNvSpPr>
            <p:nvPr/>
          </p:nvSpPr>
          <p:spPr>
            <a:xfrm rot="9284920">
              <a:off x="508227" y="2471290"/>
              <a:ext cx="325415" cy="428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8" name="Splat 388"/>
            <p:cNvSpPr>
              <a:spLocks noGrp="1"/>
            </p:cNvSpPr>
            <p:nvPr/>
          </p:nvSpPr>
          <p:spPr>
            <a:xfrm rot="5400000">
              <a:off x="1381824" y="2613953"/>
              <a:ext cx="55525" cy="55525"/>
            </a:xfrm>
            <a:prstGeom prst="ellipse">
              <a:avLst/>
            </a:prstGeom>
            <a:gradFill>
              <a:gsLst>
                <a:gs pos="0">
                  <a:srgbClr val="FFFFFF">
                    <a:alpha val="15035"/>
                  </a:srgbClr>
                </a:gs>
                <a:gs pos="14286">
                  <a:srgbClr val="FFFFFF">
                    <a:alpha val="13908"/>
                  </a:srgbClr>
                </a:gs>
                <a:gs pos="28571">
                  <a:srgbClr val="FFFFFF">
                    <a:alpha val="10977"/>
                  </a:srgbClr>
                </a:gs>
                <a:gs pos="42857">
                  <a:srgbClr val="FFFFFF">
                    <a:alpha val="7343"/>
                  </a:srgbClr>
                </a:gs>
                <a:gs pos="57143">
                  <a:srgbClr val="FFFFFF">
                    <a:alpha val="4138"/>
                  </a:srgbClr>
                </a:gs>
                <a:gs pos="71429">
                  <a:srgbClr val="FFFFFF">
                    <a:alpha val="1959"/>
                  </a:srgbClr>
                </a:gs>
                <a:gs pos="85714">
                  <a:srgbClr val="FFFFFF">
                    <a:alpha val="779"/>
                  </a:srgbClr>
                </a:gs>
                <a:gs pos="100000">
                  <a:srgbClr val="FFFFFF">
                    <a:alpha val="2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9" name="Splat 389"/>
            <p:cNvSpPr>
              <a:spLocks noGrp="1"/>
            </p:cNvSpPr>
            <p:nvPr/>
          </p:nvSpPr>
          <p:spPr>
            <a:xfrm rot="-9255258">
              <a:off x="661984" y="1840278"/>
              <a:ext cx="424683" cy="785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0" name="Splat 390"/>
            <p:cNvSpPr>
              <a:spLocks noGrp="1"/>
            </p:cNvSpPr>
            <p:nvPr/>
          </p:nvSpPr>
          <p:spPr>
            <a:xfrm rot="-9138237">
              <a:off x="579285" y="1843589"/>
              <a:ext cx="607031" cy="769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1" name="Splat 391"/>
            <p:cNvSpPr>
              <a:spLocks noGrp="1"/>
            </p:cNvSpPr>
            <p:nvPr/>
          </p:nvSpPr>
          <p:spPr>
            <a:xfrm rot="5400000">
              <a:off x="1313995" y="2486184"/>
              <a:ext cx="55872" cy="55872"/>
            </a:xfrm>
            <a:prstGeom prst="ellipse">
              <a:avLst/>
            </a:prstGeom>
            <a:gradFill>
              <a:gsLst>
                <a:gs pos="0">
                  <a:srgbClr val="F6FFFF">
                    <a:alpha val="14943"/>
                  </a:srgbClr>
                </a:gs>
                <a:gs pos="14286">
                  <a:srgbClr val="F6FFFF">
                    <a:alpha val="13823"/>
                  </a:srgbClr>
                </a:gs>
                <a:gs pos="28571">
                  <a:srgbClr val="F6FFFF">
                    <a:alpha val="10908"/>
                  </a:srgbClr>
                </a:gs>
                <a:gs pos="42857">
                  <a:srgbClr val="F6FFFF">
                    <a:alpha val="7296"/>
                  </a:srgbClr>
                </a:gs>
                <a:gs pos="57143">
                  <a:srgbClr val="F6FFFF">
                    <a:alpha val="4111"/>
                  </a:srgbClr>
                </a:gs>
                <a:gs pos="71429">
                  <a:srgbClr val="F6FFFF">
                    <a:alpha val="1946"/>
                  </a:srgbClr>
                </a:gs>
                <a:gs pos="85714">
                  <a:srgbClr val="F6FFFF">
                    <a:alpha val="774"/>
                  </a:srgbClr>
                </a:gs>
                <a:gs pos="100000">
                  <a:srgbClr val="F6FFFF">
                    <a:alpha val="2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2" name="Splat 392"/>
            <p:cNvSpPr>
              <a:spLocks noGrp="1"/>
            </p:cNvSpPr>
            <p:nvPr/>
          </p:nvSpPr>
          <p:spPr>
            <a:xfrm rot="4304873">
              <a:off x="599055" y="1730229"/>
              <a:ext cx="378311" cy="1096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3" name="Splat 393"/>
            <p:cNvSpPr>
              <a:spLocks noGrp="1"/>
            </p:cNvSpPr>
            <p:nvPr/>
          </p:nvSpPr>
          <p:spPr>
            <a:xfrm rot="3855283">
              <a:off x="3208011" y="1043744"/>
              <a:ext cx="471874" cy="737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4" name="Splat 394"/>
            <p:cNvSpPr>
              <a:spLocks noGrp="1"/>
            </p:cNvSpPr>
            <p:nvPr/>
          </p:nvSpPr>
          <p:spPr>
            <a:xfrm rot="5955532">
              <a:off x="792125" y="1208350"/>
              <a:ext cx="741107" cy="531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5" name="Splat 395"/>
            <p:cNvSpPr>
              <a:spLocks noGrp="1"/>
            </p:cNvSpPr>
            <p:nvPr/>
          </p:nvSpPr>
          <p:spPr>
            <a:xfrm rot="8483002">
              <a:off x="597825" y="2381248"/>
              <a:ext cx="383013" cy="722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6" name="Splat 396"/>
            <p:cNvSpPr>
              <a:spLocks noGrp="1"/>
            </p:cNvSpPr>
            <p:nvPr/>
          </p:nvSpPr>
          <p:spPr>
            <a:xfrm rot="-8513194">
              <a:off x="597565" y="3230721"/>
              <a:ext cx="480757" cy="1238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7" name="Splat 397"/>
            <p:cNvSpPr>
              <a:spLocks noGrp="1"/>
            </p:cNvSpPr>
            <p:nvPr/>
          </p:nvSpPr>
          <p:spPr>
            <a:xfrm rot="5400000">
              <a:off x="1036008" y="2269236"/>
              <a:ext cx="56078" cy="56078"/>
            </a:xfrm>
            <a:prstGeom prst="ellipse">
              <a:avLst/>
            </a:prstGeom>
            <a:gradFill>
              <a:gsLst>
                <a:gs pos="0">
                  <a:srgbClr val="FFFFFF">
                    <a:alpha val="14889"/>
                  </a:srgbClr>
                </a:gs>
                <a:gs pos="14286">
                  <a:srgbClr val="FFFFFF">
                    <a:alpha val="13772"/>
                  </a:srgbClr>
                </a:gs>
                <a:gs pos="28571">
                  <a:srgbClr val="FFFFFF">
                    <a:alpha val="10868"/>
                  </a:srgbClr>
                </a:gs>
                <a:gs pos="42857">
                  <a:srgbClr val="FFFFFF">
                    <a:alpha val="7269"/>
                  </a:srgbClr>
                </a:gs>
                <a:gs pos="57143">
                  <a:srgbClr val="FFFFFF">
                    <a:alpha val="4095"/>
                  </a:srgbClr>
                </a:gs>
                <a:gs pos="71429">
                  <a:srgbClr val="FFFFFF">
                    <a:alpha val="1938"/>
                  </a:srgbClr>
                </a:gs>
                <a:gs pos="85714">
                  <a:srgbClr val="FFFFFF">
                    <a:alpha val="771"/>
                  </a:srgbClr>
                </a:gs>
                <a:gs pos="100000">
                  <a:srgbClr val="FFFFFF">
                    <a:alpha val="2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8" name="Splat 398"/>
            <p:cNvSpPr>
              <a:spLocks noGrp="1"/>
            </p:cNvSpPr>
            <p:nvPr/>
          </p:nvSpPr>
          <p:spPr>
            <a:xfrm rot="9239094">
              <a:off x="3121210" y="1174763"/>
              <a:ext cx="603936" cy="875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9" name="Splat 399"/>
            <p:cNvSpPr>
              <a:spLocks noGrp="1"/>
            </p:cNvSpPr>
            <p:nvPr/>
          </p:nvSpPr>
          <p:spPr>
            <a:xfrm rot="5400000">
              <a:off x="1394190" y="2588844"/>
              <a:ext cx="56387" cy="56387"/>
            </a:xfrm>
            <a:prstGeom prst="ellipse">
              <a:avLst/>
            </a:prstGeom>
            <a:gradFill>
              <a:gsLst>
                <a:gs pos="0">
                  <a:srgbClr val="F5FEFF">
                    <a:alpha val="14807"/>
                  </a:srgbClr>
                </a:gs>
                <a:gs pos="14286">
                  <a:srgbClr val="F5FEFF">
                    <a:alpha val="13696"/>
                  </a:srgbClr>
                </a:gs>
                <a:gs pos="28571">
                  <a:srgbClr val="F5FEFF">
                    <a:alpha val="10806"/>
                  </a:srgbClr>
                </a:gs>
                <a:gs pos="42857">
                  <a:srgbClr val="F5FEFF">
                    <a:alpha val="7227"/>
                  </a:srgbClr>
                </a:gs>
                <a:gs pos="57143">
                  <a:srgbClr val="F5FEFF">
                    <a:alpha val="4071"/>
                  </a:srgbClr>
                </a:gs>
                <a:gs pos="71429">
                  <a:srgbClr val="F5FEFF">
                    <a:alpha val="1927"/>
                  </a:srgbClr>
                </a:gs>
                <a:gs pos="85714">
                  <a:srgbClr val="F5FEFF">
                    <a:alpha val="766"/>
                  </a:srgbClr>
                </a:gs>
                <a:gs pos="100000">
                  <a:srgbClr val="F5FEFF">
                    <a:alpha val="2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0" name="Splat 400"/>
            <p:cNvSpPr>
              <a:spLocks noGrp="1"/>
            </p:cNvSpPr>
            <p:nvPr/>
          </p:nvSpPr>
          <p:spPr>
            <a:xfrm rot="5400000">
              <a:off x="1351886" y="2550128"/>
              <a:ext cx="56357" cy="56357"/>
            </a:xfrm>
            <a:prstGeom prst="ellipse">
              <a:avLst/>
            </a:prstGeom>
            <a:gradFill>
              <a:gsLst>
                <a:gs pos="0">
                  <a:srgbClr val="FCFFFF">
                    <a:alpha val="14815"/>
                  </a:srgbClr>
                </a:gs>
                <a:gs pos="14286">
                  <a:srgbClr val="FCFFFF">
                    <a:alpha val="13703"/>
                  </a:srgbClr>
                </a:gs>
                <a:gs pos="28571">
                  <a:srgbClr val="FCFFFF">
                    <a:alpha val="10812"/>
                  </a:srgbClr>
                </a:gs>
                <a:gs pos="42857">
                  <a:srgbClr val="FCFFFF">
                    <a:alpha val="7231"/>
                  </a:srgbClr>
                </a:gs>
                <a:gs pos="57143">
                  <a:srgbClr val="FCFFFF">
                    <a:alpha val="4074"/>
                  </a:srgbClr>
                </a:gs>
                <a:gs pos="71429">
                  <a:srgbClr val="FCFFFF">
                    <a:alpha val="1928"/>
                  </a:srgbClr>
                </a:gs>
                <a:gs pos="85714">
                  <a:srgbClr val="FCFFFF">
                    <a:alpha val="767"/>
                  </a:srgbClr>
                </a:gs>
                <a:gs pos="100000">
                  <a:srgbClr val="FCFFFF">
                    <a:alpha val="2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1" name="Splat 401"/>
            <p:cNvSpPr>
              <a:spLocks noGrp="1"/>
            </p:cNvSpPr>
            <p:nvPr/>
          </p:nvSpPr>
          <p:spPr>
            <a:xfrm rot="3459205">
              <a:off x="2298240" y="2224185"/>
              <a:ext cx="326186" cy="928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2" name="Splat 402"/>
            <p:cNvSpPr>
              <a:spLocks noGrp="1"/>
            </p:cNvSpPr>
            <p:nvPr/>
          </p:nvSpPr>
          <p:spPr>
            <a:xfrm rot="5400000">
              <a:off x="1027605" y="2257070"/>
              <a:ext cx="56523" cy="56523"/>
            </a:xfrm>
            <a:prstGeom prst="ellipse">
              <a:avLst/>
            </a:prstGeom>
            <a:gradFill>
              <a:gsLst>
                <a:gs pos="0">
                  <a:srgbClr val="FFFFFF">
                    <a:alpha val="14771"/>
                  </a:srgbClr>
                </a:gs>
                <a:gs pos="14286">
                  <a:srgbClr val="FFFFFF">
                    <a:alpha val="13662"/>
                  </a:srgbClr>
                </a:gs>
                <a:gs pos="28571">
                  <a:srgbClr val="FFFFFF">
                    <a:alpha val="10780"/>
                  </a:srgbClr>
                </a:gs>
                <a:gs pos="42857">
                  <a:srgbClr val="FFFFFF">
                    <a:alpha val="7208"/>
                  </a:srgbClr>
                </a:gs>
                <a:gs pos="57143">
                  <a:srgbClr val="FFFFFF">
                    <a:alpha val="4061"/>
                  </a:srgbClr>
                </a:gs>
                <a:gs pos="71429">
                  <a:srgbClr val="FFFFFF">
                    <a:alpha val="1922"/>
                  </a:srgbClr>
                </a:gs>
                <a:gs pos="85714">
                  <a:srgbClr val="FFFFFF">
                    <a:alpha val="764"/>
                  </a:srgbClr>
                </a:gs>
                <a:gs pos="100000">
                  <a:srgbClr val="FFFFFF">
                    <a:alpha val="2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3" name="Splat 403"/>
            <p:cNvSpPr>
              <a:spLocks noGrp="1"/>
            </p:cNvSpPr>
            <p:nvPr/>
          </p:nvSpPr>
          <p:spPr>
            <a:xfrm rot="8943984">
              <a:off x="2058975" y="2841269"/>
              <a:ext cx="486844" cy="433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4" name="Splat 404"/>
            <p:cNvSpPr>
              <a:spLocks noGrp="1"/>
            </p:cNvSpPr>
            <p:nvPr/>
          </p:nvSpPr>
          <p:spPr>
            <a:xfrm rot="5400000">
              <a:off x="2022398" y="754485"/>
              <a:ext cx="56426" cy="56426"/>
            </a:xfrm>
            <a:prstGeom prst="ellipse">
              <a:avLst/>
            </a:prstGeom>
            <a:gradFill>
              <a:gsLst>
                <a:gs pos="0">
                  <a:srgbClr val="FFFFFF">
                    <a:alpha val="14797"/>
                  </a:srgbClr>
                </a:gs>
                <a:gs pos="14286">
                  <a:srgbClr val="FFFFFF">
                    <a:alpha val="13686"/>
                  </a:srgbClr>
                </a:gs>
                <a:gs pos="28571">
                  <a:srgbClr val="FFFFFF">
                    <a:alpha val="10799"/>
                  </a:srgbClr>
                </a:gs>
                <a:gs pos="42857">
                  <a:srgbClr val="FFFFFF">
                    <a:alpha val="7222"/>
                  </a:srgbClr>
                </a:gs>
                <a:gs pos="57143">
                  <a:srgbClr val="FFFFFF">
                    <a:alpha val="4068"/>
                  </a:srgbClr>
                </a:gs>
                <a:gs pos="71429">
                  <a:srgbClr val="FFFFFF">
                    <a:alpha val="1925"/>
                  </a:srgbClr>
                </a:gs>
                <a:gs pos="85714">
                  <a:srgbClr val="FFFFFF">
                    <a:alpha val="766"/>
                  </a:srgbClr>
                </a:gs>
                <a:gs pos="100000">
                  <a:srgbClr val="FFFFFF">
                    <a:alpha val="2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5" name="Splat 405"/>
            <p:cNvSpPr>
              <a:spLocks noGrp="1"/>
            </p:cNvSpPr>
            <p:nvPr/>
          </p:nvSpPr>
          <p:spPr>
            <a:xfrm rot="5400000">
              <a:off x="1944923" y="723463"/>
              <a:ext cx="56340" cy="56340"/>
            </a:xfrm>
            <a:prstGeom prst="ellipse">
              <a:avLst/>
            </a:prstGeom>
            <a:gradFill>
              <a:gsLst>
                <a:gs pos="0">
                  <a:srgbClr val="FFFFFF">
                    <a:alpha val="14819"/>
                  </a:srgbClr>
                </a:gs>
                <a:gs pos="14286">
                  <a:srgbClr val="FFFFFF">
                    <a:alpha val="13707"/>
                  </a:srgbClr>
                </a:gs>
                <a:gs pos="28571">
                  <a:srgbClr val="FFFFFF">
                    <a:alpha val="10816"/>
                  </a:srgbClr>
                </a:gs>
                <a:gs pos="42857">
                  <a:srgbClr val="FFFFFF">
                    <a:alpha val="7233"/>
                  </a:srgbClr>
                </a:gs>
                <a:gs pos="57143">
                  <a:srgbClr val="FFFFFF">
                    <a:alpha val="4075"/>
                  </a:srgbClr>
                </a:gs>
                <a:gs pos="71429">
                  <a:srgbClr val="FFFFFF">
                    <a:alpha val="1929"/>
                  </a:srgbClr>
                </a:gs>
                <a:gs pos="85714">
                  <a:srgbClr val="FFFFFF">
                    <a:alpha val="767"/>
                  </a:srgbClr>
                </a:gs>
                <a:gs pos="100000">
                  <a:srgbClr val="FFFFFF">
                    <a:alpha val="2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6" name="Splat 406"/>
            <p:cNvSpPr>
              <a:spLocks noGrp="1"/>
            </p:cNvSpPr>
            <p:nvPr/>
          </p:nvSpPr>
          <p:spPr>
            <a:xfrm rot="5400000">
              <a:off x="1466124" y="2708123"/>
              <a:ext cx="56731" cy="56731"/>
            </a:xfrm>
            <a:prstGeom prst="ellipse">
              <a:avLst/>
            </a:prstGeom>
            <a:gradFill>
              <a:gsLst>
                <a:gs pos="0">
                  <a:srgbClr val="FFFFFF">
                    <a:alpha val="14716"/>
                  </a:srgbClr>
                </a:gs>
                <a:gs pos="14286">
                  <a:srgbClr val="FFFFFF">
                    <a:alpha val="13611"/>
                  </a:srgbClr>
                </a:gs>
                <a:gs pos="28571">
                  <a:srgbClr val="FFFFFF">
                    <a:alpha val="10738"/>
                  </a:srgbClr>
                </a:gs>
                <a:gs pos="42857">
                  <a:srgbClr val="FFFFFF">
                    <a:alpha val="7180"/>
                  </a:srgbClr>
                </a:gs>
                <a:gs pos="57143">
                  <a:srgbClr val="FFFFFF">
                    <a:alpha val="4045"/>
                  </a:srgbClr>
                </a:gs>
                <a:gs pos="71429">
                  <a:srgbClr val="FFFFFF">
                    <a:alpha val="1914"/>
                  </a:srgbClr>
                </a:gs>
                <a:gs pos="85714">
                  <a:srgbClr val="FFFFFF">
                    <a:alpha val="761"/>
                  </a:srgbClr>
                </a:gs>
                <a:gs pos="100000">
                  <a:srgbClr val="FFFFFF">
                    <a:alpha val="2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7" name="Splat 407"/>
            <p:cNvSpPr>
              <a:spLocks noGrp="1"/>
            </p:cNvSpPr>
            <p:nvPr/>
          </p:nvSpPr>
          <p:spPr>
            <a:xfrm rot="8193125">
              <a:off x="1815253" y="1896815"/>
              <a:ext cx="145954" cy="995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8" name="Splat 408"/>
            <p:cNvSpPr>
              <a:spLocks noGrp="1"/>
            </p:cNvSpPr>
            <p:nvPr/>
          </p:nvSpPr>
          <p:spPr>
            <a:xfrm rot="8564315">
              <a:off x="1307866" y="803925"/>
              <a:ext cx="196015" cy="53064"/>
            </a:xfrm>
            <a:prstGeom prst="ellipse">
              <a:avLst/>
            </a:prstGeom>
            <a:gradFill>
              <a:gsLst>
                <a:gs pos="0">
                  <a:srgbClr val="FFFFFF">
                    <a:alpha val="12313"/>
                  </a:srgbClr>
                </a:gs>
                <a:gs pos="14286">
                  <a:srgbClr val="FFFFFF">
                    <a:alpha val="11376"/>
                  </a:srgbClr>
                </a:gs>
                <a:gs pos="28571">
                  <a:srgbClr val="FFFFFF">
                    <a:alpha val="8951"/>
                  </a:srgbClr>
                </a:gs>
                <a:gs pos="42857">
                  <a:srgbClr val="FFFFFF">
                    <a:alpha val="5965"/>
                  </a:srgbClr>
                </a:gs>
                <a:gs pos="57143">
                  <a:srgbClr val="FFFFFF">
                    <a:alpha val="3351"/>
                  </a:srgbClr>
                </a:gs>
                <a:gs pos="71429">
                  <a:srgbClr val="FFFFFF">
                    <a:alpha val="1583"/>
                  </a:srgbClr>
                </a:gs>
                <a:gs pos="85714">
                  <a:srgbClr val="FFFFFF">
                    <a:alpha val="629"/>
                  </a:srgbClr>
                </a:gs>
                <a:gs pos="100000">
                  <a:srgbClr val="FFFFFF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9" name="Splat 409"/>
            <p:cNvSpPr>
              <a:spLocks noGrp="1"/>
            </p:cNvSpPr>
            <p:nvPr/>
          </p:nvSpPr>
          <p:spPr>
            <a:xfrm rot="3071087">
              <a:off x="2191041" y="2090765"/>
              <a:ext cx="300449" cy="322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0" name="Splat 410"/>
            <p:cNvSpPr>
              <a:spLocks noGrp="1"/>
            </p:cNvSpPr>
            <p:nvPr/>
          </p:nvSpPr>
          <p:spPr>
            <a:xfrm rot="5400000">
              <a:off x="2245023" y="1978020"/>
              <a:ext cx="57001" cy="57001"/>
            </a:xfrm>
            <a:prstGeom prst="ellipse">
              <a:avLst/>
            </a:prstGeom>
            <a:gradFill>
              <a:gsLst>
                <a:gs pos="0">
                  <a:srgbClr val="FFFFFF">
                    <a:alpha val="14644"/>
                  </a:srgbClr>
                </a:gs>
                <a:gs pos="14286">
                  <a:srgbClr val="FFFFFF">
                    <a:alpha val="13544"/>
                  </a:srgbClr>
                </a:gs>
                <a:gs pos="28571">
                  <a:srgbClr val="FFFFFF">
                    <a:alpha val="10685"/>
                  </a:srgbClr>
                </a:gs>
                <a:gs pos="42857">
                  <a:srgbClr val="FFFFFF">
                    <a:alpha val="7144"/>
                  </a:srgbClr>
                </a:gs>
                <a:gs pos="57143">
                  <a:srgbClr val="FFFFFF">
                    <a:alpha val="4024"/>
                  </a:srgbClr>
                </a:gs>
                <a:gs pos="71429">
                  <a:srgbClr val="FFFFFF">
                    <a:alpha val="1904"/>
                  </a:srgbClr>
                </a:gs>
                <a:gs pos="85714">
                  <a:srgbClr val="FFFFFF">
                    <a:alpha val="757"/>
                  </a:srgbClr>
                </a:gs>
                <a:gs pos="100000">
                  <a:srgbClr val="FFFFFF">
                    <a:alpha val="2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1" name="Splat 411"/>
            <p:cNvSpPr>
              <a:spLocks noGrp="1"/>
            </p:cNvSpPr>
            <p:nvPr/>
          </p:nvSpPr>
          <p:spPr>
            <a:xfrm rot="5400000">
              <a:off x="1190875" y="1086869"/>
              <a:ext cx="56758" cy="56758"/>
            </a:xfrm>
            <a:prstGeom prst="ellipse">
              <a:avLst/>
            </a:prstGeom>
            <a:gradFill>
              <a:gsLst>
                <a:gs pos="0">
                  <a:srgbClr val="FFFFFF">
                    <a:alpha val="14709"/>
                  </a:srgbClr>
                </a:gs>
                <a:gs pos="14286">
                  <a:srgbClr val="FFFFFF">
                    <a:alpha val="13604"/>
                  </a:srgbClr>
                </a:gs>
                <a:gs pos="28571">
                  <a:srgbClr val="FFFFFF">
                    <a:alpha val="10733"/>
                  </a:srgbClr>
                </a:gs>
                <a:gs pos="42857">
                  <a:srgbClr val="FFFFFF">
                    <a:alpha val="7177"/>
                  </a:srgbClr>
                </a:gs>
                <a:gs pos="57143">
                  <a:srgbClr val="FFFFFF">
                    <a:alpha val="4043"/>
                  </a:srgbClr>
                </a:gs>
                <a:gs pos="71429">
                  <a:srgbClr val="FFFFFF">
                    <a:alpha val="1913"/>
                  </a:srgbClr>
                </a:gs>
                <a:gs pos="85714">
                  <a:srgbClr val="FFFFFF">
                    <a:alpha val="761"/>
                  </a:srgbClr>
                </a:gs>
                <a:gs pos="100000">
                  <a:srgbClr val="FFFFFF">
                    <a:alpha val="2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2" name="Splat 412"/>
            <p:cNvSpPr>
              <a:spLocks noGrp="1"/>
            </p:cNvSpPr>
            <p:nvPr/>
          </p:nvSpPr>
          <p:spPr>
            <a:xfrm rot="5400000">
              <a:off x="1012587" y="2255647"/>
              <a:ext cx="57034" cy="57034"/>
            </a:xfrm>
            <a:prstGeom prst="ellipse">
              <a:avLst/>
            </a:prstGeom>
            <a:gradFill>
              <a:gsLst>
                <a:gs pos="0">
                  <a:srgbClr val="FFFFFF">
                    <a:alpha val="14635"/>
                  </a:srgbClr>
                </a:gs>
                <a:gs pos="14286">
                  <a:srgbClr val="FFFFFF">
                    <a:alpha val="13536"/>
                  </a:srgbClr>
                </a:gs>
                <a:gs pos="28571">
                  <a:srgbClr val="FFFFFF">
                    <a:alpha val="10678"/>
                  </a:srgbClr>
                </a:gs>
                <a:gs pos="42857">
                  <a:srgbClr val="FFFFFF">
                    <a:alpha val="7139"/>
                  </a:srgbClr>
                </a:gs>
                <a:gs pos="57143">
                  <a:srgbClr val="FFFFFF">
                    <a:alpha val="4021"/>
                  </a:srgbClr>
                </a:gs>
                <a:gs pos="71429">
                  <a:srgbClr val="FFFFFF">
                    <a:alpha val="1903"/>
                  </a:srgbClr>
                </a:gs>
                <a:gs pos="85714">
                  <a:srgbClr val="FFFFFF">
                    <a:alpha val="757"/>
                  </a:srgbClr>
                </a:gs>
                <a:gs pos="100000">
                  <a:srgbClr val="FFFFFF">
                    <a:alpha val="2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3" name="Splat 413"/>
            <p:cNvSpPr>
              <a:spLocks noGrp="1"/>
            </p:cNvSpPr>
            <p:nvPr/>
          </p:nvSpPr>
          <p:spPr>
            <a:xfrm rot="5400000">
              <a:off x="2030849" y="763953"/>
              <a:ext cx="56887" cy="56887"/>
            </a:xfrm>
            <a:prstGeom prst="ellipse">
              <a:avLst/>
            </a:prstGeom>
            <a:gradFill>
              <a:gsLst>
                <a:gs pos="0">
                  <a:srgbClr val="FFFFFF">
                    <a:alpha val="14674"/>
                  </a:srgbClr>
                </a:gs>
                <a:gs pos="14286">
                  <a:srgbClr val="FFFFFF">
                    <a:alpha val="13572"/>
                  </a:srgbClr>
                </a:gs>
                <a:gs pos="28571">
                  <a:srgbClr val="FFFFFF">
                    <a:alpha val="10707"/>
                  </a:srgbClr>
                </a:gs>
                <a:gs pos="42857">
                  <a:srgbClr val="FFFFFF">
                    <a:alpha val="7159"/>
                  </a:srgbClr>
                </a:gs>
                <a:gs pos="57143">
                  <a:srgbClr val="FFFFFF">
                    <a:alpha val="4033"/>
                  </a:srgbClr>
                </a:gs>
                <a:gs pos="71429">
                  <a:srgbClr val="FFFFFF">
                    <a:alpha val="1908"/>
                  </a:srgbClr>
                </a:gs>
                <a:gs pos="85714">
                  <a:srgbClr val="FFFFFF">
                    <a:alpha val="759"/>
                  </a:srgbClr>
                </a:gs>
                <a:gs pos="100000">
                  <a:srgbClr val="FFFFFF">
                    <a:alpha val="2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4" name="Splat 414"/>
            <p:cNvSpPr>
              <a:spLocks noGrp="1"/>
            </p:cNvSpPr>
            <p:nvPr/>
          </p:nvSpPr>
          <p:spPr>
            <a:xfrm rot="10799938">
              <a:off x="759121" y="60601"/>
              <a:ext cx="406349" cy="406001"/>
            </a:xfrm>
            <a:prstGeom prst="ellipse">
              <a:avLst/>
            </a:prstGeom>
            <a:gradFill>
              <a:gsLst>
                <a:gs pos="0">
                  <a:srgbClr val="FFFFFF">
                    <a:alpha val="16837"/>
                  </a:srgbClr>
                </a:gs>
                <a:gs pos="14286">
                  <a:srgbClr val="FFFFFF">
                    <a:alpha val="15588"/>
                  </a:srgbClr>
                </a:gs>
                <a:gs pos="28571">
                  <a:srgbClr val="FFFFFF">
                    <a:alpha val="12328"/>
                  </a:srgbClr>
                </a:gs>
                <a:gs pos="42857">
                  <a:srgbClr val="FFFFFF">
                    <a:alpha val="8268"/>
                  </a:srgbClr>
                </a:gs>
                <a:gs pos="57143">
                  <a:srgbClr val="FFFFFF">
                    <a:alpha val="4669"/>
                  </a:srgbClr>
                </a:gs>
                <a:gs pos="71429">
                  <a:srgbClr val="FFFFFF">
                    <a:alpha val="2214"/>
                  </a:srgbClr>
                </a:gs>
                <a:gs pos="85714">
                  <a:srgbClr val="FFFFFF">
                    <a:alpha val="881"/>
                  </a:srgbClr>
                </a:gs>
                <a:gs pos="100000">
                  <a:srgbClr val="FFFFFF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5" name="Splat 415"/>
            <p:cNvSpPr>
              <a:spLocks noGrp="1"/>
            </p:cNvSpPr>
            <p:nvPr/>
          </p:nvSpPr>
          <p:spPr>
            <a:xfrm rot="5400000">
              <a:off x="3430540" y="1812119"/>
              <a:ext cx="383501" cy="383476"/>
            </a:xfrm>
            <a:prstGeom prst="ellipse">
              <a:avLst/>
            </a:prstGeom>
            <a:gradFill>
              <a:gsLst>
                <a:gs pos="0">
                  <a:srgbClr val="FFFFFF">
                    <a:alpha val="15073"/>
                  </a:srgbClr>
                </a:gs>
                <a:gs pos="14286">
                  <a:srgbClr val="FFFFFF">
                    <a:alpha val="13943"/>
                  </a:srgbClr>
                </a:gs>
                <a:gs pos="28571">
                  <a:srgbClr val="FFFFFF">
                    <a:alpha val="11005"/>
                  </a:srgbClr>
                </a:gs>
                <a:gs pos="42857">
                  <a:srgbClr val="FFFFFF">
                    <a:alpha val="7362"/>
                  </a:srgbClr>
                </a:gs>
                <a:gs pos="57143">
                  <a:srgbClr val="FFFFFF">
                    <a:alpha val="4149"/>
                  </a:srgbClr>
                </a:gs>
                <a:gs pos="71429">
                  <a:srgbClr val="FFFFFF">
                    <a:alpha val="1964"/>
                  </a:srgbClr>
                </a:gs>
                <a:gs pos="85714">
                  <a:srgbClr val="FFFFFF">
                    <a:alpha val="781"/>
                  </a:srgbClr>
                </a:gs>
                <a:gs pos="100000">
                  <a:srgbClr val="FFFFFF">
                    <a:alpha val="2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6" name="Splat 416"/>
            <p:cNvSpPr>
              <a:spLocks noGrp="1"/>
            </p:cNvSpPr>
            <p:nvPr/>
          </p:nvSpPr>
          <p:spPr>
            <a:xfrm rot="-8502491">
              <a:off x="1850872" y="802799"/>
              <a:ext cx="765945" cy="1142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7" name="Splat 417"/>
            <p:cNvSpPr>
              <a:spLocks noGrp="1"/>
            </p:cNvSpPr>
            <p:nvPr/>
          </p:nvSpPr>
          <p:spPr>
            <a:xfrm rot="5400000">
              <a:off x="2781565" y="1477316"/>
              <a:ext cx="57751" cy="57751"/>
            </a:xfrm>
            <a:prstGeom prst="ellipse">
              <a:avLst/>
            </a:prstGeom>
            <a:gradFill>
              <a:gsLst>
                <a:gs pos="0">
                  <a:srgbClr val="FFFBFF">
                    <a:alpha val="14445"/>
                  </a:srgbClr>
                </a:gs>
                <a:gs pos="14286">
                  <a:srgbClr val="FFFBFF">
                    <a:alpha val="13358"/>
                  </a:srgbClr>
                </a:gs>
                <a:gs pos="28571">
                  <a:srgbClr val="FFFBFF">
                    <a:alpha val="10536"/>
                  </a:srgbClr>
                </a:gs>
                <a:gs pos="42857">
                  <a:srgbClr val="FFFBFF">
                    <a:alpha val="7042"/>
                  </a:srgbClr>
                </a:gs>
                <a:gs pos="57143">
                  <a:srgbClr val="FFFBFF">
                    <a:alpha val="3966"/>
                  </a:srgbClr>
                </a:gs>
                <a:gs pos="71429">
                  <a:srgbClr val="FFFBFF">
                    <a:alpha val="1876"/>
                  </a:srgbClr>
                </a:gs>
                <a:gs pos="85714">
                  <a:srgbClr val="FFFBFF">
                    <a:alpha val="746"/>
                  </a:srgbClr>
                </a:gs>
                <a:gs pos="100000">
                  <a:srgbClr val="FFFBFF">
                    <a:alpha val="2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8" name="Splat 418"/>
            <p:cNvSpPr>
              <a:spLocks noGrp="1"/>
            </p:cNvSpPr>
            <p:nvPr/>
          </p:nvSpPr>
          <p:spPr>
            <a:xfrm rot="10647460">
              <a:off x="1175095" y="2146419"/>
              <a:ext cx="659506" cy="530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9" name="Splat 419"/>
            <p:cNvSpPr>
              <a:spLocks noGrp="1"/>
            </p:cNvSpPr>
            <p:nvPr/>
          </p:nvSpPr>
          <p:spPr>
            <a:xfrm rot="-9876196">
              <a:off x="2490389" y="1439504"/>
              <a:ext cx="458334" cy="827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0" name="Splat 420"/>
            <p:cNvSpPr>
              <a:spLocks noGrp="1"/>
            </p:cNvSpPr>
            <p:nvPr/>
          </p:nvSpPr>
          <p:spPr>
            <a:xfrm rot="8414680">
              <a:off x="551026" y="2435961"/>
              <a:ext cx="342731" cy="729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1" name="Splat 421"/>
            <p:cNvSpPr>
              <a:spLocks noGrp="1"/>
            </p:cNvSpPr>
            <p:nvPr/>
          </p:nvSpPr>
          <p:spPr>
            <a:xfrm rot="5400000">
              <a:off x="1226539" y="1476663"/>
              <a:ext cx="58538" cy="58538"/>
            </a:xfrm>
            <a:prstGeom prst="ellipse">
              <a:avLst/>
            </a:prstGeom>
            <a:gradFill>
              <a:gsLst>
                <a:gs pos="0">
                  <a:srgbClr val="FFFFFF">
                    <a:alpha val="14235"/>
                  </a:srgbClr>
                </a:gs>
                <a:gs pos="14286">
                  <a:srgbClr val="FFFFFF">
                    <a:alpha val="13163"/>
                  </a:srgbClr>
                </a:gs>
                <a:gs pos="28571">
                  <a:srgbClr val="FFFFFF">
                    <a:alpha val="10379"/>
                  </a:srgbClr>
                </a:gs>
                <a:gs pos="42857">
                  <a:srgbClr val="FFFFFF">
                    <a:alpha val="6936"/>
                  </a:srgbClr>
                </a:gs>
                <a:gs pos="57143">
                  <a:srgbClr val="FFFFFF">
                    <a:alpha val="3905"/>
                  </a:srgbClr>
                </a:gs>
                <a:gs pos="71429">
                  <a:srgbClr val="FFFFFF">
                    <a:alpha val="1847"/>
                  </a:srgbClr>
                </a:gs>
                <a:gs pos="85714">
                  <a:srgbClr val="FFFFFF">
                    <a:alpha val="735"/>
                  </a:srgbClr>
                </a:gs>
                <a:gs pos="100000">
                  <a:srgbClr val="FFFFFF">
                    <a:alpha val="2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2" name="Splat 422"/>
            <p:cNvSpPr>
              <a:spLocks noGrp="1"/>
            </p:cNvSpPr>
            <p:nvPr/>
          </p:nvSpPr>
          <p:spPr>
            <a:xfrm rot="5400000">
              <a:off x="1215749" y="2380030"/>
              <a:ext cx="58532" cy="58532"/>
            </a:xfrm>
            <a:prstGeom prst="ellipse">
              <a:avLst/>
            </a:prstGeom>
            <a:gradFill>
              <a:gsLst>
                <a:gs pos="0">
                  <a:srgbClr val="FEFFFF">
                    <a:alpha val="14236"/>
                  </a:srgbClr>
                </a:gs>
                <a:gs pos="14286">
                  <a:srgbClr val="FEFFFF">
                    <a:alpha val="13164"/>
                  </a:srgbClr>
                </a:gs>
                <a:gs pos="28571">
                  <a:srgbClr val="FEFFFF">
                    <a:alpha val="10381"/>
                  </a:srgbClr>
                </a:gs>
                <a:gs pos="42857">
                  <a:srgbClr val="FEFFFF">
                    <a:alpha val="6936"/>
                  </a:srgbClr>
                </a:gs>
                <a:gs pos="57143">
                  <a:srgbClr val="FEFFFF">
                    <a:alpha val="3905"/>
                  </a:srgbClr>
                </a:gs>
                <a:gs pos="71429">
                  <a:srgbClr val="FEFFFF">
                    <a:alpha val="1847"/>
                  </a:srgbClr>
                </a:gs>
                <a:gs pos="85714">
                  <a:srgbClr val="FEFFFF">
                    <a:alpha val="735"/>
                  </a:srgbClr>
                </a:gs>
                <a:gs pos="100000">
                  <a:srgbClr val="FEFFFF">
                    <a:alpha val="2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3" name="Splat 423"/>
            <p:cNvSpPr>
              <a:spLocks noGrp="1"/>
            </p:cNvSpPr>
            <p:nvPr/>
          </p:nvSpPr>
          <p:spPr>
            <a:xfrm>
              <a:off x="3433105" y="1749567"/>
              <a:ext cx="366982" cy="366982"/>
            </a:xfrm>
            <a:prstGeom prst="ellipse">
              <a:avLst/>
            </a:prstGeom>
            <a:gradFill>
              <a:gsLst>
                <a:gs pos="0">
                  <a:srgbClr val="FFFFFF">
                    <a:alpha val="14968"/>
                  </a:srgbClr>
                </a:gs>
                <a:gs pos="14286">
                  <a:srgbClr val="FFFFFF">
                    <a:alpha val="13845"/>
                  </a:srgbClr>
                </a:gs>
                <a:gs pos="28571">
                  <a:srgbClr val="FFFFFF">
                    <a:alpha val="10927"/>
                  </a:srgbClr>
                </a:gs>
                <a:gs pos="42857">
                  <a:srgbClr val="FFFFFF">
                    <a:alpha val="7309"/>
                  </a:srgbClr>
                </a:gs>
                <a:gs pos="57143">
                  <a:srgbClr val="FFFFFF">
                    <a:alpha val="4118"/>
                  </a:srgbClr>
                </a:gs>
                <a:gs pos="71429">
                  <a:srgbClr val="FFFFFF">
                    <a:alpha val="1949"/>
                  </a:srgbClr>
                </a:gs>
                <a:gs pos="85714">
                  <a:srgbClr val="FFFFFF">
                    <a:alpha val="775"/>
                  </a:srgbClr>
                </a:gs>
                <a:gs pos="100000">
                  <a:srgbClr val="FFFFFF">
                    <a:alpha val="2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4" name="Splat 424"/>
            <p:cNvSpPr>
              <a:spLocks noGrp="1"/>
            </p:cNvSpPr>
            <p:nvPr/>
          </p:nvSpPr>
          <p:spPr>
            <a:xfrm rot="9350648">
              <a:off x="1426669" y="745198"/>
              <a:ext cx="240826" cy="66986"/>
            </a:xfrm>
            <a:prstGeom prst="ellipse">
              <a:avLst/>
            </a:prstGeom>
            <a:gradFill>
              <a:gsLst>
                <a:gs pos="0">
                  <a:srgbClr val="FFFFFF">
                    <a:alpha val="15294"/>
                  </a:srgbClr>
                </a:gs>
                <a:gs pos="14286">
                  <a:srgbClr val="FFFFFF">
                    <a:alpha val="14149"/>
                  </a:srgbClr>
                </a:gs>
                <a:gs pos="28571">
                  <a:srgbClr val="FFFFFF">
                    <a:alpha val="11171"/>
                  </a:srgbClr>
                </a:gs>
                <a:gs pos="42857">
                  <a:srgbClr val="FFFFFF">
                    <a:alpha val="7476"/>
                  </a:srgbClr>
                </a:gs>
                <a:gs pos="57143">
                  <a:srgbClr val="FFFFFF">
                    <a:alpha val="4214"/>
                  </a:srgbClr>
                </a:gs>
                <a:gs pos="71429">
                  <a:srgbClr val="FFFFFF">
                    <a:alpha val="1995"/>
                  </a:srgbClr>
                </a:gs>
                <a:gs pos="85714">
                  <a:srgbClr val="FFFFFF">
                    <a:alpha val="794"/>
                  </a:srgbClr>
                </a:gs>
                <a:gs pos="100000">
                  <a:srgbClr val="FFFFFF">
                    <a:alpha val="2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5" name="Splat 425"/>
            <p:cNvSpPr>
              <a:spLocks noGrp="1"/>
            </p:cNvSpPr>
            <p:nvPr/>
          </p:nvSpPr>
          <p:spPr>
            <a:xfrm rot="3182805">
              <a:off x="2034981" y="1122045"/>
              <a:ext cx="777296" cy="345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6" name="Splat 426"/>
            <p:cNvSpPr>
              <a:spLocks noGrp="1"/>
            </p:cNvSpPr>
            <p:nvPr/>
          </p:nvSpPr>
          <p:spPr>
            <a:xfrm rot="5400000">
              <a:off x="2316204" y="2763538"/>
              <a:ext cx="58858" cy="58858"/>
            </a:xfrm>
            <a:prstGeom prst="ellipse">
              <a:avLst/>
            </a:prstGeom>
            <a:gradFill>
              <a:gsLst>
                <a:gs pos="0">
                  <a:srgbClr val="FFFCFF">
                    <a:alpha val="14149"/>
                  </a:srgbClr>
                </a:gs>
                <a:gs pos="14286">
                  <a:srgbClr val="FFFCFF">
                    <a:alpha val="13084"/>
                  </a:srgbClr>
                </a:gs>
                <a:gs pos="28571">
                  <a:srgbClr val="FFFCFF">
                    <a:alpha val="10316"/>
                  </a:srgbClr>
                </a:gs>
                <a:gs pos="42857">
                  <a:srgbClr val="FFFCFF">
                    <a:alpha val="6892"/>
                  </a:srgbClr>
                </a:gs>
                <a:gs pos="57143">
                  <a:srgbClr val="FFFCFF">
                    <a:alpha val="3880"/>
                  </a:srgbClr>
                </a:gs>
                <a:gs pos="71429">
                  <a:srgbClr val="FFFCFF">
                    <a:alpha val="1835"/>
                  </a:srgbClr>
                </a:gs>
                <a:gs pos="85714">
                  <a:srgbClr val="FFFCFF">
                    <a:alpha val="730"/>
                  </a:srgbClr>
                </a:gs>
                <a:gs pos="100000">
                  <a:srgbClr val="FFFCFF">
                    <a:alpha val="2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7" name="Splat 427"/>
            <p:cNvSpPr>
              <a:spLocks noGrp="1"/>
            </p:cNvSpPr>
            <p:nvPr/>
          </p:nvSpPr>
          <p:spPr>
            <a:xfrm rot="-8984652">
              <a:off x="565067" y="1835949"/>
              <a:ext cx="601226" cy="730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8" name="Splat 428"/>
            <p:cNvSpPr>
              <a:spLocks noGrp="1"/>
            </p:cNvSpPr>
            <p:nvPr/>
          </p:nvSpPr>
          <p:spPr>
            <a:xfrm rot="4869265">
              <a:off x="3377428" y="1472654"/>
              <a:ext cx="404716" cy="875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9" name="Splat 429"/>
            <p:cNvSpPr>
              <a:spLocks noGrp="1"/>
            </p:cNvSpPr>
            <p:nvPr/>
          </p:nvSpPr>
          <p:spPr>
            <a:xfrm rot="5613785">
              <a:off x="1914758" y="819968"/>
              <a:ext cx="384063" cy="361310"/>
            </a:xfrm>
            <a:prstGeom prst="ellipse">
              <a:avLst/>
            </a:prstGeom>
            <a:gradFill>
              <a:gsLst>
                <a:gs pos="0">
                  <a:srgbClr val="FFFFFF">
                    <a:alpha val="8487"/>
                  </a:srgbClr>
                </a:gs>
                <a:gs pos="14286">
                  <a:srgbClr val="FFFFFF">
                    <a:alpha val="7828"/>
                  </a:srgbClr>
                </a:gs>
                <a:gs pos="28571">
                  <a:srgbClr val="FFFFFF">
                    <a:alpha val="6133"/>
                  </a:srgbClr>
                </a:gs>
                <a:gs pos="42857">
                  <a:srgbClr val="FFFFFF">
                    <a:alpha val="4066"/>
                  </a:srgbClr>
                </a:gs>
                <a:gs pos="57143">
                  <a:srgbClr val="FFFFFF">
                    <a:alpha val="2274"/>
                  </a:srgbClr>
                </a:gs>
                <a:gs pos="71429">
                  <a:srgbClr val="FFFFFF">
                    <a:alpha val="1071"/>
                  </a:srgbClr>
                </a:gs>
                <a:gs pos="85714">
                  <a:srgbClr val="FFFFFF">
                    <a:alpha val="425"/>
                  </a:srgbClr>
                </a:gs>
                <a:gs pos="100000">
                  <a:srgbClr val="FFFFFF">
                    <a:alpha val="1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0" name="Splat 430"/>
            <p:cNvSpPr>
              <a:spLocks noGrp="1"/>
            </p:cNvSpPr>
            <p:nvPr/>
          </p:nvSpPr>
          <p:spPr>
            <a:xfrm rot="5872906">
              <a:off x="1680287" y="1972037"/>
              <a:ext cx="378108" cy="358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1" name="Splat 431"/>
            <p:cNvSpPr>
              <a:spLocks noGrp="1"/>
            </p:cNvSpPr>
            <p:nvPr/>
          </p:nvSpPr>
          <p:spPr>
            <a:xfrm rot="-9530601">
              <a:off x="1797514" y="1918094"/>
              <a:ext cx="584298" cy="457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2" name="Splat 432"/>
            <p:cNvSpPr>
              <a:spLocks noGrp="1"/>
            </p:cNvSpPr>
            <p:nvPr/>
          </p:nvSpPr>
          <p:spPr>
            <a:xfrm rot="7699458">
              <a:off x="183871" y="677403"/>
              <a:ext cx="530733" cy="638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3" name="Splat 433"/>
            <p:cNvSpPr>
              <a:spLocks noGrp="1"/>
            </p:cNvSpPr>
            <p:nvPr/>
          </p:nvSpPr>
          <p:spPr>
            <a:xfrm rot="5400000">
              <a:off x="2412554" y="966393"/>
              <a:ext cx="65063" cy="65063"/>
            </a:xfrm>
            <a:prstGeom prst="ellipse">
              <a:avLst/>
            </a:prstGeom>
            <a:gradFill>
              <a:gsLst>
                <a:gs pos="0">
                  <a:srgbClr val="658A27">
                    <a:alpha val="12476"/>
                  </a:srgbClr>
                </a:gs>
                <a:gs pos="14286">
                  <a:srgbClr val="658A27">
                    <a:alpha val="11527"/>
                  </a:srgbClr>
                </a:gs>
                <a:gs pos="28571">
                  <a:srgbClr val="658A27">
                    <a:alpha val="9071"/>
                  </a:srgbClr>
                </a:gs>
                <a:gs pos="42857">
                  <a:srgbClr val="658A27">
                    <a:alpha val="6047"/>
                  </a:srgbClr>
                </a:gs>
                <a:gs pos="57143">
                  <a:srgbClr val="658A27">
                    <a:alpha val="3397"/>
                  </a:srgbClr>
                </a:gs>
                <a:gs pos="71429">
                  <a:srgbClr val="658A27">
                    <a:alpha val="1605"/>
                  </a:srgbClr>
                </a:gs>
                <a:gs pos="85714">
                  <a:srgbClr val="658A27">
                    <a:alpha val="638"/>
                  </a:srgbClr>
                </a:gs>
                <a:gs pos="100000">
                  <a:srgbClr val="658A27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4" name="Splat 434"/>
            <p:cNvSpPr>
              <a:spLocks noGrp="1"/>
            </p:cNvSpPr>
            <p:nvPr/>
          </p:nvSpPr>
          <p:spPr>
            <a:xfrm rot="3899986">
              <a:off x="1023679" y="1895740"/>
              <a:ext cx="573788" cy="537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5" name="Splat 435"/>
            <p:cNvSpPr>
              <a:spLocks noGrp="1"/>
            </p:cNvSpPr>
            <p:nvPr/>
          </p:nvSpPr>
          <p:spPr>
            <a:xfrm rot="10244511">
              <a:off x="1222949" y="2163524"/>
              <a:ext cx="524318" cy="293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6" name="Splat 436"/>
            <p:cNvSpPr>
              <a:spLocks noGrp="1"/>
            </p:cNvSpPr>
            <p:nvPr/>
          </p:nvSpPr>
          <p:spPr>
            <a:xfrm rot="4599030">
              <a:off x="3292500" y="1398392"/>
              <a:ext cx="563071" cy="943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7" name="Splat 437"/>
            <p:cNvSpPr>
              <a:spLocks noGrp="1"/>
            </p:cNvSpPr>
            <p:nvPr/>
          </p:nvSpPr>
          <p:spPr>
            <a:xfrm rot="5400000">
              <a:off x="1643392" y="657404"/>
              <a:ext cx="61642" cy="61642"/>
            </a:xfrm>
            <a:prstGeom prst="ellipse">
              <a:avLst/>
            </a:prstGeom>
            <a:gradFill>
              <a:gsLst>
                <a:gs pos="0">
                  <a:srgbClr val="7BC777">
                    <a:alpha val="13402"/>
                  </a:srgbClr>
                </a:gs>
                <a:gs pos="14286">
                  <a:srgbClr val="7BC777">
                    <a:alpha val="12389"/>
                  </a:srgbClr>
                </a:gs>
                <a:gs pos="28571">
                  <a:srgbClr val="7BC777">
                    <a:alpha val="9759"/>
                  </a:srgbClr>
                </a:gs>
                <a:gs pos="42857">
                  <a:srgbClr val="7BC777">
                    <a:alpha val="6514"/>
                  </a:srgbClr>
                </a:gs>
                <a:gs pos="57143">
                  <a:srgbClr val="7BC777">
                    <a:alpha val="3664"/>
                  </a:srgbClr>
                </a:gs>
                <a:gs pos="71429">
                  <a:srgbClr val="7BC777">
                    <a:alpha val="1732"/>
                  </a:srgbClr>
                </a:gs>
                <a:gs pos="85714">
                  <a:srgbClr val="7BC777">
                    <a:alpha val="688"/>
                  </a:srgbClr>
                </a:gs>
                <a:gs pos="100000">
                  <a:srgbClr val="7BC777">
                    <a:alpha val="2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8" name="Splat 438"/>
            <p:cNvSpPr>
              <a:spLocks noGrp="1"/>
            </p:cNvSpPr>
            <p:nvPr/>
          </p:nvSpPr>
          <p:spPr>
            <a:xfrm rot="-10501363">
              <a:off x="3058380" y="2676711"/>
              <a:ext cx="388255" cy="217903"/>
            </a:xfrm>
            <a:prstGeom prst="ellipse">
              <a:avLst/>
            </a:prstGeom>
            <a:gradFill>
              <a:gsLst>
                <a:gs pos="0">
                  <a:srgbClr val="FFFFFF">
                    <a:alpha val="19904"/>
                  </a:srgbClr>
                </a:gs>
                <a:gs pos="14286">
                  <a:srgbClr val="FFFFFF">
                    <a:alpha val="18454"/>
                  </a:srgbClr>
                </a:gs>
                <a:gs pos="28571">
                  <a:srgbClr val="FFFFFF">
                    <a:alpha val="14649"/>
                  </a:srgbClr>
                </a:gs>
                <a:gs pos="42857">
                  <a:srgbClr val="FFFFFF">
                    <a:alpha val="9868"/>
                  </a:srgbClr>
                </a:gs>
                <a:gs pos="57143">
                  <a:srgbClr val="FFFFFF">
                    <a:alpha val="5594"/>
                  </a:srgbClr>
                </a:gs>
                <a:gs pos="71429">
                  <a:srgbClr val="FFFFFF">
                    <a:alpha val="2659"/>
                  </a:srgbClr>
                </a:gs>
                <a:gs pos="85714">
                  <a:srgbClr val="FFFFFF">
                    <a:alpha val="1060"/>
                  </a:srgbClr>
                </a:gs>
                <a:gs pos="100000">
                  <a:srgbClr val="FFFFFF">
                    <a:alpha val="3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9" name="Splat 439"/>
            <p:cNvSpPr>
              <a:spLocks noGrp="1"/>
            </p:cNvSpPr>
            <p:nvPr/>
          </p:nvSpPr>
          <p:spPr>
            <a:xfrm rot="5400000">
              <a:off x="362495" y="2704523"/>
              <a:ext cx="60929" cy="60929"/>
            </a:xfrm>
            <a:prstGeom prst="ellipse">
              <a:avLst/>
            </a:prstGeom>
            <a:gradFill>
              <a:gsLst>
                <a:gs pos="0">
                  <a:srgbClr val="FFFFFF">
                    <a:alpha val="13594"/>
                  </a:srgbClr>
                </a:gs>
                <a:gs pos="14286">
                  <a:srgbClr val="FFFFFF">
                    <a:alpha val="12567"/>
                  </a:srgbClr>
                </a:gs>
                <a:gs pos="28571">
                  <a:srgbClr val="FFFFFF">
                    <a:alpha val="9902"/>
                  </a:srgbClr>
                </a:gs>
                <a:gs pos="42857">
                  <a:srgbClr val="FFFFFF">
                    <a:alpha val="6611"/>
                  </a:srgbClr>
                </a:gs>
                <a:gs pos="57143">
                  <a:srgbClr val="FFFFFF">
                    <a:alpha val="3719"/>
                  </a:srgbClr>
                </a:gs>
                <a:gs pos="71429">
                  <a:srgbClr val="FFFFFF">
                    <a:alpha val="1758"/>
                  </a:srgbClr>
                </a:gs>
                <a:gs pos="85714">
                  <a:srgbClr val="FFFFFF">
                    <a:alpha val="699"/>
                  </a:srgbClr>
                </a:gs>
                <a:gs pos="100000">
                  <a:srgbClr val="FFFFFF">
                    <a:alpha val="2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0" name="Splat 440"/>
            <p:cNvSpPr>
              <a:spLocks noGrp="1"/>
            </p:cNvSpPr>
            <p:nvPr/>
          </p:nvSpPr>
          <p:spPr>
            <a:xfrm rot="6964717">
              <a:off x="3054073" y="2613264"/>
              <a:ext cx="424276" cy="192215"/>
            </a:xfrm>
            <a:prstGeom prst="ellipse">
              <a:avLst/>
            </a:prstGeom>
            <a:gradFill>
              <a:gsLst>
                <a:gs pos="0">
                  <a:srgbClr val="FF1A00">
                    <a:alpha val="17604"/>
                  </a:srgbClr>
                </a:gs>
                <a:gs pos="14286">
                  <a:srgbClr val="FF1A00">
                    <a:alpha val="16303"/>
                  </a:srgbClr>
                </a:gs>
                <a:gs pos="28571">
                  <a:srgbClr val="FF1A00">
                    <a:alpha val="12906"/>
                  </a:srgbClr>
                </a:gs>
                <a:gs pos="42857">
                  <a:srgbClr val="FF1A00">
                    <a:alpha val="8665"/>
                  </a:srgbClr>
                </a:gs>
                <a:gs pos="57143">
                  <a:srgbClr val="FF1A00">
                    <a:alpha val="4898"/>
                  </a:srgbClr>
                </a:gs>
                <a:gs pos="71429">
                  <a:srgbClr val="FF1A00">
                    <a:alpha val="2323"/>
                  </a:srgbClr>
                </a:gs>
                <a:gs pos="85714">
                  <a:srgbClr val="FF1A00">
                    <a:alpha val="925"/>
                  </a:srgbClr>
                </a:gs>
                <a:gs pos="100000">
                  <a:srgbClr val="FF1A00">
                    <a:alpha val="3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1" name="Splat 441"/>
            <p:cNvSpPr>
              <a:spLocks noGrp="1"/>
            </p:cNvSpPr>
            <p:nvPr/>
          </p:nvSpPr>
          <p:spPr>
            <a:xfrm rot="6644219">
              <a:off x="1695691" y="1986439"/>
              <a:ext cx="379097" cy="949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2" name="Splat 442"/>
            <p:cNvSpPr>
              <a:spLocks noGrp="1"/>
            </p:cNvSpPr>
            <p:nvPr/>
          </p:nvSpPr>
          <p:spPr>
            <a:xfrm rot="9597411">
              <a:off x="2681762" y="1411138"/>
              <a:ext cx="543164" cy="401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3" name="Splat 443"/>
            <p:cNvSpPr>
              <a:spLocks noGrp="1"/>
            </p:cNvSpPr>
            <p:nvPr/>
          </p:nvSpPr>
          <p:spPr>
            <a:xfrm rot="10799999">
              <a:off x="1444497" y="651960"/>
              <a:ext cx="202823" cy="202805"/>
            </a:xfrm>
            <a:prstGeom prst="ellipse">
              <a:avLst/>
            </a:prstGeom>
            <a:gradFill>
              <a:gsLst>
                <a:gs pos="0">
                  <a:srgbClr val="FFFFFF">
                    <a:alpha val="15198"/>
                  </a:srgbClr>
                </a:gs>
                <a:gs pos="14286">
                  <a:srgbClr val="FFFFFF">
                    <a:alpha val="14060"/>
                  </a:srgbClr>
                </a:gs>
                <a:gs pos="28571">
                  <a:srgbClr val="FFFFFF">
                    <a:alpha val="11099"/>
                  </a:srgbClr>
                </a:gs>
                <a:gs pos="42857">
                  <a:srgbClr val="FFFFFF">
                    <a:alpha val="7426"/>
                  </a:srgbClr>
                </a:gs>
                <a:gs pos="57143">
                  <a:srgbClr val="FFFFFF">
                    <a:alpha val="4186"/>
                  </a:srgbClr>
                </a:gs>
                <a:gs pos="71429">
                  <a:srgbClr val="FFFFFF">
                    <a:alpha val="1982"/>
                  </a:srgbClr>
                </a:gs>
                <a:gs pos="85714">
                  <a:srgbClr val="FFFFFF">
                    <a:alpha val="788"/>
                  </a:srgbClr>
                </a:gs>
                <a:gs pos="100000">
                  <a:srgbClr val="FFFFFF">
                    <a:alpha val="2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4" name="Splat 444"/>
            <p:cNvSpPr>
              <a:spLocks noGrp="1"/>
            </p:cNvSpPr>
            <p:nvPr/>
          </p:nvSpPr>
          <p:spPr>
            <a:xfrm rot="2917766">
              <a:off x="2972905" y="617450"/>
              <a:ext cx="377381" cy="702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5" name="Splat 445"/>
            <p:cNvSpPr>
              <a:spLocks noGrp="1"/>
            </p:cNvSpPr>
            <p:nvPr/>
          </p:nvSpPr>
          <p:spPr>
            <a:xfrm rot="-9459361">
              <a:off x="955865" y="2250683"/>
              <a:ext cx="293692" cy="1019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6" name="Splat 446"/>
            <p:cNvSpPr>
              <a:spLocks noGrp="1"/>
            </p:cNvSpPr>
            <p:nvPr/>
          </p:nvSpPr>
          <p:spPr>
            <a:xfrm rot="5400000">
              <a:off x="2245126" y="952973"/>
              <a:ext cx="62623" cy="62623"/>
            </a:xfrm>
            <a:prstGeom prst="ellipse">
              <a:avLst/>
            </a:prstGeom>
            <a:gradFill>
              <a:gsLst>
                <a:gs pos="0">
                  <a:srgbClr val="F8FFFF">
                    <a:alpha val="13138"/>
                  </a:srgbClr>
                </a:gs>
                <a:gs pos="14286">
                  <a:srgbClr val="F8FFFF">
                    <a:alpha val="12143"/>
                  </a:srgbClr>
                </a:gs>
                <a:gs pos="28571">
                  <a:srgbClr val="F8FFFF">
                    <a:alpha val="9563"/>
                  </a:srgbClr>
                </a:gs>
                <a:gs pos="42857">
                  <a:srgbClr val="F8FFFF">
                    <a:alpha val="6380"/>
                  </a:srgbClr>
                </a:gs>
                <a:gs pos="57143">
                  <a:srgbClr val="F8FFFF">
                    <a:alpha val="3587"/>
                  </a:srgbClr>
                </a:gs>
                <a:gs pos="71429">
                  <a:srgbClr val="F8FFFF">
                    <a:alpha val="1695"/>
                  </a:srgbClr>
                </a:gs>
                <a:gs pos="85714">
                  <a:srgbClr val="F8FFFF">
                    <a:alpha val="674"/>
                  </a:srgbClr>
                </a:gs>
                <a:gs pos="100000">
                  <a:srgbClr val="F8FFFF">
                    <a:alpha val="2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7" name="Splat 447"/>
            <p:cNvSpPr>
              <a:spLocks noGrp="1"/>
            </p:cNvSpPr>
            <p:nvPr/>
          </p:nvSpPr>
          <p:spPr>
            <a:xfrm rot="5400000">
              <a:off x="2977786" y="3122856"/>
              <a:ext cx="62629" cy="62629"/>
            </a:xfrm>
            <a:prstGeom prst="ellipse">
              <a:avLst/>
            </a:prstGeom>
            <a:gradFill>
              <a:gsLst>
                <a:gs pos="0">
                  <a:srgbClr val="FFFFFF">
                    <a:alpha val="13136"/>
                  </a:srgbClr>
                </a:gs>
                <a:gs pos="14286">
                  <a:srgbClr val="FFFFFF">
                    <a:alpha val="12141"/>
                  </a:srgbClr>
                </a:gs>
                <a:gs pos="28571">
                  <a:srgbClr val="FFFFFF">
                    <a:alpha val="9561"/>
                  </a:srgbClr>
                </a:gs>
                <a:gs pos="42857">
                  <a:srgbClr val="FFFFFF">
                    <a:alpha val="6379"/>
                  </a:srgbClr>
                </a:gs>
                <a:gs pos="57143">
                  <a:srgbClr val="FFFFFF">
                    <a:alpha val="3587"/>
                  </a:srgbClr>
                </a:gs>
                <a:gs pos="71429">
                  <a:srgbClr val="FFFFFF">
                    <a:alpha val="1695"/>
                  </a:srgbClr>
                </a:gs>
                <a:gs pos="85714">
                  <a:srgbClr val="FFFFFF">
                    <a:alpha val="674"/>
                  </a:srgbClr>
                </a:gs>
                <a:gs pos="100000">
                  <a:srgbClr val="FFFFFF">
                    <a:alpha val="2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8" name="Splat 448"/>
            <p:cNvSpPr>
              <a:spLocks noGrp="1"/>
            </p:cNvSpPr>
            <p:nvPr/>
          </p:nvSpPr>
          <p:spPr>
            <a:xfrm rot="7099761">
              <a:off x="51240" y="957464"/>
              <a:ext cx="515378" cy="72425"/>
            </a:xfrm>
            <a:prstGeom prst="ellipse">
              <a:avLst/>
            </a:prstGeom>
            <a:gradFill>
              <a:gsLst>
                <a:gs pos="0">
                  <a:srgbClr val="00A200">
                    <a:alpha val="32968"/>
                  </a:srgbClr>
                </a:gs>
                <a:gs pos="14286">
                  <a:srgbClr val="00A200">
                    <a:alpha val="30764"/>
                  </a:srgbClr>
                </a:gs>
                <a:gs pos="28571">
                  <a:srgbClr val="00A200">
                    <a:alpha val="24833"/>
                  </a:srgbClr>
                </a:gs>
                <a:gs pos="42857">
                  <a:srgbClr val="00A200">
                    <a:alpha val="17075"/>
                  </a:srgbClr>
                </a:gs>
                <a:gs pos="57143">
                  <a:srgbClr val="00A200">
                    <a:alpha val="9855"/>
                  </a:srgbClr>
                </a:gs>
                <a:gs pos="71429">
                  <a:srgbClr val="00A200">
                    <a:alpha val="4740"/>
                  </a:srgbClr>
                </a:gs>
                <a:gs pos="85714">
                  <a:srgbClr val="00A200">
                    <a:alpha val="1902"/>
                  </a:srgbClr>
                </a:gs>
                <a:gs pos="100000">
                  <a:srgbClr val="00A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9" name="Splat 449"/>
            <p:cNvSpPr>
              <a:spLocks noGrp="1"/>
            </p:cNvSpPr>
            <p:nvPr/>
          </p:nvSpPr>
          <p:spPr>
            <a:xfrm rot="5400000">
              <a:off x="1682177" y="645317"/>
              <a:ext cx="63748" cy="63748"/>
            </a:xfrm>
            <a:prstGeom prst="ellipse">
              <a:avLst/>
            </a:prstGeom>
            <a:gradFill>
              <a:gsLst>
                <a:gs pos="0">
                  <a:srgbClr val="81C96A">
                    <a:alpha val="12833"/>
                  </a:srgbClr>
                </a:gs>
                <a:gs pos="14286">
                  <a:srgbClr val="81C96A">
                    <a:alpha val="11859"/>
                  </a:srgbClr>
                </a:gs>
                <a:gs pos="28571">
                  <a:srgbClr val="81C96A">
                    <a:alpha val="9336"/>
                  </a:srgbClr>
                </a:gs>
                <a:gs pos="42857">
                  <a:srgbClr val="81C96A">
                    <a:alpha val="6227"/>
                  </a:srgbClr>
                </a:gs>
                <a:gs pos="57143">
                  <a:srgbClr val="81C96A">
                    <a:alpha val="3500"/>
                  </a:srgbClr>
                </a:gs>
                <a:gs pos="71429">
                  <a:srgbClr val="81C96A">
                    <a:alpha val="1654"/>
                  </a:srgbClr>
                </a:gs>
                <a:gs pos="85714">
                  <a:srgbClr val="81C96A">
                    <a:alpha val="657"/>
                  </a:srgbClr>
                </a:gs>
                <a:gs pos="100000">
                  <a:srgbClr val="81C96A">
                    <a:alpha val="2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0" name="Splat 450"/>
            <p:cNvSpPr>
              <a:spLocks noGrp="1"/>
            </p:cNvSpPr>
            <p:nvPr/>
          </p:nvSpPr>
          <p:spPr>
            <a:xfrm rot="-8941884">
              <a:off x="661568" y="3305326"/>
              <a:ext cx="543122" cy="3420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1" name="Splat 451"/>
            <p:cNvSpPr>
              <a:spLocks noGrp="1"/>
            </p:cNvSpPr>
            <p:nvPr/>
          </p:nvSpPr>
          <p:spPr>
            <a:xfrm rot="-8988388">
              <a:off x="2399146" y="194385"/>
              <a:ext cx="363848" cy="64373"/>
            </a:xfrm>
            <a:prstGeom prst="ellipse">
              <a:avLst/>
            </a:prstGeom>
            <a:gradFill>
              <a:gsLst>
                <a:gs pos="0">
                  <a:srgbClr val="FFFFFF">
                    <a:alpha val="3787"/>
                  </a:srgbClr>
                </a:gs>
                <a:gs pos="14286">
                  <a:srgbClr val="FFFFFF">
                    <a:alpha val="3486"/>
                  </a:srgbClr>
                </a:gs>
                <a:gs pos="28571">
                  <a:srgbClr val="FFFFFF">
                    <a:alpha val="2718"/>
                  </a:srgbClr>
                </a:gs>
                <a:gs pos="42857">
                  <a:srgbClr val="FFFFFF">
                    <a:alpha val="1791"/>
                  </a:srgbClr>
                </a:gs>
                <a:gs pos="57143">
                  <a:srgbClr val="FFFFFF">
                    <a:alpha val="996"/>
                  </a:srgbClr>
                </a:gs>
                <a:gs pos="71429">
                  <a:srgbClr val="FFFFFF">
                    <a:alpha val="468"/>
                  </a:srgbClr>
                </a:gs>
                <a:gs pos="85714">
                  <a:srgbClr val="FFFFFF">
                    <a:alpha val="185"/>
                  </a:srgbClr>
                </a:gs>
                <a:gs pos="100000">
                  <a:srgbClr val="FFFFFF">
                    <a:alpha val="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2" name="Splat 452"/>
            <p:cNvSpPr>
              <a:spLocks noGrp="1"/>
            </p:cNvSpPr>
            <p:nvPr/>
          </p:nvSpPr>
          <p:spPr>
            <a:xfrm rot="-10061772">
              <a:off x="1668936" y="1885343"/>
              <a:ext cx="252577" cy="32341"/>
            </a:xfrm>
            <a:prstGeom prst="ellipse">
              <a:avLst/>
            </a:prstGeom>
            <a:gradFill>
              <a:gsLst>
                <a:gs pos="0">
                  <a:srgbClr val="00B900">
                    <a:alpha val="32968"/>
                  </a:srgbClr>
                </a:gs>
                <a:gs pos="14286">
                  <a:srgbClr val="00B900">
                    <a:alpha val="30764"/>
                  </a:srgbClr>
                </a:gs>
                <a:gs pos="28571">
                  <a:srgbClr val="00B900">
                    <a:alpha val="24833"/>
                  </a:srgbClr>
                </a:gs>
                <a:gs pos="42857">
                  <a:srgbClr val="00B900">
                    <a:alpha val="17075"/>
                  </a:srgbClr>
                </a:gs>
                <a:gs pos="57143">
                  <a:srgbClr val="00B900">
                    <a:alpha val="9855"/>
                  </a:srgbClr>
                </a:gs>
                <a:gs pos="71429">
                  <a:srgbClr val="00B900">
                    <a:alpha val="4740"/>
                  </a:srgbClr>
                </a:gs>
                <a:gs pos="85714">
                  <a:srgbClr val="00B900">
                    <a:alpha val="1902"/>
                  </a:srgbClr>
                </a:gs>
                <a:gs pos="100000">
                  <a:srgbClr val="00B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3" name="Splat 453"/>
            <p:cNvSpPr>
              <a:spLocks noGrp="1"/>
            </p:cNvSpPr>
            <p:nvPr/>
          </p:nvSpPr>
          <p:spPr>
            <a:xfrm rot="3194867">
              <a:off x="1125261" y="2449210"/>
              <a:ext cx="358328" cy="762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4" name="Splat 454"/>
            <p:cNvSpPr>
              <a:spLocks noGrp="1"/>
            </p:cNvSpPr>
            <p:nvPr/>
          </p:nvSpPr>
          <p:spPr>
            <a:xfrm rot="5400000">
              <a:off x="2327777" y="3492785"/>
              <a:ext cx="63391" cy="63391"/>
            </a:xfrm>
            <a:prstGeom prst="ellipse">
              <a:avLst/>
            </a:prstGeom>
            <a:gradFill>
              <a:gsLst>
                <a:gs pos="0">
                  <a:srgbClr val="FFFFFF">
                    <a:alpha val="12930"/>
                  </a:srgbClr>
                </a:gs>
                <a:gs pos="14286">
                  <a:srgbClr val="FFFFFF">
                    <a:alpha val="11949"/>
                  </a:srgbClr>
                </a:gs>
                <a:gs pos="28571">
                  <a:srgbClr val="FFFFFF">
                    <a:alpha val="9408"/>
                  </a:srgbClr>
                </a:gs>
                <a:gs pos="42857">
                  <a:srgbClr val="FFFFFF">
                    <a:alpha val="6275"/>
                  </a:srgbClr>
                </a:gs>
                <a:gs pos="57143">
                  <a:srgbClr val="FFFFFF">
                    <a:alpha val="3527"/>
                  </a:srgbClr>
                </a:gs>
                <a:gs pos="71429">
                  <a:srgbClr val="FFFFFF">
                    <a:alpha val="1667"/>
                  </a:srgbClr>
                </a:gs>
                <a:gs pos="85714">
                  <a:srgbClr val="FFFFFF">
                    <a:alpha val="663"/>
                  </a:srgbClr>
                </a:gs>
                <a:gs pos="100000">
                  <a:srgbClr val="FFFFFF">
                    <a:alpha val="2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5" name="Splat 455"/>
            <p:cNvSpPr>
              <a:spLocks noGrp="1"/>
            </p:cNvSpPr>
            <p:nvPr/>
          </p:nvSpPr>
          <p:spPr>
            <a:xfrm rot="3377970">
              <a:off x="1606721" y="1822136"/>
              <a:ext cx="295148" cy="23884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6" name="Splat 456"/>
            <p:cNvSpPr>
              <a:spLocks noGrp="1"/>
            </p:cNvSpPr>
            <p:nvPr/>
          </p:nvSpPr>
          <p:spPr>
            <a:xfrm rot="5400000">
              <a:off x="2491534" y="3425905"/>
              <a:ext cx="63854" cy="63854"/>
            </a:xfrm>
            <a:prstGeom prst="ellipse">
              <a:avLst/>
            </a:prstGeom>
            <a:gradFill>
              <a:gsLst>
                <a:gs pos="0">
                  <a:srgbClr val="FFFCFF">
                    <a:alpha val="12804"/>
                  </a:srgbClr>
                </a:gs>
                <a:gs pos="14286">
                  <a:srgbClr val="FFFCFF">
                    <a:alpha val="11832"/>
                  </a:srgbClr>
                </a:gs>
                <a:gs pos="28571">
                  <a:srgbClr val="FFFCFF">
                    <a:alpha val="9315"/>
                  </a:srgbClr>
                </a:gs>
                <a:gs pos="42857">
                  <a:srgbClr val="FFFCFF">
                    <a:alpha val="6212"/>
                  </a:srgbClr>
                </a:gs>
                <a:gs pos="57143">
                  <a:srgbClr val="FFFCFF">
                    <a:alpha val="3491"/>
                  </a:srgbClr>
                </a:gs>
                <a:gs pos="71429">
                  <a:srgbClr val="FFFCFF">
                    <a:alpha val="1650"/>
                  </a:srgbClr>
                </a:gs>
                <a:gs pos="85714">
                  <a:srgbClr val="FFFCFF">
                    <a:alpha val="656"/>
                  </a:srgbClr>
                </a:gs>
                <a:gs pos="100000">
                  <a:srgbClr val="FFFCFF">
                    <a:alpha val="2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7" name="Splat 457"/>
            <p:cNvSpPr>
              <a:spLocks noGrp="1"/>
            </p:cNvSpPr>
            <p:nvPr/>
          </p:nvSpPr>
          <p:spPr>
            <a:xfrm rot="-10455575">
              <a:off x="1742313" y="708211"/>
              <a:ext cx="179708" cy="49380"/>
            </a:xfrm>
            <a:prstGeom prst="ellipse">
              <a:avLst/>
            </a:prstGeom>
            <a:gradFill>
              <a:gsLst>
                <a:gs pos="0">
                  <a:srgbClr val="FFFFFF">
                    <a:alpha val="14960"/>
                  </a:srgbClr>
                </a:gs>
                <a:gs pos="14286">
                  <a:srgbClr val="FFFFFF">
                    <a:alpha val="13838"/>
                  </a:srgbClr>
                </a:gs>
                <a:gs pos="28571">
                  <a:srgbClr val="FFFFFF">
                    <a:alpha val="10921"/>
                  </a:srgbClr>
                </a:gs>
                <a:gs pos="42857">
                  <a:srgbClr val="FFFFFF">
                    <a:alpha val="7305"/>
                  </a:srgbClr>
                </a:gs>
                <a:gs pos="57143">
                  <a:srgbClr val="FFFFFF">
                    <a:alpha val="4116"/>
                  </a:srgbClr>
                </a:gs>
                <a:gs pos="71429">
                  <a:srgbClr val="FFFFFF">
                    <a:alpha val="1948"/>
                  </a:srgbClr>
                </a:gs>
                <a:gs pos="85714">
                  <a:srgbClr val="FFFFFF">
                    <a:alpha val="775"/>
                  </a:srgbClr>
                </a:gs>
                <a:gs pos="100000">
                  <a:srgbClr val="FFFFFF">
                    <a:alpha val="2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8" name="Splat 458"/>
            <p:cNvSpPr>
              <a:spLocks noGrp="1"/>
            </p:cNvSpPr>
            <p:nvPr/>
          </p:nvSpPr>
          <p:spPr>
            <a:xfrm rot="9024160">
              <a:off x="1648027" y="1913714"/>
              <a:ext cx="266835" cy="453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9" name="Splat 459"/>
            <p:cNvSpPr>
              <a:spLocks noGrp="1"/>
            </p:cNvSpPr>
            <p:nvPr/>
          </p:nvSpPr>
          <p:spPr>
            <a:xfrm rot="-10171696">
              <a:off x="1497254" y="1831582"/>
              <a:ext cx="245535" cy="136504"/>
            </a:xfrm>
            <a:prstGeom prst="ellipse">
              <a:avLst/>
            </a:prstGeom>
            <a:gradFill>
              <a:gsLst>
                <a:gs pos="0">
                  <a:srgbClr val="37FF00">
                    <a:alpha val="32968"/>
                  </a:srgbClr>
                </a:gs>
                <a:gs pos="14286">
                  <a:srgbClr val="37FF00">
                    <a:alpha val="30764"/>
                  </a:srgbClr>
                </a:gs>
                <a:gs pos="28571">
                  <a:srgbClr val="37FF00">
                    <a:alpha val="24833"/>
                  </a:srgbClr>
                </a:gs>
                <a:gs pos="42857">
                  <a:srgbClr val="37FF00">
                    <a:alpha val="17075"/>
                  </a:srgbClr>
                </a:gs>
                <a:gs pos="57143">
                  <a:srgbClr val="37FF00">
                    <a:alpha val="9855"/>
                  </a:srgbClr>
                </a:gs>
                <a:gs pos="71429">
                  <a:srgbClr val="37FF00">
                    <a:alpha val="4740"/>
                  </a:srgbClr>
                </a:gs>
                <a:gs pos="85714">
                  <a:srgbClr val="37FF00">
                    <a:alpha val="1902"/>
                  </a:srgbClr>
                </a:gs>
                <a:gs pos="100000">
                  <a:srgbClr val="37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0" name="Splat 460"/>
            <p:cNvSpPr>
              <a:spLocks noGrp="1"/>
            </p:cNvSpPr>
            <p:nvPr/>
          </p:nvSpPr>
          <p:spPr>
            <a:xfrm rot="5400000">
              <a:off x="1626599" y="2027156"/>
              <a:ext cx="65006" cy="65006"/>
            </a:xfrm>
            <a:prstGeom prst="ellipse">
              <a:avLst/>
            </a:prstGeom>
            <a:gradFill>
              <a:gsLst>
                <a:gs pos="0">
                  <a:srgbClr val="92BE00">
                    <a:alpha val="12491"/>
                  </a:srgbClr>
                </a:gs>
                <a:gs pos="14286">
                  <a:srgbClr val="92BE00">
                    <a:alpha val="11541"/>
                  </a:srgbClr>
                </a:gs>
                <a:gs pos="28571">
                  <a:srgbClr val="92BE00">
                    <a:alpha val="9083"/>
                  </a:srgbClr>
                </a:gs>
                <a:gs pos="42857">
                  <a:srgbClr val="92BE00">
                    <a:alpha val="6055"/>
                  </a:srgbClr>
                </a:gs>
                <a:gs pos="57143">
                  <a:srgbClr val="92BE00">
                    <a:alpha val="3402"/>
                  </a:srgbClr>
                </a:gs>
                <a:gs pos="71429">
                  <a:srgbClr val="92BE00">
                    <a:alpha val="1607"/>
                  </a:srgbClr>
                </a:gs>
                <a:gs pos="85714">
                  <a:srgbClr val="92BE00">
                    <a:alpha val="639"/>
                  </a:srgbClr>
                </a:gs>
                <a:gs pos="100000">
                  <a:srgbClr val="92BE00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1" name="Splat 461"/>
            <p:cNvSpPr>
              <a:spLocks noGrp="1"/>
            </p:cNvSpPr>
            <p:nvPr/>
          </p:nvSpPr>
          <p:spPr>
            <a:xfrm rot="8069842">
              <a:off x="396774" y="575268"/>
              <a:ext cx="384583" cy="36028"/>
            </a:xfrm>
            <a:prstGeom prst="ellipse">
              <a:avLst/>
            </a:prstGeom>
            <a:gradFill>
              <a:gsLst>
                <a:gs pos="0">
                  <a:srgbClr val="219B00">
                    <a:alpha val="32968"/>
                  </a:srgbClr>
                </a:gs>
                <a:gs pos="14286">
                  <a:srgbClr val="219B00">
                    <a:alpha val="30764"/>
                  </a:srgbClr>
                </a:gs>
                <a:gs pos="28571">
                  <a:srgbClr val="219B00">
                    <a:alpha val="24833"/>
                  </a:srgbClr>
                </a:gs>
                <a:gs pos="42857">
                  <a:srgbClr val="219B00">
                    <a:alpha val="17075"/>
                  </a:srgbClr>
                </a:gs>
                <a:gs pos="57143">
                  <a:srgbClr val="219B00">
                    <a:alpha val="9855"/>
                  </a:srgbClr>
                </a:gs>
                <a:gs pos="71429">
                  <a:srgbClr val="219B00">
                    <a:alpha val="4740"/>
                  </a:srgbClr>
                </a:gs>
                <a:gs pos="85714">
                  <a:srgbClr val="219B00">
                    <a:alpha val="1902"/>
                  </a:srgbClr>
                </a:gs>
                <a:gs pos="100000">
                  <a:srgbClr val="219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2" name="Splat 462"/>
            <p:cNvSpPr>
              <a:spLocks noGrp="1"/>
            </p:cNvSpPr>
            <p:nvPr/>
          </p:nvSpPr>
          <p:spPr>
            <a:xfrm rot="5400000">
              <a:off x="1707488" y="1517683"/>
              <a:ext cx="65022" cy="65022"/>
            </a:xfrm>
            <a:prstGeom prst="ellipse">
              <a:avLst/>
            </a:prstGeom>
            <a:gradFill>
              <a:gsLst>
                <a:gs pos="0">
                  <a:srgbClr val="FFB270">
                    <a:alpha val="12487"/>
                  </a:srgbClr>
                </a:gs>
                <a:gs pos="14286">
                  <a:srgbClr val="FFB270">
                    <a:alpha val="11537"/>
                  </a:srgbClr>
                </a:gs>
                <a:gs pos="28571">
                  <a:srgbClr val="FFB270">
                    <a:alpha val="9080"/>
                  </a:srgbClr>
                </a:gs>
                <a:gs pos="42857">
                  <a:srgbClr val="FFB270">
                    <a:alpha val="6052"/>
                  </a:srgbClr>
                </a:gs>
                <a:gs pos="57143">
                  <a:srgbClr val="FFB270">
                    <a:alpha val="3400"/>
                  </a:srgbClr>
                </a:gs>
                <a:gs pos="71429">
                  <a:srgbClr val="FFB270">
                    <a:alpha val="1606"/>
                  </a:srgbClr>
                </a:gs>
                <a:gs pos="85714">
                  <a:srgbClr val="FFB270">
                    <a:alpha val="638"/>
                  </a:srgbClr>
                </a:gs>
                <a:gs pos="100000">
                  <a:srgbClr val="FFB270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3" name="Splat 463"/>
            <p:cNvSpPr>
              <a:spLocks noGrp="1"/>
            </p:cNvSpPr>
            <p:nvPr/>
          </p:nvSpPr>
          <p:spPr>
            <a:xfrm rot="5400000">
              <a:off x="1993953" y="2300999"/>
              <a:ext cx="65088" cy="65088"/>
            </a:xfrm>
            <a:prstGeom prst="ellipse">
              <a:avLst/>
            </a:prstGeom>
            <a:gradFill>
              <a:gsLst>
                <a:gs pos="0">
                  <a:srgbClr val="9AC73D">
                    <a:alpha val="12469"/>
                  </a:srgbClr>
                </a:gs>
                <a:gs pos="14286">
                  <a:srgbClr val="9AC73D">
                    <a:alpha val="11521"/>
                  </a:srgbClr>
                </a:gs>
                <a:gs pos="28571">
                  <a:srgbClr val="9AC73D">
                    <a:alpha val="9066"/>
                  </a:srgbClr>
                </a:gs>
                <a:gs pos="42857">
                  <a:srgbClr val="9AC73D">
                    <a:alpha val="6043"/>
                  </a:srgbClr>
                </a:gs>
                <a:gs pos="57143">
                  <a:srgbClr val="9AC73D">
                    <a:alpha val="3395"/>
                  </a:srgbClr>
                </a:gs>
                <a:gs pos="71429">
                  <a:srgbClr val="9AC73D">
                    <a:alpha val="1604"/>
                  </a:srgbClr>
                </a:gs>
                <a:gs pos="85714">
                  <a:srgbClr val="9AC73D">
                    <a:alpha val="637"/>
                  </a:srgbClr>
                </a:gs>
                <a:gs pos="100000">
                  <a:srgbClr val="9AC73D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4" name="Splat 464"/>
            <p:cNvSpPr>
              <a:spLocks noGrp="1"/>
            </p:cNvSpPr>
            <p:nvPr/>
          </p:nvSpPr>
          <p:spPr>
            <a:xfrm rot="5343604">
              <a:off x="3131068" y="2518037"/>
              <a:ext cx="527694" cy="1362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5" name="Splat 465"/>
            <p:cNvSpPr>
              <a:spLocks noGrp="1"/>
            </p:cNvSpPr>
            <p:nvPr/>
          </p:nvSpPr>
          <p:spPr>
            <a:xfrm rot="6344219">
              <a:off x="1244363" y="1505671"/>
              <a:ext cx="381925" cy="68264"/>
            </a:xfrm>
            <a:prstGeom prst="ellipse">
              <a:avLst/>
            </a:prstGeom>
            <a:gradFill>
              <a:gsLst>
                <a:gs pos="0">
                  <a:srgbClr val="FF5F00">
                    <a:alpha val="32968"/>
                  </a:srgbClr>
                </a:gs>
                <a:gs pos="14286">
                  <a:srgbClr val="FF5F00">
                    <a:alpha val="30764"/>
                  </a:srgbClr>
                </a:gs>
                <a:gs pos="28571">
                  <a:srgbClr val="FF5F00">
                    <a:alpha val="24833"/>
                  </a:srgbClr>
                </a:gs>
                <a:gs pos="42857">
                  <a:srgbClr val="FF5F00">
                    <a:alpha val="17075"/>
                  </a:srgbClr>
                </a:gs>
                <a:gs pos="57143">
                  <a:srgbClr val="FF5F00">
                    <a:alpha val="9855"/>
                  </a:srgbClr>
                </a:gs>
                <a:gs pos="71429">
                  <a:srgbClr val="FF5F00">
                    <a:alpha val="4740"/>
                  </a:srgbClr>
                </a:gs>
                <a:gs pos="85714">
                  <a:srgbClr val="FF5F00">
                    <a:alpha val="1902"/>
                  </a:srgbClr>
                </a:gs>
                <a:gs pos="100000">
                  <a:srgbClr val="FF5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6" name="Splat 466"/>
            <p:cNvSpPr>
              <a:spLocks noGrp="1"/>
            </p:cNvSpPr>
            <p:nvPr/>
          </p:nvSpPr>
          <p:spPr>
            <a:xfrm rot="5400000">
              <a:off x="1397737" y="1527330"/>
              <a:ext cx="65262" cy="65262"/>
            </a:xfrm>
            <a:prstGeom prst="ellipse">
              <a:avLst/>
            </a:prstGeom>
            <a:gradFill>
              <a:gsLst>
                <a:gs pos="0">
                  <a:srgbClr val="FF9F41">
                    <a:alpha val="12421"/>
                  </a:srgbClr>
                </a:gs>
                <a:gs pos="14286">
                  <a:srgbClr val="FF9F41">
                    <a:alpha val="11477"/>
                  </a:srgbClr>
                </a:gs>
                <a:gs pos="28571">
                  <a:srgbClr val="FF9F41">
                    <a:alpha val="9031"/>
                  </a:srgbClr>
                </a:gs>
                <a:gs pos="42857">
                  <a:srgbClr val="FF9F41">
                    <a:alpha val="6020"/>
                  </a:srgbClr>
                </a:gs>
                <a:gs pos="57143">
                  <a:srgbClr val="FF9F41">
                    <a:alpha val="3382"/>
                  </a:srgbClr>
                </a:gs>
                <a:gs pos="71429">
                  <a:srgbClr val="FF9F41">
                    <a:alpha val="1597"/>
                  </a:srgbClr>
                </a:gs>
                <a:gs pos="85714">
                  <a:srgbClr val="FF9F41">
                    <a:alpha val="635"/>
                  </a:srgbClr>
                </a:gs>
                <a:gs pos="100000">
                  <a:srgbClr val="FF9F41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7" name="Splat 467"/>
            <p:cNvSpPr>
              <a:spLocks noGrp="1"/>
            </p:cNvSpPr>
            <p:nvPr/>
          </p:nvSpPr>
          <p:spPr>
            <a:xfrm rot="5400000">
              <a:off x="2408621" y="1327321"/>
              <a:ext cx="65297" cy="65297"/>
            </a:xfrm>
            <a:prstGeom prst="ellipse">
              <a:avLst/>
            </a:prstGeom>
            <a:gradFill>
              <a:gsLst>
                <a:gs pos="0">
                  <a:srgbClr val="FF8600">
                    <a:alpha val="12412"/>
                  </a:srgbClr>
                </a:gs>
                <a:gs pos="14286">
                  <a:srgbClr val="FF8600">
                    <a:alpha val="11468"/>
                  </a:srgbClr>
                </a:gs>
                <a:gs pos="28571">
                  <a:srgbClr val="FF8600">
                    <a:alpha val="9024"/>
                  </a:srgbClr>
                </a:gs>
                <a:gs pos="42857">
                  <a:srgbClr val="FF8600">
                    <a:alpha val="6015"/>
                  </a:srgbClr>
                </a:gs>
                <a:gs pos="57143">
                  <a:srgbClr val="FF8600">
                    <a:alpha val="3379"/>
                  </a:srgbClr>
                </a:gs>
                <a:gs pos="71429">
                  <a:srgbClr val="FF8600">
                    <a:alpha val="1596"/>
                  </a:srgbClr>
                </a:gs>
                <a:gs pos="85714">
                  <a:srgbClr val="FF8600">
                    <a:alpha val="634"/>
                  </a:srgbClr>
                </a:gs>
                <a:gs pos="100000">
                  <a:srgbClr val="FF8600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8" name="Splat 468"/>
            <p:cNvSpPr>
              <a:spLocks noGrp="1"/>
            </p:cNvSpPr>
            <p:nvPr/>
          </p:nvSpPr>
          <p:spPr>
            <a:xfrm rot="8140027">
              <a:off x="366045" y="2369793"/>
              <a:ext cx="286217" cy="199634"/>
            </a:xfrm>
            <a:prstGeom prst="ellipse">
              <a:avLst/>
            </a:prstGeom>
            <a:gradFill>
              <a:gsLst>
                <a:gs pos="0">
                  <a:srgbClr val="86D400">
                    <a:alpha val="32968"/>
                  </a:srgbClr>
                </a:gs>
                <a:gs pos="14286">
                  <a:srgbClr val="86D400">
                    <a:alpha val="30764"/>
                  </a:srgbClr>
                </a:gs>
                <a:gs pos="28571">
                  <a:srgbClr val="86D400">
                    <a:alpha val="24833"/>
                  </a:srgbClr>
                </a:gs>
                <a:gs pos="42857">
                  <a:srgbClr val="86D400">
                    <a:alpha val="17075"/>
                  </a:srgbClr>
                </a:gs>
                <a:gs pos="57143">
                  <a:srgbClr val="86D400">
                    <a:alpha val="9855"/>
                  </a:srgbClr>
                </a:gs>
                <a:gs pos="71429">
                  <a:srgbClr val="86D400">
                    <a:alpha val="4740"/>
                  </a:srgbClr>
                </a:gs>
                <a:gs pos="85714">
                  <a:srgbClr val="86D400">
                    <a:alpha val="1902"/>
                  </a:srgbClr>
                </a:gs>
                <a:gs pos="100000">
                  <a:srgbClr val="86D4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9" name="Splat 469"/>
            <p:cNvSpPr>
              <a:spLocks noGrp="1"/>
            </p:cNvSpPr>
            <p:nvPr/>
          </p:nvSpPr>
          <p:spPr>
            <a:xfrm rot="5400000">
              <a:off x="2789214" y="1521086"/>
              <a:ext cx="65300" cy="65300"/>
            </a:xfrm>
            <a:prstGeom prst="ellipse">
              <a:avLst/>
            </a:prstGeom>
            <a:gradFill>
              <a:gsLst>
                <a:gs pos="0">
                  <a:srgbClr val="FF7A00">
                    <a:alpha val="12411"/>
                  </a:srgbClr>
                </a:gs>
                <a:gs pos="14286">
                  <a:srgbClr val="FF7A00">
                    <a:alpha val="11467"/>
                  </a:srgbClr>
                </a:gs>
                <a:gs pos="28571">
                  <a:srgbClr val="FF7A00">
                    <a:alpha val="9023"/>
                  </a:srgbClr>
                </a:gs>
                <a:gs pos="42857">
                  <a:srgbClr val="FF7A00">
                    <a:alpha val="6014"/>
                  </a:srgbClr>
                </a:gs>
                <a:gs pos="57143">
                  <a:srgbClr val="FF7A00">
                    <a:alpha val="3379"/>
                  </a:srgbClr>
                </a:gs>
                <a:gs pos="71429">
                  <a:srgbClr val="FF7A00">
                    <a:alpha val="1596"/>
                  </a:srgbClr>
                </a:gs>
                <a:gs pos="85714">
                  <a:srgbClr val="FF7A00">
                    <a:alpha val="634"/>
                  </a:srgbClr>
                </a:gs>
                <a:gs pos="100000">
                  <a:srgbClr val="FF7A00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0" name="Splat 470"/>
            <p:cNvSpPr>
              <a:spLocks noGrp="1"/>
            </p:cNvSpPr>
            <p:nvPr/>
          </p:nvSpPr>
          <p:spPr>
            <a:xfrm rot="8471377">
              <a:off x="469507" y="2402435"/>
              <a:ext cx="476576" cy="47536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1" name="Splat 471"/>
            <p:cNvSpPr>
              <a:spLocks noGrp="1"/>
            </p:cNvSpPr>
            <p:nvPr/>
          </p:nvSpPr>
          <p:spPr>
            <a:xfrm rot="-9048875">
              <a:off x="1998850" y="1914102"/>
              <a:ext cx="343229" cy="862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2" name="Splat 472"/>
            <p:cNvSpPr>
              <a:spLocks noGrp="1"/>
            </p:cNvSpPr>
            <p:nvPr/>
          </p:nvSpPr>
          <p:spPr>
            <a:xfrm rot="-8807103">
              <a:off x="615848" y="3179218"/>
              <a:ext cx="560098" cy="15188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3" name="Splat 473"/>
            <p:cNvSpPr>
              <a:spLocks noGrp="1"/>
            </p:cNvSpPr>
            <p:nvPr/>
          </p:nvSpPr>
          <p:spPr>
            <a:xfrm rot="6060893">
              <a:off x="1046747" y="1174258"/>
              <a:ext cx="399153" cy="5491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4" name="Splat 474"/>
            <p:cNvSpPr>
              <a:spLocks noGrp="1"/>
            </p:cNvSpPr>
            <p:nvPr/>
          </p:nvSpPr>
          <p:spPr>
            <a:xfrm rot="-10402125">
              <a:off x="1911890" y="928582"/>
              <a:ext cx="379917" cy="218100"/>
            </a:xfrm>
            <a:prstGeom prst="ellipse">
              <a:avLst/>
            </a:prstGeom>
            <a:gradFill>
              <a:gsLst>
                <a:gs pos="0">
                  <a:srgbClr val="FF83FF">
                    <a:alpha val="23171"/>
                  </a:srgbClr>
                </a:gs>
                <a:gs pos="14286">
                  <a:srgbClr val="FF83FF">
                    <a:alpha val="21516"/>
                  </a:srgbClr>
                </a:gs>
                <a:gs pos="28571">
                  <a:srgbClr val="FF83FF">
                    <a:alpha val="17148"/>
                  </a:srgbClr>
                </a:gs>
                <a:gs pos="42857">
                  <a:srgbClr val="FF83FF">
                    <a:alpha val="11608"/>
                  </a:srgbClr>
                </a:gs>
                <a:gs pos="57143">
                  <a:srgbClr val="FF83FF">
                    <a:alpha val="6608"/>
                  </a:srgbClr>
                </a:gs>
                <a:gs pos="71429">
                  <a:srgbClr val="FF83FF">
                    <a:alpha val="3150"/>
                  </a:srgbClr>
                </a:gs>
                <a:gs pos="85714">
                  <a:srgbClr val="FF83FF">
                    <a:alpha val="1258"/>
                  </a:srgbClr>
                </a:gs>
                <a:gs pos="100000">
                  <a:srgbClr val="FF83FF">
                    <a:alpha val="4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5" name="Splat 475"/>
            <p:cNvSpPr>
              <a:spLocks noGrp="1"/>
            </p:cNvSpPr>
            <p:nvPr/>
          </p:nvSpPr>
          <p:spPr>
            <a:xfrm rot="2705082">
              <a:off x="2169829" y="1075768"/>
              <a:ext cx="257789" cy="69801"/>
            </a:xfrm>
            <a:prstGeom prst="ellipse">
              <a:avLst/>
            </a:prstGeom>
            <a:gradFill>
              <a:gsLst>
                <a:gs pos="0">
                  <a:srgbClr val="FF0000">
                    <a:alpha val="26793"/>
                  </a:srgbClr>
                </a:gs>
                <a:gs pos="14286">
                  <a:srgbClr val="FF0000">
                    <a:alpha val="24923"/>
                  </a:srgbClr>
                </a:gs>
                <a:gs pos="28571">
                  <a:srgbClr val="FF0000">
                    <a:alpha val="19954"/>
                  </a:srgbClr>
                </a:gs>
                <a:gs pos="42857">
                  <a:srgbClr val="FF0000">
                    <a:alpha val="13583"/>
                  </a:srgbClr>
                </a:gs>
                <a:gs pos="57143">
                  <a:srgbClr val="FF0000">
                    <a:alpha val="7771"/>
                  </a:srgbClr>
                </a:gs>
                <a:gs pos="71429">
                  <a:srgbClr val="FF0000">
                    <a:alpha val="3716"/>
                  </a:srgbClr>
                </a:gs>
                <a:gs pos="85714">
                  <a:srgbClr val="FF0000">
                    <a:alpha val="1486"/>
                  </a:srgbClr>
                </a:gs>
                <a:gs pos="100000">
                  <a:srgbClr val="FF0000">
                    <a:alpha val="4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6" name="Splat 476"/>
            <p:cNvSpPr>
              <a:spLocks noGrp="1"/>
            </p:cNvSpPr>
            <p:nvPr/>
          </p:nvSpPr>
          <p:spPr>
            <a:xfrm rot="5399999">
              <a:off x="1354322" y="715830"/>
              <a:ext cx="196361" cy="196307"/>
            </a:xfrm>
            <a:prstGeom prst="ellipse">
              <a:avLst/>
            </a:prstGeom>
            <a:gradFill>
              <a:gsLst>
                <a:gs pos="0">
                  <a:srgbClr val="FFFFFF">
                    <a:alpha val="14063"/>
                  </a:srgbClr>
                </a:gs>
                <a:gs pos="14286">
                  <a:srgbClr val="FFFFFF">
                    <a:alpha val="13003"/>
                  </a:srgbClr>
                </a:gs>
                <a:gs pos="28571">
                  <a:srgbClr val="FFFFFF">
                    <a:alpha val="10251"/>
                  </a:srgbClr>
                </a:gs>
                <a:gs pos="42857">
                  <a:srgbClr val="FFFFFF">
                    <a:alpha val="6848"/>
                  </a:srgbClr>
                </a:gs>
                <a:gs pos="57143">
                  <a:srgbClr val="FFFFFF">
                    <a:alpha val="3855"/>
                  </a:srgbClr>
                </a:gs>
                <a:gs pos="71429">
                  <a:srgbClr val="FFFFFF">
                    <a:alpha val="1823"/>
                  </a:srgbClr>
                </a:gs>
                <a:gs pos="85714">
                  <a:srgbClr val="FFFFFF">
                    <a:alpha val="725"/>
                  </a:srgbClr>
                </a:gs>
                <a:gs pos="100000">
                  <a:srgbClr val="FFFFFF">
                    <a:alpha val="2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7" name="Splat 477"/>
            <p:cNvSpPr>
              <a:spLocks noGrp="1"/>
            </p:cNvSpPr>
            <p:nvPr/>
          </p:nvSpPr>
          <p:spPr>
            <a:xfrm rot="10749443">
              <a:off x="816668" y="2251879"/>
              <a:ext cx="435039" cy="841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8" name="Splat 478"/>
            <p:cNvSpPr>
              <a:spLocks noGrp="1"/>
            </p:cNvSpPr>
            <p:nvPr/>
          </p:nvSpPr>
          <p:spPr>
            <a:xfrm rot="5872245">
              <a:off x="676076" y="1779104"/>
              <a:ext cx="723236" cy="606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9" name="Splat 479"/>
            <p:cNvSpPr>
              <a:spLocks noGrp="1"/>
            </p:cNvSpPr>
            <p:nvPr/>
          </p:nvSpPr>
          <p:spPr>
            <a:xfrm rot="5358202">
              <a:off x="2312881" y="2375524"/>
              <a:ext cx="384729" cy="42201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0" name="Splat 480"/>
            <p:cNvSpPr>
              <a:spLocks noGrp="1"/>
            </p:cNvSpPr>
            <p:nvPr/>
          </p:nvSpPr>
          <p:spPr>
            <a:xfrm rot="5399758">
              <a:off x="1763944" y="638063"/>
              <a:ext cx="187721" cy="187498"/>
            </a:xfrm>
            <a:prstGeom prst="ellipse">
              <a:avLst/>
            </a:prstGeom>
            <a:gradFill>
              <a:gsLst>
                <a:gs pos="0">
                  <a:srgbClr val="FFFFFF">
                    <a:alpha val="13451"/>
                  </a:srgbClr>
                </a:gs>
                <a:gs pos="14286">
                  <a:srgbClr val="FFFFFF">
                    <a:alpha val="12433"/>
                  </a:srgbClr>
                </a:gs>
                <a:gs pos="28571">
                  <a:srgbClr val="FFFFFF">
                    <a:alpha val="9795"/>
                  </a:srgbClr>
                </a:gs>
                <a:gs pos="42857">
                  <a:srgbClr val="FFFFFF">
                    <a:alpha val="6538"/>
                  </a:srgbClr>
                </a:gs>
                <a:gs pos="57143">
                  <a:srgbClr val="FFFFFF">
                    <a:alpha val="3677"/>
                  </a:srgbClr>
                </a:gs>
                <a:gs pos="71429">
                  <a:srgbClr val="FFFFFF">
                    <a:alpha val="1739"/>
                  </a:srgbClr>
                </a:gs>
                <a:gs pos="85714">
                  <a:srgbClr val="FFFFFF">
                    <a:alpha val="691"/>
                  </a:srgbClr>
                </a:gs>
                <a:gs pos="100000">
                  <a:srgbClr val="FFFFFF">
                    <a:alpha val="2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1" name="Splat 481"/>
            <p:cNvSpPr>
              <a:spLocks noGrp="1"/>
            </p:cNvSpPr>
            <p:nvPr/>
          </p:nvSpPr>
          <p:spPr>
            <a:xfrm rot="3253480">
              <a:off x="2099683" y="905525"/>
              <a:ext cx="680887" cy="2436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2" name="Splat 482"/>
            <p:cNvSpPr>
              <a:spLocks noGrp="1"/>
            </p:cNvSpPr>
            <p:nvPr/>
          </p:nvSpPr>
          <p:spPr>
            <a:xfrm rot="-8220802">
              <a:off x="1227281" y="1573302"/>
              <a:ext cx="367030" cy="151257"/>
            </a:xfrm>
            <a:prstGeom prst="ellipse">
              <a:avLst/>
            </a:prstGeom>
            <a:gradFill>
              <a:gsLst>
                <a:gs pos="0">
                  <a:srgbClr val="FFFF00">
                    <a:alpha val="28950"/>
                  </a:srgbClr>
                </a:gs>
                <a:gs pos="14286">
                  <a:srgbClr val="FFFF00">
                    <a:alpha val="26959"/>
                  </a:srgbClr>
                </a:gs>
                <a:gs pos="28571">
                  <a:srgbClr val="FFFF00">
                    <a:alpha val="21645"/>
                  </a:srgbClr>
                </a:gs>
                <a:gs pos="42857">
                  <a:srgbClr val="FFFF00">
                    <a:alpha val="14785"/>
                  </a:srgbClr>
                </a:gs>
                <a:gs pos="57143">
                  <a:srgbClr val="FFFF00">
                    <a:alpha val="8483"/>
                  </a:srgbClr>
                </a:gs>
                <a:gs pos="71429">
                  <a:srgbClr val="FFFF00">
                    <a:alpha val="4065"/>
                  </a:srgbClr>
                </a:gs>
                <a:gs pos="85714">
                  <a:srgbClr val="FFFF00">
                    <a:alpha val="1628"/>
                  </a:srgbClr>
                </a:gs>
                <a:gs pos="100000">
                  <a:srgbClr val="FFFF00">
                    <a:alpha val="5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3" name="Splat 483"/>
            <p:cNvSpPr>
              <a:spLocks noGrp="1"/>
            </p:cNvSpPr>
            <p:nvPr/>
          </p:nvSpPr>
          <p:spPr>
            <a:xfrm rot="5538497">
              <a:off x="2270704" y="2489103"/>
              <a:ext cx="444588" cy="79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4" name="Splat 484"/>
            <p:cNvSpPr>
              <a:spLocks noGrp="1"/>
            </p:cNvSpPr>
            <p:nvPr/>
          </p:nvSpPr>
          <p:spPr>
            <a:xfrm rot="10689018">
              <a:off x="-133838" y="1344315"/>
              <a:ext cx="380370" cy="3739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5" name="Splat 485"/>
            <p:cNvSpPr>
              <a:spLocks noGrp="1"/>
            </p:cNvSpPr>
            <p:nvPr/>
          </p:nvSpPr>
          <p:spPr>
            <a:xfrm rot="10789912">
              <a:off x="1684394" y="712121"/>
              <a:ext cx="176938" cy="49061"/>
            </a:xfrm>
            <a:prstGeom prst="ellipse">
              <a:avLst/>
            </a:prstGeom>
            <a:gradFill>
              <a:gsLst>
                <a:gs pos="0">
                  <a:srgbClr val="FFFFFF">
                    <a:alpha val="14264"/>
                  </a:srgbClr>
                </a:gs>
                <a:gs pos="14286">
                  <a:srgbClr val="FFFFFF">
                    <a:alpha val="13190"/>
                  </a:srgbClr>
                </a:gs>
                <a:gs pos="28571">
                  <a:srgbClr val="FFFFFF">
                    <a:alpha val="10401"/>
                  </a:srgbClr>
                </a:gs>
                <a:gs pos="42857">
                  <a:srgbClr val="FFFFFF">
                    <a:alpha val="6950"/>
                  </a:srgbClr>
                </a:gs>
                <a:gs pos="57143">
                  <a:srgbClr val="FFFFFF">
                    <a:alpha val="3913"/>
                  </a:srgbClr>
                </a:gs>
                <a:gs pos="71429">
                  <a:srgbClr val="FFFFFF">
                    <a:alpha val="1851"/>
                  </a:srgbClr>
                </a:gs>
                <a:gs pos="85714">
                  <a:srgbClr val="FFFFFF">
                    <a:alpha val="736"/>
                  </a:srgbClr>
                </a:gs>
                <a:gs pos="100000">
                  <a:srgbClr val="FFFFFF">
                    <a:alpha val="2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6" name="Splat 486"/>
            <p:cNvSpPr>
              <a:spLocks noGrp="1"/>
            </p:cNvSpPr>
            <p:nvPr/>
          </p:nvSpPr>
          <p:spPr>
            <a:xfrm rot="3175836">
              <a:off x="162641" y="2812938"/>
              <a:ext cx="572707" cy="89313"/>
            </a:xfrm>
            <a:prstGeom prst="ellipse">
              <a:avLst/>
            </a:prstGeom>
            <a:gradFill>
              <a:gsLst>
                <a:gs pos="0">
                  <a:srgbClr val="FF7900">
                    <a:alpha val="32968"/>
                  </a:srgbClr>
                </a:gs>
                <a:gs pos="14286">
                  <a:srgbClr val="FF7900">
                    <a:alpha val="30764"/>
                  </a:srgbClr>
                </a:gs>
                <a:gs pos="28571">
                  <a:srgbClr val="FF7900">
                    <a:alpha val="24833"/>
                  </a:srgbClr>
                </a:gs>
                <a:gs pos="42857">
                  <a:srgbClr val="FF7900">
                    <a:alpha val="17075"/>
                  </a:srgbClr>
                </a:gs>
                <a:gs pos="57143">
                  <a:srgbClr val="FF7900">
                    <a:alpha val="9855"/>
                  </a:srgbClr>
                </a:gs>
                <a:gs pos="71429">
                  <a:srgbClr val="FF7900">
                    <a:alpha val="4740"/>
                  </a:srgbClr>
                </a:gs>
                <a:gs pos="85714">
                  <a:srgbClr val="FF7900">
                    <a:alpha val="1902"/>
                  </a:srgbClr>
                </a:gs>
                <a:gs pos="100000">
                  <a:srgbClr val="FF7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7" name="Splat 487"/>
            <p:cNvSpPr>
              <a:spLocks noGrp="1"/>
            </p:cNvSpPr>
            <p:nvPr/>
          </p:nvSpPr>
          <p:spPr>
            <a:xfrm rot="9141104">
              <a:off x="2360686" y="3331645"/>
              <a:ext cx="448303" cy="100440"/>
            </a:xfrm>
            <a:prstGeom prst="ellipse">
              <a:avLst/>
            </a:prstGeom>
            <a:gradFill>
              <a:gsLst>
                <a:gs pos="0">
                  <a:srgbClr val="FF3B00">
                    <a:alpha val="32968"/>
                  </a:srgbClr>
                </a:gs>
                <a:gs pos="14286">
                  <a:srgbClr val="FF3B00">
                    <a:alpha val="30764"/>
                  </a:srgbClr>
                </a:gs>
                <a:gs pos="28571">
                  <a:srgbClr val="FF3B00">
                    <a:alpha val="24833"/>
                  </a:srgbClr>
                </a:gs>
                <a:gs pos="42857">
                  <a:srgbClr val="FF3B00">
                    <a:alpha val="17075"/>
                  </a:srgbClr>
                </a:gs>
                <a:gs pos="57143">
                  <a:srgbClr val="FF3B00">
                    <a:alpha val="9855"/>
                  </a:srgbClr>
                </a:gs>
                <a:gs pos="71429">
                  <a:srgbClr val="FF3B00">
                    <a:alpha val="4740"/>
                  </a:srgbClr>
                </a:gs>
                <a:gs pos="85714">
                  <a:srgbClr val="FF3B00">
                    <a:alpha val="1902"/>
                  </a:srgbClr>
                </a:gs>
                <a:gs pos="100000">
                  <a:srgbClr val="FF3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8" name="Splat 488"/>
            <p:cNvSpPr>
              <a:spLocks noGrp="1"/>
            </p:cNvSpPr>
            <p:nvPr/>
          </p:nvSpPr>
          <p:spPr>
            <a:xfrm rot="10335369">
              <a:off x="1531772" y="2111173"/>
              <a:ext cx="642620" cy="631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9" name="Splat 489"/>
            <p:cNvSpPr>
              <a:spLocks noGrp="1"/>
            </p:cNvSpPr>
            <p:nvPr/>
          </p:nvSpPr>
          <p:spPr>
            <a:xfrm rot="8645961">
              <a:off x="502808" y="2382115"/>
              <a:ext cx="491881" cy="356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0" name="Splat 490"/>
            <p:cNvSpPr>
              <a:spLocks noGrp="1"/>
            </p:cNvSpPr>
            <p:nvPr/>
          </p:nvSpPr>
          <p:spPr>
            <a:xfrm rot="8608359">
              <a:off x="418794" y="2511023"/>
              <a:ext cx="289155" cy="46544"/>
            </a:xfrm>
            <a:prstGeom prst="ellipse">
              <a:avLst/>
            </a:prstGeom>
            <a:gradFill>
              <a:gsLst>
                <a:gs pos="0">
                  <a:srgbClr val="005000">
                    <a:alpha val="32968"/>
                  </a:srgbClr>
                </a:gs>
                <a:gs pos="14286">
                  <a:srgbClr val="005000">
                    <a:alpha val="30764"/>
                  </a:srgbClr>
                </a:gs>
                <a:gs pos="28571">
                  <a:srgbClr val="005000">
                    <a:alpha val="24833"/>
                  </a:srgbClr>
                </a:gs>
                <a:gs pos="42857">
                  <a:srgbClr val="005000">
                    <a:alpha val="17075"/>
                  </a:srgbClr>
                </a:gs>
                <a:gs pos="57143">
                  <a:srgbClr val="005000">
                    <a:alpha val="9855"/>
                  </a:srgbClr>
                </a:gs>
                <a:gs pos="71429">
                  <a:srgbClr val="005000">
                    <a:alpha val="4740"/>
                  </a:srgbClr>
                </a:gs>
                <a:gs pos="85714">
                  <a:srgbClr val="005000">
                    <a:alpha val="1902"/>
                  </a:srgbClr>
                </a:gs>
                <a:gs pos="100000">
                  <a:srgbClr val="005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1" name="Splat 491"/>
            <p:cNvSpPr>
              <a:spLocks noGrp="1"/>
            </p:cNvSpPr>
            <p:nvPr/>
          </p:nvSpPr>
          <p:spPr>
            <a:xfrm rot="10320210">
              <a:off x="3069161" y="2700203"/>
              <a:ext cx="262810" cy="1782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2" name="Splat 492"/>
            <p:cNvSpPr>
              <a:spLocks noGrp="1"/>
            </p:cNvSpPr>
            <p:nvPr/>
          </p:nvSpPr>
          <p:spPr>
            <a:xfrm rot="-10725994">
              <a:off x="1615657" y="65365"/>
              <a:ext cx="524641" cy="26891"/>
            </a:xfrm>
            <a:prstGeom prst="ellipse">
              <a:avLst/>
            </a:prstGeom>
            <a:gradFill>
              <a:gsLst>
                <a:gs pos="0">
                  <a:srgbClr val="004A00">
                    <a:alpha val="32968"/>
                  </a:srgbClr>
                </a:gs>
                <a:gs pos="14286">
                  <a:srgbClr val="004A00">
                    <a:alpha val="30764"/>
                  </a:srgbClr>
                </a:gs>
                <a:gs pos="28571">
                  <a:srgbClr val="004A00">
                    <a:alpha val="24833"/>
                  </a:srgbClr>
                </a:gs>
                <a:gs pos="42857">
                  <a:srgbClr val="004A00">
                    <a:alpha val="17075"/>
                  </a:srgbClr>
                </a:gs>
                <a:gs pos="57143">
                  <a:srgbClr val="004A00">
                    <a:alpha val="9855"/>
                  </a:srgbClr>
                </a:gs>
                <a:gs pos="71429">
                  <a:srgbClr val="004A00">
                    <a:alpha val="4740"/>
                  </a:srgbClr>
                </a:gs>
                <a:gs pos="85714">
                  <a:srgbClr val="004A00">
                    <a:alpha val="1902"/>
                  </a:srgbClr>
                </a:gs>
                <a:gs pos="100000">
                  <a:srgbClr val="004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3" name="Splat 493"/>
            <p:cNvSpPr>
              <a:spLocks noGrp="1"/>
            </p:cNvSpPr>
            <p:nvPr/>
          </p:nvSpPr>
          <p:spPr>
            <a:xfrm rot="5748682">
              <a:off x="2270257" y="2373011"/>
              <a:ext cx="457181" cy="135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4" name="Splat 494"/>
            <p:cNvSpPr>
              <a:spLocks noGrp="1"/>
            </p:cNvSpPr>
            <p:nvPr/>
          </p:nvSpPr>
          <p:spPr>
            <a:xfrm rot="3109416">
              <a:off x="1968877" y="956024"/>
              <a:ext cx="737869" cy="88584"/>
            </a:xfrm>
            <a:prstGeom prst="ellipse">
              <a:avLst/>
            </a:prstGeom>
            <a:gradFill>
              <a:gsLst>
                <a:gs pos="0">
                  <a:srgbClr val="00C300">
                    <a:alpha val="32968"/>
                  </a:srgbClr>
                </a:gs>
                <a:gs pos="14286">
                  <a:srgbClr val="00C300">
                    <a:alpha val="30764"/>
                  </a:srgbClr>
                </a:gs>
                <a:gs pos="28571">
                  <a:srgbClr val="00C300">
                    <a:alpha val="24833"/>
                  </a:srgbClr>
                </a:gs>
                <a:gs pos="42857">
                  <a:srgbClr val="00C300">
                    <a:alpha val="17075"/>
                  </a:srgbClr>
                </a:gs>
                <a:gs pos="57143">
                  <a:srgbClr val="00C300">
                    <a:alpha val="9855"/>
                  </a:srgbClr>
                </a:gs>
                <a:gs pos="71429">
                  <a:srgbClr val="00C300">
                    <a:alpha val="4740"/>
                  </a:srgbClr>
                </a:gs>
                <a:gs pos="85714">
                  <a:srgbClr val="00C300">
                    <a:alpha val="1902"/>
                  </a:srgbClr>
                </a:gs>
                <a:gs pos="100000">
                  <a:srgbClr val="00C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5" name="Splat 495"/>
            <p:cNvSpPr>
              <a:spLocks noGrp="1"/>
            </p:cNvSpPr>
            <p:nvPr/>
          </p:nvSpPr>
          <p:spPr>
            <a:xfrm rot="6897324">
              <a:off x="494926" y="1677981"/>
              <a:ext cx="582473" cy="941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6" name="Splat 496"/>
            <p:cNvSpPr>
              <a:spLocks noGrp="1"/>
            </p:cNvSpPr>
            <p:nvPr/>
          </p:nvSpPr>
          <p:spPr>
            <a:xfrm rot="5921960">
              <a:off x="-151073" y="1536450"/>
              <a:ext cx="526463" cy="60995"/>
            </a:xfrm>
            <a:prstGeom prst="ellipse">
              <a:avLst/>
            </a:prstGeom>
            <a:gradFill>
              <a:gsLst>
                <a:gs pos="0">
                  <a:srgbClr val="A2FF00">
                    <a:alpha val="32968"/>
                  </a:srgbClr>
                </a:gs>
                <a:gs pos="14286">
                  <a:srgbClr val="A2FF00">
                    <a:alpha val="30764"/>
                  </a:srgbClr>
                </a:gs>
                <a:gs pos="28571">
                  <a:srgbClr val="A2FF00">
                    <a:alpha val="24833"/>
                  </a:srgbClr>
                </a:gs>
                <a:gs pos="42857">
                  <a:srgbClr val="A2FF00">
                    <a:alpha val="17075"/>
                  </a:srgbClr>
                </a:gs>
                <a:gs pos="57143">
                  <a:srgbClr val="A2FF00">
                    <a:alpha val="9855"/>
                  </a:srgbClr>
                </a:gs>
                <a:gs pos="71429">
                  <a:srgbClr val="A2FF00">
                    <a:alpha val="4740"/>
                  </a:srgbClr>
                </a:gs>
                <a:gs pos="85714">
                  <a:srgbClr val="A2FF00">
                    <a:alpha val="1902"/>
                  </a:srgbClr>
                </a:gs>
                <a:gs pos="100000">
                  <a:srgbClr val="A2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7" name="Splat 497"/>
            <p:cNvSpPr>
              <a:spLocks noGrp="1"/>
            </p:cNvSpPr>
            <p:nvPr/>
          </p:nvSpPr>
          <p:spPr>
            <a:xfrm rot="5549216">
              <a:off x="835164" y="1635736"/>
              <a:ext cx="437444" cy="788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8" name="Splat 498"/>
            <p:cNvSpPr>
              <a:spLocks noGrp="1"/>
            </p:cNvSpPr>
            <p:nvPr/>
          </p:nvSpPr>
          <p:spPr>
            <a:xfrm rot="-8940403">
              <a:off x="2574565" y="1399670"/>
              <a:ext cx="214862" cy="51887"/>
            </a:xfrm>
            <a:prstGeom prst="ellipse">
              <a:avLst/>
            </a:prstGeom>
            <a:gradFill>
              <a:gsLst>
                <a:gs pos="0">
                  <a:srgbClr val="003500">
                    <a:alpha val="32968"/>
                  </a:srgbClr>
                </a:gs>
                <a:gs pos="14286">
                  <a:srgbClr val="003500">
                    <a:alpha val="30764"/>
                  </a:srgbClr>
                </a:gs>
                <a:gs pos="28571">
                  <a:srgbClr val="003500">
                    <a:alpha val="24833"/>
                  </a:srgbClr>
                </a:gs>
                <a:gs pos="42857">
                  <a:srgbClr val="003500">
                    <a:alpha val="17075"/>
                  </a:srgbClr>
                </a:gs>
                <a:gs pos="57143">
                  <a:srgbClr val="003500">
                    <a:alpha val="9855"/>
                  </a:srgbClr>
                </a:gs>
                <a:gs pos="71429">
                  <a:srgbClr val="003500">
                    <a:alpha val="4740"/>
                  </a:srgbClr>
                </a:gs>
                <a:gs pos="85714">
                  <a:srgbClr val="003500">
                    <a:alpha val="1902"/>
                  </a:srgbClr>
                </a:gs>
                <a:gs pos="100000">
                  <a:srgbClr val="0035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9" name="Splat 499"/>
            <p:cNvSpPr>
              <a:spLocks noGrp="1"/>
            </p:cNvSpPr>
            <p:nvPr/>
          </p:nvSpPr>
          <p:spPr>
            <a:xfrm rot="9988353">
              <a:off x="1332503" y="1885400"/>
              <a:ext cx="576811" cy="2122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0" name="Splat 500"/>
            <p:cNvSpPr>
              <a:spLocks noGrp="1"/>
            </p:cNvSpPr>
            <p:nvPr/>
          </p:nvSpPr>
          <p:spPr>
            <a:xfrm rot="10735798">
              <a:off x="1392907" y="2021988"/>
              <a:ext cx="313423" cy="16055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1" name="Splat 501"/>
            <p:cNvSpPr>
              <a:spLocks noGrp="1"/>
            </p:cNvSpPr>
            <p:nvPr/>
          </p:nvSpPr>
          <p:spPr>
            <a:xfrm rot="9769268">
              <a:off x="1424128" y="755719"/>
              <a:ext cx="249598" cy="66627"/>
            </a:xfrm>
            <a:prstGeom prst="ellipse">
              <a:avLst/>
            </a:prstGeom>
            <a:gradFill>
              <a:gsLst>
                <a:gs pos="0">
                  <a:srgbClr val="FFFFFF">
                    <a:alpha val="6995"/>
                  </a:srgbClr>
                </a:gs>
                <a:gs pos="14286">
                  <a:srgbClr val="FFFFFF">
                    <a:alpha val="6448"/>
                  </a:srgbClr>
                </a:gs>
                <a:gs pos="28571">
                  <a:srgbClr val="FFFFFF">
                    <a:alpha val="5043"/>
                  </a:srgbClr>
                </a:gs>
                <a:gs pos="42857">
                  <a:srgbClr val="FFFFFF">
                    <a:alpha val="3337"/>
                  </a:srgbClr>
                </a:gs>
                <a:gs pos="57143">
                  <a:srgbClr val="FFFFFF">
                    <a:alpha val="1863"/>
                  </a:srgbClr>
                </a:gs>
                <a:gs pos="71429">
                  <a:srgbClr val="FFFFFF">
                    <a:alpha val="877"/>
                  </a:srgbClr>
                </a:gs>
                <a:gs pos="85714">
                  <a:srgbClr val="FFFFFF">
                    <a:alpha val="348"/>
                  </a:srgbClr>
                </a:gs>
                <a:gs pos="100000">
                  <a:srgbClr val="FFFFFF">
                    <a:alpha val="1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2" name="Splat 502"/>
            <p:cNvSpPr>
              <a:spLocks noGrp="1"/>
            </p:cNvSpPr>
            <p:nvPr/>
          </p:nvSpPr>
          <p:spPr>
            <a:xfrm rot="-8545020">
              <a:off x="709149" y="1958425"/>
              <a:ext cx="700483" cy="847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3" name="Splat 503"/>
            <p:cNvSpPr>
              <a:spLocks noGrp="1"/>
            </p:cNvSpPr>
            <p:nvPr/>
          </p:nvSpPr>
          <p:spPr>
            <a:xfrm rot="3532147">
              <a:off x="2263356" y="2154471"/>
              <a:ext cx="256110" cy="450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4" name="Splat 504"/>
            <p:cNvSpPr>
              <a:spLocks noGrp="1"/>
            </p:cNvSpPr>
            <p:nvPr/>
          </p:nvSpPr>
          <p:spPr>
            <a:xfrm rot="2931935">
              <a:off x="1553884" y="1844749"/>
              <a:ext cx="138214" cy="96359"/>
            </a:xfrm>
            <a:prstGeom prst="ellipse">
              <a:avLst/>
            </a:prstGeom>
            <a:gradFill>
              <a:gsLst>
                <a:gs pos="0">
                  <a:srgbClr val="FF0000">
                    <a:alpha val="30914"/>
                  </a:srgbClr>
                </a:gs>
                <a:gs pos="14286">
                  <a:srgbClr val="FF0000">
                    <a:alpha val="28816"/>
                  </a:srgbClr>
                </a:gs>
                <a:gs pos="28571">
                  <a:srgbClr val="FF0000">
                    <a:alpha val="23197"/>
                  </a:srgbClr>
                </a:gs>
                <a:gs pos="42857">
                  <a:srgbClr val="FF0000">
                    <a:alpha val="15896"/>
                  </a:srgbClr>
                </a:gs>
                <a:gs pos="57143">
                  <a:srgbClr val="FF0000">
                    <a:alpha val="9146"/>
                  </a:srgbClr>
                </a:gs>
                <a:gs pos="71429">
                  <a:srgbClr val="FF0000">
                    <a:alpha val="4391"/>
                  </a:srgbClr>
                </a:gs>
                <a:gs pos="85714">
                  <a:srgbClr val="FF0000">
                    <a:alpha val="1760"/>
                  </a:srgbClr>
                </a:gs>
                <a:gs pos="100000">
                  <a:srgbClr val="FF0000">
                    <a:alpha val="5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5" name="Splat 505"/>
            <p:cNvSpPr>
              <a:spLocks noGrp="1"/>
            </p:cNvSpPr>
            <p:nvPr/>
          </p:nvSpPr>
          <p:spPr>
            <a:xfrm rot="4470696">
              <a:off x="-112129" y="2267963"/>
              <a:ext cx="520616" cy="43154"/>
            </a:xfrm>
            <a:prstGeom prst="ellipse">
              <a:avLst/>
            </a:prstGeom>
            <a:gradFill>
              <a:gsLst>
                <a:gs pos="0">
                  <a:srgbClr val="007C00">
                    <a:alpha val="32968"/>
                  </a:srgbClr>
                </a:gs>
                <a:gs pos="14286">
                  <a:srgbClr val="007C00">
                    <a:alpha val="30764"/>
                  </a:srgbClr>
                </a:gs>
                <a:gs pos="28571">
                  <a:srgbClr val="007C00">
                    <a:alpha val="24833"/>
                  </a:srgbClr>
                </a:gs>
                <a:gs pos="42857">
                  <a:srgbClr val="007C00">
                    <a:alpha val="17075"/>
                  </a:srgbClr>
                </a:gs>
                <a:gs pos="57143">
                  <a:srgbClr val="007C00">
                    <a:alpha val="9855"/>
                  </a:srgbClr>
                </a:gs>
                <a:gs pos="71429">
                  <a:srgbClr val="007C00">
                    <a:alpha val="4740"/>
                  </a:srgbClr>
                </a:gs>
                <a:gs pos="85714">
                  <a:srgbClr val="007C00">
                    <a:alpha val="1902"/>
                  </a:srgbClr>
                </a:gs>
                <a:gs pos="100000">
                  <a:srgbClr val="007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6" name="Splat 506"/>
            <p:cNvSpPr>
              <a:spLocks noGrp="1"/>
            </p:cNvSpPr>
            <p:nvPr/>
          </p:nvSpPr>
          <p:spPr>
            <a:xfrm rot="-9062031">
              <a:off x="2505862" y="286971"/>
              <a:ext cx="372327" cy="23199"/>
            </a:xfrm>
            <a:prstGeom prst="ellipse">
              <a:avLst/>
            </a:prstGeom>
            <a:gradFill>
              <a:gsLst>
                <a:gs pos="0">
                  <a:srgbClr val="006B00">
                    <a:alpha val="32968"/>
                  </a:srgbClr>
                </a:gs>
                <a:gs pos="14286">
                  <a:srgbClr val="006B00">
                    <a:alpha val="30764"/>
                  </a:srgbClr>
                </a:gs>
                <a:gs pos="28571">
                  <a:srgbClr val="006B00">
                    <a:alpha val="24833"/>
                  </a:srgbClr>
                </a:gs>
                <a:gs pos="42857">
                  <a:srgbClr val="006B00">
                    <a:alpha val="17075"/>
                  </a:srgbClr>
                </a:gs>
                <a:gs pos="57143">
                  <a:srgbClr val="006B00">
                    <a:alpha val="9855"/>
                  </a:srgbClr>
                </a:gs>
                <a:gs pos="71429">
                  <a:srgbClr val="006B00">
                    <a:alpha val="4740"/>
                  </a:srgbClr>
                </a:gs>
                <a:gs pos="85714">
                  <a:srgbClr val="006B00">
                    <a:alpha val="1902"/>
                  </a:srgbClr>
                </a:gs>
                <a:gs pos="100000">
                  <a:srgbClr val="006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7" name="Splat 507"/>
            <p:cNvSpPr>
              <a:spLocks noGrp="1"/>
            </p:cNvSpPr>
            <p:nvPr/>
          </p:nvSpPr>
          <p:spPr>
            <a:xfrm rot="-9620494">
              <a:off x="1390982" y="1894224"/>
              <a:ext cx="311129" cy="30343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8" name="Splat 508"/>
            <p:cNvSpPr>
              <a:spLocks noGrp="1"/>
            </p:cNvSpPr>
            <p:nvPr/>
          </p:nvSpPr>
          <p:spPr>
            <a:xfrm rot="8994670">
              <a:off x="363096" y="2222174"/>
              <a:ext cx="685689" cy="1983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9" name="Splat 509"/>
            <p:cNvSpPr>
              <a:spLocks noGrp="1"/>
            </p:cNvSpPr>
            <p:nvPr/>
          </p:nvSpPr>
          <p:spPr>
            <a:xfrm rot="-10574473">
              <a:off x="976405" y="2092915"/>
              <a:ext cx="351670" cy="2085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0" name="Splat 510"/>
            <p:cNvSpPr>
              <a:spLocks noGrp="1"/>
            </p:cNvSpPr>
            <p:nvPr/>
          </p:nvSpPr>
          <p:spPr>
            <a:xfrm rot="7258516">
              <a:off x="754222" y="1515960"/>
              <a:ext cx="305921" cy="839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1" name="Splat 511"/>
            <p:cNvSpPr>
              <a:spLocks noGrp="1"/>
            </p:cNvSpPr>
            <p:nvPr/>
          </p:nvSpPr>
          <p:spPr>
            <a:xfrm rot="4126258">
              <a:off x="1897438" y="873720"/>
              <a:ext cx="367357" cy="327131"/>
            </a:xfrm>
            <a:prstGeom prst="ellipse">
              <a:avLst/>
            </a:prstGeom>
            <a:gradFill>
              <a:gsLst>
                <a:gs pos="0">
                  <a:srgbClr val="FFFF78">
                    <a:alpha val="19137"/>
                  </a:srgbClr>
                </a:gs>
                <a:gs pos="14286">
                  <a:srgbClr val="FFFF78">
                    <a:alpha val="17736"/>
                  </a:srgbClr>
                </a:gs>
                <a:gs pos="28571">
                  <a:srgbClr val="FFFF78">
                    <a:alpha val="14066"/>
                  </a:srgbClr>
                </a:gs>
                <a:gs pos="42857">
                  <a:srgbClr val="FFFF78">
                    <a:alpha val="9465"/>
                  </a:srgbClr>
                </a:gs>
                <a:gs pos="57143">
                  <a:srgbClr val="FFFF78">
                    <a:alpha val="5360"/>
                  </a:srgbClr>
                </a:gs>
                <a:gs pos="71429">
                  <a:srgbClr val="FFFF78">
                    <a:alpha val="2546"/>
                  </a:srgbClr>
                </a:gs>
                <a:gs pos="85714">
                  <a:srgbClr val="FFFF78">
                    <a:alpha val="1015"/>
                  </a:srgbClr>
                </a:gs>
                <a:gs pos="100000">
                  <a:srgbClr val="FFFF78">
                    <a:alpha val="3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2" name="Splat 512"/>
            <p:cNvSpPr>
              <a:spLocks noGrp="1"/>
            </p:cNvSpPr>
            <p:nvPr/>
          </p:nvSpPr>
          <p:spPr>
            <a:xfrm rot="9613312">
              <a:off x="1055362" y="1488996"/>
              <a:ext cx="195462" cy="827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3" name="Splat 513"/>
            <p:cNvSpPr>
              <a:spLocks noGrp="1"/>
            </p:cNvSpPr>
            <p:nvPr/>
          </p:nvSpPr>
          <p:spPr>
            <a:xfrm rot="9207616">
              <a:off x="563287" y="2294158"/>
              <a:ext cx="517607" cy="65533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4" name="Splat 514"/>
            <p:cNvSpPr>
              <a:spLocks noGrp="1"/>
            </p:cNvSpPr>
            <p:nvPr/>
          </p:nvSpPr>
          <p:spPr>
            <a:xfrm rot="-10104985">
              <a:off x="838636" y="2197532"/>
              <a:ext cx="493485" cy="9526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5" name="Splat 515"/>
            <p:cNvSpPr>
              <a:spLocks noGrp="1"/>
            </p:cNvSpPr>
            <p:nvPr/>
          </p:nvSpPr>
          <p:spPr>
            <a:xfrm rot="5455787">
              <a:off x="3311697" y="1867950"/>
              <a:ext cx="532011" cy="2755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6" name="Splat 516"/>
            <p:cNvSpPr>
              <a:spLocks noGrp="1"/>
            </p:cNvSpPr>
            <p:nvPr/>
          </p:nvSpPr>
          <p:spPr>
            <a:xfrm rot="-9374137">
              <a:off x="1835572" y="701640"/>
              <a:ext cx="362706" cy="5705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7" name="Splat 517"/>
            <p:cNvSpPr>
              <a:spLocks noGrp="1"/>
            </p:cNvSpPr>
            <p:nvPr/>
          </p:nvSpPr>
          <p:spPr>
            <a:xfrm rot="-10403238">
              <a:off x="2431074" y="750889"/>
              <a:ext cx="407247" cy="1221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8" name="Splat 518"/>
            <p:cNvSpPr>
              <a:spLocks noGrp="1"/>
            </p:cNvSpPr>
            <p:nvPr/>
          </p:nvSpPr>
          <p:spPr>
            <a:xfrm rot="-8556224">
              <a:off x="1026892" y="2165100"/>
              <a:ext cx="478865" cy="233003"/>
            </a:xfrm>
            <a:prstGeom prst="ellipse">
              <a:avLst/>
            </a:prstGeom>
            <a:gradFill>
              <a:gsLst>
                <a:gs pos="0">
                  <a:srgbClr val="FFBB00">
                    <a:alpha val="32968"/>
                  </a:srgbClr>
                </a:gs>
                <a:gs pos="14286">
                  <a:srgbClr val="FFBB00">
                    <a:alpha val="30764"/>
                  </a:srgbClr>
                </a:gs>
                <a:gs pos="28571">
                  <a:srgbClr val="FFBB00">
                    <a:alpha val="24833"/>
                  </a:srgbClr>
                </a:gs>
                <a:gs pos="42857">
                  <a:srgbClr val="FFBB00">
                    <a:alpha val="17075"/>
                  </a:srgbClr>
                </a:gs>
                <a:gs pos="57143">
                  <a:srgbClr val="FFBB00">
                    <a:alpha val="9855"/>
                  </a:srgbClr>
                </a:gs>
                <a:gs pos="71429">
                  <a:srgbClr val="FFBB00">
                    <a:alpha val="4740"/>
                  </a:srgbClr>
                </a:gs>
                <a:gs pos="85714">
                  <a:srgbClr val="FFBB00">
                    <a:alpha val="1902"/>
                  </a:srgbClr>
                </a:gs>
                <a:gs pos="100000">
                  <a:srgbClr val="FFB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9" name="Splat 519"/>
            <p:cNvSpPr>
              <a:spLocks noGrp="1"/>
            </p:cNvSpPr>
            <p:nvPr/>
          </p:nvSpPr>
          <p:spPr>
            <a:xfrm rot="-9653148">
              <a:off x="825749" y="1785929"/>
              <a:ext cx="703981" cy="806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0" name="Splat 520"/>
            <p:cNvSpPr>
              <a:spLocks noGrp="1"/>
            </p:cNvSpPr>
            <p:nvPr/>
          </p:nvSpPr>
          <p:spPr>
            <a:xfrm rot="6296278">
              <a:off x="2323732" y="2479726"/>
              <a:ext cx="267711" cy="622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1" name="Splat 521"/>
            <p:cNvSpPr>
              <a:spLocks noGrp="1"/>
            </p:cNvSpPr>
            <p:nvPr/>
          </p:nvSpPr>
          <p:spPr>
            <a:xfrm rot="-8440877">
              <a:off x="2113131" y="1969471"/>
              <a:ext cx="362472" cy="3981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2" name="Splat 522"/>
            <p:cNvSpPr>
              <a:spLocks noGrp="1"/>
            </p:cNvSpPr>
            <p:nvPr/>
          </p:nvSpPr>
          <p:spPr>
            <a:xfrm rot="3170766">
              <a:off x="287807" y="2789153"/>
              <a:ext cx="199771" cy="4148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3" name="Splat 523"/>
            <p:cNvSpPr>
              <a:spLocks noGrp="1"/>
            </p:cNvSpPr>
            <p:nvPr/>
          </p:nvSpPr>
          <p:spPr>
            <a:xfrm rot="4779499">
              <a:off x="3345803" y="1479196"/>
              <a:ext cx="401471" cy="4178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4" name="Splat 524"/>
            <p:cNvSpPr>
              <a:spLocks noGrp="1"/>
            </p:cNvSpPr>
            <p:nvPr/>
          </p:nvSpPr>
          <p:spPr>
            <a:xfrm rot="-10653740">
              <a:off x="1818054" y="2958551"/>
              <a:ext cx="229612" cy="481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5" name="Splat 525"/>
            <p:cNvSpPr>
              <a:spLocks noGrp="1"/>
            </p:cNvSpPr>
            <p:nvPr/>
          </p:nvSpPr>
          <p:spPr>
            <a:xfrm rot="-10191906">
              <a:off x="771671" y="1498218"/>
              <a:ext cx="375154" cy="1558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6" name="Splat 526"/>
            <p:cNvSpPr>
              <a:spLocks noGrp="1"/>
            </p:cNvSpPr>
            <p:nvPr/>
          </p:nvSpPr>
          <p:spPr>
            <a:xfrm rot="4278661">
              <a:off x="1185928" y="1329900"/>
              <a:ext cx="479877" cy="5365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7" name="Splat 527"/>
            <p:cNvSpPr>
              <a:spLocks noGrp="1"/>
            </p:cNvSpPr>
            <p:nvPr/>
          </p:nvSpPr>
          <p:spPr>
            <a:xfrm rot="9282657">
              <a:off x="3147311" y="1276877"/>
              <a:ext cx="262902" cy="482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8" name="Splat 528"/>
            <p:cNvSpPr>
              <a:spLocks noGrp="1"/>
            </p:cNvSpPr>
            <p:nvPr/>
          </p:nvSpPr>
          <p:spPr>
            <a:xfrm rot="-8226501">
              <a:off x="749049" y="1976871"/>
              <a:ext cx="590796" cy="4205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9" name="Splat 529"/>
            <p:cNvSpPr>
              <a:spLocks noGrp="1"/>
            </p:cNvSpPr>
            <p:nvPr/>
          </p:nvSpPr>
          <p:spPr>
            <a:xfrm rot="5706356">
              <a:off x="824194" y="1490300"/>
              <a:ext cx="489391" cy="3155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0" name="Splat 530"/>
            <p:cNvSpPr>
              <a:spLocks noGrp="1"/>
            </p:cNvSpPr>
            <p:nvPr/>
          </p:nvSpPr>
          <p:spPr>
            <a:xfrm rot="6711992">
              <a:off x="1319564" y="1215869"/>
              <a:ext cx="226802" cy="6206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1" name="Splat 531"/>
            <p:cNvSpPr>
              <a:spLocks noGrp="1"/>
            </p:cNvSpPr>
            <p:nvPr/>
          </p:nvSpPr>
          <p:spPr>
            <a:xfrm rot="7685287">
              <a:off x="210538" y="727260"/>
              <a:ext cx="491999" cy="34984"/>
            </a:xfrm>
            <a:prstGeom prst="ellipse">
              <a:avLst/>
            </a:prstGeom>
            <a:gradFill>
              <a:gsLst>
                <a:gs pos="0">
                  <a:srgbClr val="008C00">
                    <a:alpha val="32968"/>
                  </a:srgbClr>
                </a:gs>
                <a:gs pos="14286">
                  <a:srgbClr val="008C00">
                    <a:alpha val="30764"/>
                  </a:srgbClr>
                </a:gs>
                <a:gs pos="28571">
                  <a:srgbClr val="008C00">
                    <a:alpha val="24833"/>
                  </a:srgbClr>
                </a:gs>
                <a:gs pos="42857">
                  <a:srgbClr val="008C00">
                    <a:alpha val="17075"/>
                  </a:srgbClr>
                </a:gs>
                <a:gs pos="57143">
                  <a:srgbClr val="008C00">
                    <a:alpha val="9855"/>
                  </a:srgbClr>
                </a:gs>
                <a:gs pos="71429">
                  <a:srgbClr val="008C00">
                    <a:alpha val="4740"/>
                  </a:srgbClr>
                </a:gs>
                <a:gs pos="85714">
                  <a:srgbClr val="008C00">
                    <a:alpha val="1902"/>
                  </a:srgbClr>
                </a:gs>
                <a:gs pos="100000">
                  <a:srgbClr val="008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2" name="Splat 532"/>
            <p:cNvSpPr>
              <a:spLocks noGrp="1"/>
            </p:cNvSpPr>
            <p:nvPr/>
          </p:nvSpPr>
          <p:spPr>
            <a:xfrm rot="-9023176">
              <a:off x="1111839" y="2392730"/>
              <a:ext cx="366374" cy="94232"/>
            </a:xfrm>
            <a:prstGeom prst="ellipse">
              <a:avLst/>
            </a:prstGeom>
            <a:gradFill>
              <a:gsLst>
                <a:gs pos="0">
                  <a:srgbClr val="FFFFFF">
                    <a:alpha val="31031"/>
                  </a:srgbClr>
                </a:gs>
                <a:gs pos="14286">
                  <a:srgbClr val="FFFFFF">
                    <a:alpha val="28927"/>
                  </a:srgbClr>
                </a:gs>
                <a:gs pos="28571">
                  <a:srgbClr val="FFFFFF">
                    <a:alpha val="23289"/>
                  </a:srgbClr>
                </a:gs>
                <a:gs pos="42857">
                  <a:srgbClr val="FFFFFF">
                    <a:alpha val="15962"/>
                  </a:srgbClr>
                </a:gs>
                <a:gs pos="57143">
                  <a:srgbClr val="FFFFFF">
                    <a:alpha val="9186"/>
                  </a:srgbClr>
                </a:gs>
                <a:gs pos="71429">
                  <a:srgbClr val="FFFFFF">
                    <a:alpha val="4410"/>
                  </a:srgbClr>
                </a:gs>
                <a:gs pos="85714">
                  <a:srgbClr val="FFFFFF">
                    <a:alpha val="1768"/>
                  </a:srgbClr>
                </a:gs>
                <a:gs pos="100000">
                  <a:srgbClr val="FFFFFF">
                    <a:alpha val="5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3" name="Splat 533"/>
            <p:cNvSpPr>
              <a:spLocks noGrp="1"/>
            </p:cNvSpPr>
            <p:nvPr/>
          </p:nvSpPr>
          <p:spPr>
            <a:xfrm rot="6525671">
              <a:off x="1351385" y="2052530"/>
              <a:ext cx="490649" cy="385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4" name="Splat 534"/>
            <p:cNvSpPr>
              <a:spLocks noGrp="1"/>
            </p:cNvSpPr>
            <p:nvPr/>
          </p:nvSpPr>
          <p:spPr>
            <a:xfrm rot="8598895">
              <a:off x="2032156" y="2826779"/>
              <a:ext cx="349783" cy="49726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5" name="Splat 535"/>
            <p:cNvSpPr>
              <a:spLocks noGrp="1"/>
            </p:cNvSpPr>
            <p:nvPr/>
          </p:nvSpPr>
          <p:spPr>
            <a:xfrm rot="5200681">
              <a:off x="1455033" y="2013866"/>
              <a:ext cx="327546" cy="1360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6" name="Splat 536"/>
            <p:cNvSpPr>
              <a:spLocks noGrp="1"/>
            </p:cNvSpPr>
            <p:nvPr/>
          </p:nvSpPr>
          <p:spPr>
            <a:xfrm rot="3059135">
              <a:off x="2045129" y="993224"/>
              <a:ext cx="390273" cy="28636"/>
            </a:xfrm>
            <a:prstGeom prst="ellipse">
              <a:avLst/>
            </a:prstGeom>
            <a:gradFill>
              <a:gsLst>
                <a:gs pos="0">
                  <a:srgbClr val="FF0000">
                    <a:alpha val="14716"/>
                  </a:srgbClr>
                </a:gs>
                <a:gs pos="14286">
                  <a:srgbClr val="FF0000">
                    <a:alpha val="13611"/>
                  </a:srgbClr>
                </a:gs>
                <a:gs pos="28571">
                  <a:srgbClr val="FF0000">
                    <a:alpha val="10739"/>
                  </a:srgbClr>
                </a:gs>
                <a:gs pos="42857">
                  <a:srgbClr val="FF0000">
                    <a:alpha val="7180"/>
                  </a:srgbClr>
                </a:gs>
                <a:gs pos="57143">
                  <a:srgbClr val="FF0000">
                    <a:alpha val="4045"/>
                  </a:srgbClr>
                </a:gs>
                <a:gs pos="71429">
                  <a:srgbClr val="FF0000">
                    <a:alpha val="1914"/>
                  </a:srgbClr>
                </a:gs>
                <a:gs pos="85714">
                  <a:srgbClr val="FF0000">
                    <a:alpha val="761"/>
                  </a:srgbClr>
                </a:gs>
                <a:gs pos="100000">
                  <a:srgbClr val="FF0000">
                    <a:alpha val="2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7" name="Splat 537"/>
            <p:cNvSpPr>
              <a:spLocks noGrp="1"/>
            </p:cNvSpPr>
            <p:nvPr/>
          </p:nvSpPr>
          <p:spPr>
            <a:xfrm rot="8123739">
              <a:off x="1817458" y="1192942"/>
              <a:ext cx="435666" cy="177915"/>
            </a:xfrm>
            <a:prstGeom prst="ellipse">
              <a:avLst/>
            </a:prstGeom>
            <a:gradFill>
              <a:gsLst>
                <a:gs pos="0">
                  <a:srgbClr val="FF8F82">
                    <a:alpha val="12331"/>
                  </a:srgbClr>
                </a:gs>
                <a:gs pos="14286">
                  <a:srgbClr val="FF8F82">
                    <a:alpha val="11393"/>
                  </a:srgbClr>
                </a:gs>
                <a:gs pos="28571">
                  <a:srgbClr val="FF8F82">
                    <a:alpha val="8964"/>
                  </a:srgbClr>
                </a:gs>
                <a:gs pos="42857">
                  <a:srgbClr val="FF8F82">
                    <a:alpha val="5974"/>
                  </a:srgbClr>
                </a:gs>
                <a:gs pos="57143">
                  <a:srgbClr val="FF8F82">
                    <a:alpha val="3356"/>
                  </a:srgbClr>
                </a:gs>
                <a:gs pos="71429">
                  <a:srgbClr val="FF8F82">
                    <a:alpha val="1585"/>
                  </a:srgbClr>
                </a:gs>
                <a:gs pos="85714">
                  <a:srgbClr val="FF8F82">
                    <a:alpha val="630"/>
                  </a:srgbClr>
                </a:gs>
                <a:gs pos="100000">
                  <a:srgbClr val="FF8F82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8" name="Splat 538"/>
            <p:cNvSpPr>
              <a:spLocks noGrp="1"/>
            </p:cNvSpPr>
            <p:nvPr/>
          </p:nvSpPr>
          <p:spPr>
            <a:xfrm rot="5446411">
              <a:off x="-168710" y="1738913"/>
              <a:ext cx="518744" cy="47741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9" name="Splat 539"/>
            <p:cNvSpPr>
              <a:spLocks noGrp="1"/>
            </p:cNvSpPr>
            <p:nvPr/>
          </p:nvSpPr>
          <p:spPr>
            <a:xfrm rot="5119805">
              <a:off x="2282635" y="1030906"/>
              <a:ext cx="253481" cy="10628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0" name="Splat 540"/>
            <p:cNvSpPr>
              <a:spLocks noGrp="1"/>
            </p:cNvSpPr>
            <p:nvPr/>
          </p:nvSpPr>
          <p:spPr>
            <a:xfrm rot="5422744">
              <a:off x="2300955" y="2120558"/>
              <a:ext cx="263443" cy="2171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1" name="Splat 541"/>
            <p:cNvSpPr>
              <a:spLocks noGrp="1"/>
            </p:cNvSpPr>
            <p:nvPr/>
          </p:nvSpPr>
          <p:spPr>
            <a:xfrm rot="-10278742">
              <a:off x="1134103" y="1295173"/>
              <a:ext cx="423744" cy="261746"/>
            </a:xfrm>
            <a:prstGeom prst="ellipse">
              <a:avLst/>
            </a:prstGeom>
            <a:gradFill>
              <a:gsLst>
                <a:gs pos="0">
                  <a:srgbClr val="FF0000">
                    <a:alpha val="27202"/>
                  </a:srgbClr>
                </a:gs>
                <a:gs pos="14286">
                  <a:srgbClr val="FF0000">
                    <a:alpha val="25308"/>
                  </a:srgbClr>
                </a:gs>
                <a:gs pos="28571">
                  <a:srgbClr val="FF0000">
                    <a:alpha val="20273"/>
                  </a:srgbClr>
                </a:gs>
                <a:gs pos="42857">
                  <a:srgbClr val="FF0000">
                    <a:alpha val="13810"/>
                  </a:srgbClr>
                </a:gs>
                <a:gs pos="57143">
                  <a:srgbClr val="FF0000">
                    <a:alpha val="7905"/>
                  </a:srgbClr>
                </a:gs>
                <a:gs pos="71429">
                  <a:srgbClr val="FF0000">
                    <a:alpha val="3781"/>
                  </a:srgbClr>
                </a:gs>
                <a:gs pos="85714">
                  <a:srgbClr val="FF0000">
                    <a:alpha val="1513"/>
                  </a:srgbClr>
                </a:gs>
                <a:gs pos="100000">
                  <a:srgbClr val="FF0000">
                    <a:alpha val="5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2" name="Splat 542"/>
            <p:cNvSpPr>
              <a:spLocks noGrp="1"/>
            </p:cNvSpPr>
            <p:nvPr/>
          </p:nvSpPr>
          <p:spPr>
            <a:xfrm rot="8788549">
              <a:off x="727368" y="2317860"/>
              <a:ext cx="328655" cy="622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3" name="Splat 543"/>
            <p:cNvSpPr>
              <a:spLocks noGrp="1"/>
            </p:cNvSpPr>
            <p:nvPr/>
          </p:nvSpPr>
          <p:spPr>
            <a:xfrm rot="-10220105">
              <a:off x="1587317" y="1833015"/>
              <a:ext cx="537111" cy="864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4" name="Splat 544"/>
            <p:cNvSpPr>
              <a:spLocks noGrp="1"/>
            </p:cNvSpPr>
            <p:nvPr/>
          </p:nvSpPr>
          <p:spPr>
            <a:xfrm rot="5954360">
              <a:off x="301777" y="2283090"/>
              <a:ext cx="369631" cy="62891"/>
            </a:xfrm>
            <a:prstGeom prst="ellipse">
              <a:avLst/>
            </a:prstGeom>
            <a:gradFill>
              <a:gsLst>
                <a:gs pos="0">
                  <a:srgbClr val="000000">
                    <a:alpha val="23446"/>
                  </a:srgbClr>
                </a:gs>
                <a:gs pos="14286">
                  <a:srgbClr val="000000">
                    <a:alpha val="21774"/>
                  </a:srgbClr>
                </a:gs>
                <a:gs pos="28571">
                  <a:srgbClr val="000000">
                    <a:alpha val="17359"/>
                  </a:srgbClr>
                </a:gs>
                <a:gs pos="42857">
                  <a:srgbClr val="000000">
                    <a:alpha val="11756"/>
                  </a:srgbClr>
                </a:gs>
                <a:gs pos="57143">
                  <a:srgbClr val="000000">
                    <a:alpha val="6695"/>
                  </a:srgbClr>
                </a:gs>
                <a:gs pos="71429">
                  <a:srgbClr val="000000">
                    <a:alpha val="3192"/>
                  </a:srgbClr>
                </a:gs>
                <a:gs pos="85714">
                  <a:srgbClr val="000000">
                    <a:alpha val="1275"/>
                  </a:srgbClr>
                </a:gs>
                <a:gs pos="100000">
                  <a:srgbClr val="000000">
                    <a:alpha val="4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5" name="Splat 545"/>
            <p:cNvSpPr>
              <a:spLocks noGrp="1"/>
            </p:cNvSpPr>
            <p:nvPr/>
          </p:nvSpPr>
          <p:spPr>
            <a:xfrm rot="10213305">
              <a:off x="1253989" y="2009165"/>
              <a:ext cx="400219" cy="185637"/>
            </a:xfrm>
            <a:prstGeom prst="ellipse">
              <a:avLst/>
            </a:prstGeom>
            <a:gradFill>
              <a:gsLst>
                <a:gs pos="0">
                  <a:srgbClr val="00FF00">
                    <a:alpha val="31730"/>
                  </a:srgbClr>
                </a:gs>
                <a:gs pos="14286">
                  <a:srgbClr val="00FF00">
                    <a:alpha val="29589"/>
                  </a:srgbClr>
                </a:gs>
                <a:gs pos="28571">
                  <a:srgbClr val="00FF00">
                    <a:alpha val="23845"/>
                  </a:srgbClr>
                </a:gs>
                <a:gs pos="42857">
                  <a:srgbClr val="00FF00">
                    <a:alpha val="16362"/>
                  </a:srgbClr>
                </a:gs>
                <a:gs pos="57143">
                  <a:srgbClr val="00FF00">
                    <a:alpha val="9426"/>
                  </a:srgbClr>
                </a:gs>
                <a:gs pos="71429">
                  <a:srgbClr val="00FF00">
                    <a:alpha val="4529"/>
                  </a:srgbClr>
                </a:gs>
                <a:gs pos="85714">
                  <a:srgbClr val="00FF00">
                    <a:alpha val="1816"/>
                  </a:srgbClr>
                </a:gs>
                <a:gs pos="100000">
                  <a:srgbClr val="00FF00">
                    <a:alpha val="6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6" name="Splat 546"/>
            <p:cNvSpPr>
              <a:spLocks noGrp="1"/>
            </p:cNvSpPr>
            <p:nvPr/>
          </p:nvSpPr>
          <p:spPr>
            <a:xfrm rot="8600546">
              <a:off x="837698" y="1743749"/>
              <a:ext cx="262849" cy="15221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7" name="Splat 547"/>
            <p:cNvSpPr>
              <a:spLocks noGrp="1"/>
            </p:cNvSpPr>
            <p:nvPr/>
          </p:nvSpPr>
          <p:spPr>
            <a:xfrm rot="9543629">
              <a:off x="1044829" y="2033431"/>
              <a:ext cx="738668" cy="745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8" name="Splat 548"/>
            <p:cNvSpPr>
              <a:spLocks noGrp="1"/>
            </p:cNvSpPr>
            <p:nvPr/>
          </p:nvSpPr>
          <p:spPr>
            <a:xfrm rot="9190125">
              <a:off x="3177871" y="1162663"/>
              <a:ext cx="522822" cy="910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9" name="Splat 549"/>
            <p:cNvSpPr>
              <a:spLocks noGrp="1"/>
            </p:cNvSpPr>
            <p:nvPr/>
          </p:nvSpPr>
          <p:spPr>
            <a:xfrm rot="9280762">
              <a:off x="2981067" y="1371104"/>
              <a:ext cx="351479" cy="26961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0" name="Splat 550"/>
            <p:cNvSpPr>
              <a:spLocks noGrp="1"/>
            </p:cNvSpPr>
            <p:nvPr/>
          </p:nvSpPr>
          <p:spPr>
            <a:xfrm rot="2745702">
              <a:off x="2024368" y="883804"/>
              <a:ext cx="429371" cy="370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1" name="Splat 551"/>
            <p:cNvSpPr>
              <a:spLocks noGrp="1"/>
            </p:cNvSpPr>
            <p:nvPr/>
          </p:nvSpPr>
          <p:spPr>
            <a:xfrm rot="9888324">
              <a:off x="1549358" y="2066396"/>
              <a:ext cx="492532" cy="1218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2" name="Splat 552"/>
            <p:cNvSpPr>
              <a:spLocks noGrp="1"/>
            </p:cNvSpPr>
            <p:nvPr/>
          </p:nvSpPr>
          <p:spPr>
            <a:xfrm rot="10456498">
              <a:off x="1074532" y="1224999"/>
              <a:ext cx="736254" cy="7215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3" name="Splat 553"/>
            <p:cNvSpPr>
              <a:spLocks noGrp="1"/>
            </p:cNvSpPr>
            <p:nvPr/>
          </p:nvSpPr>
          <p:spPr>
            <a:xfrm rot="-8222628">
              <a:off x="1988799" y="2035031"/>
              <a:ext cx="523549" cy="976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4" name="Splat 554"/>
            <p:cNvSpPr>
              <a:spLocks noGrp="1"/>
            </p:cNvSpPr>
            <p:nvPr/>
          </p:nvSpPr>
          <p:spPr>
            <a:xfrm rot="8564638">
              <a:off x="297491" y="2192012"/>
              <a:ext cx="677919" cy="287941"/>
            </a:xfrm>
            <a:prstGeom prst="ellipse">
              <a:avLst/>
            </a:prstGeom>
            <a:gradFill>
              <a:gsLst>
                <a:gs pos="0">
                  <a:srgbClr val="00CC00">
                    <a:alpha val="32968"/>
                  </a:srgbClr>
                </a:gs>
                <a:gs pos="14286">
                  <a:srgbClr val="00CC00">
                    <a:alpha val="30764"/>
                  </a:srgbClr>
                </a:gs>
                <a:gs pos="28571">
                  <a:srgbClr val="00CC00">
                    <a:alpha val="24833"/>
                  </a:srgbClr>
                </a:gs>
                <a:gs pos="42857">
                  <a:srgbClr val="00CC00">
                    <a:alpha val="17075"/>
                  </a:srgbClr>
                </a:gs>
                <a:gs pos="57143">
                  <a:srgbClr val="00CC00">
                    <a:alpha val="9855"/>
                  </a:srgbClr>
                </a:gs>
                <a:gs pos="71429">
                  <a:srgbClr val="00CC00">
                    <a:alpha val="4740"/>
                  </a:srgbClr>
                </a:gs>
                <a:gs pos="85714">
                  <a:srgbClr val="00CC00">
                    <a:alpha val="1902"/>
                  </a:srgbClr>
                </a:gs>
                <a:gs pos="100000">
                  <a:srgbClr val="00C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5" name="Splat 555"/>
            <p:cNvSpPr>
              <a:spLocks noGrp="1"/>
            </p:cNvSpPr>
            <p:nvPr/>
          </p:nvSpPr>
          <p:spPr>
            <a:xfrm rot="-10305152">
              <a:off x="1369301" y="3557912"/>
              <a:ext cx="427540" cy="310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6" name="Splat 556"/>
            <p:cNvSpPr>
              <a:spLocks noGrp="1"/>
            </p:cNvSpPr>
            <p:nvPr/>
          </p:nvSpPr>
          <p:spPr>
            <a:xfrm rot="3158898">
              <a:off x="465839" y="2111516"/>
              <a:ext cx="228667" cy="812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7" name="Splat 557"/>
            <p:cNvSpPr>
              <a:spLocks noGrp="1"/>
            </p:cNvSpPr>
            <p:nvPr/>
          </p:nvSpPr>
          <p:spPr>
            <a:xfrm rot="-8397053">
              <a:off x="1197504" y="1472746"/>
              <a:ext cx="497502" cy="611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8" name="Splat 558"/>
            <p:cNvSpPr>
              <a:spLocks noGrp="1"/>
            </p:cNvSpPr>
            <p:nvPr/>
          </p:nvSpPr>
          <p:spPr>
            <a:xfrm rot="-10076778">
              <a:off x="1688378" y="734680"/>
              <a:ext cx="374294" cy="8392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9" name="Splat 559"/>
            <p:cNvSpPr>
              <a:spLocks noGrp="1"/>
            </p:cNvSpPr>
            <p:nvPr/>
          </p:nvSpPr>
          <p:spPr>
            <a:xfrm rot="3070059">
              <a:off x="1215746" y="2696175"/>
              <a:ext cx="474630" cy="285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0" name="Splat 560"/>
            <p:cNvSpPr>
              <a:spLocks noGrp="1"/>
            </p:cNvSpPr>
            <p:nvPr/>
          </p:nvSpPr>
          <p:spPr>
            <a:xfrm rot="-8323463">
              <a:off x="2099815" y="956312"/>
              <a:ext cx="227378" cy="160620"/>
            </a:xfrm>
            <a:prstGeom prst="ellipse">
              <a:avLst/>
            </a:prstGeom>
            <a:gradFill>
              <a:gsLst>
                <a:gs pos="0">
                  <a:srgbClr val="FF7500">
                    <a:alpha val="32261"/>
                  </a:srgbClr>
                </a:gs>
                <a:gs pos="14286">
                  <a:srgbClr val="FF7500">
                    <a:alpha val="30093"/>
                  </a:srgbClr>
                </a:gs>
                <a:gs pos="28571">
                  <a:srgbClr val="FF7500">
                    <a:alpha val="24268"/>
                  </a:srgbClr>
                </a:gs>
                <a:gs pos="42857">
                  <a:srgbClr val="FF7500">
                    <a:alpha val="16667"/>
                  </a:srgbClr>
                </a:gs>
                <a:gs pos="57143">
                  <a:srgbClr val="FF7500">
                    <a:alpha val="9609"/>
                  </a:srgbClr>
                </a:gs>
                <a:gs pos="71429">
                  <a:srgbClr val="FF7500">
                    <a:alpha val="4619"/>
                  </a:srgbClr>
                </a:gs>
                <a:gs pos="85714">
                  <a:srgbClr val="FF7500">
                    <a:alpha val="1853"/>
                  </a:srgbClr>
                </a:gs>
                <a:gs pos="100000">
                  <a:srgbClr val="FF7500">
                    <a:alpha val="6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1" name="Splat 561"/>
            <p:cNvSpPr>
              <a:spLocks noGrp="1"/>
            </p:cNvSpPr>
            <p:nvPr/>
          </p:nvSpPr>
          <p:spPr>
            <a:xfrm rot="9782235">
              <a:off x="2322549" y="768306"/>
              <a:ext cx="543149" cy="773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2" name="Splat 562"/>
            <p:cNvSpPr>
              <a:spLocks noGrp="1"/>
            </p:cNvSpPr>
            <p:nvPr/>
          </p:nvSpPr>
          <p:spPr>
            <a:xfrm rot="2980257">
              <a:off x="840141" y="1765478"/>
              <a:ext cx="298652" cy="219194"/>
            </a:xfrm>
            <a:prstGeom prst="ellipse">
              <a:avLst/>
            </a:prstGeom>
            <a:gradFill>
              <a:gsLst>
                <a:gs pos="0">
                  <a:srgbClr val="000000">
                    <a:alpha val="20405"/>
                  </a:srgbClr>
                </a:gs>
                <a:gs pos="14286">
                  <a:srgbClr val="000000">
                    <a:alpha val="18922"/>
                  </a:srgbClr>
                </a:gs>
                <a:gs pos="28571">
                  <a:srgbClr val="000000">
                    <a:alpha val="15030"/>
                  </a:srgbClr>
                </a:gs>
                <a:gs pos="42857">
                  <a:srgbClr val="000000">
                    <a:alpha val="10132"/>
                  </a:srgbClr>
                </a:gs>
                <a:gs pos="57143">
                  <a:srgbClr val="000000">
                    <a:alpha val="5748"/>
                  </a:srgbClr>
                </a:gs>
                <a:gs pos="71429">
                  <a:srgbClr val="000000">
                    <a:alpha val="2733"/>
                  </a:srgbClr>
                </a:gs>
                <a:gs pos="85714">
                  <a:srgbClr val="000000">
                    <a:alpha val="1090"/>
                  </a:srgbClr>
                </a:gs>
                <a:gs pos="100000">
                  <a:srgbClr val="000000">
                    <a:alpha val="3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3" name="Splat 563"/>
            <p:cNvSpPr>
              <a:spLocks noGrp="1"/>
            </p:cNvSpPr>
            <p:nvPr/>
          </p:nvSpPr>
          <p:spPr>
            <a:xfrm rot="8639565">
              <a:off x="648009" y="2369778"/>
              <a:ext cx="258640" cy="24256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4" name="Splat 564"/>
            <p:cNvSpPr>
              <a:spLocks noGrp="1"/>
            </p:cNvSpPr>
            <p:nvPr/>
          </p:nvSpPr>
          <p:spPr>
            <a:xfrm rot="8912204">
              <a:off x="236267" y="2081149"/>
              <a:ext cx="911872" cy="41925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5" name="Splat 565"/>
            <p:cNvSpPr>
              <a:spLocks noGrp="1"/>
            </p:cNvSpPr>
            <p:nvPr/>
          </p:nvSpPr>
          <p:spPr>
            <a:xfrm rot="3077881">
              <a:off x="2032778" y="960207"/>
              <a:ext cx="489950" cy="268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6" name="Splat 566"/>
            <p:cNvSpPr>
              <a:spLocks noGrp="1"/>
            </p:cNvSpPr>
            <p:nvPr/>
          </p:nvSpPr>
          <p:spPr>
            <a:xfrm rot="-9061052">
              <a:off x="773071" y="2214094"/>
              <a:ext cx="712459" cy="91094"/>
            </a:xfrm>
            <a:prstGeom prst="ellipse">
              <a:avLst/>
            </a:prstGeom>
            <a:gradFill>
              <a:gsLst>
                <a:gs pos="0">
                  <a:srgbClr val="006300">
                    <a:alpha val="32968"/>
                  </a:srgbClr>
                </a:gs>
                <a:gs pos="14286">
                  <a:srgbClr val="006300">
                    <a:alpha val="30764"/>
                  </a:srgbClr>
                </a:gs>
                <a:gs pos="28571">
                  <a:srgbClr val="006300">
                    <a:alpha val="24833"/>
                  </a:srgbClr>
                </a:gs>
                <a:gs pos="42857">
                  <a:srgbClr val="006300">
                    <a:alpha val="17075"/>
                  </a:srgbClr>
                </a:gs>
                <a:gs pos="57143">
                  <a:srgbClr val="006300">
                    <a:alpha val="9855"/>
                  </a:srgbClr>
                </a:gs>
                <a:gs pos="71429">
                  <a:srgbClr val="006300">
                    <a:alpha val="4740"/>
                  </a:srgbClr>
                </a:gs>
                <a:gs pos="85714">
                  <a:srgbClr val="006300">
                    <a:alpha val="1902"/>
                  </a:srgbClr>
                </a:gs>
                <a:gs pos="100000">
                  <a:srgbClr val="006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7" name="Splat 567"/>
            <p:cNvSpPr>
              <a:spLocks noGrp="1"/>
            </p:cNvSpPr>
            <p:nvPr/>
          </p:nvSpPr>
          <p:spPr>
            <a:xfrm rot="4871234">
              <a:off x="-123769" y="1926877"/>
              <a:ext cx="546675" cy="19720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8" name="Splat 568"/>
            <p:cNvSpPr>
              <a:spLocks noGrp="1"/>
            </p:cNvSpPr>
            <p:nvPr/>
          </p:nvSpPr>
          <p:spPr>
            <a:xfrm rot="3120148">
              <a:off x="480404" y="2304690"/>
              <a:ext cx="211464" cy="565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9" name="Splat 569"/>
            <p:cNvSpPr>
              <a:spLocks noGrp="1"/>
            </p:cNvSpPr>
            <p:nvPr/>
          </p:nvSpPr>
          <p:spPr>
            <a:xfrm rot="8383853">
              <a:off x="145526" y="2523007"/>
              <a:ext cx="667203" cy="107496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0" name="Splat 570"/>
            <p:cNvSpPr>
              <a:spLocks noGrp="1"/>
            </p:cNvSpPr>
            <p:nvPr/>
          </p:nvSpPr>
          <p:spPr>
            <a:xfrm rot="-9126313">
              <a:off x="2040743" y="1922886"/>
              <a:ext cx="343612" cy="3269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1" name="Splat 571"/>
            <p:cNvSpPr>
              <a:spLocks noGrp="1"/>
            </p:cNvSpPr>
            <p:nvPr/>
          </p:nvSpPr>
          <p:spPr>
            <a:xfrm rot="8564402">
              <a:off x="262713" y="2393812"/>
              <a:ext cx="701258" cy="120869"/>
            </a:xfrm>
            <a:prstGeom prst="ellipse">
              <a:avLst/>
            </a:prstGeom>
            <a:gradFill>
              <a:gsLst>
                <a:gs pos="0">
                  <a:srgbClr val="006D00">
                    <a:alpha val="32968"/>
                  </a:srgbClr>
                </a:gs>
                <a:gs pos="14286">
                  <a:srgbClr val="006D00">
                    <a:alpha val="30764"/>
                  </a:srgbClr>
                </a:gs>
                <a:gs pos="28571">
                  <a:srgbClr val="006D00">
                    <a:alpha val="24833"/>
                  </a:srgbClr>
                </a:gs>
                <a:gs pos="42857">
                  <a:srgbClr val="006D00">
                    <a:alpha val="17075"/>
                  </a:srgbClr>
                </a:gs>
                <a:gs pos="57143">
                  <a:srgbClr val="006D00">
                    <a:alpha val="9855"/>
                  </a:srgbClr>
                </a:gs>
                <a:gs pos="71429">
                  <a:srgbClr val="006D00">
                    <a:alpha val="4740"/>
                  </a:srgbClr>
                </a:gs>
                <a:gs pos="85714">
                  <a:srgbClr val="006D00">
                    <a:alpha val="1902"/>
                  </a:srgbClr>
                </a:gs>
                <a:gs pos="100000">
                  <a:srgbClr val="006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2" name="Splat 572"/>
            <p:cNvSpPr>
              <a:spLocks noGrp="1"/>
            </p:cNvSpPr>
            <p:nvPr/>
          </p:nvSpPr>
          <p:spPr>
            <a:xfrm rot="5768140">
              <a:off x="3370399" y="2055985"/>
              <a:ext cx="379865" cy="37648"/>
            </a:xfrm>
            <a:prstGeom prst="ellipse">
              <a:avLst/>
            </a:prstGeom>
            <a:gradFill>
              <a:gsLst>
                <a:gs pos="0">
                  <a:srgbClr val="FF3800">
                    <a:alpha val="32968"/>
                  </a:srgbClr>
                </a:gs>
                <a:gs pos="14286">
                  <a:srgbClr val="FF3800">
                    <a:alpha val="30764"/>
                  </a:srgbClr>
                </a:gs>
                <a:gs pos="28571">
                  <a:srgbClr val="FF3800">
                    <a:alpha val="24833"/>
                  </a:srgbClr>
                </a:gs>
                <a:gs pos="42857">
                  <a:srgbClr val="FF3800">
                    <a:alpha val="17075"/>
                  </a:srgbClr>
                </a:gs>
                <a:gs pos="57143">
                  <a:srgbClr val="FF3800">
                    <a:alpha val="9855"/>
                  </a:srgbClr>
                </a:gs>
                <a:gs pos="71429">
                  <a:srgbClr val="FF3800">
                    <a:alpha val="4740"/>
                  </a:srgbClr>
                </a:gs>
                <a:gs pos="85714">
                  <a:srgbClr val="FF3800">
                    <a:alpha val="1902"/>
                  </a:srgbClr>
                </a:gs>
                <a:gs pos="100000">
                  <a:srgbClr val="FF3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3" name="Splat 573"/>
            <p:cNvSpPr>
              <a:spLocks noGrp="1"/>
            </p:cNvSpPr>
            <p:nvPr/>
          </p:nvSpPr>
          <p:spPr>
            <a:xfrm rot="8185173">
              <a:off x="1017639" y="1833682"/>
              <a:ext cx="753460" cy="41468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4" name="Splat 574"/>
            <p:cNvSpPr>
              <a:spLocks noGrp="1"/>
            </p:cNvSpPr>
            <p:nvPr/>
          </p:nvSpPr>
          <p:spPr>
            <a:xfrm rot="7822475">
              <a:off x="2183802" y="2757839"/>
              <a:ext cx="272501" cy="39623"/>
            </a:xfrm>
            <a:prstGeom prst="ellipse">
              <a:avLst/>
            </a:prstGeom>
            <a:gradFill>
              <a:gsLst>
                <a:gs pos="0">
                  <a:srgbClr val="FFFFFF">
                    <a:alpha val="20241"/>
                  </a:srgbClr>
                </a:gs>
                <a:gs pos="14286">
                  <a:srgbClr val="FFFFFF">
                    <a:alpha val="18768"/>
                  </a:srgbClr>
                </a:gs>
                <a:gs pos="28571">
                  <a:srgbClr val="FFFFFF">
                    <a:alpha val="14904"/>
                  </a:srgbClr>
                </a:gs>
                <a:gs pos="42857">
                  <a:srgbClr val="FFFFFF">
                    <a:alpha val="10045"/>
                  </a:srgbClr>
                </a:gs>
                <a:gs pos="57143">
                  <a:srgbClr val="FFFFFF">
                    <a:alpha val="5697"/>
                  </a:srgbClr>
                </a:gs>
                <a:gs pos="71429">
                  <a:srgbClr val="FFFFFF">
                    <a:alpha val="2708"/>
                  </a:srgbClr>
                </a:gs>
                <a:gs pos="85714">
                  <a:srgbClr val="FFFFFF">
                    <a:alpha val="1080"/>
                  </a:srgbClr>
                </a:gs>
                <a:gs pos="100000">
                  <a:srgbClr val="FFFFFF">
                    <a:alpha val="3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5" name="Splat 575"/>
            <p:cNvSpPr>
              <a:spLocks noGrp="1"/>
            </p:cNvSpPr>
            <p:nvPr/>
          </p:nvSpPr>
          <p:spPr>
            <a:xfrm rot="9948860">
              <a:off x="-25165" y="1064742"/>
              <a:ext cx="418164" cy="238734"/>
            </a:xfrm>
            <a:prstGeom prst="ellipse">
              <a:avLst/>
            </a:prstGeom>
            <a:gradFill>
              <a:gsLst>
                <a:gs pos="0">
                  <a:srgbClr val="FFFFFF">
                    <a:alpha val="23420"/>
                  </a:srgbClr>
                </a:gs>
                <a:gs pos="14286">
                  <a:srgbClr val="FFFFFF">
                    <a:alpha val="21750"/>
                  </a:srgbClr>
                </a:gs>
                <a:gs pos="28571">
                  <a:srgbClr val="FFFFFF">
                    <a:alpha val="17340"/>
                  </a:srgbClr>
                </a:gs>
                <a:gs pos="42857">
                  <a:srgbClr val="FFFFFF">
                    <a:alpha val="11742"/>
                  </a:srgbClr>
                </a:gs>
                <a:gs pos="57143">
                  <a:srgbClr val="FFFFFF">
                    <a:alpha val="6687"/>
                  </a:srgbClr>
                </a:gs>
                <a:gs pos="71429">
                  <a:srgbClr val="FFFFFF">
                    <a:alpha val="3188"/>
                  </a:srgbClr>
                </a:gs>
                <a:gs pos="85714">
                  <a:srgbClr val="FFFFFF">
                    <a:alpha val="1273"/>
                  </a:srgbClr>
                </a:gs>
                <a:gs pos="100000">
                  <a:srgbClr val="FFFFFF">
                    <a:alpha val="4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6" name="Splat 576"/>
            <p:cNvSpPr>
              <a:spLocks noGrp="1"/>
            </p:cNvSpPr>
            <p:nvPr/>
          </p:nvSpPr>
          <p:spPr>
            <a:xfrm rot="-9040138">
              <a:off x="2427425" y="281194"/>
              <a:ext cx="555887" cy="14798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7" name="Splat 577"/>
            <p:cNvSpPr>
              <a:spLocks noGrp="1"/>
            </p:cNvSpPr>
            <p:nvPr/>
          </p:nvSpPr>
          <p:spPr>
            <a:xfrm rot="-10153149">
              <a:off x="1134058" y="1840222"/>
              <a:ext cx="451620" cy="241054"/>
            </a:xfrm>
            <a:prstGeom prst="ellipse">
              <a:avLst/>
            </a:prstGeom>
            <a:gradFill>
              <a:gsLst>
                <a:gs pos="0">
                  <a:srgbClr val="000000">
                    <a:alpha val="31075"/>
                  </a:srgbClr>
                </a:gs>
                <a:gs pos="14286">
                  <a:srgbClr val="000000">
                    <a:alpha val="28969"/>
                  </a:srgbClr>
                </a:gs>
                <a:gs pos="28571">
                  <a:srgbClr val="000000">
                    <a:alpha val="23324"/>
                  </a:srgbClr>
                </a:gs>
                <a:gs pos="42857">
                  <a:srgbClr val="000000">
                    <a:alpha val="15987"/>
                  </a:srgbClr>
                </a:gs>
                <a:gs pos="57143">
                  <a:srgbClr val="000000">
                    <a:alpha val="9201"/>
                  </a:srgbClr>
                </a:gs>
                <a:gs pos="71429">
                  <a:srgbClr val="000000">
                    <a:alpha val="4418"/>
                  </a:srgbClr>
                </a:gs>
                <a:gs pos="85714">
                  <a:srgbClr val="000000">
                    <a:alpha val="1771"/>
                  </a:srgbClr>
                </a:gs>
                <a:gs pos="100000">
                  <a:srgbClr val="000000">
                    <a:alpha val="5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8" name="Splat 578"/>
            <p:cNvSpPr>
              <a:spLocks noGrp="1"/>
            </p:cNvSpPr>
            <p:nvPr/>
          </p:nvSpPr>
          <p:spPr>
            <a:xfrm rot="10623934">
              <a:off x="1074492" y="1955796"/>
              <a:ext cx="606755" cy="139394"/>
            </a:xfrm>
            <a:prstGeom prst="ellipse">
              <a:avLst/>
            </a:prstGeom>
            <a:gradFill>
              <a:gsLst>
                <a:gs pos="0">
                  <a:srgbClr val="005800">
                    <a:alpha val="28098"/>
                  </a:srgbClr>
                </a:gs>
                <a:gs pos="14286">
                  <a:srgbClr val="005800">
                    <a:alpha val="26153"/>
                  </a:srgbClr>
                </a:gs>
                <a:gs pos="28571">
                  <a:srgbClr val="005800">
                    <a:alpha val="20975"/>
                  </a:srgbClr>
                </a:gs>
                <a:gs pos="42857">
                  <a:srgbClr val="005800">
                    <a:alpha val="14308"/>
                  </a:srgbClr>
                </a:gs>
                <a:gs pos="57143">
                  <a:srgbClr val="005800">
                    <a:alpha val="8200"/>
                  </a:srgbClr>
                </a:gs>
                <a:gs pos="71429">
                  <a:srgbClr val="005800">
                    <a:alpha val="3926"/>
                  </a:srgbClr>
                </a:gs>
                <a:gs pos="85714">
                  <a:srgbClr val="005800">
                    <a:alpha val="1571"/>
                  </a:srgbClr>
                </a:gs>
                <a:gs pos="100000">
                  <a:srgbClr val="005800">
                    <a:alpha val="5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9" name="Splat 579"/>
            <p:cNvSpPr>
              <a:spLocks noGrp="1"/>
            </p:cNvSpPr>
            <p:nvPr/>
          </p:nvSpPr>
          <p:spPr>
            <a:xfrm rot="6895560">
              <a:off x="1104774" y="1063615"/>
              <a:ext cx="350384" cy="5566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0" name="Splat 580"/>
            <p:cNvSpPr>
              <a:spLocks noGrp="1"/>
            </p:cNvSpPr>
            <p:nvPr/>
          </p:nvSpPr>
          <p:spPr>
            <a:xfrm rot="8592250">
              <a:off x="454458" y="2454906"/>
              <a:ext cx="258273" cy="323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1" name="Splat 581"/>
            <p:cNvSpPr>
              <a:spLocks noGrp="1"/>
            </p:cNvSpPr>
            <p:nvPr/>
          </p:nvSpPr>
          <p:spPr>
            <a:xfrm rot="8551123">
              <a:off x="365665" y="2564643"/>
              <a:ext cx="317444" cy="27857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2" name="Splat 582"/>
            <p:cNvSpPr>
              <a:spLocks noGrp="1"/>
            </p:cNvSpPr>
            <p:nvPr/>
          </p:nvSpPr>
          <p:spPr>
            <a:xfrm rot="10521925">
              <a:off x="2063395" y="2887258"/>
              <a:ext cx="316048" cy="69066"/>
            </a:xfrm>
            <a:prstGeom prst="ellipse">
              <a:avLst/>
            </a:prstGeom>
            <a:gradFill>
              <a:gsLst>
                <a:gs pos="0">
                  <a:srgbClr val="FFFFFF">
                    <a:alpha val="31908"/>
                  </a:srgbClr>
                </a:gs>
                <a:gs pos="14286">
                  <a:srgbClr val="FFFFFF">
                    <a:alpha val="29758"/>
                  </a:srgbClr>
                </a:gs>
                <a:gs pos="28571">
                  <a:srgbClr val="FFFFFF">
                    <a:alpha val="23986"/>
                  </a:srgbClr>
                </a:gs>
                <a:gs pos="42857">
                  <a:srgbClr val="FFFFFF">
                    <a:alpha val="16464"/>
                  </a:srgbClr>
                </a:gs>
                <a:gs pos="57143">
                  <a:srgbClr val="FFFFFF">
                    <a:alpha val="9487"/>
                  </a:srgbClr>
                </a:gs>
                <a:gs pos="71429">
                  <a:srgbClr val="FFFFFF">
                    <a:alpha val="4559"/>
                  </a:srgbClr>
                </a:gs>
                <a:gs pos="85714">
                  <a:srgbClr val="FFFFFF">
                    <a:alpha val="1828"/>
                  </a:srgbClr>
                </a:gs>
                <a:gs pos="100000">
                  <a:srgbClr val="FFFFFF">
                    <a:alpha val="6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3" name="Splat 583"/>
            <p:cNvSpPr>
              <a:spLocks noGrp="1"/>
            </p:cNvSpPr>
            <p:nvPr/>
          </p:nvSpPr>
          <p:spPr>
            <a:xfrm rot="-9178801">
              <a:off x="1574093" y="2904324"/>
              <a:ext cx="217322" cy="256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4" name="Splat 584"/>
            <p:cNvSpPr>
              <a:spLocks noGrp="1"/>
            </p:cNvSpPr>
            <p:nvPr/>
          </p:nvSpPr>
          <p:spPr>
            <a:xfrm rot="-10495810">
              <a:off x="683867" y="2074205"/>
              <a:ext cx="594990" cy="118108"/>
            </a:xfrm>
            <a:prstGeom prst="ellipse">
              <a:avLst/>
            </a:prstGeom>
            <a:gradFill>
              <a:gsLst>
                <a:gs pos="0">
                  <a:srgbClr val="000000">
                    <a:alpha val="32856"/>
                  </a:srgbClr>
                </a:gs>
                <a:gs pos="14286">
                  <a:srgbClr val="000000">
                    <a:alpha val="30657"/>
                  </a:srgbClr>
                </a:gs>
                <a:gs pos="28571">
                  <a:srgbClr val="000000">
                    <a:alpha val="24743"/>
                  </a:srgbClr>
                </a:gs>
                <a:gs pos="42857">
                  <a:srgbClr val="000000">
                    <a:alpha val="17010"/>
                  </a:srgbClr>
                </a:gs>
                <a:gs pos="57143">
                  <a:srgbClr val="000000">
                    <a:alpha val="9816"/>
                  </a:srgbClr>
                </a:gs>
                <a:gs pos="71429">
                  <a:srgbClr val="000000">
                    <a:alpha val="4721"/>
                  </a:srgbClr>
                </a:gs>
                <a:gs pos="85714">
                  <a:srgbClr val="000000">
                    <a:alpha val="1894"/>
                  </a:srgbClr>
                </a:gs>
                <a:gs pos="100000">
                  <a:srgbClr val="000000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5" name="Splat 585"/>
            <p:cNvSpPr>
              <a:spLocks noGrp="1"/>
            </p:cNvSpPr>
            <p:nvPr/>
          </p:nvSpPr>
          <p:spPr>
            <a:xfrm rot="-9086281">
              <a:off x="1759327" y="802682"/>
              <a:ext cx="566246" cy="8530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6" name="Splat 586"/>
            <p:cNvSpPr>
              <a:spLocks noGrp="1"/>
            </p:cNvSpPr>
            <p:nvPr/>
          </p:nvSpPr>
          <p:spPr>
            <a:xfrm rot="8454647">
              <a:off x="1312510" y="1489347"/>
              <a:ext cx="307094" cy="212426"/>
            </a:xfrm>
            <a:prstGeom prst="ellipse">
              <a:avLst/>
            </a:prstGeom>
            <a:gradFill>
              <a:gsLst>
                <a:gs pos="0">
                  <a:srgbClr val="FF0000">
                    <a:alpha val="10644"/>
                  </a:srgbClr>
                </a:gs>
                <a:gs pos="14286">
                  <a:srgbClr val="FF0000">
                    <a:alpha val="9827"/>
                  </a:srgbClr>
                </a:gs>
                <a:gs pos="28571">
                  <a:srgbClr val="FF0000">
                    <a:alpha val="7718"/>
                  </a:srgbClr>
                </a:gs>
                <a:gs pos="42857">
                  <a:srgbClr val="FF0000">
                    <a:alpha val="5132"/>
                  </a:srgbClr>
                </a:gs>
                <a:gs pos="57143">
                  <a:srgbClr val="FF0000">
                    <a:alpha val="2877"/>
                  </a:srgbClr>
                </a:gs>
                <a:gs pos="71429">
                  <a:srgbClr val="FF0000">
                    <a:alpha val="1357"/>
                  </a:srgbClr>
                </a:gs>
                <a:gs pos="85714">
                  <a:srgbClr val="FF0000">
                    <a:alpha val="539"/>
                  </a:srgbClr>
                </a:gs>
                <a:gs pos="100000">
                  <a:srgbClr val="FF0000">
                    <a:alpha val="1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7" name="Splat 587"/>
            <p:cNvSpPr>
              <a:spLocks noGrp="1"/>
            </p:cNvSpPr>
            <p:nvPr/>
          </p:nvSpPr>
          <p:spPr>
            <a:xfrm rot="8707227">
              <a:off x="408042" y="2175266"/>
              <a:ext cx="455778" cy="73185"/>
            </a:xfrm>
            <a:prstGeom prst="ellipse">
              <a:avLst/>
            </a:prstGeom>
            <a:gradFill>
              <a:gsLst>
                <a:gs pos="0">
                  <a:srgbClr val="00A800">
                    <a:alpha val="14740"/>
                  </a:srgbClr>
                </a:gs>
                <a:gs pos="14286">
                  <a:srgbClr val="00A800">
                    <a:alpha val="13633"/>
                  </a:srgbClr>
                </a:gs>
                <a:gs pos="28571">
                  <a:srgbClr val="00A800">
                    <a:alpha val="10757"/>
                  </a:srgbClr>
                </a:gs>
                <a:gs pos="42857">
                  <a:srgbClr val="00A800">
                    <a:alpha val="7193"/>
                  </a:srgbClr>
                </a:gs>
                <a:gs pos="57143">
                  <a:srgbClr val="00A800">
                    <a:alpha val="4052"/>
                  </a:srgbClr>
                </a:gs>
                <a:gs pos="71429">
                  <a:srgbClr val="00A800">
                    <a:alpha val="1917"/>
                  </a:srgbClr>
                </a:gs>
                <a:gs pos="85714">
                  <a:srgbClr val="00A800">
                    <a:alpha val="763"/>
                  </a:srgbClr>
                </a:gs>
                <a:gs pos="100000">
                  <a:srgbClr val="00A800">
                    <a:alpha val="2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8" name="Splat 588"/>
            <p:cNvSpPr>
              <a:spLocks noGrp="1"/>
            </p:cNvSpPr>
            <p:nvPr/>
          </p:nvSpPr>
          <p:spPr>
            <a:xfrm rot="9266953">
              <a:off x="3018845" y="1185015"/>
              <a:ext cx="576398" cy="730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9" name="Splat 589"/>
            <p:cNvSpPr>
              <a:spLocks noGrp="1"/>
            </p:cNvSpPr>
            <p:nvPr/>
          </p:nvSpPr>
          <p:spPr>
            <a:xfrm rot="9130927">
              <a:off x="2037522" y="2881861"/>
              <a:ext cx="291506" cy="711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0" name="Splat 590"/>
            <p:cNvSpPr>
              <a:spLocks noGrp="1"/>
            </p:cNvSpPr>
            <p:nvPr/>
          </p:nvSpPr>
          <p:spPr>
            <a:xfrm rot="4154843">
              <a:off x="1223524" y="1913765"/>
              <a:ext cx="258468" cy="60398"/>
            </a:xfrm>
            <a:prstGeom prst="ellipse">
              <a:avLst/>
            </a:prstGeom>
            <a:gradFill>
              <a:gsLst>
                <a:gs pos="0">
                  <a:srgbClr val="FFFF00">
                    <a:alpha val="27895"/>
                  </a:srgbClr>
                </a:gs>
                <a:gs pos="14286">
                  <a:srgbClr val="FFFF00">
                    <a:alpha val="25962"/>
                  </a:srgbClr>
                </a:gs>
                <a:gs pos="28571">
                  <a:srgbClr val="FFFF00">
                    <a:alpha val="20816"/>
                  </a:srgbClr>
                </a:gs>
                <a:gs pos="42857">
                  <a:srgbClr val="FFFF00">
                    <a:alpha val="14195"/>
                  </a:srgbClr>
                </a:gs>
                <a:gs pos="57143">
                  <a:srgbClr val="FFFF00">
                    <a:alpha val="8133"/>
                  </a:srgbClr>
                </a:gs>
                <a:gs pos="71429">
                  <a:srgbClr val="FFFF00">
                    <a:alpha val="3893"/>
                  </a:srgbClr>
                </a:gs>
                <a:gs pos="85714">
                  <a:srgbClr val="FFFF00">
                    <a:alpha val="1558"/>
                  </a:srgbClr>
                </a:gs>
                <a:gs pos="100000">
                  <a:srgbClr val="FFFF00">
                    <a:alpha val="5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1" name="Splat 591"/>
            <p:cNvSpPr>
              <a:spLocks noGrp="1"/>
            </p:cNvSpPr>
            <p:nvPr/>
          </p:nvSpPr>
          <p:spPr>
            <a:xfrm rot="8733845">
              <a:off x="1016116" y="1535620"/>
              <a:ext cx="275034" cy="146088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2" name="Splat 592"/>
            <p:cNvSpPr>
              <a:spLocks noGrp="1"/>
            </p:cNvSpPr>
            <p:nvPr/>
          </p:nvSpPr>
          <p:spPr>
            <a:xfrm rot="9954532">
              <a:off x="514577" y="2049577"/>
              <a:ext cx="283625" cy="279108"/>
            </a:xfrm>
            <a:prstGeom prst="ellipse">
              <a:avLst/>
            </a:prstGeom>
            <a:gradFill>
              <a:gsLst>
                <a:gs pos="0">
                  <a:srgbClr val="FFA500">
                    <a:alpha val="32968"/>
                  </a:srgbClr>
                </a:gs>
                <a:gs pos="14286">
                  <a:srgbClr val="FFA500">
                    <a:alpha val="30764"/>
                  </a:srgbClr>
                </a:gs>
                <a:gs pos="28571">
                  <a:srgbClr val="FFA500">
                    <a:alpha val="24833"/>
                  </a:srgbClr>
                </a:gs>
                <a:gs pos="42857">
                  <a:srgbClr val="FFA500">
                    <a:alpha val="17075"/>
                  </a:srgbClr>
                </a:gs>
                <a:gs pos="57143">
                  <a:srgbClr val="FFA500">
                    <a:alpha val="9855"/>
                  </a:srgbClr>
                </a:gs>
                <a:gs pos="71429">
                  <a:srgbClr val="FFA500">
                    <a:alpha val="4740"/>
                  </a:srgbClr>
                </a:gs>
                <a:gs pos="85714">
                  <a:srgbClr val="FFA500">
                    <a:alpha val="1902"/>
                  </a:srgbClr>
                </a:gs>
                <a:gs pos="100000">
                  <a:srgbClr val="FFA5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3" name="Splat 593"/>
            <p:cNvSpPr>
              <a:spLocks noGrp="1"/>
            </p:cNvSpPr>
            <p:nvPr/>
          </p:nvSpPr>
          <p:spPr>
            <a:xfrm rot="10218465">
              <a:off x="1788737" y="1405582"/>
              <a:ext cx="242907" cy="6774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4" name="Splat 594"/>
            <p:cNvSpPr>
              <a:spLocks noGrp="1"/>
            </p:cNvSpPr>
            <p:nvPr/>
          </p:nvSpPr>
          <p:spPr>
            <a:xfrm rot="10597067">
              <a:off x="686943" y="2216036"/>
              <a:ext cx="698227" cy="625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5" name="Splat 595"/>
            <p:cNvSpPr>
              <a:spLocks noGrp="1"/>
            </p:cNvSpPr>
            <p:nvPr/>
          </p:nvSpPr>
          <p:spPr>
            <a:xfrm rot="8113689">
              <a:off x="2129329" y="2782999"/>
              <a:ext cx="291778" cy="344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6" name="Splat 596"/>
            <p:cNvSpPr>
              <a:spLocks noGrp="1"/>
            </p:cNvSpPr>
            <p:nvPr/>
          </p:nvSpPr>
          <p:spPr>
            <a:xfrm rot="10526163">
              <a:off x="2701792" y="3131431"/>
              <a:ext cx="322924" cy="7553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7" name="Splat 597"/>
            <p:cNvSpPr>
              <a:spLocks noGrp="1"/>
            </p:cNvSpPr>
            <p:nvPr/>
          </p:nvSpPr>
          <p:spPr>
            <a:xfrm rot="-8466119">
              <a:off x="371950" y="3136560"/>
              <a:ext cx="725077" cy="6528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8" name="Splat 598"/>
            <p:cNvSpPr>
              <a:spLocks noGrp="1"/>
            </p:cNvSpPr>
            <p:nvPr/>
          </p:nvSpPr>
          <p:spPr>
            <a:xfrm rot="4273231">
              <a:off x="2294712" y="2228428"/>
              <a:ext cx="365262" cy="4087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9" name="Splat 599"/>
            <p:cNvSpPr>
              <a:spLocks noGrp="1"/>
            </p:cNvSpPr>
            <p:nvPr/>
          </p:nvSpPr>
          <p:spPr>
            <a:xfrm rot="3167754">
              <a:off x="1219919" y="2582858"/>
              <a:ext cx="307232" cy="399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0" name="Splat 600"/>
            <p:cNvSpPr>
              <a:spLocks noGrp="1"/>
            </p:cNvSpPr>
            <p:nvPr/>
          </p:nvSpPr>
          <p:spPr>
            <a:xfrm rot="-9089180">
              <a:off x="1192423" y="1846335"/>
              <a:ext cx="779706" cy="116246"/>
            </a:xfrm>
            <a:prstGeom prst="ellipse">
              <a:avLst/>
            </a:prstGeom>
            <a:gradFill>
              <a:gsLst>
                <a:gs pos="0">
                  <a:srgbClr val="000000">
                    <a:alpha val="26033"/>
                  </a:srgbClr>
                </a:gs>
                <a:gs pos="14286">
                  <a:srgbClr val="000000">
                    <a:alpha val="24206"/>
                  </a:srgbClr>
                </a:gs>
                <a:gs pos="28571">
                  <a:srgbClr val="000000">
                    <a:alpha val="19362"/>
                  </a:srgbClr>
                </a:gs>
                <a:gs pos="42857">
                  <a:srgbClr val="000000">
                    <a:alpha val="13164"/>
                  </a:srgbClr>
                </a:gs>
                <a:gs pos="57143">
                  <a:srgbClr val="000000">
                    <a:alpha val="7523"/>
                  </a:srgbClr>
                </a:gs>
                <a:gs pos="71429">
                  <a:srgbClr val="000000">
                    <a:alpha val="3595"/>
                  </a:srgbClr>
                </a:gs>
                <a:gs pos="85714">
                  <a:srgbClr val="000000">
                    <a:alpha val="1437"/>
                  </a:srgbClr>
                </a:gs>
                <a:gs pos="100000">
                  <a:srgbClr val="000000">
                    <a:alpha val="4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1" name="Splat 601"/>
            <p:cNvSpPr>
              <a:spLocks noGrp="1"/>
            </p:cNvSpPr>
            <p:nvPr/>
          </p:nvSpPr>
          <p:spPr>
            <a:xfrm rot="-9728774">
              <a:off x="1925557" y="1867890"/>
              <a:ext cx="365046" cy="5166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2" name="Splat 602"/>
            <p:cNvSpPr>
              <a:spLocks noGrp="1"/>
            </p:cNvSpPr>
            <p:nvPr/>
          </p:nvSpPr>
          <p:spPr>
            <a:xfrm rot="7171533">
              <a:off x="1825806" y="1191553"/>
              <a:ext cx="213764" cy="165244"/>
            </a:xfrm>
            <a:prstGeom prst="ellipse">
              <a:avLst/>
            </a:prstGeom>
            <a:gradFill>
              <a:gsLst>
                <a:gs pos="0">
                  <a:srgbClr val="FF917E">
                    <a:alpha val="11361"/>
                  </a:srgbClr>
                </a:gs>
                <a:gs pos="14286">
                  <a:srgbClr val="FF917E">
                    <a:alpha val="10492"/>
                  </a:srgbClr>
                </a:gs>
                <a:gs pos="28571">
                  <a:srgbClr val="FF917E">
                    <a:alpha val="8246"/>
                  </a:srgbClr>
                </a:gs>
                <a:gs pos="42857">
                  <a:srgbClr val="FF917E">
                    <a:alpha val="5489"/>
                  </a:srgbClr>
                </a:gs>
                <a:gs pos="57143">
                  <a:srgbClr val="FF917E">
                    <a:alpha val="3080"/>
                  </a:srgbClr>
                </a:gs>
                <a:gs pos="71429">
                  <a:srgbClr val="FF917E">
                    <a:alpha val="1454"/>
                  </a:srgbClr>
                </a:gs>
                <a:gs pos="85714">
                  <a:srgbClr val="FF917E">
                    <a:alpha val="577"/>
                  </a:srgbClr>
                </a:gs>
                <a:gs pos="100000">
                  <a:srgbClr val="FF917E">
                    <a:alpha val="1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3" name="Splat 603"/>
            <p:cNvSpPr>
              <a:spLocks noGrp="1"/>
            </p:cNvSpPr>
            <p:nvPr/>
          </p:nvSpPr>
          <p:spPr>
            <a:xfrm rot="-10089576">
              <a:off x="1391269" y="1878597"/>
              <a:ext cx="781306" cy="63705"/>
            </a:xfrm>
            <a:prstGeom prst="ellipse">
              <a:avLst/>
            </a:prstGeom>
            <a:gradFill>
              <a:gsLst>
                <a:gs pos="0">
                  <a:srgbClr val="008B00">
                    <a:alpha val="32968"/>
                  </a:srgbClr>
                </a:gs>
                <a:gs pos="14286">
                  <a:srgbClr val="008B00">
                    <a:alpha val="30764"/>
                  </a:srgbClr>
                </a:gs>
                <a:gs pos="28571">
                  <a:srgbClr val="008B00">
                    <a:alpha val="24833"/>
                  </a:srgbClr>
                </a:gs>
                <a:gs pos="42857">
                  <a:srgbClr val="008B00">
                    <a:alpha val="17075"/>
                  </a:srgbClr>
                </a:gs>
                <a:gs pos="57143">
                  <a:srgbClr val="008B00">
                    <a:alpha val="9855"/>
                  </a:srgbClr>
                </a:gs>
                <a:gs pos="71429">
                  <a:srgbClr val="008B00">
                    <a:alpha val="4740"/>
                  </a:srgbClr>
                </a:gs>
                <a:gs pos="85714">
                  <a:srgbClr val="008B00">
                    <a:alpha val="1902"/>
                  </a:srgbClr>
                </a:gs>
                <a:gs pos="100000">
                  <a:srgbClr val="008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4" name="Splat 604"/>
            <p:cNvSpPr>
              <a:spLocks noGrp="1"/>
            </p:cNvSpPr>
            <p:nvPr/>
          </p:nvSpPr>
          <p:spPr>
            <a:xfrm rot="5074871">
              <a:off x="856604" y="1680829"/>
              <a:ext cx="290068" cy="120162"/>
            </a:xfrm>
            <a:prstGeom prst="ellipse">
              <a:avLst/>
            </a:prstGeom>
            <a:gradFill>
              <a:gsLst>
                <a:gs pos="0">
                  <a:srgbClr val="00FF00">
                    <a:alpha val="29260"/>
                  </a:srgbClr>
                </a:gs>
                <a:gs pos="14286">
                  <a:srgbClr val="00FF00">
                    <a:alpha val="27252"/>
                  </a:srgbClr>
                </a:gs>
                <a:gs pos="28571">
                  <a:srgbClr val="00FF00">
                    <a:alpha val="21889"/>
                  </a:srgbClr>
                </a:gs>
                <a:gs pos="42857">
                  <a:srgbClr val="00FF00">
                    <a:alpha val="14959"/>
                  </a:srgbClr>
                </a:gs>
                <a:gs pos="57143">
                  <a:srgbClr val="00FF00">
                    <a:alpha val="8587"/>
                  </a:srgbClr>
                </a:gs>
                <a:gs pos="71429">
                  <a:srgbClr val="00FF00">
                    <a:alpha val="4116"/>
                  </a:srgbClr>
                </a:gs>
                <a:gs pos="85714">
                  <a:srgbClr val="00FF00">
                    <a:alpha val="1648"/>
                  </a:srgbClr>
                </a:gs>
                <a:gs pos="100000">
                  <a:srgbClr val="00FF00">
                    <a:alpha val="5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" name="Splat 605"/>
            <p:cNvSpPr>
              <a:spLocks noGrp="1"/>
            </p:cNvSpPr>
            <p:nvPr/>
          </p:nvSpPr>
          <p:spPr>
            <a:xfrm rot="7562578">
              <a:off x="1100999" y="936524"/>
              <a:ext cx="331748" cy="414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6" name="Splat 606"/>
            <p:cNvSpPr>
              <a:spLocks noGrp="1"/>
            </p:cNvSpPr>
            <p:nvPr/>
          </p:nvSpPr>
          <p:spPr>
            <a:xfrm rot="3750738">
              <a:off x="1182846" y="1913637"/>
              <a:ext cx="295394" cy="76005"/>
            </a:xfrm>
            <a:prstGeom prst="ellipse">
              <a:avLst/>
            </a:prstGeom>
            <a:gradFill>
              <a:gsLst>
                <a:gs pos="0">
                  <a:srgbClr val="3E0000">
                    <a:alpha val="32968"/>
                  </a:srgbClr>
                </a:gs>
                <a:gs pos="14286">
                  <a:srgbClr val="3E0000">
                    <a:alpha val="30764"/>
                  </a:srgbClr>
                </a:gs>
                <a:gs pos="28571">
                  <a:srgbClr val="3E0000">
                    <a:alpha val="24833"/>
                  </a:srgbClr>
                </a:gs>
                <a:gs pos="42857">
                  <a:srgbClr val="3E0000">
                    <a:alpha val="17075"/>
                  </a:srgbClr>
                </a:gs>
                <a:gs pos="57143">
                  <a:srgbClr val="3E0000">
                    <a:alpha val="9855"/>
                  </a:srgbClr>
                </a:gs>
                <a:gs pos="71429">
                  <a:srgbClr val="3E0000">
                    <a:alpha val="4740"/>
                  </a:srgbClr>
                </a:gs>
                <a:gs pos="85714">
                  <a:srgbClr val="3E0000">
                    <a:alpha val="1902"/>
                  </a:srgbClr>
                </a:gs>
                <a:gs pos="100000">
                  <a:srgbClr val="3E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7" name="Splat 607"/>
            <p:cNvSpPr>
              <a:spLocks noGrp="1"/>
            </p:cNvSpPr>
            <p:nvPr/>
          </p:nvSpPr>
          <p:spPr>
            <a:xfrm rot="4765712">
              <a:off x="930882" y="1391868"/>
              <a:ext cx="482294" cy="357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8" name="Splat 608"/>
            <p:cNvSpPr>
              <a:spLocks noGrp="1"/>
            </p:cNvSpPr>
            <p:nvPr/>
          </p:nvSpPr>
          <p:spPr>
            <a:xfrm rot="7890550">
              <a:off x="1961762" y="2746152"/>
              <a:ext cx="574247" cy="896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9" name="Splat 609"/>
            <p:cNvSpPr>
              <a:spLocks noGrp="1"/>
            </p:cNvSpPr>
            <p:nvPr/>
          </p:nvSpPr>
          <p:spPr>
            <a:xfrm rot="10350314">
              <a:off x="1272154" y="2088547"/>
              <a:ext cx="770765" cy="42110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0" name="Splat 610"/>
            <p:cNvSpPr>
              <a:spLocks noGrp="1"/>
            </p:cNvSpPr>
            <p:nvPr/>
          </p:nvSpPr>
          <p:spPr>
            <a:xfrm rot="-9167234">
              <a:off x="927996" y="2317726"/>
              <a:ext cx="364405" cy="8180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1" name="Splat 611"/>
            <p:cNvSpPr>
              <a:spLocks noGrp="1"/>
            </p:cNvSpPr>
            <p:nvPr/>
          </p:nvSpPr>
          <p:spPr>
            <a:xfrm rot="2987735">
              <a:off x="1109045" y="2388536"/>
              <a:ext cx="294345" cy="803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2" name="Splat 612"/>
            <p:cNvSpPr>
              <a:spLocks noGrp="1"/>
            </p:cNvSpPr>
            <p:nvPr/>
          </p:nvSpPr>
          <p:spPr>
            <a:xfrm rot="-9547446">
              <a:off x="1960817" y="1951242"/>
              <a:ext cx="319853" cy="9340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3" name="Splat 613"/>
            <p:cNvSpPr>
              <a:spLocks noGrp="1"/>
            </p:cNvSpPr>
            <p:nvPr/>
          </p:nvSpPr>
          <p:spPr>
            <a:xfrm rot="10357984">
              <a:off x="1948934" y="1111730"/>
              <a:ext cx="439882" cy="5666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4" name="Splat 614"/>
            <p:cNvSpPr>
              <a:spLocks noGrp="1"/>
            </p:cNvSpPr>
            <p:nvPr/>
          </p:nvSpPr>
          <p:spPr>
            <a:xfrm rot="5319670">
              <a:off x="817374" y="1333902"/>
              <a:ext cx="674965" cy="69058"/>
            </a:xfrm>
            <a:prstGeom prst="ellipse">
              <a:avLst/>
            </a:prstGeom>
            <a:gradFill>
              <a:gsLst>
                <a:gs pos="0">
                  <a:srgbClr val="008100">
                    <a:alpha val="32968"/>
                  </a:srgbClr>
                </a:gs>
                <a:gs pos="14286">
                  <a:srgbClr val="008100">
                    <a:alpha val="30764"/>
                  </a:srgbClr>
                </a:gs>
                <a:gs pos="28571">
                  <a:srgbClr val="008100">
                    <a:alpha val="24833"/>
                  </a:srgbClr>
                </a:gs>
                <a:gs pos="42857">
                  <a:srgbClr val="008100">
                    <a:alpha val="17075"/>
                  </a:srgbClr>
                </a:gs>
                <a:gs pos="57143">
                  <a:srgbClr val="008100">
                    <a:alpha val="9855"/>
                  </a:srgbClr>
                </a:gs>
                <a:gs pos="71429">
                  <a:srgbClr val="008100">
                    <a:alpha val="4740"/>
                  </a:srgbClr>
                </a:gs>
                <a:gs pos="85714">
                  <a:srgbClr val="008100">
                    <a:alpha val="1902"/>
                  </a:srgbClr>
                </a:gs>
                <a:gs pos="100000">
                  <a:srgbClr val="0081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5" name="Splat 615"/>
            <p:cNvSpPr>
              <a:spLocks noGrp="1"/>
            </p:cNvSpPr>
            <p:nvPr/>
          </p:nvSpPr>
          <p:spPr>
            <a:xfrm rot="5714587">
              <a:off x="2376314" y="2461213"/>
              <a:ext cx="178155" cy="1460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6" name="Splat 616"/>
            <p:cNvSpPr>
              <a:spLocks noGrp="1"/>
            </p:cNvSpPr>
            <p:nvPr/>
          </p:nvSpPr>
          <p:spPr>
            <a:xfrm rot="7487671">
              <a:off x="2178997" y="2704181"/>
              <a:ext cx="312161" cy="40081"/>
            </a:xfrm>
            <a:prstGeom prst="ellipse">
              <a:avLst/>
            </a:prstGeom>
            <a:gradFill>
              <a:gsLst>
                <a:gs pos="0">
                  <a:srgbClr val="005100">
                    <a:alpha val="32968"/>
                  </a:srgbClr>
                </a:gs>
                <a:gs pos="14286">
                  <a:srgbClr val="005100">
                    <a:alpha val="30764"/>
                  </a:srgbClr>
                </a:gs>
                <a:gs pos="28571">
                  <a:srgbClr val="005100">
                    <a:alpha val="24833"/>
                  </a:srgbClr>
                </a:gs>
                <a:gs pos="42857">
                  <a:srgbClr val="005100">
                    <a:alpha val="17075"/>
                  </a:srgbClr>
                </a:gs>
                <a:gs pos="57143">
                  <a:srgbClr val="005100">
                    <a:alpha val="9855"/>
                  </a:srgbClr>
                </a:gs>
                <a:gs pos="71429">
                  <a:srgbClr val="005100">
                    <a:alpha val="4740"/>
                  </a:srgbClr>
                </a:gs>
                <a:gs pos="85714">
                  <a:srgbClr val="005100">
                    <a:alpha val="1902"/>
                  </a:srgbClr>
                </a:gs>
                <a:gs pos="100000">
                  <a:srgbClr val="0051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7" name="Splat 617"/>
            <p:cNvSpPr>
              <a:spLocks noGrp="1"/>
            </p:cNvSpPr>
            <p:nvPr/>
          </p:nvSpPr>
          <p:spPr>
            <a:xfrm rot="-10593250">
              <a:off x="3044220" y="2747669"/>
              <a:ext cx="303577" cy="1045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8" name="Splat 618"/>
            <p:cNvSpPr>
              <a:spLocks noGrp="1"/>
            </p:cNvSpPr>
            <p:nvPr/>
          </p:nvSpPr>
          <p:spPr>
            <a:xfrm rot="8124279">
              <a:off x="991129" y="1558298"/>
              <a:ext cx="340650" cy="254954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9" name="Splat 619"/>
            <p:cNvSpPr>
              <a:spLocks noGrp="1"/>
            </p:cNvSpPr>
            <p:nvPr/>
          </p:nvSpPr>
          <p:spPr>
            <a:xfrm rot="5485998">
              <a:off x="763047" y="1655590"/>
              <a:ext cx="448326" cy="13576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0" name="Splat 620"/>
            <p:cNvSpPr>
              <a:spLocks noGrp="1"/>
            </p:cNvSpPr>
            <p:nvPr/>
          </p:nvSpPr>
          <p:spPr>
            <a:xfrm rot="2712553">
              <a:off x="2377657" y="1392463"/>
              <a:ext cx="347884" cy="4005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1" name="Splat 621"/>
            <p:cNvSpPr>
              <a:spLocks noGrp="1"/>
            </p:cNvSpPr>
            <p:nvPr/>
          </p:nvSpPr>
          <p:spPr>
            <a:xfrm rot="5589593">
              <a:off x="1964323" y="1207205"/>
              <a:ext cx="297317" cy="296491"/>
            </a:xfrm>
            <a:prstGeom prst="ellipse">
              <a:avLst/>
            </a:prstGeom>
            <a:gradFill>
              <a:gsLst>
                <a:gs pos="0">
                  <a:srgbClr val="FFD5B4">
                    <a:alpha val="7112"/>
                  </a:srgbClr>
                </a:gs>
                <a:gs pos="14286">
                  <a:srgbClr val="FFD5B4">
                    <a:alpha val="6556"/>
                  </a:srgbClr>
                </a:gs>
                <a:gs pos="28571">
                  <a:srgbClr val="FFD5B4">
                    <a:alpha val="5129"/>
                  </a:srgbClr>
                </a:gs>
                <a:gs pos="42857">
                  <a:srgbClr val="FFD5B4">
                    <a:alpha val="3394"/>
                  </a:srgbClr>
                </a:gs>
                <a:gs pos="57143">
                  <a:srgbClr val="FFD5B4">
                    <a:alpha val="1895"/>
                  </a:srgbClr>
                </a:gs>
                <a:gs pos="71429">
                  <a:srgbClr val="FFD5B4">
                    <a:alpha val="892"/>
                  </a:srgbClr>
                </a:gs>
                <a:gs pos="85714">
                  <a:srgbClr val="FFD5B4">
                    <a:alpha val="354"/>
                  </a:srgbClr>
                </a:gs>
                <a:gs pos="100000">
                  <a:srgbClr val="FFD5B4">
                    <a:alpha val="1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2" name="Splat 622"/>
            <p:cNvSpPr>
              <a:spLocks noGrp="1"/>
            </p:cNvSpPr>
            <p:nvPr/>
          </p:nvSpPr>
          <p:spPr>
            <a:xfrm rot="3440839">
              <a:off x="2250302" y="2115044"/>
              <a:ext cx="361801" cy="5317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3" name="Splat 623"/>
            <p:cNvSpPr>
              <a:spLocks noGrp="1"/>
            </p:cNvSpPr>
            <p:nvPr/>
          </p:nvSpPr>
          <p:spPr>
            <a:xfrm rot="3623634">
              <a:off x="1703737" y="1505183"/>
              <a:ext cx="635038" cy="5242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4" name="Splat 624"/>
            <p:cNvSpPr>
              <a:spLocks noGrp="1"/>
            </p:cNvSpPr>
            <p:nvPr/>
          </p:nvSpPr>
          <p:spPr>
            <a:xfrm rot="-9391231">
              <a:off x="840058" y="3412772"/>
              <a:ext cx="609221" cy="3557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5" name="Splat 625"/>
            <p:cNvSpPr>
              <a:spLocks noGrp="1"/>
            </p:cNvSpPr>
            <p:nvPr/>
          </p:nvSpPr>
          <p:spPr>
            <a:xfrm rot="4496914">
              <a:off x="2815103" y="1014184"/>
              <a:ext cx="466070" cy="354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6" name="Splat 626"/>
            <p:cNvSpPr>
              <a:spLocks noGrp="1"/>
            </p:cNvSpPr>
            <p:nvPr/>
          </p:nvSpPr>
          <p:spPr>
            <a:xfrm rot="8897138">
              <a:off x="2945206" y="861355"/>
              <a:ext cx="270442" cy="270437"/>
            </a:xfrm>
            <a:prstGeom prst="ellipse">
              <a:avLst/>
            </a:prstGeom>
            <a:gradFill>
              <a:gsLst>
                <a:gs pos="0">
                  <a:srgbClr val="FFE500">
                    <a:alpha val="23416"/>
                  </a:srgbClr>
                </a:gs>
                <a:gs pos="14286">
                  <a:srgbClr val="FFE500">
                    <a:alpha val="21745"/>
                  </a:srgbClr>
                </a:gs>
                <a:gs pos="28571">
                  <a:srgbClr val="FFE500">
                    <a:alpha val="17336"/>
                  </a:srgbClr>
                </a:gs>
                <a:gs pos="42857">
                  <a:srgbClr val="FFE500">
                    <a:alpha val="11740"/>
                  </a:srgbClr>
                </a:gs>
                <a:gs pos="57143">
                  <a:srgbClr val="FFE500">
                    <a:alpha val="6686"/>
                  </a:srgbClr>
                </a:gs>
                <a:gs pos="71429">
                  <a:srgbClr val="FFE500">
                    <a:alpha val="3187"/>
                  </a:srgbClr>
                </a:gs>
                <a:gs pos="85714">
                  <a:srgbClr val="FFE500">
                    <a:alpha val="1273"/>
                  </a:srgbClr>
                </a:gs>
                <a:gs pos="100000">
                  <a:srgbClr val="FFE500">
                    <a:alpha val="4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7" name="Splat 627"/>
            <p:cNvSpPr>
              <a:spLocks noGrp="1"/>
            </p:cNvSpPr>
            <p:nvPr/>
          </p:nvSpPr>
          <p:spPr>
            <a:xfrm rot="9888624">
              <a:off x="942408" y="1971520"/>
              <a:ext cx="458267" cy="301600"/>
            </a:xfrm>
            <a:prstGeom prst="ellipse">
              <a:avLst/>
            </a:prstGeom>
            <a:gradFill>
              <a:gsLst>
                <a:gs pos="0">
                  <a:srgbClr val="000000">
                    <a:alpha val="27552"/>
                  </a:srgbClr>
                </a:gs>
                <a:gs pos="14286">
                  <a:srgbClr val="000000">
                    <a:alpha val="25639"/>
                  </a:srgbClr>
                </a:gs>
                <a:gs pos="28571">
                  <a:srgbClr val="000000">
                    <a:alpha val="20547"/>
                  </a:srgbClr>
                </a:gs>
                <a:gs pos="42857">
                  <a:srgbClr val="000000">
                    <a:alpha val="14004"/>
                  </a:srgbClr>
                </a:gs>
                <a:gs pos="57143">
                  <a:srgbClr val="000000">
                    <a:alpha val="8020"/>
                  </a:srgbClr>
                </a:gs>
                <a:gs pos="71429">
                  <a:srgbClr val="000000">
                    <a:alpha val="3838"/>
                  </a:srgbClr>
                </a:gs>
                <a:gs pos="85714">
                  <a:srgbClr val="000000">
                    <a:alpha val="1535"/>
                  </a:srgbClr>
                </a:gs>
                <a:gs pos="100000">
                  <a:srgbClr val="000000">
                    <a:alpha val="5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8" name="Splat 628"/>
            <p:cNvSpPr>
              <a:spLocks noGrp="1"/>
            </p:cNvSpPr>
            <p:nvPr/>
          </p:nvSpPr>
          <p:spPr>
            <a:xfrm rot="-8451015">
              <a:off x="2551408" y="443126"/>
              <a:ext cx="742131" cy="68067"/>
            </a:xfrm>
            <a:prstGeom prst="ellipse">
              <a:avLst/>
            </a:prstGeom>
            <a:gradFill>
              <a:gsLst>
                <a:gs pos="0">
                  <a:srgbClr val="009C00">
                    <a:alpha val="32968"/>
                  </a:srgbClr>
                </a:gs>
                <a:gs pos="14286">
                  <a:srgbClr val="009C00">
                    <a:alpha val="30764"/>
                  </a:srgbClr>
                </a:gs>
                <a:gs pos="28571">
                  <a:srgbClr val="009C00">
                    <a:alpha val="24833"/>
                  </a:srgbClr>
                </a:gs>
                <a:gs pos="42857">
                  <a:srgbClr val="009C00">
                    <a:alpha val="17075"/>
                  </a:srgbClr>
                </a:gs>
                <a:gs pos="57143">
                  <a:srgbClr val="009C00">
                    <a:alpha val="9855"/>
                  </a:srgbClr>
                </a:gs>
                <a:gs pos="71429">
                  <a:srgbClr val="009C00">
                    <a:alpha val="4740"/>
                  </a:srgbClr>
                </a:gs>
                <a:gs pos="85714">
                  <a:srgbClr val="009C00">
                    <a:alpha val="1902"/>
                  </a:srgbClr>
                </a:gs>
                <a:gs pos="100000">
                  <a:srgbClr val="009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9" name="Splat 629"/>
            <p:cNvSpPr>
              <a:spLocks noGrp="1"/>
            </p:cNvSpPr>
            <p:nvPr/>
          </p:nvSpPr>
          <p:spPr>
            <a:xfrm rot="5619318">
              <a:off x="1951577" y="1138299"/>
              <a:ext cx="307941" cy="292230"/>
            </a:xfrm>
            <a:prstGeom prst="ellipse">
              <a:avLst/>
            </a:prstGeom>
            <a:gradFill>
              <a:gsLst>
                <a:gs pos="0">
                  <a:srgbClr val="FFC8DD">
                    <a:alpha val="2567"/>
                  </a:srgbClr>
                </a:gs>
                <a:gs pos="14286">
                  <a:srgbClr val="FFC8DD">
                    <a:alpha val="2362"/>
                  </a:srgbClr>
                </a:gs>
                <a:gs pos="28571">
                  <a:srgbClr val="FFC8DD">
                    <a:alpha val="1839"/>
                  </a:srgbClr>
                </a:gs>
                <a:gs pos="42857">
                  <a:srgbClr val="FFC8DD">
                    <a:alpha val="1210"/>
                  </a:srgbClr>
                </a:gs>
                <a:gs pos="57143">
                  <a:srgbClr val="FFC8DD">
                    <a:alpha val="672"/>
                  </a:srgbClr>
                </a:gs>
                <a:gs pos="71429">
                  <a:srgbClr val="FFC8DD">
                    <a:alpha val="315"/>
                  </a:srgbClr>
                </a:gs>
                <a:gs pos="85714">
                  <a:srgbClr val="FFC8DD">
                    <a:alpha val="125"/>
                  </a:srgbClr>
                </a:gs>
                <a:gs pos="100000">
                  <a:srgbClr val="FFC8DD">
                    <a:alpha val="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0" name="Splat 630"/>
            <p:cNvSpPr>
              <a:spLocks noGrp="1"/>
            </p:cNvSpPr>
            <p:nvPr/>
          </p:nvSpPr>
          <p:spPr>
            <a:xfrm rot="-8393681">
              <a:off x="2672690" y="463641"/>
              <a:ext cx="555185" cy="33425"/>
            </a:xfrm>
            <a:prstGeom prst="ellipse">
              <a:avLst/>
            </a:prstGeom>
            <a:gradFill>
              <a:gsLst>
                <a:gs pos="0">
                  <a:srgbClr val="000000">
                    <a:alpha val="31564"/>
                  </a:srgbClr>
                </a:gs>
                <a:gs pos="14286">
                  <a:srgbClr val="000000">
                    <a:alpha val="29432"/>
                  </a:srgbClr>
                </a:gs>
                <a:gs pos="28571">
                  <a:srgbClr val="000000">
                    <a:alpha val="23713"/>
                  </a:srgbClr>
                </a:gs>
                <a:gs pos="42857">
                  <a:srgbClr val="000000">
                    <a:alpha val="16267"/>
                  </a:srgbClr>
                </a:gs>
                <a:gs pos="57143">
                  <a:srgbClr val="000000">
                    <a:alpha val="9369"/>
                  </a:srgbClr>
                </a:gs>
                <a:gs pos="71429">
                  <a:srgbClr val="000000">
                    <a:alpha val="4500"/>
                  </a:srgbClr>
                </a:gs>
                <a:gs pos="85714">
                  <a:srgbClr val="000000">
                    <a:alpha val="1804"/>
                  </a:srgbClr>
                </a:gs>
                <a:gs pos="100000">
                  <a:srgbClr val="000000">
                    <a:alpha val="6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1" name="Splat 631"/>
            <p:cNvSpPr>
              <a:spLocks noGrp="1"/>
            </p:cNvSpPr>
            <p:nvPr/>
          </p:nvSpPr>
          <p:spPr>
            <a:xfrm rot="-8877918">
              <a:off x="729838" y="1716234"/>
              <a:ext cx="290782" cy="16560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2" name="Splat 632"/>
            <p:cNvSpPr>
              <a:spLocks noGrp="1"/>
            </p:cNvSpPr>
            <p:nvPr/>
          </p:nvSpPr>
          <p:spPr>
            <a:xfrm rot="9805665">
              <a:off x="1938794" y="3439461"/>
              <a:ext cx="764161" cy="8643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3" name="Splat 633"/>
            <p:cNvSpPr>
              <a:spLocks noGrp="1"/>
            </p:cNvSpPr>
            <p:nvPr/>
          </p:nvSpPr>
          <p:spPr>
            <a:xfrm rot="10540524">
              <a:off x="1684566" y="3528559"/>
              <a:ext cx="663642" cy="5192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4" name="Splat 634"/>
            <p:cNvSpPr>
              <a:spLocks noGrp="1"/>
            </p:cNvSpPr>
            <p:nvPr/>
          </p:nvSpPr>
          <p:spPr>
            <a:xfrm rot="-8269401">
              <a:off x="638950" y="1863307"/>
              <a:ext cx="161699" cy="1142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" name="Splat 635"/>
            <p:cNvSpPr>
              <a:spLocks noGrp="1"/>
            </p:cNvSpPr>
            <p:nvPr/>
          </p:nvSpPr>
          <p:spPr>
            <a:xfrm rot="-8386816">
              <a:off x="363624" y="3134261"/>
              <a:ext cx="657352" cy="3220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6" name="Splat 636"/>
            <p:cNvSpPr>
              <a:spLocks noGrp="1"/>
            </p:cNvSpPr>
            <p:nvPr/>
          </p:nvSpPr>
          <p:spPr>
            <a:xfrm rot="-10099137">
              <a:off x="1487768" y="1836866"/>
              <a:ext cx="817326" cy="3260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7" name="Splat 637"/>
            <p:cNvSpPr>
              <a:spLocks noGrp="1"/>
            </p:cNvSpPr>
            <p:nvPr/>
          </p:nvSpPr>
          <p:spPr>
            <a:xfrm rot="3046293">
              <a:off x="2040383" y="2083522"/>
              <a:ext cx="520280" cy="109731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8" name="Splat 638"/>
            <p:cNvSpPr>
              <a:spLocks noGrp="1"/>
            </p:cNvSpPr>
            <p:nvPr/>
          </p:nvSpPr>
          <p:spPr>
            <a:xfrm rot="-8229132">
              <a:off x="2648131" y="513475"/>
              <a:ext cx="721910" cy="114619"/>
            </a:xfrm>
            <a:prstGeom prst="ellipse">
              <a:avLst/>
            </a:prstGeom>
            <a:gradFill>
              <a:gsLst>
                <a:gs pos="0">
                  <a:srgbClr val="008500">
                    <a:alpha val="32968"/>
                  </a:srgbClr>
                </a:gs>
                <a:gs pos="14286">
                  <a:srgbClr val="008500">
                    <a:alpha val="30764"/>
                  </a:srgbClr>
                </a:gs>
                <a:gs pos="28571">
                  <a:srgbClr val="008500">
                    <a:alpha val="24833"/>
                  </a:srgbClr>
                </a:gs>
                <a:gs pos="42857">
                  <a:srgbClr val="008500">
                    <a:alpha val="17075"/>
                  </a:srgbClr>
                </a:gs>
                <a:gs pos="57143">
                  <a:srgbClr val="008500">
                    <a:alpha val="9855"/>
                  </a:srgbClr>
                </a:gs>
                <a:gs pos="71429">
                  <a:srgbClr val="008500">
                    <a:alpha val="4740"/>
                  </a:srgbClr>
                </a:gs>
                <a:gs pos="85714">
                  <a:srgbClr val="008500">
                    <a:alpha val="1902"/>
                  </a:srgbClr>
                </a:gs>
                <a:gs pos="100000">
                  <a:srgbClr val="0085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9" name="Splat 639"/>
            <p:cNvSpPr>
              <a:spLocks noGrp="1"/>
            </p:cNvSpPr>
            <p:nvPr/>
          </p:nvSpPr>
          <p:spPr>
            <a:xfrm rot="3117338">
              <a:off x="1970349" y="805144"/>
              <a:ext cx="710450" cy="207425"/>
            </a:xfrm>
            <a:prstGeom prst="ellipse">
              <a:avLst/>
            </a:prstGeom>
            <a:gradFill>
              <a:gsLst>
                <a:gs pos="0">
                  <a:srgbClr val="008800">
                    <a:alpha val="32968"/>
                  </a:srgbClr>
                </a:gs>
                <a:gs pos="14286">
                  <a:srgbClr val="008800">
                    <a:alpha val="30764"/>
                  </a:srgbClr>
                </a:gs>
                <a:gs pos="28571">
                  <a:srgbClr val="008800">
                    <a:alpha val="24833"/>
                  </a:srgbClr>
                </a:gs>
                <a:gs pos="42857">
                  <a:srgbClr val="008800">
                    <a:alpha val="17075"/>
                  </a:srgbClr>
                </a:gs>
                <a:gs pos="57143">
                  <a:srgbClr val="008800">
                    <a:alpha val="9855"/>
                  </a:srgbClr>
                </a:gs>
                <a:gs pos="71429">
                  <a:srgbClr val="008800">
                    <a:alpha val="4740"/>
                  </a:srgbClr>
                </a:gs>
                <a:gs pos="85714">
                  <a:srgbClr val="008800">
                    <a:alpha val="1902"/>
                  </a:srgbClr>
                </a:gs>
                <a:gs pos="100000">
                  <a:srgbClr val="008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0" name="Splat 640"/>
            <p:cNvSpPr>
              <a:spLocks noGrp="1"/>
            </p:cNvSpPr>
            <p:nvPr/>
          </p:nvSpPr>
          <p:spPr>
            <a:xfrm rot="4492752">
              <a:off x="728031" y="1824207"/>
              <a:ext cx="293622" cy="196090"/>
            </a:xfrm>
            <a:prstGeom prst="ellipse">
              <a:avLst/>
            </a:prstGeom>
            <a:gradFill>
              <a:gsLst>
                <a:gs pos="0">
                  <a:srgbClr val="000000">
                    <a:alpha val="13756"/>
                  </a:srgbClr>
                </a:gs>
                <a:gs pos="14286">
                  <a:srgbClr val="000000">
                    <a:alpha val="12717"/>
                  </a:srgbClr>
                </a:gs>
                <a:gs pos="28571">
                  <a:srgbClr val="000000">
                    <a:alpha val="10022"/>
                  </a:srgbClr>
                </a:gs>
                <a:gs pos="42857">
                  <a:srgbClr val="000000">
                    <a:alpha val="6693"/>
                  </a:srgbClr>
                </a:gs>
                <a:gs pos="57143">
                  <a:srgbClr val="000000">
                    <a:alpha val="3766"/>
                  </a:srgbClr>
                </a:gs>
                <a:gs pos="71429">
                  <a:srgbClr val="000000">
                    <a:alpha val="1781"/>
                  </a:srgbClr>
                </a:gs>
                <a:gs pos="85714">
                  <a:srgbClr val="000000">
                    <a:alpha val="708"/>
                  </a:srgbClr>
                </a:gs>
                <a:gs pos="100000">
                  <a:srgbClr val="000000">
                    <a:alpha val="2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1" name="Splat 641"/>
            <p:cNvSpPr>
              <a:spLocks noGrp="1"/>
            </p:cNvSpPr>
            <p:nvPr/>
          </p:nvSpPr>
          <p:spPr>
            <a:xfrm rot="-9972185">
              <a:off x="1632677" y="1916463"/>
              <a:ext cx="699648" cy="113407"/>
            </a:xfrm>
            <a:prstGeom prst="ellipse">
              <a:avLst/>
            </a:prstGeom>
            <a:gradFill>
              <a:gsLst>
                <a:gs pos="0">
                  <a:srgbClr val="000000">
                    <a:alpha val="32376"/>
                  </a:srgbClr>
                </a:gs>
                <a:gs pos="14286">
                  <a:srgbClr val="000000">
                    <a:alpha val="30202"/>
                  </a:srgbClr>
                </a:gs>
                <a:gs pos="28571">
                  <a:srgbClr val="000000">
                    <a:alpha val="24360"/>
                  </a:srgbClr>
                </a:gs>
                <a:gs pos="42857">
                  <a:srgbClr val="000000">
                    <a:alpha val="16733"/>
                  </a:srgbClr>
                </a:gs>
                <a:gs pos="57143">
                  <a:srgbClr val="000000">
                    <a:alpha val="9649"/>
                  </a:srgbClr>
                </a:gs>
                <a:gs pos="71429">
                  <a:srgbClr val="000000">
                    <a:alpha val="4639"/>
                  </a:srgbClr>
                </a:gs>
                <a:gs pos="85714">
                  <a:srgbClr val="000000">
                    <a:alpha val="1861"/>
                  </a:srgbClr>
                </a:gs>
                <a:gs pos="100000">
                  <a:srgbClr val="000000">
                    <a:alpha val="6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2" name="Splat 642"/>
            <p:cNvSpPr>
              <a:spLocks noGrp="1"/>
            </p:cNvSpPr>
            <p:nvPr/>
          </p:nvSpPr>
          <p:spPr>
            <a:xfrm rot="3062701">
              <a:off x="811481" y="1919613"/>
              <a:ext cx="302921" cy="17181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3" name="Splat 643"/>
            <p:cNvSpPr>
              <a:spLocks noGrp="1"/>
            </p:cNvSpPr>
            <p:nvPr/>
          </p:nvSpPr>
          <p:spPr>
            <a:xfrm rot="6301187">
              <a:off x="1126648" y="1797463"/>
              <a:ext cx="384643" cy="954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4" name="Splat 644"/>
            <p:cNvSpPr>
              <a:spLocks noGrp="1"/>
            </p:cNvSpPr>
            <p:nvPr/>
          </p:nvSpPr>
          <p:spPr>
            <a:xfrm rot="10060061">
              <a:off x="954790" y="2045968"/>
              <a:ext cx="614643" cy="932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5" name="Splat 645"/>
            <p:cNvSpPr>
              <a:spLocks noGrp="1"/>
            </p:cNvSpPr>
            <p:nvPr/>
          </p:nvSpPr>
          <p:spPr>
            <a:xfrm rot="-9315591">
              <a:off x="2306577" y="200773"/>
              <a:ext cx="452580" cy="57246"/>
            </a:xfrm>
            <a:prstGeom prst="ellipse">
              <a:avLst/>
            </a:prstGeom>
            <a:gradFill>
              <a:gsLst>
                <a:gs pos="0">
                  <a:srgbClr val="009900">
                    <a:alpha val="32968"/>
                  </a:srgbClr>
                </a:gs>
                <a:gs pos="14286">
                  <a:srgbClr val="009900">
                    <a:alpha val="30764"/>
                  </a:srgbClr>
                </a:gs>
                <a:gs pos="28571">
                  <a:srgbClr val="009900">
                    <a:alpha val="24833"/>
                  </a:srgbClr>
                </a:gs>
                <a:gs pos="42857">
                  <a:srgbClr val="009900">
                    <a:alpha val="17075"/>
                  </a:srgbClr>
                </a:gs>
                <a:gs pos="57143">
                  <a:srgbClr val="009900">
                    <a:alpha val="9855"/>
                  </a:srgbClr>
                </a:gs>
                <a:gs pos="71429">
                  <a:srgbClr val="009900">
                    <a:alpha val="4740"/>
                  </a:srgbClr>
                </a:gs>
                <a:gs pos="85714">
                  <a:srgbClr val="009900">
                    <a:alpha val="1902"/>
                  </a:srgbClr>
                </a:gs>
                <a:gs pos="100000">
                  <a:srgbClr val="009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6" name="Splat 646"/>
            <p:cNvSpPr>
              <a:spLocks noGrp="1"/>
            </p:cNvSpPr>
            <p:nvPr/>
          </p:nvSpPr>
          <p:spPr>
            <a:xfrm rot="-9472533">
              <a:off x="858830" y="3393422"/>
              <a:ext cx="680420" cy="8381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7" name="Splat 647"/>
            <p:cNvSpPr>
              <a:spLocks noGrp="1"/>
            </p:cNvSpPr>
            <p:nvPr/>
          </p:nvSpPr>
          <p:spPr>
            <a:xfrm rot="6037209">
              <a:off x="2256160" y="2501638"/>
              <a:ext cx="496846" cy="8079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8" name="Splat 648"/>
            <p:cNvSpPr>
              <a:spLocks noGrp="1"/>
            </p:cNvSpPr>
            <p:nvPr/>
          </p:nvSpPr>
          <p:spPr>
            <a:xfrm rot="3233868">
              <a:off x="643661" y="1530435"/>
              <a:ext cx="519453" cy="306604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9" name="Splat 649"/>
            <p:cNvSpPr>
              <a:spLocks noGrp="1"/>
            </p:cNvSpPr>
            <p:nvPr/>
          </p:nvSpPr>
          <p:spPr>
            <a:xfrm rot="8785964">
              <a:off x="1879627" y="2772708"/>
              <a:ext cx="555396" cy="127241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0" name="Splat 650"/>
            <p:cNvSpPr>
              <a:spLocks noGrp="1"/>
            </p:cNvSpPr>
            <p:nvPr/>
          </p:nvSpPr>
          <p:spPr>
            <a:xfrm rot="5729534">
              <a:off x="3365574" y="2086220"/>
              <a:ext cx="347781" cy="75353"/>
            </a:xfrm>
            <a:prstGeom prst="ellipse">
              <a:avLst/>
            </a:prstGeom>
            <a:gradFill>
              <a:gsLst>
                <a:gs pos="0">
                  <a:srgbClr val="FF0000">
                    <a:alpha val="24495"/>
                  </a:srgbClr>
                </a:gs>
                <a:gs pos="14286">
                  <a:srgbClr val="FF0000">
                    <a:alpha val="22759"/>
                  </a:srgbClr>
                </a:gs>
                <a:gs pos="28571">
                  <a:srgbClr val="FF0000">
                    <a:alpha val="18169"/>
                  </a:srgbClr>
                </a:gs>
                <a:gs pos="42857">
                  <a:srgbClr val="FF0000">
                    <a:alpha val="12324"/>
                  </a:srgbClr>
                </a:gs>
                <a:gs pos="57143">
                  <a:srgbClr val="FF0000">
                    <a:alpha val="7028"/>
                  </a:srgbClr>
                </a:gs>
                <a:gs pos="71429">
                  <a:srgbClr val="FF0000">
                    <a:alpha val="3354"/>
                  </a:srgbClr>
                </a:gs>
                <a:gs pos="85714">
                  <a:srgbClr val="FF0000">
                    <a:alpha val="1340"/>
                  </a:srgbClr>
                </a:gs>
                <a:gs pos="100000">
                  <a:srgbClr val="FF0000">
                    <a:alpha val="4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1" name="Splat 651"/>
            <p:cNvSpPr>
              <a:spLocks noGrp="1"/>
            </p:cNvSpPr>
            <p:nvPr/>
          </p:nvSpPr>
          <p:spPr>
            <a:xfrm rot="-9836945">
              <a:off x="1876963" y="1941763"/>
              <a:ext cx="413532" cy="57194"/>
            </a:xfrm>
            <a:prstGeom prst="ellipse">
              <a:avLst/>
            </a:prstGeom>
            <a:gradFill>
              <a:gsLst>
                <a:gs pos="0">
                  <a:srgbClr val="005200">
                    <a:alpha val="32968"/>
                  </a:srgbClr>
                </a:gs>
                <a:gs pos="14286">
                  <a:srgbClr val="005200">
                    <a:alpha val="30764"/>
                  </a:srgbClr>
                </a:gs>
                <a:gs pos="28571">
                  <a:srgbClr val="005200">
                    <a:alpha val="24833"/>
                  </a:srgbClr>
                </a:gs>
                <a:gs pos="42857">
                  <a:srgbClr val="005200">
                    <a:alpha val="17075"/>
                  </a:srgbClr>
                </a:gs>
                <a:gs pos="57143">
                  <a:srgbClr val="005200">
                    <a:alpha val="9855"/>
                  </a:srgbClr>
                </a:gs>
                <a:gs pos="71429">
                  <a:srgbClr val="005200">
                    <a:alpha val="4740"/>
                  </a:srgbClr>
                </a:gs>
                <a:gs pos="85714">
                  <a:srgbClr val="005200">
                    <a:alpha val="1902"/>
                  </a:srgbClr>
                </a:gs>
                <a:gs pos="100000">
                  <a:srgbClr val="005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2" name="Splat 652"/>
            <p:cNvSpPr>
              <a:spLocks noGrp="1"/>
            </p:cNvSpPr>
            <p:nvPr/>
          </p:nvSpPr>
          <p:spPr>
            <a:xfrm rot="3109733">
              <a:off x="892925" y="2486541"/>
              <a:ext cx="761968" cy="6635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3" name="Splat 653"/>
            <p:cNvSpPr>
              <a:spLocks noGrp="1"/>
            </p:cNvSpPr>
            <p:nvPr/>
          </p:nvSpPr>
          <p:spPr>
            <a:xfrm rot="7768254">
              <a:off x="258334" y="681162"/>
              <a:ext cx="501799" cy="131632"/>
            </a:xfrm>
            <a:prstGeom prst="ellipse">
              <a:avLst/>
            </a:prstGeom>
            <a:gradFill>
              <a:gsLst>
                <a:gs pos="0">
                  <a:srgbClr val="000000">
                    <a:alpha val="8459"/>
                  </a:srgbClr>
                </a:gs>
                <a:gs pos="14286">
                  <a:srgbClr val="000000">
                    <a:alpha val="7802"/>
                  </a:srgbClr>
                </a:gs>
                <a:gs pos="28571">
                  <a:srgbClr val="000000">
                    <a:alpha val="6112"/>
                  </a:srgbClr>
                </a:gs>
                <a:gs pos="42857">
                  <a:srgbClr val="000000">
                    <a:alpha val="4053"/>
                  </a:srgbClr>
                </a:gs>
                <a:gs pos="57143">
                  <a:srgbClr val="000000">
                    <a:alpha val="2266"/>
                  </a:srgbClr>
                </a:gs>
                <a:gs pos="71429">
                  <a:srgbClr val="000000">
                    <a:alpha val="1067"/>
                  </a:srgbClr>
                </a:gs>
                <a:gs pos="85714">
                  <a:srgbClr val="000000">
                    <a:alpha val="423"/>
                  </a:srgbClr>
                </a:gs>
                <a:gs pos="100000">
                  <a:srgbClr val="000000">
                    <a:alpha val="1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4" name="Splat 654"/>
            <p:cNvSpPr>
              <a:spLocks noGrp="1"/>
            </p:cNvSpPr>
            <p:nvPr/>
          </p:nvSpPr>
          <p:spPr>
            <a:xfrm rot="2904218">
              <a:off x="2193655" y="1136944"/>
              <a:ext cx="748661" cy="174145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5" name="Splat 655"/>
            <p:cNvSpPr>
              <a:spLocks noGrp="1"/>
            </p:cNvSpPr>
            <p:nvPr/>
          </p:nvSpPr>
          <p:spPr>
            <a:xfrm rot="8209186">
              <a:off x="256359" y="531963"/>
              <a:ext cx="779901" cy="57655"/>
            </a:xfrm>
            <a:prstGeom prst="ellipse">
              <a:avLst/>
            </a:prstGeom>
            <a:gradFill>
              <a:gsLst>
                <a:gs pos="0">
                  <a:srgbClr val="009B00">
                    <a:alpha val="32968"/>
                  </a:srgbClr>
                </a:gs>
                <a:gs pos="14286">
                  <a:srgbClr val="009B00">
                    <a:alpha val="30764"/>
                  </a:srgbClr>
                </a:gs>
                <a:gs pos="28571">
                  <a:srgbClr val="009B00">
                    <a:alpha val="24833"/>
                  </a:srgbClr>
                </a:gs>
                <a:gs pos="42857">
                  <a:srgbClr val="009B00">
                    <a:alpha val="17075"/>
                  </a:srgbClr>
                </a:gs>
                <a:gs pos="57143">
                  <a:srgbClr val="009B00">
                    <a:alpha val="9855"/>
                  </a:srgbClr>
                </a:gs>
                <a:gs pos="71429">
                  <a:srgbClr val="009B00">
                    <a:alpha val="4740"/>
                  </a:srgbClr>
                </a:gs>
                <a:gs pos="85714">
                  <a:srgbClr val="009B00">
                    <a:alpha val="1902"/>
                  </a:srgbClr>
                </a:gs>
                <a:gs pos="100000">
                  <a:srgbClr val="009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6" name="Splat 656"/>
            <p:cNvSpPr>
              <a:spLocks noGrp="1"/>
            </p:cNvSpPr>
            <p:nvPr/>
          </p:nvSpPr>
          <p:spPr>
            <a:xfrm rot="-9319022">
              <a:off x="393526" y="2829857"/>
              <a:ext cx="904692" cy="50431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7" name="Splat 657"/>
            <p:cNvSpPr>
              <a:spLocks noGrp="1"/>
            </p:cNvSpPr>
            <p:nvPr/>
          </p:nvSpPr>
          <p:spPr>
            <a:xfrm rot="10745866">
              <a:off x="820946" y="1997739"/>
              <a:ext cx="441800" cy="312759"/>
            </a:xfrm>
            <a:prstGeom prst="ellipse">
              <a:avLst/>
            </a:prstGeom>
            <a:gradFill>
              <a:gsLst>
                <a:gs pos="0">
                  <a:srgbClr val="FFDD00">
                    <a:alpha val="32968"/>
                  </a:srgbClr>
                </a:gs>
                <a:gs pos="14286">
                  <a:srgbClr val="FFDD00">
                    <a:alpha val="30764"/>
                  </a:srgbClr>
                </a:gs>
                <a:gs pos="28571">
                  <a:srgbClr val="FFDD00">
                    <a:alpha val="24833"/>
                  </a:srgbClr>
                </a:gs>
                <a:gs pos="42857">
                  <a:srgbClr val="FFDD00">
                    <a:alpha val="17075"/>
                  </a:srgbClr>
                </a:gs>
                <a:gs pos="57143">
                  <a:srgbClr val="FFDD00">
                    <a:alpha val="9855"/>
                  </a:srgbClr>
                </a:gs>
                <a:gs pos="71429">
                  <a:srgbClr val="FFDD00">
                    <a:alpha val="4740"/>
                  </a:srgbClr>
                </a:gs>
                <a:gs pos="85714">
                  <a:srgbClr val="FFDD00">
                    <a:alpha val="1902"/>
                  </a:srgbClr>
                </a:gs>
                <a:gs pos="100000">
                  <a:srgbClr val="FFD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8" name="Splat 658"/>
            <p:cNvSpPr>
              <a:spLocks noGrp="1"/>
            </p:cNvSpPr>
            <p:nvPr/>
          </p:nvSpPr>
          <p:spPr>
            <a:xfrm rot="10482544">
              <a:off x="1579940" y="1909971"/>
              <a:ext cx="475749" cy="255045"/>
            </a:xfrm>
            <a:prstGeom prst="ellipse">
              <a:avLst/>
            </a:prstGeom>
            <a:gradFill>
              <a:gsLst>
                <a:gs pos="0">
                  <a:srgbClr val="000000">
                    <a:alpha val="28530"/>
                  </a:srgbClr>
                </a:gs>
                <a:gs pos="14286">
                  <a:srgbClr val="000000">
                    <a:alpha val="26562"/>
                  </a:srgbClr>
                </a:gs>
                <a:gs pos="28571">
                  <a:srgbClr val="000000">
                    <a:alpha val="21314"/>
                  </a:srgbClr>
                </a:gs>
                <a:gs pos="42857">
                  <a:srgbClr val="000000">
                    <a:alpha val="14549"/>
                  </a:srgbClr>
                </a:gs>
                <a:gs pos="57143">
                  <a:srgbClr val="000000">
                    <a:alpha val="8343"/>
                  </a:srgbClr>
                </a:gs>
                <a:gs pos="71429">
                  <a:srgbClr val="000000">
                    <a:alpha val="3996"/>
                  </a:srgbClr>
                </a:gs>
                <a:gs pos="85714">
                  <a:srgbClr val="000000">
                    <a:alpha val="1600"/>
                  </a:srgbClr>
                </a:gs>
                <a:gs pos="100000">
                  <a:srgbClr val="000000">
                    <a:alpha val="5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9" name="Splat 659"/>
            <p:cNvSpPr>
              <a:spLocks noGrp="1"/>
            </p:cNvSpPr>
            <p:nvPr/>
          </p:nvSpPr>
          <p:spPr>
            <a:xfrm rot="-8332183">
              <a:off x="1412669" y="2756417"/>
              <a:ext cx="355623" cy="48774"/>
            </a:xfrm>
            <a:prstGeom prst="ellipse">
              <a:avLst/>
            </a:prstGeom>
            <a:gradFill>
              <a:gsLst>
                <a:gs pos="0">
                  <a:srgbClr val="000000">
                    <a:alpha val="30343"/>
                  </a:srgbClr>
                </a:gs>
                <a:gs pos="14286">
                  <a:srgbClr val="000000">
                    <a:alpha val="28275"/>
                  </a:srgbClr>
                </a:gs>
                <a:gs pos="28571">
                  <a:srgbClr val="000000">
                    <a:alpha val="22744"/>
                  </a:srgbClr>
                </a:gs>
                <a:gs pos="42857">
                  <a:srgbClr val="000000">
                    <a:alpha val="15571"/>
                  </a:srgbClr>
                </a:gs>
                <a:gs pos="57143">
                  <a:srgbClr val="000000">
                    <a:alpha val="8952"/>
                  </a:srgbClr>
                </a:gs>
                <a:gs pos="71429">
                  <a:srgbClr val="000000">
                    <a:alpha val="4295"/>
                  </a:srgbClr>
                </a:gs>
                <a:gs pos="85714">
                  <a:srgbClr val="000000">
                    <a:alpha val="1721"/>
                  </a:srgbClr>
                </a:gs>
                <a:gs pos="100000">
                  <a:srgbClr val="000000">
                    <a:alpha val="5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0" name="Splat 660"/>
            <p:cNvSpPr>
              <a:spLocks noGrp="1"/>
            </p:cNvSpPr>
            <p:nvPr/>
          </p:nvSpPr>
          <p:spPr>
            <a:xfrm rot="8334927">
              <a:off x="214058" y="2593641"/>
              <a:ext cx="419175" cy="818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1" name="Splat 661"/>
            <p:cNvSpPr>
              <a:spLocks noGrp="1"/>
            </p:cNvSpPr>
            <p:nvPr/>
          </p:nvSpPr>
          <p:spPr>
            <a:xfrm rot="-9615023">
              <a:off x="1366329" y="1869790"/>
              <a:ext cx="682525" cy="108967"/>
            </a:xfrm>
            <a:prstGeom prst="ellipse">
              <a:avLst/>
            </a:prstGeom>
            <a:gradFill>
              <a:gsLst>
                <a:gs pos="0">
                  <a:srgbClr val="007100">
                    <a:alpha val="32968"/>
                  </a:srgbClr>
                </a:gs>
                <a:gs pos="14286">
                  <a:srgbClr val="007100">
                    <a:alpha val="30764"/>
                  </a:srgbClr>
                </a:gs>
                <a:gs pos="28571">
                  <a:srgbClr val="007100">
                    <a:alpha val="24833"/>
                  </a:srgbClr>
                </a:gs>
                <a:gs pos="42857">
                  <a:srgbClr val="007100">
                    <a:alpha val="17075"/>
                  </a:srgbClr>
                </a:gs>
                <a:gs pos="57143">
                  <a:srgbClr val="007100">
                    <a:alpha val="9855"/>
                  </a:srgbClr>
                </a:gs>
                <a:gs pos="71429">
                  <a:srgbClr val="007100">
                    <a:alpha val="4740"/>
                  </a:srgbClr>
                </a:gs>
                <a:gs pos="85714">
                  <a:srgbClr val="007100">
                    <a:alpha val="1902"/>
                  </a:srgbClr>
                </a:gs>
                <a:gs pos="100000">
                  <a:srgbClr val="0071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2" name="Splat 662"/>
            <p:cNvSpPr>
              <a:spLocks noGrp="1"/>
            </p:cNvSpPr>
            <p:nvPr/>
          </p:nvSpPr>
          <p:spPr>
            <a:xfrm rot="5252058">
              <a:off x="1474325" y="1078197"/>
              <a:ext cx="557587" cy="25537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3" name="Splat 663"/>
            <p:cNvSpPr>
              <a:spLocks noGrp="1"/>
            </p:cNvSpPr>
            <p:nvPr/>
          </p:nvSpPr>
          <p:spPr>
            <a:xfrm rot="8655148">
              <a:off x="1540760" y="1933197"/>
              <a:ext cx="405733" cy="240524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4" name="Splat 664"/>
            <p:cNvSpPr>
              <a:spLocks noGrp="1"/>
            </p:cNvSpPr>
            <p:nvPr/>
          </p:nvSpPr>
          <p:spPr>
            <a:xfrm rot="9604313">
              <a:off x="1275697" y="2048870"/>
              <a:ext cx="818358" cy="30805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5" name="Splat 665"/>
            <p:cNvSpPr>
              <a:spLocks noGrp="1"/>
            </p:cNvSpPr>
            <p:nvPr/>
          </p:nvSpPr>
          <p:spPr>
            <a:xfrm rot="-10189260">
              <a:off x="3041239" y="2794471"/>
              <a:ext cx="216745" cy="12325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6" name="Splat 666"/>
            <p:cNvSpPr>
              <a:spLocks noGrp="1"/>
            </p:cNvSpPr>
            <p:nvPr/>
          </p:nvSpPr>
          <p:spPr>
            <a:xfrm rot="-9299316">
              <a:off x="2569278" y="1384601"/>
              <a:ext cx="271283" cy="75342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7" name="Splat 667"/>
            <p:cNvSpPr>
              <a:spLocks noGrp="1"/>
            </p:cNvSpPr>
            <p:nvPr/>
          </p:nvSpPr>
          <p:spPr>
            <a:xfrm rot="-9490951">
              <a:off x="1559787" y="768784"/>
              <a:ext cx="833563" cy="19198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8" name="Splat 668"/>
            <p:cNvSpPr>
              <a:spLocks noGrp="1"/>
            </p:cNvSpPr>
            <p:nvPr/>
          </p:nvSpPr>
          <p:spPr>
            <a:xfrm rot="7819882">
              <a:off x="1849903" y="2693207"/>
              <a:ext cx="712733" cy="166005"/>
            </a:xfrm>
            <a:prstGeom prst="ellipse">
              <a:avLst/>
            </a:prstGeom>
            <a:gradFill>
              <a:gsLst>
                <a:gs pos="0">
                  <a:srgbClr val="004400">
                    <a:alpha val="32968"/>
                  </a:srgbClr>
                </a:gs>
                <a:gs pos="14286">
                  <a:srgbClr val="004400">
                    <a:alpha val="30764"/>
                  </a:srgbClr>
                </a:gs>
                <a:gs pos="28571">
                  <a:srgbClr val="004400">
                    <a:alpha val="24833"/>
                  </a:srgbClr>
                </a:gs>
                <a:gs pos="42857">
                  <a:srgbClr val="004400">
                    <a:alpha val="17075"/>
                  </a:srgbClr>
                </a:gs>
                <a:gs pos="57143">
                  <a:srgbClr val="004400">
                    <a:alpha val="9855"/>
                  </a:srgbClr>
                </a:gs>
                <a:gs pos="71429">
                  <a:srgbClr val="004400">
                    <a:alpha val="4740"/>
                  </a:srgbClr>
                </a:gs>
                <a:gs pos="85714">
                  <a:srgbClr val="004400">
                    <a:alpha val="1902"/>
                  </a:srgbClr>
                </a:gs>
                <a:gs pos="100000">
                  <a:srgbClr val="0044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9" name="Splat 669"/>
            <p:cNvSpPr>
              <a:spLocks noGrp="1"/>
            </p:cNvSpPr>
            <p:nvPr/>
          </p:nvSpPr>
          <p:spPr>
            <a:xfrm rot="3021898">
              <a:off x="2235470" y="1226023"/>
              <a:ext cx="594776" cy="70108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0" name="Splat 670"/>
            <p:cNvSpPr>
              <a:spLocks noGrp="1"/>
            </p:cNvSpPr>
            <p:nvPr/>
          </p:nvSpPr>
          <p:spPr>
            <a:xfrm rot="-8544578">
              <a:off x="1105024" y="1281117"/>
              <a:ext cx="616233" cy="75987"/>
            </a:xfrm>
            <a:prstGeom prst="ellipse">
              <a:avLst/>
            </a:prstGeom>
            <a:gradFill>
              <a:gsLst>
                <a:gs pos="0">
                  <a:srgbClr val="FFFF00">
                    <a:alpha val="19727"/>
                  </a:srgbClr>
                </a:gs>
                <a:gs pos="14286">
                  <a:srgbClr val="FFFF00">
                    <a:alpha val="18288"/>
                  </a:srgbClr>
                </a:gs>
                <a:gs pos="28571">
                  <a:srgbClr val="FFFF00">
                    <a:alpha val="14514"/>
                  </a:srgbClr>
                </a:gs>
                <a:gs pos="42857">
                  <a:srgbClr val="FFFF00">
                    <a:alpha val="9775"/>
                  </a:srgbClr>
                </a:gs>
                <a:gs pos="57143">
                  <a:srgbClr val="FFFF00">
                    <a:alpha val="5540"/>
                  </a:srgbClr>
                </a:gs>
                <a:gs pos="71429">
                  <a:srgbClr val="FFFF00">
                    <a:alpha val="2633"/>
                  </a:srgbClr>
                </a:gs>
                <a:gs pos="85714">
                  <a:srgbClr val="FFFF00">
                    <a:alpha val="1049"/>
                  </a:srgbClr>
                </a:gs>
                <a:gs pos="100000">
                  <a:srgbClr val="FFFF00">
                    <a:alpha val="3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1" name="Splat 671"/>
            <p:cNvSpPr>
              <a:spLocks noGrp="1"/>
            </p:cNvSpPr>
            <p:nvPr/>
          </p:nvSpPr>
          <p:spPr>
            <a:xfrm rot="-8568056">
              <a:off x="2458576" y="1313846"/>
              <a:ext cx="394477" cy="109206"/>
            </a:xfrm>
            <a:prstGeom prst="ellipse">
              <a:avLst/>
            </a:prstGeom>
            <a:gradFill>
              <a:gsLst>
                <a:gs pos="0">
                  <a:srgbClr val="006B00">
                    <a:alpha val="32968"/>
                  </a:srgbClr>
                </a:gs>
                <a:gs pos="14286">
                  <a:srgbClr val="006B00">
                    <a:alpha val="30764"/>
                  </a:srgbClr>
                </a:gs>
                <a:gs pos="28571">
                  <a:srgbClr val="006B00">
                    <a:alpha val="24833"/>
                  </a:srgbClr>
                </a:gs>
                <a:gs pos="42857">
                  <a:srgbClr val="006B00">
                    <a:alpha val="17075"/>
                  </a:srgbClr>
                </a:gs>
                <a:gs pos="57143">
                  <a:srgbClr val="006B00">
                    <a:alpha val="9855"/>
                  </a:srgbClr>
                </a:gs>
                <a:gs pos="71429">
                  <a:srgbClr val="006B00">
                    <a:alpha val="4740"/>
                  </a:srgbClr>
                </a:gs>
                <a:gs pos="85714">
                  <a:srgbClr val="006B00">
                    <a:alpha val="1902"/>
                  </a:srgbClr>
                </a:gs>
                <a:gs pos="100000">
                  <a:srgbClr val="006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2" name="Splat 672"/>
            <p:cNvSpPr>
              <a:spLocks noGrp="1"/>
            </p:cNvSpPr>
            <p:nvPr/>
          </p:nvSpPr>
          <p:spPr>
            <a:xfrm rot="-9083546">
              <a:off x="2290625" y="276130"/>
              <a:ext cx="764385" cy="93644"/>
            </a:xfrm>
            <a:prstGeom prst="ellipse">
              <a:avLst/>
            </a:prstGeom>
            <a:gradFill>
              <a:gsLst>
                <a:gs pos="0">
                  <a:srgbClr val="008D00">
                    <a:alpha val="32968"/>
                  </a:srgbClr>
                </a:gs>
                <a:gs pos="14286">
                  <a:srgbClr val="008D00">
                    <a:alpha val="30764"/>
                  </a:srgbClr>
                </a:gs>
                <a:gs pos="28571">
                  <a:srgbClr val="008D00">
                    <a:alpha val="24833"/>
                  </a:srgbClr>
                </a:gs>
                <a:gs pos="42857">
                  <a:srgbClr val="008D00">
                    <a:alpha val="17075"/>
                  </a:srgbClr>
                </a:gs>
                <a:gs pos="57143">
                  <a:srgbClr val="008D00">
                    <a:alpha val="9855"/>
                  </a:srgbClr>
                </a:gs>
                <a:gs pos="71429">
                  <a:srgbClr val="008D00">
                    <a:alpha val="4740"/>
                  </a:srgbClr>
                </a:gs>
                <a:gs pos="85714">
                  <a:srgbClr val="008D00">
                    <a:alpha val="1902"/>
                  </a:srgbClr>
                </a:gs>
                <a:gs pos="100000">
                  <a:srgbClr val="008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3" name="Splat 673"/>
            <p:cNvSpPr>
              <a:spLocks noGrp="1"/>
            </p:cNvSpPr>
            <p:nvPr/>
          </p:nvSpPr>
          <p:spPr>
            <a:xfrm rot="7572279">
              <a:off x="352394" y="584546"/>
              <a:ext cx="527914" cy="238463"/>
            </a:xfrm>
            <a:prstGeom prst="ellipse">
              <a:avLst/>
            </a:prstGeom>
            <a:gradFill>
              <a:gsLst>
                <a:gs pos="0">
                  <a:srgbClr val="009200">
                    <a:alpha val="32968"/>
                  </a:srgbClr>
                </a:gs>
                <a:gs pos="14286">
                  <a:srgbClr val="009200">
                    <a:alpha val="30764"/>
                  </a:srgbClr>
                </a:gs>
                <a:gs pos="28571">
                  <a:srgbClr val="009200">
                    <a:alpha val="24833"/>
                  </a:srgbClr>
                </a:gs>
                <a:gs pos="42857">
                  <a:srgbClr val="009200">
                    <a:alpha val="17075"/>
                  </a:srgbClr>
                </a:gs>
                <a:gs pos="57143">
                  <a:srgbClr val="009200">
                    <a:alpha val="9855"/>
                  </a:srgbClr>
                </a:gs>
                <a:gs pos="71429">
                  <a:srgbClr val="009200">
                    <a:alpha val="4740"/>
                  </a:srgbClr>
                </a:gs>
                <a:gs pos="85714">
                  <a:srgbClr val="009200">
                    <a:alpha val="1902"/>
                  </a:srgbClr>
                </a:gs>
                <a:gs pos="100000">
                  <a:srgbClr val="009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4" name="Splat 674"/>
            <p:cNvSpPr>
              <a:spLocks noGrp="1"/>
            </p:cNvSpPr>
            <p:nvPr/>
          </p:nvSpPr>
          <p:spPr>
            <a:xfrm rot="3575435">
              <a:off x="2997148" y="891970"/>
              <a:ext cx="640065" cy="51668"/>
            </a:xfrm>
            <a:prstGeom prst="ellipse">
              <a:avLst/>
            </a:prstGeom>
            <a:gradFill>
              <a:gsLst>
                <a:gs pos="0">
                  <a:srgbClr val="00A600">
                    <a:alpha val="32968"/>
                  </a:srgbClr>
                </a:gs>
                <a:gs pos="14286">
                  <a:srgbClr val="00A600">
                    <a:alpha val="30764"/>
                  </a:srgbClr>
                </a:gs>
                <a:gs pos="28571">
                  <a:srgbClr val="00A600">
                    <a:alpha val="24833"/>
                  </a:srgbClr>
                </a:gs>
                <a:gs pos="42857">
                  <a:srgbClr val="00A600">
                    <a:alpha val="17075"/>
                  </a:srgbClr>
                </a:gs>
                <a:gs pos="57143">
                  <a:srgbClr val="00A600">
                    <a:alpha val="9855"/>
                  </a:srgbClr>
                </a:gs>
                <a:gs pos="71429">
                  <a:srgbClr val="00A600">
                    <a:alpha val="4740"/>
                  </a:srgbClr>
                </a:gs>
                <a:gs pos="85714">
                  <a:srgbClr val="00A600">
                    <a:alpha val="1902"/>
                  </a:srgbClr>
                </a:gs>
                <a:gs pos="100000">
                  <a:srgbClr val="00A6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5" name="Splat 675"/>
            <p:cNvSpPr>
              <a:spLocks noGrp="1"/>
            </p:cNvSpPr>
            <p:nvPr/>
          </p:nvSpPr>
          <p:spPr>
            <a:xfrm rot="-9730343">
              <a:off x="1930147" y="823101"/>
              <a:ext cx="303832" cy="165876"/>
            </a:xfrm>
            <a:prstGeom prst="ellipse">
              <a:avLst/>
            </a:prstGeom>
            <a:gradFill>
              <a:gsLst>
                <a:gs pos="0">
                  <a:srgbClr val="FF3900">
                    <a:alpha val="27316"/>
                  </a:srgbClr>
                </a:gs>
                <a:gs pos="14286">
                  <a:srgbClr val="FF3900">
                    <a:alpha val="25416"/>
                  </a:srgbClr>
                </a:gs>
                <a:gs pos="28571">
                  <a:srgbClr val="FF3900">
                    <a:alpha val="20363"/>
                  </a:srgbClr>
                </a:gs>
                <a:gs pos="42857">
                  <a:srgbClr val="FF3900">
                    <a:alpha val="13873"/>
                  </a:srgbClr>
                </a:gs>
                <a:gs pos="57143">
                  <a:srgbClr val="FF3900">
                    <a:alpha val="7942"/>
                  </a:srgbClr>
                </a:gs>
                <a:gs pos="71429">
                  <a:srgbClr val="FF3900">
                    <a:alpha val="3800"/>
                  </a:srgbClr>
                </a:gs>
                <a:gs pos="85714">
                  <a:srgbClr val="FF3900">
                    <a:alpha val="1520"/>
                  </a:srgbClr>
                </a:gs>
                <a:gs pos="100000">
                  <a:srgbClr val="FF3900">
                    <a:alpha val="5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6" name="Splat 676"/>
            <p:cNvSpPr>
              <a:spLocks noGrp="1"/>
            </p:cNvSpPr>
            <p:nvPr/>
          </p:nvSpPr>
          <p:spPr>
            <a:xfrm rot="2963190">
              <a:off x="909565" y="2390507"/>
              <a:ext cx="834584" cy="86591"/>
            </a:xfrm>
            <a:prstGeom prst="ellipse">
              <a:avLst/>
            </a:prstGeom>
            <a:gradFill>
              <a:gsLst>
                <a:gs pos="0">
                  <a:srgbClr val="00FF00">
                    <a:alpha val="32963"/>
                  </a:srgbClr>
                </a:gs>
                <a:gs pos="14286">
                  <a:srgbClr val="00FF00">
                    <a:alpha val="30759"/>
                  </a:srgbClr>
                </a:gs>
                <a:gs pos="28571">
                  <a:srgbClr val="00FF00">
                    <a:alpha val="24829"/>
                  </a:srgbClr>
                </a:gs>
                <a:gs pos="42857">
                  <a:srgbClr val="00FF00">
                    <a:alpha val="17073"/>
                  </a:srgbClr>
                </a:gs>
                <a:gs pos="57143">
                  <a:srgbClr val="00FF00">
                    <a:alpha val="9853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7" name="Splat 677"/>
            <p:cNvSpPr>
              <a:spLocks noGrp="1"/>
            </p:cNvSpPr>
            <p:nvPr/>
          </p:nvSpPr>
          <p:spPr>
            <a:xfrm rot="3662916">
              <a:off x="1525922" y="1108308"/>
              <a:ext cx="495563" cy="11291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8" name="Splat 678"/>
            <p:cNvSpPr>
              <a:spLocks noGrp="1"/>
            </p:cNvSpPr>
            <p:nvPr/>
          </p:nvSpPr>
          <p:spPr>
            <a:xfrm rot="3050373">
              <a:off x="1254886" y="2631183"/>
              <a:ext cx="438839" cy="36358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9" name="Splat 679"/>
            <p:cNvSpPr>
              <a:spLocks noGrp="1"/>
            </p:cNvSpPr>
            <p:nvPr/>
          </p:nvSpPr>
          <p:spPr>
            <a:xfrm rot="-10714901">
              <a:off x="1977077" y="1227767"/>
              <a:ext cx="294256" cy="293536"/>
            </a:xfrm>
            <a:prstGeom prst="ellipse">
              <a:avLst/>
            </a:prstGeom>
            <a:gradFill>
              <a:gsLst>
                <a:gs pos="0">
                  <a:srgbClr val="FFE2C1">
                    <a:alpha val="2622"/>
                  </a:srgbClr>
                </a:gs>
                <a:gs pos="14286">
                  <a:srgbClr val="FFE2C1">
                    <a:alpha val="2412"/>
                  </a:srgbClr>
                </a:gs>
                <a:gs pos="28571">
                  <a:srgbClr val="FFE2C1">
                    <a:alpha val="1878"/>
                  </a:srgbClr>
                </a:gs>
                <a:gs pos="42857">
                  <a:srgbClr val="FFE2C1">
                    <a:alpha val="1236"/>
                  </a:srgbClr>
                </a:gs>
                <a:gs pos="57143">
                  <a:srgbClr val="FFE2C1">
                    <a:alpha val="687"/>
                  </a:srgbClr>
                </a:gs>
                <a:gs pos="71429">
                  <a:srgbClr val="FFE2C1">
                    <a:alpha val="322"/>
                  </a:srgbClr>
                </a:gs>
                <a:gs pos="85714">
                  <a:srgbClr val="FFE2C1">
                    <a:alpha val="127"/>
                  </a:srgbClr>
                </a:gs>
                <a:gs pos="100000">
                  <a:srgbClr val="FFE2C1">
                    <a:alpha val="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0" name="Splat 680"/>
            <p:cNvSpPr>
              <a:spLocks noGrp="1"/>
            </p:cNvSpPr>
            <p:nvPr/>
          </p:nvSpPr>
          <p:spPr>
            <a:xfrm rot="5163689">
              <a:off x="2791033" y="787322"/>
              <a:ext cx="531083" cy="336268"/>
            </a:xfrm>
            <a:prstGeom prst="ellipse">
              <a:avLst/>
            </a:prstGeom>
            <a:gradFill>
              <a:gsLst>
                <a:gs pos="0">
                  <a:srgbClr val="000000">
                    <a:alpha val="17726"/>
                  </a:srgbClr>
                </a:gs>
                <a:gs pos="14286">
                  <a:srgbClr val="000000">
                    <a:alpha val="16417"/>
                  </a:srgbClr>
                </a:gs>
                <a:gs pos="28571">
                  <a:srgbClr val="000000">
                    <a:alpha val="12998"/>
                  </a:srgbClr>
                </a:gs>
                <a:gs pos="42857">
                  <a:srgbClr val="000000">
                    <a:alpha val="8729"/>
                  </a:srgbClr>
                </a:gs>
                <a:gs pos="57143">
                  <a:srgbClr val="000000">
                    <a:alpha val="4935"/>
                  </a:srgbClr>
                </a:gs>
                <a:gs pos="71429">
                  <a:srgbClr val="000000">
                    <a:alpha val="2341"/>
                  </a:srgbClr>
                </a:gs>
                <a:gs pos="85714">
                  <a:srgbClr val="000000">
                    <a:alpha val="932"/>
                  </a:srgbClr>
                </a:gs>
                <a:gs pos="100000">
                  <a:srgbClr val="000000">
                    <a:alpha val="3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1" name="Splat 681"/>
            <p:cNvSpPr>
              <a:spLocks noGrp="1"/>
            </p:cNvSpPr>
            <p:nvPr/>
          </p:nvSpPr>
          <p:spPr>
            <a:xfrm rot="10245121">
              <a:off x="1932645" y="2917938"/>
              <a:ext cx="222033" cy="972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2" name="Splat 682"/>
            <p:cNvSpPr>
              <a:spLocks noGrp="1"/>
            </p:cNvSpPr>
            <p:nvPr/>
          </p:nvSpPr>
          <p:spPr>
            <a:xfrm rot="9438556">
              <a:off x="1186628" y="1455501"/>
              <a:ext cx="291252" cy="382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3" name="Splat 683"/>
            <p:cNvSpPr>
              <a:spLocks noGrp="1"/>
            </p:cNvSpPr>
            <p:nvPr/>
          </p:nvSpPr>
          <p:spPr>
            <a:xfrm rot="8111805">
              <a:off x="264513" y="572762"/>
              <a:ext cx="682674" cy="103448"/>
            </a:xfrm>
            <a:prstGeom prst="ellipse">
              <a:avLst/>
            </a:prstGeom>
            <a:gradFill>
              <a:gsLst>
                <a:gs pos="0">
                  <a:srgbClr val="00A100">
                    <a:alpha val="32968"/>
                  </a:srgbClr>
                </a:gs>
                <a:gs pos="14286">
                  <a:srgbClr val="00A100">
                    <a:alpha val="30764"/>
                  </a:srgbClr>
                </a:gs>
                <a:gs pos="28571">
                  <a:srgbClr val="00A100">
                    <a:alpha val="24833"/>
                  </a:srgbClr>
                </a:gs>
                <a:gs pos="42857">
                  <a:srgbClr val="00A100">
                    <a:alpha val="17075"/>
                  </a:srgbClr>
                </a:gs>
                <a:gs pos="57143">
                  <a:srgbClr val="00A100">
                    <a:alpha val="9855"/>
                  </a:srgbClr>
                </a:gs>
                <a:gs pos="71429">
                  <a:srgbClr val="00A100">
                    <a:alpha val="4740"/>
                  </a:srgbClr>
                </a:gs>
                <a:gs pos="85714">
                  <a:srgbClr val="00A100">
                    <a:alpha val="1902"/>
                  </a:srgbClr>
                </a:gs>
                <a:gs pos="100000">
                  <a:srgbClr val="00A1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4" name="Splat 684"/>
            <p:cNvSpPr>
              <a:spLocks noGrp="1"/>
            </p:cNvSpPr>
            <p:nvPr/>
          </p:nvSpPr>
          <p:spPr>
            <a:xfrm rot="10623708">
              <a:off x="1806742" y="3554828"/>
              <a:ext cx="307223" cy="2729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5" name="Splat 685"/>
            <p:cNvSpPr>
              <a:spLocks noGrp="1"/>
            </p:cNvSpPr>
            <p:nvPr/>
          </p:nvSpPr>
          <p:spPr>
            <a:xfrm rot="9445884">
              <a:off x="2699380" y="1362346"/>
              <a:ext cx="461440" cy="74524"/>
            </a:xfrm>
            <a:prstGeom prst="ellipse">
              <a:avLst/>
            </a:prstGeom>
            <a:gradFill>
              <a:gsLst>
                <a:gs pos="0">
                  <a:srgbClr val="00AA00">
                    <a:alpha val="32968"/>
                  </a:srgbClr>
                </a:gs>
                <a:gs pos="14286">
                  <a:srgbClr val="00AA00">
                    <a:alpha val="30764"/>
                  </a:srgbClr>
                </a:gs>
                <a:gs pos="28571">
                  <a:srgbClr val="00AA00">
                    <a:alpha val="24833"/>
                  </a:srgbClr>
                </a:gs>
                <a:gs pos="42857">
                  <a:srgbClr val="00AA00">
                    <a:alpha val="17075"/>
                  </a:srgbClr>
                </a:gs>
                <a:gs pos="57143">
                  <a:srgbClr val="00AA00">
                    <a:alpha val="9855"/>
                  </a:srgbClr>
                </a:gs>
                <a:gs pos="71429">
                  <a:srgbClr val="00AA00">
                    <a:alpha val="4740"/>
                  </a:srgbClr>
                </a:gs>
                <a:gs pos="85714">
                  <a:srgbClr val="00AA00">
                    <a:alpha val="1902"/>
                  </a:srgbClr>
                </a:gs>
                <a:gs pos="100000">
                  <a:srgbClr val="00A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6" name="Splat 686"/>
            <p:cNvSpPr>
              <a:spLocks noGrp="1"/>
            </p:cNvSpPr>
            <p:nvPr/>
          </p:nvSpPr>
          <p:spPr>
            <a:xfrm rot="4315286">
              <a:off x="1782682" y="834992"/>
              <a:ext cx="378864" cy="280191"/>
            </a:xfrm>
            <a:prstGeom prst="ellipse">
              <a:avLst/>
            </a:prstGeom>
            <a:gradFill>
              <a:gsLst>
                <a:gs pos="0">
                  <a:srgbClr val="FF7300">
                    <a:alpha val="18617"/>
                  </a:srgbClr>
                </a:gs>
                <a:gs pos="14286">
                  <a:srgbClr val="FF7300">
                    <a:alpha val="17249"/>
                  </a:srgbClr>
                </a:gs>
                <a:gs pos="28571">
                  <a:srgbClr val="FF7300">
                    <a:alpha val="13671"/>
                  </a:srgbClr>
                </a:gs>
                <a:gs pos="42857">
                  <a:srgbClr val="FF7300">
                    <a:alpha val="9192"/>
                  </a:srgbClr>
                </a:gs>
                <a:gs pos="57143">
                  <a:srgbClr val="FF7300">
                    <a:alpha val="5203"/>
                  </a:srgbClr>
                </a:gs>
                <a:gs pos="71429">
                  <a:srgbClr val="FF7300">
                    <a:alpha val="2470"/>
                  </a:srgbClr>
                </a:gs>
                <a:gs pos="85714">
                  <a:srgbClr val="FF7300">
                    <a:alpha val="984"/>
                  </a:srgbClr>
                </a:gs>
                <a:gs pos="100000">
                  <a:srgbClr val="FF7300">
                    <a:alpha val="3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7" name="Splat 687"/>
            <p:cNvSpPr>
              <a:spLocks noGrp="1"/>
            </p:cNvSpPr>
            <p:nvPr/>
          </p:nvSpPr>
          <p:spPr>
            <a:xfrm rot="-8346461">
              <a:off x="3010698" y="934887"/>
              <a:ext cx="595200" cy="32804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8" name="Splat 688"/>
            <p:cNvSpPr>
              <a:spLocks noGrp="1"/>
            </p:cNvSpPr>
            <p:nvPr/>
          </p:nvSpPr>
          <p:spPr>
            <a:xfrm rot="9433014">
              <a:off x="2806404" y="1392962"/>
              <a:ext cx="308814" cy="27687"/>
            </a:xfrm>
            <a:prstGeom prst="ellipse">
              <a:avLst/>
            </a:prstGeom>
            <a:gradFill>
              <a:gsLst>
                <a:gs pos="0">
                  <a:srgbClr val="00A800">
                    <a:alpha val="32968"/>
                  </a:srgbClr>
                </a:gs>
                <a:gs pos="14286">
                  <a:srgbClr val="00A800">
                    <a:alpha val="30764"/>
                  </a:srgbClr>
                </a:gs>
                <a:gs pos="28571">
                  <a:srgbClr val="00A800">
                    <a:alpha val="24833"/>
                  </a:srgbClr>
                </a:gs>
                <a:gs pos="42857">
                  <a:srgbClr val="00A800">
                    <a:alpha val="17075"/>
                  </a:srgbClr>
                </a:gs>
                <a:gs pos="57143">
                  <a:srgbClr val="00A800">
                    <a:alpha val="9855"/>
                  </a:srgbClr>
                </a:gs>
                <a:gs pos="71429">
                  <a:srgbClr val="00A800">
                    <a:alpha val="4740"/>
                  </a:srgbClr>
                </a:gs>
                <a:gs pos="85714">
                  <a:srgbClr val="00A800">
                    <a:alpha val="1902"/>
                  </a:srgbClr>
                </a:gs>
                <a:gs pos="100000">
                  <a:srgbClr val="00A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9" name="Splat 689"/>
            <p:cNvSpPr>
              <a:spLocks noGrp="1"/>
            </p:cNvSpPr>
            <p:nvPr/>
          </p:nvSpPr>
          <p:spPr>
            <a:xfrm rot="-10571208">
              <a:off x="753003" y="1570755"/>
              <a:ext cx="428085" cy="413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0" name="Splat 690"/>
            <p:cNvSpPr>
              <a:spLocks noGrp="1"/>
            </p:cNvSpPr>
            <p:nvPr/>
          </p:nvSpPr>
          <p:spPr>
            <a:xfrm rot="6530725">
              <a:off x="215707" y="2328482"/>
              <a:ext cx="445477" cy="55220"/>
            </a:xfrm>
            <a:prstGeom prst="ellipse">
              <a:avLst/>
            </a:prstGeom>
            <a:gradFill>
              <a:gsLst>
                <a:gs pos="0">
                  <a:srgbClr val="000000">
                    <a:alpha val="32545"/>
                  </a:srgbClr>
                </a:gs>
                <a:gs pos="14286">
                  <a:srgbClr val="000000">
                    <a:alpha val="30363"/>
                  </a:srgbClr>
                </a:gs>
                <a:gs pos="28571">
                  <a:srgbClr val="000000">
                    <a:alpha val="24495"/>
                  </a:srgbClr>
                </a:gs>
                <a:gs pos="42857">
                  <a:srgbClr val="000000">
                    <a:alpha val="16831"/>
                  </a:srgbClr>
                </a:gs>
                <a:gs pos="57143">
                  <a:srgbClr val="000000">
                    <a:alpha val="9708"/>
                  </a:srgbClr>
                </a:gs>
                <a:gs pos="71429">
                  <a:srgbClr val="000000">
                    <a:alpha val="4668"/>
                  </a:srgbClr>
                </a:gs>
                <a:gs pos="85714">
                  <a:srgbClr val="000000">
                    <a:alpha val="1872"/>
                  </a:srgbClr>
                </a:gs>
                <a:gs pos="100000">
                  <a:srgbClr val="000000">
                    <a:alpha val="6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1" name="Splat 691"/>
            <p:cNvSpPr>
              <a:spLocks noGrp="1"/>
            </p:cNvSpPr>
            <p:nvPr/>
          </p:nvSpPr>
          <p:spPr>
            <a:xfrm rot="-9404222">
              <a:off x="2148329" y="1065711"/>
              <a:ext cx="212245" cy="81029"/>
            </a:xfrm>
            <a:prstGeom prst="ellipse">
              <a:avLst/>
            </a:prstGeom>
            <a:gradFill>
              <a:gsLst>
                <a:gs pos="0">
                  <a:srgbClr val="FF0000">
                    <a:alpha val="16971"/>
                  </a:srgbClr>
                </a:gs>
                <a:gs pos="14286">
                  <a:srgbClr val="FF0000">
                    <a:alpha val="15713"/>
                  </a:srgbClr>
                </a:gs>
                <a:gs pos="28571">
                  <a:srgbClr val="FF0000">
                    <a:alpha val="12430"/>
                  </a:srgbClr>
                </a:gs>
                <a:gs pos="42857">
                  <a:srgbClr val="FF0000">
                    <a:alpha val="8338"/>
                  </a:srgbClr>
                </a:gs>
                <a:gs pos="57143">
                  <a:srgbClr val="FF0000">
                    <a:alpha val="4709"/>
                  </a:srgbClr>
                </a:gs>
                <a:gs pos="71429">
                  <a:srgbClr val="FF0000">
                    <a:alpha val="2233"/>
                  </a:srgbClr>
                </a:gs>
                <a:gs pos="85714">
                  <a:srgbClr val="FF0000">
                    <a:alpha val="889"/>
                  </a:srgbClr>
                </a:gs>
                <a:gs pos="100000">
                  <a:srgbClr val="FF0000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2" name="Splat 692"/>
            <p:cNvSpPr>
              <a:spLocks noGrp="1"/>
            </p:cNvSpPr>
            <p:nvPr/>
          </p:nvSpPr>
          <p:spPr>
            <a:xfrm rot="5910205">
              <a:off x="873722" y="1632491"/>
              <a:ext cx="563530" cy="486097"/>
            </a:xfrm>
            <a:prstGeom prst="ellipse">
              <a:avLst/>
            </a:prstGeom>
            <a:gradFill>
              <a:gsLst>
                <a:gs pos="0">
                  <a:srgbClr val="00FF00">
                    <a:alpha val="31524"/>
                  </a:srgbClr>
                </a:gs>
                <a:gs pos="14286">
                  <a:srgbClr val="00FF00">
                    <a:alpha val="29394"/>
                  </a:srgbClr>
                </a:gs>
                <a:gs pos="28571">
                  <a:srgbClr val="00FF00">
                    <a:alpha val="23681"/>
                  </a:srgbClr>
                </a:gs>
                <a:gs pos="42857">
                  <a:srgbClr val="00FF00">
                    <a:alpha val="16244"/>
                  </a:srgbClr>
                </a:gs>
                <a:gs pos="57143">
                  <a:srgbClr val="00FF00">
                    <a:alpha val="9355"/>
                  </a:srgbClr>
                </a:gs>
                <a:gs pos="71429">
                  <a:srgbClr val="00FF00">
                    <a:alpha val="4493"/>
                  </a:srgbClr>
                </a:gs>
                <a:gs pos="85714">
                  <a:srgbClr val="00FF00">
                    <a:alpha val="1802"/>
                  </a:srgbClr>
                </a:gs>
                <a:gs pos="100000">
                  <a:srgbClr val="00FF00">
                    <a:alpha val="6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3" name="Splat 693"/>
            <p:cNvSpPr>
              <a:spLocks noGrp="1"/>
            </p:cNvSpPr>
            <p:nvPr/>
          </p:nvSpPr>
          <p:spPr>
            <a:xfrm rot="3087194">
              <a:off x="1326879" y="2664440"/>
              <a:ext cx="325687" cy="25926"/>
            </a:xfrm>
            <a:prstGeom prst="ellipse">
              <a:avLst/>
            </a:prstGeom>
            <a:gradFill>
              <a:gsLst>
                <a:gs pos="0">
                  <a:srgbClr val="000000">
                    <a:alpha val="32540"/>
                  </a:srgbClr>
                </a:gs>
                <a:gs pos="14286">
                  <a:srgbClr val="000000">
                    <a:alpha val="30358"/>
                  </a:srgbClr>
                </a:gs>
                <a:gs pos="28571">
                  <a:srgbClr val="000000">
                    <a:alpha val="24491"/>
                  </a:srgbClr>
                </a:gs>
                <a:gs pos="42857">
                  <a:srgbClr val="000000">
                    <a:alpha val="16828"/>
                  </a:srgbClr>
                </a:gs>
                <a:gs pos="57143">
                  <a:srgbClr val="000000">
                    <a:alpha val="9706"/>
                  </a:srgbClr>
                </a:gs>
                <a:gs pos="71429">
                  <a:srgbClr val="000000">
                    <a:alpha val="4667"/>
                  </a:srgbClr>
                </a:gs>
                <a:gs pos="85714">
                  <a:srgbClr val="000000">
                    <a:alpha val="1872"/>
                  </a:srgbClr>
                </a:gs>
                <a:gs pos="100000">
                  <a:srgbClr val="000000">
                    <a:alpha val="6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4" name="Splat 694"/>
            <p:cNvSpPr>
              <a:spLocks noGrp="1"/>
            </p:cNvSpPr>
            <p:nvPr/>
          </p:nvSpPr>
          <p:spPr>
            <a:xfrm rot="9644962">
              <a:off x="541681" y="2199095"/>
              <a:ext cx="716677" cy="123452"/>
            </a:xfrm>
            <a:prstGeom prst="ellipse">
              <a:avLst/>
            </a:prstGeom>
            <a:gradFill>
              <a:gsLst>
                <a:gs pos="0">
                  <a:srgbClr val="00A500">
                    <a:alpha val="32968"/>
                  </a:srgbClr>
                </a:gs>
                <a:gs pos="14286">
                  <a:srgbClr val="00A500">
                    <a:alpha val="30764"/>
                  </a:srgbClr>
                </a:gs>
                <a:gs pos="28571">
                  <a:srgbClr val="00A500">
                    <a:alpha val="24833"/>
                  </a:srgbClr>
                </a:gs>
                <a:gs pos="42857">
                  <a:srgbClr val="00A500">
                    <a:alpha val="17075"/>
                  </a:srgbClr>
                </a:gs>
                <a:gs pos="57143">
                  <a:srgbClr val="00A500">
                    <a:alpha val="9855"/>
                  </a:srgbClr>
                </a:gs>
                <a:gs pos="71429">
                  <a:srgbClr val="00A500">
                    <a:alpha val="4740"/>
                  </a:srgbClr>
                </a:gs>
                <a:gs pos="85714">
                  <a:srgbClr val="00A500">
                    <a:alpha val="1902"/>
                  </a:srgbClr>
                </a:gs>
                <a:gs pos="100000">
                  <a:srgbClr val="00A5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5" name="Splat 695"/>
            <p:cNvSpPr>
              <a:spLocks noGrp="1"/>
            </p:cNvSpPr>
            <p:nvPr/>
          </p:nvSpPr>
          <p:spPr>
            <a:xfrm rot="3185941">
              <a:off x="1131974" y="2599034"/>
              <a:ext cx="453858" cy="3013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6" name="Splat 696"/>
            <p:cNvSpPr>
              <a:spLocks noGrp="1"/>
            </p:cNvSpPr>
            <p:nvPr/>
          </p:nvSpPr>
          <p:spPr>
            <a:xfrm rot="5458683">
              <a:off x="1922196" y="1213656"/>
              <a:ext cx="296664" cy="295694"/>
            </a:xfrm>
            <a:prstGeom prst="ellipse">
              <a:avLst/>
            </a:prstGeom>
            <a:gradFill>
              <a:gsLst>
                <a:gs pos="0">
                  <a:srgbClr val="FFD0CE">
                    <a:alpha val="7452"/>
                  </a:srgbClr>
                </a:gs>
                <a:gs pos="14286">
                  <a:srgbClr val="FFD0CE">
                    <a:alpha val="6871"/>
                  </a:srgbClr>
                </a:gs>
                <a:gs pos="28571">
                  <a:srgbClr val="FFD0CE">
                    <a:alpha val="5377"/>
                  </a:srgbClr>
                </a:gs>
                <a:gs pos="42857">
                  <a:srgbClr val="FFD0CE">
                    <a:alpha val="3560"/>
                  </a:srgbClr>
                </a:gs>
                <a:gs pos="57143">
                  <a:srgbClr val="FFD0CE">
                    <a:alpha val="1989"/>
                  </a:srgbClr>
                </a:gs>
                <a:gs pos="71429">
                  <a:srgbClr val="FFD0CE">
                    <a:alpha val="936"/>
                  </a:srgbClr>
                </a:gs>
                <a:gs pos="85714">
                  <a:srgbClr val="FFD0CE">
                    <a:alpha val="371"/>
                  </a:srgbClr>
                </a:gs>
                <a:gs pos="100000">
                  <a:srgbClr val="FFD0CE">
                    <a:alpha val="1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7" name="Splat 697"/>
            <p:cNvSpPr>
              <a:spLocks noGrp="1"/>
            </p:cNvSpPr>
            <p:nvPr/>
          </p:nvSpPr>
          <p:spPr>
            <a:xfrm rot="2977293">
              <a:off x="1036069" y="2569972"/>
              <a:ext cx="817586" cy="55929"/>
            </a:xfrm>
            <a:prstGeom prst="ellipse">
              <a:avLst/>
            </a:prstGeom>
            <a:gradFill>
              <a:gsLst>
                <a:gs pos="0">
                  <a:srgbClr val="005600">
                    <a:alpha val="32968"/>
                  </a:srgbClr>
                </a:gs>
                <a:gs pos="14286">
                  <a:srgbClr val="005600">
                    <a:alpha val="30764"/>
                  </a:srgbClr>
                </a:gs>
                <a:gs pos="28571">
                  <a:srgbClr val="005600">
                    <a:alpha val="24833"/>
                  </a:srgbClr>
                </a:gs>
                <a:gs pos="42857">
                  <a:srgbClr val="005600">
                    <a:alpha val="17075"/>
                  </a:srgbClr>
                </a:gs>
                <a:gs pos="57143">
                  <a:srgbClr val="005600">
                    <a:alpha val="9855"/>
                  </a:srgbClr>
                </a:gs>
                <a:gs pos="71429">
                  <a:srgbClr val="005600">
                    <a:alpha val="4740"/>
                  </a:srgbClr>
                </a:gs>
                <a:gs pos="85714">
                  <a:srgbClr val="005600">
                    <a:alpha val="1902"/>
                  </a:srgbClr>
                </a:gs>
                <a:gs pos="100000">
                  <a:srgbClr val="0056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8" name="Splat 698"/>
            <p:cNvSpPr>
              <a:spLocks noGrp="1"/>
            </p:cNvSpPr>
            <p:nvPr/>
          </p:nvSpPr>
          <p:spPr>
            <a:xfrm rot="-10262030">
              <a:off x="1916617" y="1062094"/>
              <a:ext cx="305113" cy="236691"/>
            </a:xfrm>
            <a:prstGeom prst="ellipse">
              <a:avLst/>
            </a:prstGeom>
            <a:gradFill>
              <a:gsLst>
                <a:gs pos="0">
                  <a:srgbClr val="FF7500">
                    <a:alpha val="11114"/>
                  </a:srgbClr>
                </a:gs>
                <a:gs pos="14286">
                  <a:srgbClr val="FF7500">
                    <a:alpha val="10263"/>
                  </a:srgbClr>
                </a:gs>
                <a:gs pos="28571">
                  <a:srgbClr val="FF7500">
                    <a:alpha val="8064"/>
                  </a:srgbClr>
                </a:gs>
                <a:gs pos="42857">
                  <a:srgbClr val="FF7500">
                    <a:alpha val="5366"/>
                  </a:srgbClr>
                </a:gs>
                <a:gs pos="57143">
                  <a:srgbClr val="FF7500">
                    <a:alpha val="3010"/>
                  </a:srgbClr>
                </a:gs>
                <a:gs pos="71429">
                  <a:srgbClr val="FF7500">
                    <a:alpha val="1420"/>
                  </a:srgbClr>
                </a:gs>
                <a:gs pos="85714">
                  <a:srgbClr val="FF7500">
                    <a:alpha val="564"/>
                  </a:srgbClr>
                </a:gs>
                <a:gs pos="100000">
                  <a:srgbClr val="FF7500">
                    <a:alpha val="1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9" name="Splat 699"/>
            <p:cNvSpPr>
              <a:spLocks noGrp="1"/>
            </p:cNvSpPr>
            <p:nvPr/>
          </p:nvSpPr>
          <p:spPr>
            <a:xfrm rot="10646710">
              <a:off x="1583825" y="3460656"/>
              <a:ext cx="686500" cy="13208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0" name="Splat 700"/>
            <p:cNvSpPr>
              <a:spLocks noGrp="1"/>
            </p:cNvSpPr>
            <p:nvPr/>
          </p:nvSpPr>
          <p:spPr>
            <a:xfrm rot="7972265">
              <a:off x="1378707" y="1070678"/>
              <a:ext cx="601484" cy="38056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1" name="Splat 701"/>
            <p:cNvSpPr>
              <a:spLocks noGrp="1"/>
            </p:cNvSpPr>
            <p:nvPr/>
          </p:nvSpPr>
          <p:spPr>
            <a:xfrm rot="-8657388">
              <a:off x="746509" y="1570213"/>
              <a:ext cx="298967" cy="22625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2" name="Splat 702"/>
            <p:cNvSpPr>
              <a:spLocks noGrp="1"/>
            </p:cNvSpPr>
            <p:nvPr/>
          </p:nvSpPr>
          <p:spPr>
            <a:xfrm rot="-9099256">
              <a:off x="1079054" y="2764541"/>
              <a:ext cx="878861" cy="41486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3" name="Splat 703"/>
            <p:cNvSpPr>
              <a:spLocks noGrp="1"/>
            </p:cNvSpPr>
            <p:nvPr/>
          </p:nvSpPr>
          <p:spPr>
            <a:xfrm rot="-8751676">
              <a:off x="1210796" y="2841095"/>
              <a:ext cx="747463" cy="8157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4" name="Splat 704"/>
            <p:cNvSpPr>
              <a:spLocks noGrp="1"/>
            </p:cNvSpPr>
            <p:nvPr/>
          </p:nvSpPr>
          <p:spPr>
            <a:xfrm rot="-9128251">
              <a:off x="887682" y="3344207"/>
              <a:ext cx="293160" cy="54044"/>
            </a:xfrm>
            <a:prstGeom prst="ellipse">
              <a:avLst/>
            </a:prstGeom>
            <a:gradFill>
              <a:gsLst>
                <a:gs pos="0">
                  <a:srgbClr val="FF4000">
                    <a:alpha val="32968"/>
                  </a:srgbClr>
                </a:gs>
                <a:gs pos="14286">
                  <a:srgbClr val="FF4000">
                    <a:alpha val="30764"/>
                  </a:srgbClr>
                </a:gs>
                <a:gs pos="28571">
                  <a:srgbClr val="FF4000">
                    <a:alpha val="24833"/>
                  </a:srgbClr>
                </a:gs>
                <a:gs pos="42857">
                  <a:srgbClr val="FF4000">
                    <a:alpha val="17075"/>
                  </a:srgbClr>
                </a:gs>
                <a:gs pos="57143">
                  <a:srgbClr val="FF4000">
                    <a:alpha val="9855"/>
                  </a:srgbClr>
                </a:gs>
                <a:gs pos="71429">
                  <a:srgbClr val="FF4000">
                    <a:alpha val="4740"/>
                  </a:srgbClr>
                </a:gs>
                <a:gs pos="85714">
                  <a:srgbClr val="FF4000">
                    <a:alpha val="1902"/>
                  </a:srgbClr>
                </a:gs>
                <a:gs pos="100000">
                  <a:srgbClr val="FF4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5" name="Splat 705"/>
            <p:cNvSpPr>
              <a:spLocks noGrp="1"/>
            </p:cNvSpPr>
            <p:nvPr/>
          </p:nvSpPr>
          <p:spPr>
            <a:xfrm rot="4673949">
              <a:off x="-96431" y="2104626"/>
              <a:ext cx="498653" cy="13535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6" name="Splat 706"/>
            <p:cNvSpPr>
              <a:spLocks noGrp="1"/>
            </p:cNvSpPr>
            <p:nvPr/>
          </p:nvSpPr>
          <p:spPr>
            <a:xfrm rot="-8675753">
              <a:off x="736335" y="1628944"/>
              <a:ext cx="301279" cy="26504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7" name="Splat 707"/>
            <p:cNvSpPr>
              <a:spLocks noGrp="1"/>
            </p:cNvSpPr>
            <p:nvPr/>
          </p:nvSpPr>
          <p:spPr>
            <a:xfrm rot="-8900395">
              <a:off x="1256509" y="2879074"/>
              <a:ext cx="789011" cy="15533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8" name="Splat 708"/>
            <p:cNvSpPr>
              <a:spLocks noGrp="1"/>
            </p:cNvSpPr>
            <p:nvPr/>
          </p:nvSpPr>
          <p:spPr>
            <a:xfrm rot="-9827877">
              <a:off x="2152604" y="125928"/>
              <a:ext cx="335321" cy="41649"/>
            </a:xfrm>
            <a:prstGeom prst="ellipse">
              <a:avLst/>
            </a:prstGeom>
            <a:gradFill>
              <a:gsLst>
                <a:gs pos="0">
                  <a:srgbClr val="58AF00">
                    <a:alpha val="32968"/>
                  </a:srgbClr>
                </a:gs>
                <a:gs pos="14286">
                  <a:srgbClr val="58AF00">
                    <a:alpha val="30764"/>
                  </a:srgbClr>
                </a:gs>
                <a:gs pos="28571">
                  <a:srgbClr val="58AF00">
                    <a:alpha val="24833"/>
                  </a:srgbClr>
                </a:gs>
                <a:gs pos="42857">
                  <a:srgbClr val="58AF00">
                    <a:alpha val="17075"/>
                  </a:srgbClr>
                </a:gs>
                <a:gs pos="57143">
                  <a:srgbClr val="58AF00">
                    <a:alpha val="9855"/>
                  </a:srgbClr>
                </a:gs>
                <a:gs pos="71429">
                  <a:srgbClr val="58AF00">
                    <a:alpha val="4740"/>
                  </a:srgbClr>
                </a:gs>
                <a:gs pos="85714">
                  <a:srgbClr val="58AF00">
                    <a:alpha val="1902"/>
                  </a:srgbClr>
                </a:gs>
                <a:gs pos="100000">
                  <a:srgbClr val="58A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9" name="Splat 709"/>
            <p:cNvSpPr>
              <a:spLocks noGrp="1"/>
            </p:cNvSpPr>
            <p:nvPr/>
          </p:nvSpPr>
          <p:spPr>
            <a:xfrm rot="4874863">
              <a:off x="2088774" y="1136899"/>
              <a:ext cx="346950" cy="274811"/>
            </a:xfrm>
            <a:prstGeom prst="ellipse">
              <a:avLst/>
            </a:prstGeom>
            <a:gradFill>
              <a:gsLst>
                <a:gs pos="0">
                  <a:srgbClr val="FF5800">
                    <a:alpha val="28844"/>
                  </a:srgbClr>
                </a:gs>
                <a:gs pos="14286">
                  <a:srgbClr val="FF5800">
                    <a:alpha val="26858"/>
                  </a:srgbClr>
                </a:gs>
                <a:gs pos="28571">
                  <a:srgbClr val="FF5800">
                    <a:alpha val="21561"/>
                  </a:srgbClr>
                </a:gs>
                <a:gs pos="42857">
                  <a:srgbClr val="FF5800">
                    <a:alpha val="14725"/>
                  </a:srgbClr>
                </a:gs>
                <a:gs pos="57143">
                  <a:srgbClr val="FF5800">
                    <a:alpha val="8448"/>
                  </a:srgbClr>
                </a:gs>
                <a:gs pos="71429">
                  <a:srgbClr val="FF5800">
                    <a:alpha val="4047"/>
                  </a:srgbClr>
                </a:gs>
                <a:gs pos="85714">
                  <a:srgbClr val="FF5800">
                    <a:alpha val="1620"/>
                  </a:srgbClr>
                </a:gs>
                <a:gs pos="100000">
                  <a:srgbClr val="FF5800">
                    <a:alpha val="5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0" name="Splat 710"/>
            <p:cNvSpPr>
              <a:spLocks noGrp="1"/>
            </p:cNvSpPr>
            <p:nvPr/>
          </p:nvSpPr>
          <p:spPr>
            <a:xfrm rot="-8485528">
              <a:off x="667971" y="1715710"/>
              <a:ext cx="479885" cy="205261"/>
            </a:xfrm>
            <a:prstGeom prst="ellipse">
              <a:avLst/>
            </a:prstGeom>
            <a:gradFill>
              <a:gsLst>
                <a:gs pos="0">
                  <a:srgbClr val="00FF00">
                    <a:alpha val="22522"/>
                  </a:srgbClr>
                </a:gs>
                <a:gs pos="14286">
                  <a:srgbClr val="00FF00">
                    <a:alpha val="20906"/>
                  </a:srgbClr>
                </a:gs>
                <a:gs pos="28571">
                  <a:srgbClr val="00FF00">
                    <a:alpha val="16649"/>
                  </a:srgbClr>
                </a:gs>
                <a:gs pos="42857">
                  <a:srgbClr val="00FF00">
                    <a:alpha val="11259"/>
                  </a:srgbClr>
                </a:gs>
                <a:gs pos="57143">
                  <a:srgbClr val="00FF00">
                    <a:alpha val="6404"/>
                  </a:srgbClr>
                </a:gs>
                <a:gs pos="71429">
                  <a:srgbClr val="00FF00">
                    <a:alpha val="3051"/>
                  </a:srgbClr>
                </a:gs>
                <a:gs pos="85714">
                  <a:srgbClr val="00FF00">
                    <a:alpha val="1218"/>
                  </a:srgbClr>
                </a:gs>
                <a:gs pos="100000">
                  <a:srgbClr val="00FF00">
                    <a:alpha val="4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1" name="Splat 711"/>
            <p:cNvSpPr>
              <a:spLocks noGrp="1"/>
            </p:cNvSpPr>
            <p:nvPr/>
          </p:nvSpPr>
          <p:spPr>
            <a:xfrm rot="6802673">
              <a:off x="306515" y="1532159"/>
              <a:ext cx="816317" cy="36227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2" name="Splat 712"/>
            <p:cNvSpPr>
              <a:spLocks noGrp="1"/>
            </p:cNvSpPr>
            <p:nvPr/>
          </p:nvSpPr>
          <p:spPr>
            <a:xfrm rot="8084828">
              <a:off x="1802964" y="2191265"/>
              <a:ext cx="592670" cy="207574"/>
            </a:xfrm>
            <a:prstGeom prst="ellipse">
              <a:avLst/>
            </a:prstGeom>
            <a:gradFill>
              <a:gsLst>
                <a:gs pos="0">
                  <a:srgbClr val="000000">
                    <a:alpha val="24099"/>
                  </a:srgbClr>
                </a:gs>
                <a:gs pos="14286">
                  <a:srgbClr val="000000">
                    <a:alpha val="22387"/>
                  </a:srgbClr>
                </a:gs>
                <a:gs pos="28571">
                  <a:srgbClr val="000000">
                    <a:alpha val="17863"/>
                  </a:srgbClr>
                </a:gs>
                <a:gs pos="42857">
                  <a:srgbClr val="000000">
                    <a:alpha val="12109"/>
                  </a:srgbClr>
                </a:gs>
                <a:gs pos="57143">
                  <a:srgbClr val="000000">
                    <a:alpha val="6902"/>
                  </a:srgbClr>
                </a:gs>
                <a:gs pos="71429">
                  <a:srgbClr val="000000">
                    <a:alpha val="3292"/>
                  </a:srgbClr>
                </a:gs>
                <a:gs pos="85714">
                  <a:srgbClr val="000000">
                    <a:alpha val="1315"/>
                  </a:srgbClr>
                </a:gs>
                <a:gs pos="100000">
                  <a:srgbClr val="000000">
                    <a:alpha val="4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3" name="Splat 713"/>
            <p:cNvSpPr>
              <a:spLocks noGrp="1"/>
            </p:cNvSpPr>
            <p:nvPr/>
          </p:nvSpPr>
          <p:spPr>
            <a:xfrm rot="6518223">
              <a:off x="216403" y="2331468"/>
              <a:ext cx="574131" cy="134074"/>
            </a:xfrm>
            <a:prstGeom prst="ellipse">
              <a:avLst/>
            </a:prstGeom>
            <a:gradFill>
              <a:gsLst>
                <a:gs pos="0">
                  <a:srgbClr val="000000">
                    <a:alpha val="11399"/>
                  </a:srgbClr>
                </a:gs>
                <a:gs pos="14286">
                  <a:srgbClr val="000000">
                    <a:alpha val="10528"/>
                  </a:srgbClr>
                </a:gs>
                <a:gs pos="28571">
                  <a:srgbClr val="000000">
                    <a:alpha val="8275"/>
                  </a:srgbClr>
                </a:gs>
                <a:gs pos="42857">
                  <a:srgbClr val="000000">
                    <a:alpha val="5508"/>
                  </a:srgbClr>
                </a:gs>
                <a:gs pos="57143">
                  <a:srgbClr val="000000">
                    <a:alpha val="3090"/>
                  </a:srgbClr>
                </a:gs>
                <a:gs pos="71429">
                  <a:srgbClr val="000000">
                    <a:alpha val="1459"/>
                  </a:srgbClr>
                </a:gs>
                <a:gs pos="85714">
                  <a:srgbClr val="000000">
                    <a:alpha val="579"/>
                  </a:srgbClr>
                </a:gs>
                <a:gs pos="100000">
                  <a:srgbClr val="000000">
                    <a:alpha val="1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4" name="Splat 714"/>
            <p:cNvSpPr>
              <a:spLocks noGrp="1"/>
            </p:cNvSpPr>
            <p:nvPr/>
          </p:nvSpPr>
          <p:spPr>
            <a:xfrm rot="-10028836">
              <a:off x="1351170" y="1839172"/>
              <a:ext cx="451936" cy="33962"/>
            </a:xfrm>
            <a:prstGeom prst="ellipse">
              <a:avLst/>
            </a:prstGeom>
            <a:gradFill>
              <a:gsLst>
                <a:gs pos="0">
                  <a:srgbClr val="006100">
                    <a:alpha val="32968"/>
                  </a:srgbClr>
                </a:gs>
                <a:gs pos="14286">
                  <a:srgbClr val="006100">
                    <a:alpha val="30764"/>
                  </a:srgbClr>
                </a:gs>
                <a:gs pos="28571">
                  <a:srgbClr val="006100">
                    <a:alpha val="24833"/>
                  </a:srgbClr>
                </a:gs>
                <a:gs pos="42857">
                  <a:srgbClr val="006100">
                    <a:alpha val="17075"/>
                  </a:srgbClr>
                </a:gs>
                <a:gs pos="57143">
                  <a:srgbClr val="006100">
                    <a:alpha val="9855"/>
                  </a:srgbClr>
                </a:gs>
                <a:gs pos="71429">
                  <a:srgbClr val="006100">
                    <a:alpha val="4740"/>
                  </a:srgbClr>
                </a:gs>
                <a:gs pos="85714">
                  <a:srgbClr val="006100">
                    <a:alpha val="1902"/>
                  </a:srgbClr>
                </a:gs>
                <a:gs pos="100000">
                  <a:srgbClr val="0061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5" name="Splat 715"/>
            <p:cNvSpPr>
              <a:spLocks noGrp="1"/>
            </p:cNvSpPr>
            <p:nvPr/>
          </p:nvSpPr>
          <p:spPr>
            <a:xfrm rot="7687448">
              <a:off x="2805653" y="2884125"/>
              <a:ext cx="561037" cy="14843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6" name="Splat 716"/>
            <p:cNvSpPr>
              <a:spLocks noGrp="1"/>
            </p:cNvSpPr>
            <p:nvPr/>
          </p:nvSpPr>
          <p:spPr>
            <a:xfrm rot="3683034">
              <a:off x="3051058" y="1007872"/>
              <a:ext cx="649429" cy="96507"/>
            </a:xfrm>
            <a:prstGeom prst="ellipse">
              <a:avLst/>
            </a:prstGeom>
            <a:gradFill>
              <a:gsLst>
                <a:gs pos="0">
                  <a:srgbClr val="009500">
                    <a:alpha val="32968"/>
                  </a:srgbClr>
                </a:gs>
                <a:gs pos="14286">
                  <a:srgbClr val="009500">
                    <a:alpha val="30764"/>
                  </a:srgbClr>
                </a:gs>
                <a:gs pos="28571">
                  <a:srgbClr val="009500">
                    <a:alpha val="24833"/>
                  </a:srgbClr>
                </a:gs>
                <a:gs pos="42857">
                  <a:srgbClr val="009500">
                    <a:alpha val="17075"/>
                  </a:srgbClr>
                </a:gs>
                <a:gs pos="57143">
                  <a:srgbClr val="009500">
                    <a:alpha val="9855"/>
                  </a:srgbClr>
                </a:gs>
                <a:gs pos="71429">
                  <a:srgbClr val="009500">
                    <a:alpha val="4740"/>
                  </a:srgbClr>
                </a:gs>
                <a:gs pos="85714">
                  <a:srgbClr val="009500">
                    <a:alpha val="1902"/>
                  </a:srgbClr>
                </a:gs>
                <a:gs pos="100000">
                  <a:srgbClr val="0095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7" name="Splat 717"/>
            <p:cNvSpPr>
              <a:spLocks noGrp="1"/>
            </p:cNvSpPr>
            <p:nvPr/>
          </p:nvSpPr>
          <p:spPr>
            <a:xfrm rot="10355363">
              <a:off x="1613766" y="2974843"/>
              <a:ext cx="726783" cy="8888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8" name="Splat 718"/>
            <p:cNvSpPr>
              <a:spLocks noGrp="1"/>
            </p:cNvSpPr>
            <p:nvPr/>
          </p:nvSpPr>
          <p:spPr>
            <a:xfrm rot="-9230143">
              <a:off x="1501951" y="2829661"/>
              <a:ext cx="479231" cy="79724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9" name="Splat 719"/>
            <p:cNvSpPr>
              <a:spLocks noGrp="1"/>
            </p:cNvSpPr>
            <p:nvPr/>
          </p:nvSpPr>
          <p:spPr>
            <a:xfrm rot="2965370">
              <a:off x="549707" y="1833545"/>
              <a:ext cx="481587" cy="13340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0" name="Splat 720"/>
            <p:cNvSpPr>
              <a:spLocks noGrp="1"/>
            </p:cNvSpPr>
            <p:nvPr/>
          </p:nvSpPr>
          <p:spPr>
            <a:xfrm rot="3120946">
              <a:off x="2916897" y="736074"/>
              <a:ext cx="589823" cy="41524"/>
            </a:xfrm>
            <a:prstGeom prst="ellipse">
              <a:avLst/>
            </a:prstGeom>
            <a:gradFill>
              <a:gsLst>
                <a:gs pos="0">
                  <a:srgbClr val="003A00">
                    <a:alpha val="32968"/>
                  </a:srgbClr>
                </a:gs>
                <a:gs pos="14286">
                  <a:srgbClr val="003A00">
                    <a:alpha val="30764"/>
                  </a:srgbClr>
                </a:gs>
                <a:gs pos="28571">
                  <a:srgbClr val="003A00">
                    <a:alpha val="24833"/>
                  </a:srgbClr>
                </a:gs>
                <a:gs pos="42857">
                  <a:srgbClr val="003A00">
                    <a:alpha val="17075"/>
                  </a:srgbClr>
                </a:gs>
                <a:gs pos="57143">
                  <a:srgbClr val="003A00">
                    <a:alpha val="9855"/>
                  </a:srgbClr>
                </a:gs>
                <a:gs pos="71429">
                  <a:srgbClr val="003A00">
                    <a:alpha val="4740"/>
                  </a:srgbClr>
                </a:gs>
                <a:gs pos="85714">
                  <a:srgbClr val="003A00">
                    <a:alpha val="1902"/>
                  </a:srgbClr>
                </a:gs>
                <a:gs pos="100000">
                  <a:srgbClr val="003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1" name="Splat 721"/>
            <p:cNvSpPr>
              <a:spLocks noGrp="1"/>
            </p:cNvSpPr>
            <p:nvPr/>
          </p:nvSpPr>
          <p:spPr>
            <a:xfrm rot="4151183">
              <a:off x="3341959" y="1257305"/>
              <a:ext cx="367607" cy="672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2" name="Splat 722"/>
            <p:cNvSpPr>
              <a:spLocks noGrp="1"/>
            </p:cNvSpPr>
            <p:nvPr/>
          </p:nvSpPr>
          <p:spPr>
            <a:xfrm rot="-10588264">
              <a:off x="1612773" y="2863998"/>
              <a:ext cx="589697" cy="93047"/>
            </a:xfrm>
            <a:prstGeom prst="ellipse">
              <a:avLst/>
            </a:prstGeom>
            <a:gradFill>
              <a:gsLst>
                <a:gs pos="0">
                  <a:srgbClr val="005300">
                    <a:alpha val="32968"/>
                  </a:srgbClr>
                </a:gs>
                <a:gs pos="14286">
                  <a:srgbClr val="005300">
                    <a:alpha val="30764"/>
                  </a:srgbClr>
                </a:gs>
                <a:gs pos="28571">
                  <a:srgbClr val="005300">
                    <a:alpha val="24833"/>
                  </a:srgbClr>
                </a:gs>
                <a:gs pos="42857">
                  <a:srgbClr val="005300">
                    <a:alpha val="17075"/>
                  </a:srgbClr>
                </a:gs>
                <a:gs pos="57143">
                  <a:srgbClr val="005300">
                    <a:alpha val="9855"/>
                  </a:srgbClr>
                </a:gs>
                <a:gs pos="71429">
                  <a:srgbClr val="005300">
                    <a:alpha val="4740"/>
                  </a:srgbClr>
                </a:gs>
                <a:gs pos="85714">
                  <a:srgbClr val="005300">
                    <a:alpha val="1902"/>
                  </a:srgbClr>
                </a:gs>
                <a:gs pos="100000">
                  <a:srgbClr val="005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3" name="Splat 723"/>
            <p:cNvSpPr>
              <a:spLocks noGrp="1"/>
            </p:cNvSpPr>
            <p:nvPr/>
          </p:nvSpPr>
          <p:spPr>
            <a:xfrm rot="-10799995">
              <a:off x="1657052" y="61551"/>
              <a:ext cx="445554" cy="102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4" name="Splat 724"/>
            <p:cNvSpPr>
              <a:spLocks noGrp="1"/>
            </p:cNvSpPr>
            <p:nvPr/>
          </p:nvSpPr>
          <p:spPr>
            <a:xfrm rot="2700000">
              <a:off x="356686" y="3057071"/>
              <a:ext cx="436258" cy="75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5" name="Splat 725"/>
            <p:cNvSpPr>
              <a:spLocks noGrp="1"/>
            </p:cNvSpPr>
            <p:nvPr/>
          </p:nvSpPr>
          <p:spPr>
            <a:xfrm rot="8684880">
              <a:off x="529430" y="372719"/>
              <a:ext cx="597426" cy="116824"/>
            </a:xfrm>
            <a:prstGeom prst="ellipse">
              <a:avLst/>
            </a:prstGeom>
            <a:gradFill>
              <a:gsLst>
                <a:gs pos="0">
                  <a:srgbClr val="008D00">
                    <a:alpha val="32968"/>
                  </a:srgbClr>
                </a:gs>
                <a:gs pos="14286">
                  <a:srgbClr val="008D00">
                    <a:alpha val="30764"/>
                  </a:srgbClr>
                </a:gs>
                <a:gs pos="28571">
                  <a:srgbClr val="008D00">
                    <a:alpha val="24833"/>
                  </a:srgbClr>
                </a:gs>
                <a:gs pos="42857">
                  <a:srgbClr val="008D00">
                    <a:alpha val="17075"/>
                  </a:srgbClr>
                </a:gs>
                <a:gs pos="57143">
                  <a:srgbClr val="008D00">
                    <a:alpha val="9855"/>
                  </a:srgbClr>
                </a:gs>
                <a:gs pos="71429">
                  <a:srgbClr val="008D00">
                    <a:alpha val="4740"/>
                  </a:srgbClr>
                </a:gs>
                <a:gs pos="85714">
                  <a:srgbClr val="008D00">
                    <a:alpha val="1902"/>
                  </a:srgbClr>
                </a:gs>
                <a:gs pos="100000">
                  <a:srgbClr val="008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6" name="Splat 726"/>
            <p:cNvSpPr>
              <a:spLocks noGrp="1"/>
            </p:cNvSpPr>
            <p:nvPr/>
          </p:nvSpPr>
          <p:spPr>
            <a:xfrm rot="8529068">
              <a:off x="235758" y="2522792"/>
              <a:ext cx="897794" cy="3452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7" name="Splat 727"/>
            <p:cNvSpPr>
              <a:spLocks noGrp="1"/>
            </p:cNvSpPr>
            <p:nvPr/>
          </p:nvSpPr>
          <p:spPr>
            <a:xfrm rot="9755406">
              <a:off x="692009" y="1326281"/>
              <a:ext cx="606297" cy="251971"/>
            </a:xfrm>
            <a:prstGeom prst="ellipse">
              <a:avLst/>
            </a:prstGeom>
            <a:gradFill>
              <a:gsLst>
                <a:gs pos="0">
                  <a:srgbClr val="00FF00">
                    <a:alpha val="30923"/>
                  </a:srgbClr>
                </a:gs>
                <a:gs pos="14286">
                  <a:srgbClr val="00FF00">
                    <a:alpha val="28824"/>
                  </a:srgbClr>
                </a:gs>
                <a:gs pos="28571">
                  <a:srgbClr val="00FF00">
                    <a:alpha val="23203"/>
                  </a:srgbClr>
                </a:gs>
                <a:gs pos="42857">
                  <a:srgbClr val="00FF00">
                    <a:alpha val="15900"/>
                  </a:srgbClr>
                </a:gs>
                <a:gs pos="57143">
                  <a:srgbClr val="00FF00">
                    <a:alpha val="9149"/>
                  </a:srgbClr>
                </a:gs>
                <a:gs pos="71429">
                  <a:srgbClr val="00FF00">
                    <a:alpha val="4392"/>
                  </a:srgbClr>
                </a:gs>
                <a:gs pos="85714">
                  <a:srgbClr val="00FF00">
                    <a:alpha val="1760"/>
                  </a:srgbClr>
                </a:gs>
                <a:gs pos="100000">
                  <a:srgbClr val="00FF00">
                    <a:alpha val="5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8" name="Splat 728"/>
            <p:cNvSpPr>
              <a:spLocks noGrp="1"/>
            </p:cNvSpPr>
            <p:nvPr/>
          </p:nvSpPr>
          <p:spPr>
            <a:xfrm rot="-9111401">
              <a:off x="1638868" y="695879"/>
              <a:ext cx="834030" cy="92262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9" name="Splat 729"/>
            <p:cNvSpPr>
              <a:spLocks noGrp="1"/>
            </p:cNvSpPr>
            <p:nvPr/>
          </p:nvSpPr>
          <p:spPr>
            <a:xfrm rot="2810052">
              <a:off x="2426477" y="1332385"/>
              <a:ext cx="326177" cy="34798"/>
            </a:xfrm>
            <a:prstGeom prst="ellipse">
              <a:avLst/>
            </a:prstGeom>
            <a:gradFill>
              <a:gsLst>
                <a:gs pos="0">
                  <a:srgbClr val="006000">
                    <a:alpha val="32968"/>
                  </a:srgbClr>
                </a:gs>
                <a:gs pos="14286">
                  <a:srgbClr val="006000">
                    <a:alpha val="30764"/>
                  </a:srgbClr>
                </a:gs>
                <a:gs pos="28571">
                  <a:srgbClr val="006000">
                    <a:alpha val="24833"/>
                  </a:srgbClr>
                </a:gs>
                <a:gs pos="42857">
                  <a:srgbClr val="006000">
                    <a:alpha val="17075"/>
                  </a:srgbClr>
                </a:gs>
                <a:gs pos="57143">
                  <a:srgbClr val="006000">
                    <a:alpha val="9855"/>
                  </a:srgbClr>
                </a:gs>
                <a:gs pos="71429">
                  <a:srgbClr val="006000">
                    <a:alpha val="4740"/>
                  </a:srgbClr>
                </a:gs>
                <a:gs pos="85714">
                  <a:srgbClr val="006000">
                    <a:alpha val="1902"/>
                  </a:srgbClr>
                </a:gs>
                <a:gs pos="100000">
                  <a:srgbClr val="006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0" name="Splat 730"/>
            <p:cNvSpPr>
              <a:spLocks noGrp="1"/>
            </p:cNvSpPr>
            <p:nvPr/>
          </p:nvSpPr>
          <p:spPr>
            <a:xfrm rot="-9112650">
              <a:off x="1942415" y="1099251"/>
              <a:ext cx="233629" cy="4387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1" name="Splat 731"/>
            <p:cNvSpPr>
              <a:spLocks noGrp="1"/>
            </p:cNvSpPr>
            <p:nvPr/>
          </p:nvSpPr>
          <p:spPr>
            <a:xfrm rot="9671709">
              <a:off x="1921283" y="2901147"/>
              <a:ext cx="369188" cy="867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2" name="Splat 732"/>
            <p:cNvSpPr>
              <a:spLocks noGrp="1"/>
            </p:cNvSpPr>
            <p:nvPr/>
          </p:nvSpPr>
          <p:spPr>
            <a:xfrm rot="3294292">
              <a:off x="176862" y="2487640"/>
              <a:ext cx="350100" cy="238930"/>
            </a:xfrm>
            <a:prstGeom prst="ellipse">
              <a:avLst/>
            </a:prstGeom>
            <a:gradFill>
              <a:gsLst>
                <a:gs pos="0">
                  <a:srgbClr val="F9FF00">
                    <a:alpha val="32968"/>
                  </a:srgbClr>
                </a:gs>
                <a:gs pos="14286">
                  <a:srgbClr val="F9FF00">
                    <a:alpha val="30764"/>
                  </a:srgbClr>
                </a:gs>
                <a:gs pos="28571">
                  <a:srgbClr val="F9FF00">
                    <a:alpha val="24833"/>
                  </a:srgbClr>
                </a:gs>
                <a:gs pos="42857">
                  <a:srgbClr val="F9FF00">
                    <a:alpha val="17075"/>
                  </a:srgbClr>
                </a:gs>
                <a:gs pos="57143">
                  <a:srgbClr val="F9FF00">
                    <a:alpha val="9855"/>
                  </a:srgbClr>
                </a:gs>
                <a:gs pos="71429">
                  <a:srgbClr val="F9FF00">
                    <a:alpha val="4740"/>
                  </a:srgbClr>
                </a:gs>
                <a:gs pos="85714">
                  <a:srgbClr val="F9FF00">
                    <a:alpha val="1902"/>
                  </a:srgbClr>
                </a:gs>
                <a:gs pos="100000">
                  <a:srgbClr val="F9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3" name="Splat 733"/>
            <p:cNvSpPr>
              <a:spLocks noGrp="1"/>
            </p:cNvSpPr>
            <p:nvPr/>
          </p:nvSpPr>
          <p:spPr>
            <a:xfrm rot="8655674">
              <a:off x="1717106" y="1705096"/>
              <a:ext cx="708068" cy="6873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4" name="Splat 734"/>
            <p:cNvSpPr>
              <a:spLocks noGrp="1"/>
            </p:cNvSpPr>
            <p:nvPr/>
          </p:nvSpPr>
          <p:spPr>
            <a:xfrm rot="-9016230">
              <a:off x="2346802" y="291798"/>
              <a:ext cx="708480" cy="43695"/>
            </a:xfrm>
            <a:prstGeom prst="ellipse">
              <a:avLst/>
            </a:prstGeom>
            <a:gradFill>
              <a:gsLst>
                <a:gs pos="0">
                  <a:srgbClr val="009300">
                    <a:alpha val="32968"/>
                  </a:srgbClr>
                </a:gs>
                <a:gs pos="14286">
                  <a:srgbClr val="009300">
                    <a:alpha val="30764"/>
                  </a:srgbClr>
                </a:gs>
                <a:gs pos="28571">
                  <a:srgbClr val="009300">
                    <a:alpha val="24833"/>
                  </a:srgbClr>
                </a:gs>
                <a:gs pos="42857">
                  <a:srgbClr val="009300">
                    <a:alpha val="17075"/>
                  </a:srgbClr>
                </a:gs>
                <a:gs pos="57143">
                  <a:srgbClr val="009300">
                    <a:alpha val="9855"/>
                  </a:srgbClr>
                </a:gs>
                <a:gs pos="71429">
                  <a:srgbClr val="009300">
                    <a:alpha val="4740"/>
                  </a:srgbClr>
                </a:gs>
                <a:gs pos="85714">
                  <a:srgbClr val="009300">
                    <a:alpha val="1902"/>
                  </a:srgbClr>
                </a:gs>
                <a:gs pos="100000">
                  <a:srgbClr val="009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5" name="Splat 735"/>
            <p:cNvSpPr>
              <a:spLocks noGrp="1"/>
            </p:cNvSpPr>
            <p:nvPr/>
          </p:nvSpPr>
          <p:spPr>
            <a:xfrm rot="8935447">
              <a:off x="542649" y="2371204"/>
              <a:ext cx="696778" cy="21485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6" name="Splat 736"/>
            <p:cNvSpPr>
              <a:spLocks noGrp="1"/>
            </p:cNvSpPr>
            <p:nvPr/>
          </p:nvSpPr>
          <p:spPr>
            <a:xfrm rot="10044025">
              <a:off x="1144518" y="100404"/>
              <a:ext cx="622452" cy="34658"/>
            </a:xfrm>
            <a:prstGeom prst="ellipse">
              <a:avLst/>
            </a:prstGeom>
            <a:gradFill>
              <a:gsLst>
                <a:gs pos="0">
                  <a:srgbClr val="008C00">
                    <a:alpha val="32968"/>
                  </a:srgbClr>
                </a:gs>
                <a:gs pos="14286">
                  <a:srgbClr val="008C00">
                    <a:alpha val="30764"/>
                  </a:srgbClr>
                </a:gs>
                <a:gs pos="28571">
                  <a:srgbClr val="008C00">
                    <a:alpha val="24833"/>
                  </a:srgbClr>
                </a:gs>
                <a:gs pos="42857">
                  <a:srgbClr val="008C00">
                    <a:alpha val="17075"/>
                  </a:srgbClr>
                </a:gs>
                <a:gs pos="57143">
                  <a:srgbClr val="008C00">
                    <a:alpha val="9855"/>
                  </a:srgbClr>
                </a:gs>
                <a:gs pos="71429">
                  <a:srgbClr val="008C00">
                    <a:alpha val="4740"/>
                  </a:srgbClr>
                </a:gs>
                <a:gs pos="85714">
                  <a:srgbClr val="008C00">
                    <a:alpha val="1902"/>
                  </a:srgbClr>
                </a:gs>
                <a:gs pos="100000">
                  <a:srgbClr val="008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7" name="Splat 737"/>
            <p:cNvSpPr>
              <a:spLocks noGrp="1"/>
            </p:cNvSpPr>
            <p:nvPr/>
          </p:nvSpPr>
          <p:spPr>
            <a:xfrm rot="-9621739">
              <a:off x="2000609" y="122101"/>
              <a:ext cx="610527" cy="174064"/>
            </a:xfrm>
            <a:prstGeom prst="ellipse">
              <a:avLst/>
            </a:prstGeom>
            <a:gradFill>
              <a:gsLst>
                <a:gs pos="0">
                  <a:srgbClr val="009700">
                    <a:alpha val="32968"/>
                  </a:srgbClr>
                </a:gs>
                <a:gs pos="14286">
                  <a:srgbClr val="009700">
                    <a:alpha val="30764"/>
                  </a:srgbClr>
                </a:gs>
                <a:gs pos="28571">
                  <a:srgbClr val="009700">
                    <a:alpha val="24833"/>
                  </a:srgbClr>
                </a:gs>
                <a:gs pos="42857">
                  <a:srgbClr val="009700">
                    <a:alpha val="17075"/>
                  </a:srgbClr>
                </a:gs>
                <a:gs pos="57143">
                  <a:srgbClr val="009700">
                    <a:alpha val="9855"/>
                  </a:srgbClr>
                </a:gs>
                <a:gs pos="71429">
                  <a:srgbClr val="009700">
                    <a:alpha val="4740"/>
                  </a:srgbClr>
                </a:gs>
                <a:gs pos="85714">
                  <a:srgbClr val="009700">
                    <a:alpha val="1902"/>
                  </a:srgbClr>
                </a:gs>
                <a:gs pos="100000">
                  <a:srgbClr val="009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8" name="Splat 738"/>
            <p:cNvSpPr>
              <a:spLocks noGrp="1"/>
            </p:cNvSpPr>
            <p:nvPr/>
          </p:nvSpPr>
          <p:spPr>
            <a:xfrm rot="-10022669">
              <a:off x="1853120" y="89392"/>
              <a:ext cx="656338" cy="102269"/>
            </a:xfrm>
            <a:prstGeom prst="ellipse">
              <a:avLst/>
            </a:prstGeom>
            <a:gradFill>
              <a:gsLst>
                <a:gs pos="0">
                  <a:srgbClr val="00A000">
                    <a:alpha val="32968"/>
                  </a:srgbClr>
                </a:gs>
                <a:gs pos="14286">
                  <a:srgbClr val="00A000">
                    <a:alpha val="30764"/>
                  </a:srgbClr>
                </a:gs>
                <a:gs pos="28571">
                  <a:srgbClr val="00A000">
                    <a:alpha val="24833"/>
                  </a:srgbClr>
                </a:gs>
                <a:gs pos="42857">
                  <a:srgbClr val="00A000">
                    <a:alpha val="17075"/>
                  </a:srgbClr>
                </a:gs>
                <a:gs pos="57143">
                  <a:srgbClr val="00A000">
                    <a:alpha val="9855"/>
                  </a:srgbClr>
                </a:gs>
                <a:gs pos="71429">
                  <a:srgbClr val="00A000">
                    <a:alpha val="4740"/>
                  </a:srgbClr>
                </a:gs>
                <a:gs pos="85714">
                  <a:srgbClr val="00A000">
                    <a:alpha val="1902"/>
                  </a:srgbClr>
                </a:gs>
                <a:gs pos="100000">
                  <a:srgbClr val="00A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9" name="Splat 739"/>
            <p:cNvSpPr>
              <a:spLocks noGrp="1"/>
            </p:cNvSpPr>
            <p:nvPr/>
          </p:nvSpPr>
          <p:spPr>
            <a:xfrm rot="-10431872">
              <a:off x="1986810" y="929176"/>
              <a:ext cx="453384" cy="698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0" name="Splat 740"/>
            <p:cNvSpPr>
              <a:spLocks noGrp="1"/>
            </p:cNvSpPr>
            <p:nvPr/>
          </p:nvSpPr>
          <p:spPr>
            <a:xfrm rot="-9534736">
              <a:off x="1431653" y="2725914"/>
              <a:ext cx="708912" cy="205069"/>
            </a:xfrm>
            <a:prstGeom prst="ellipse">
              <a:avLst/>
            </a:prstGeom>
            <a:gradFill>
              <a:gsLst>
                <a:gs pos="0">
                  <a:srgbClr val="00FF00">
                    <a:alpha val="28719"/>
                  </a:srgbClr>
                </a:gs>
                <a:gs pos="14286">
                  <a:srgbClr val="00FF00">
                    <a:alpha val="26740"/>
                  </a:srgbClr>
                </a:gs>
                <a:gs pos="28571">
                  <a:srgbClr val="00FF00">
                    <a:alpha val="21462"/>
                  </a:srgbClr>
                </a:gs>
                <a:gs pos="42857">
                  <a:srgbClr val="00FF00">
                    <a:alpha val="14655"/>
                  </a:srgbClr>
                </a:gs>
                <a:gs pos="57143">
                  <a:srgbClr val="00FF00">
                    <a:alpha val="8406"/>
                  </a:srgbClr>
                </a:gs>
                <a:gs pos="71429">
                  <a:srgbClr val="00FF00">
                    <a:alpha val="4027"/>
                  </a:srgbClr>
                </a:gs>
                <a:gs pos="85714">
                  <a:srgbClr val="00FF00">
                    <a:alpha val="1612"/>
                  </a:srgbClr>
                </a:gs>
                <a:gs pos="100000">
                  <a:srgbClr val="00FF00">
                    <a:alpha val="5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1" name="Splat 741"/>
            <p:cNvSpPr>
              <a:spLocks noGrp="1"/>
            </p:cNvSpPr>
            <p:nvPr/>
          </p:nvSpPr>
          <p:spPr>
            <a:xfrm rot="9479752">
              <a:off x="1830112" y="2742106"/>
              <a:ext cx="459385" cy="224376"/>
            </a:xfrm>
            <a:prstGeom prst="ellipse">
              <a:avLst/>
            </a:prstGeom>
            <a:gradFill>
              <a:gsLst>
                <a:gs pos="0">
                  <a:srgbClr val="006600">
                    <a:alpha val="32968"/>
                  </a:srgbClr>
                </a:gs>
                <a:gs pos="14286">
                  <a:srgbClr val="006600">
                    <a:alpha val="30764"/>
                  </a:srgbClr>
                </a:gs>
                <a:gs pos="28571">
                  <a:srgbClr val="006600">
                    <a:alpha val="24833"/>
                  </a:srgbClr>
                </a:gs>
                <a:gs pos="42857">
                  <a:srgbClr val="006600">
                    <a:alpha val="17075"/>
                  </a:srgbClr>
                </a:gs>
                <a:gs pos="57143">
                  <a:srgbClr val="006600">
                    <a:alpha val="9855"/>
                  </a:srgbClr>
                </a:gs>
                <a:gs pos="71429">
                  <a:srgbClr val="006600">
                    <a:alpha val="4740"/>
                  </a:srgbClr>
                </a:gs>
                <a:gs pos="85714">
                  <a:srgbClr val="006600">
                    <a:alpha val="1902"/>
                  </a:srgbClr>
                </a:gs>
                <a:gs pos="100000">
                  <a:srgbClr val="0066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2" name="Splat 742"/>
            <p:cNvSpPr>
              <a:spLocks noGrp="1"/>
            </p:cNvSpPr>
            <p:nvPr/>
          </p:nvSpPr>
          <p:spPr>
            <a:xfrm rot="8366203">
              <a:off x="763945" y="1366785"/>
              <a:ext cx="618582" cy="42800"/>
            </a:xfrm>
            <a:prstGeom prst="ellipse">
              <a:avLst/>
            </a:prstGeom>
            <a:gradFill>
              <a:gsLst>
                <a:gs pos="0">
                  <a:srgbClr val="000000">
                    <a:alpha val="27420"/>
                  </a:srgbClr>
                </a:gs>
                <a:gs pos="14286">
                  <a:srgbClr val="000000">
                    <a:alpha val="25514"/>
                  </a:srgbClr>
                </a:gs>
                <a:gs pos="28571">
                  <a:srgbClr val="000000">
                    <a:alpha val="20444"/>
                  </a:srgbClr>
                </a:gs>
                <a:gs pos="42857">
                  <a:srgbClr val="000000">
                    <a:alpha val="13931"/>
                  </a:srgbClr>
                </a:gs>
                <a:gs pos="57143">
                  <a:srgbClr val="000000">
                    <a:alpha val="7976"/>
                  </a:srgbClr>
                </a:gs>
                <a:gs pos="71429">
                  <a:srgbClr val="000000">
                    <a:alpha val="3816"/>
                  </a:srgbClr>
                </a:gs>
                <a:gs pos="85714">
                  <a:srgbClr val="000000">
                    <a:alpha val="1527"/>
                  </a:srgbClr>
                </a:gs>
                <a:gs pos="100000">
                  <a:srgbClr val="000000">
                    <a:alpha val="5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3" name="Splat 743"/>
            <p:cNvSpPr>
              <a:spLocks noGrp="1"/>
            </p:cNvSpPr>
            <p:nvPr/>
          </p:nvSpPr>
          <p:spPr>
            <a:xfrm rot="7344353">
              <a:off x="99642" y="869895"/>
              <a:ext cx="512895" cy="33122"/>
            </a:xfrm>
            <a:prstGeom prst="ellipse">
              <a:avLst/>
            </a:prstGeom>
            <a:gradFill>
              <a:gsLst>
                <a:gs pos="0">
                  <a:srgbClr val="009600">
                    <a:alpha val="32968"/>
                  </a:srgbClr>
                </a:gs>
                <a:gs pos="14286">
                  <a:srgbClr val="009600">
                    <a:alpha val="30764"/>
                  </a:srgbClr>
                </a:gs>
                <a:gs pos="28571">
                  <a:srgbClr val="009600">
                    <a:alpha val="24833"/>
                  </a:srgbClr>
                </a:gs>
                <a:gs pos="42857">
                  <a:srgbClr val="009600">
                    <a:alpha val="17075"/>
                  </a:srgbClr>
                </a:gs>
                <a:gs pos="57143">
                  <a:srgbClr val="009600">
                    <a:alpha val="9855"/>
                  </a:srgbClr>
                </a:gs>
                <a:gs pos="71429">
                  <a:srgbClr val="009600">
                    <a:alpha val="4740"/>
                  </a:srgbClr>
                </a:gs>
                <a:gs pos="85714">
                  <a:srgbClr val="009600">
                    <a:alpha val="1902"/>
                  </a:srgbClr>
                </a:gs>
                <a:gs pos="100000">
                  <a:srgbClr val="0096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4" name="Splat 744"/>
            <p:cNvSpPr>
              <a:spLocks noGrp="1"/>
            </p:cNvSpPr>
            <p:nvPr/>
          </p:nvSpPr>
          <p:spPr>
            <a:xfrm rot="10683525">
              <a:off x="1403960" y="57070"/>
              <a:ext cx="671932" cy="65809"/>
            </a:xfrm>
            <a:prstGeom prst="ellipse">
              <a:avLst/>
            </a:prstGeom>
            <a:gradFill>
              <a:gsLst>
                <a:gs pos="0">
                  <a:srgbClr val="00AB00">
                    <a:alpha val="32968"/>
                  </a:srgbClr>
                </a:gs>
                <a:gs pos="14286">
                  <a:srgbClr val="00AB00">
                    <a:alpha val="30764"/>
                  </a:srgbClr>
                </a:gs>
                <a:gs pos="28571">
                  <a:srgbClr val="00AB00">
                    <a:alpha val="24833"/>
                  </a:srgbClr>
                </a:gs>
                <a:gs pos="42857">
                  <a:srgbClr val="00AB00">
                    <a:alpha val="17075"/>
                  </a:srgbClr>
                </a:gs>
                <a:gs pos="57143">
                  <a:srgbClr val="00AB00">
                    <a:alpha val="9855"/>
                  </a:srgbClr>
                </a:gs>
                <a:gs pos="71429">
                  <a:srgbClr val="00AB00">
                    <a:alpha val="4740"/>
                  </a:srgbClr>
                </a:gs>
                <a:gs pos="85714">
                  <a:srgbClr val="00AB00">
                    <a:alpha val="1902"/>
                  </a:srgbClr>
                </a:gs>
                <a:gs pos="100000">
                  <a:srgbClr val="00A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5" name="Splat 745"/>
            <p:cNvSpPr>
              <a:spLocks noGrp="1"/>
            </p:cNvSpPr>
            <p:nvPr/>
          </p:nvSpPr>
          <p:spPr>
            <a:xfrm rot="4080055">
              <a:off x="495303" y="2019344"/>
              <a:ext cx="306035" cy="548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6" name="Splat 746"/>
            <p:cNvSpPr>
              <a:spLocks noGrp="1"/>
            </p:cNvSpPr>
            <p:nvPr/>
          </p:nvSpPr>
          <p:spPr>
            <a:xfrm rot="4850861">
              <a:off x="2170972" y="2303559"/>
              <a:ext cx="479007" cy="84993"/>
            </a:xfrm>
            <a:prstGeom prst="ellipse">
              <a:avLst/>
            </a:prstGeom>
            <a:gradFill>
              <a:gsLst>
                <a:gs pos="0">
                  <a:srgbClr val="006300">
                    <a:alpha val="32968"/>
                  </a:srgbClr>
                </a:gs>
                <a:gs pos="14286">
                  <a:srgbClr val="006300">
                    <a:alpha val="30764"/>
                  </a:srgbClr>
                </a:gs>
                <a:gs pos="28571">
                  <a:srgbClr val="006300">
                    <a:alpha val="24833"/>
                  </a:srgbClr>
                </a:gs>
                <a:gs pos="42857">
                  <a:srgbClr val="006300">
                    <a:alpha val="17075"/>
                  </a:srgbClr>
                </a:gs>
                <a:gs pos="57143">
                  <a:srgbClr val="006300">
                    <a:alpha val="9855"/>
                  </a:srgbClr>
                </a:gs>
                <a:gs pos="71429">
                  <a:srgbClr val="006300">
                    <a:alpha val="4740"/>
                  </a:srgbClr>
                </a:gs>
                <a:gs pos="85714">
                  <a:srgbClr val="006300">
                    <a:alpha val="1902"/>
                  </a:srgbClr>
                </a:gs>
                <a:gs pos="100000">
                  <a:srgbClr val="006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7" name="Splat 747"/>
            <p:cNvSpPr>
              <a:spLocks noGrp="1"/>
            </p:cNvSpPr>
            <p:nvPr/>
          </p:nvSpPr>
          <p:spPr>
            <a:xfrm rot="5788916">
              <a:off x="-153598" y="1614977"/>
              <a:ext cx="502990" cy="48191"/>
            </a:xfrm>
            <a:prstGeom prst="ellipse">
              <a:avLst/>
            </a:prstGeom>
            <a:gradFill>
              <a:gsLst>
                <a:gs pos="0">
                  <a:srgbClr val="000000">
                    <a:alpha val="19728"/>
                  </a:srgbClr>
                </a:gs>
                <a:gs pos="14286">
                  <a:srgbClr val="000000">
                    <a:alpha val="18288"/>
                  </a:srgbClr>
                </a:gs>
                <a:gs pos="28571">
                  <a:srgbClr val="000000">
                    <a:alpha val="14514"/>
                  </a:srgbClr>
                </a:gs>
                <a:gs pos="42857">
                  <a:srgbClr val="000000">
                    <a:alpha val="9775"/>
                  </a:srgbClr>
                </a:gs>
                <a:gs pos="57143">
                  <a:srgbClr val="000000">
                    <a:alpha val="5540"/>
                  </a:srgbClr>
                </a:gs>
                <a:gs pos="71429">
                  <a:srgbClr val="000000">
                    <a:alpha val="2633"/>
                  </a:srgbClr>
                </a:gs>
                <a:gs pos="85714">
                  <a:srgbClr val="000000">
                    <a:alpha val="1049"/>
                  </a:srgbClr>
                </a:gs>
                <a:gs pos="100000">
                  <a:srgbClr val="000000">
                    <a:alpha val="3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8" name="Splat 748"/>
            <p:cNvSpPr>
              <a:spLocks noGrp="1"/>
            </p:cNvSpPr>
            <p:nvPr/>
          </p:nvSpPr>
          <p:spPr>
            <a:xfrm rot="8247766">
              <a:off x="2259110" y="3330365"/>
              <a:ext cx="295601" cy="17202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9" name="Splat 749"/>
            <p:cNvSpPr>
              <a:spLocks noGrp="1"/>
            </p:cNvSpPr>
            <p:nvPr/>
          </p:nvSpPr>
          <p:spPr>
            <a:xfrm rot="-9802074">
              <a:off x="2031074" y="906496"/>
              <a:ext cx="270621" cy="258811"/>
            </a:xfrm>
            <a:prstGeom prst="ellipse">
              <a:avLst/>
            </a:prstGeom>
            <a:gradFill>
              <a:gsLst>
                <a:gs pos="0">
                  <a:srgbClr val="FFDFC5">
                    <a:alpha val="7457"/>
                  </a:srgbClr>
                </a:gs>
                <a:gs pos="14286">
                  <a:srgbClr val="FFDFC5">
                    <a:alpha val="6875"/>
                  </a:srgbClr>
                </a:gs>
                <a:gs pos="28571">
                  <a:srgbClr val="FFDFC5">
                    <a:alpha val="5381"/>
                  </a:srgbClr>
                </a:gs>
                <a:gs pos="42857">
                  <a:srgbClr val="FFDFC5">
                    <a:alpha val="3563"/>
                  </a:srgbClr>
                </a:gs>
                <a:gs pos="57143">
                  <a:srgbClr val="FFDFC5">
                    <a:alpha val="1990"/>
                  </a:srgbClr>
                </a:gs>
                <a:gs pos="71429">
                  <a:srgbClr val="FFDFC5">
                    <a:alpha val="937"/>
                  </a:srgbClr>
                </a:gs>
                <a:gs pos="85714">
                  <a:srgbClr val="FFDFC5">
                    <a:alpha val="371"/>
                  </a:srgbClr>
                </a:gs>
                <a:gs pos="100000">
                  <a:srgbClr val="FFDFC5">
                    <a:alpha val="1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0" name="Splat 750"/>
            <p:cNvSpPr>
              <a:spLocks noGrp="1"/>
            </p:cNvSpPr>
            <p:nvPr/>
          </p:nvSpPr>
          <p:spPr>
            <a:xfrm rot="-8979283">
              <a:off x="2357430" y="287155"/>
              <a:ext cx="668075" cy="212819"/>
            </a:xfrm>
            <a:prstGeom prst="ellipse">
              <a:avLst/>
            </a:prstGeom>
            <a:gradFill>
              <a:gsLst>
                <a:gs pos="0">
                  <a:srgbClr val="000000">
                    <a:alpha val="23768"/>
                  </a:srgbClr>
                </a:gs>
                <a:gs pos="14286">
                  <a:srgbClr val="000000">
                    <a:alpha val="22077"/>
                  </a:srgbClr>
                </a:gs>
                <a:gs pos="28571">
                  <a:srgbClr val="000000">
                    <a:alpha val="17608"/>
                  </a:srgbClr>
                </a:gs>
                <a:gs pos="42857">
                  <a:srgbClr val="000000">
                    <a:alpha val="11930"/>
                  </a:srgbClr>
                </a:gs>
                <a:gs pos="57143">
                  <a:srgbClr val="000000">
                    <a:alpha val="6797"/>
                  </a:srgbClr>
                </a:gs>
                <a:gs pos="71429">
                  <a:srgbClr val="000000">
                    <a:alpha val="3241"/>
                  </a:srgbClr>
                </a:gs>
                <a:gs pos="85714">
                  <a:srgbClr val="000000">
                    <a:alpha val="1295"/>
                  </a:srgbClr>
                </a:gs>
                <a:gs pos="100000">
                  <a:srgbClr val="000000">
                    <a:alpha val="4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1" name="Splat 751"/>
            <p:cNvSpPr>
              <a:spLocks noGrp="1"/>
            </p:cNvSpPr>
            <p:nvPr/>
          </p:nvSpPr>
          <p:spPr>
            <a:xfrm rot="5182879">
              <a:off x="2157765" y="493339"/>
              <a:ext cx="818349" cy="468878"/>
            </a:xfrm>
            <a:prstGeom prst="ellipse">
              <a:avLst/>
            </a:prstGeom>
            <a:gradFill>
              <a:gsLst>
                <a:gs pos="0">
                  <a:srgbClr val="FFCB00">
                    <a:alpha val="32968"/>
                  </a:srgbClr>
                </a:gs>
                <a:gs pos="14286">
                  <a:srgbClr val="FFCB00">
                    <a:alpha val="30764"/>
                  </a:srgbClr>
                </a:gs>
                <a:gs pos="28571">
                  <a:srgbClr val="FFCB00">
                    <a:alpha val="24833"/>
                  </a:srgbClr>
                </a:gs>
                <a:gs pos="42857">
                  <a:srgbClr val="FFCB00">
                    <a:alpha val="17075"/>
                  </a:srgbClr>
                </a:gs>
                <a:gs pos="57143">
                  <a:srgbClr val="FFCB00">
                    <a:alpha val="9855"/>
                  </a:srgbClr>
                </a:gs>
                <a:gs pos="71429">
                  <a:srgbClr val="FFCB00">
                    <a:alpha val="4740"/>
                  </a:srgbClr>
                </a:gs>
                <a:gs pos="85714">
                  <a:srgbClr val="FFCB00">
                    <a:alpha val="1902"/>
                  </a:srgbClr>
                </a:gs>
                <a:gs pos="100000">
                  <a:srgbClr val="FFC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2" name="Splat 752"/>
            <p:cNvSpPr>
              <a:spLocks noGrp="1"/>
            </p:cNvSpPr>
            <p:nvPr/>
          </p:nvSpPr>
          <p:spPr>
            <a:xfrm rot="10027476">
              <a:off x="1073464" y="107841"/>
              <a:ext cx="662243" cy="129636"/>
            </a:xfrm>
            <a:prstGeom prst="ellipse">
              <a:avLst/>
            </a:prstGeom>
            <a:gradFill>
              <a:gsLst>
                <a:gs pos="0">
                  <a:srgbClr val="009300">
                    <a:alpha val="32968"/>
                  </a:srgbClr>
                </a:gs>
                <a:gs pos="14286">
                  <a:srgbClr val="009300">
                    <a:alpha val="30764"/>
                  </a:srgbClr>
                </a:gs>
                <a:gs pos="28571">
                  <a:srgbClr val="009300">
                    <a:alpha val="24833"/>
                  </a:srgbClr>
                </a:gs>
                <a:gs pos="42857">
                  <a:srgbClr val="009300">
                    <a:alpha val="17075"/>
                  </a:srgbClr>
                </a:gs>
                <a:gs pos="57143">
                  <a:srgbClr val="009300">
                    <a:alpha val="9855"/>
                  </a:srgbClr>
                </a:gs>
                <a:gs pos="71429">
                  <a:srgbClr val="009300">
                    <a:alpha val="4740"/>
                  </a:srgbClr>
                </a:gs>
                <a:gs pos="85714">
                  <a:srgbClr val="009300">
                    <a:alpha val="1902"/>
                  </a:srgbClr>
                </a:gs>
                <a:gs pos="100000">
                  <a:srgbClr val="009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3" name="Splat 753"/>
            <p:cNvSpPr>
              <a:spLocks noGrp="1"/>
            </p:cNvSpPr>
            <p:nvPr/>
          </p:nvSpPr>
          <p:spPr>
            <a:xfrm rot="9472933">
              <a:off x="1759810" y="2955120"/>
              <a:ext cx="712543" cy="5873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4" name="Splat 754"/>
            <p:cNvSpPr>
              <a:spLocks noGrp="1"/>
            </p:cNvSpPr>
            <p:nvPr/>
          </p:nvSpPr>
          <p:spPr>
            <a:xfrm rot="-9457712">
              <a:off x="1845619" y="1735354"/>
              <a:ext cx="866867" cy="28987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5" name="Splat 755"/>
            <p:cNvSpPr>
              <a:spLocks noGrp="1"/>
            </p:cNvSpPr>
            <p:nvPr/>
          </p:nvSpPr>
          <p:spPr>
            <a:xfrm rot="-10425789">
              <a:off x="1648859" y="632481"/>
              <a:ext cx="441964" cy="88666"/>
            </a:xfrm>
            <a:prstGeom prst="ellipse">
              <a:avLst/>
            </a:prstGeom>
            <a:gradFill>
              <a:gsLst>
                <a:gs pos="0">
                  <a:srgbClr val="003B00">
                    <a:alpha val="32968"/>
                  </a:srgbClr>
                </a:gs>
                <a:gs pos="14286">
                  <a:srgbClr val="003B00">
                    <a:alpha val="30764"/>
                  </a:srgbClr>
                </a:gs>
                <a:gs pos="28571">
                  <a:srgbClr val="003B00">
                    <a:alpha val="24833"/>
                  </a:srgbClr>
                </a:gs>
                <a:gs pos="42857">
                  <a:srgbClr val="003B00">
                    <a:alpha val="17075"/>
                  </a:srgbClr>
                </a:gs>
                <a:gs pos="57143">
                  <a:srgbClr val="003B00">
                    <a:alpha val="9855"/>
                  </a:srgbClr>
                </a:gs>
                <a:gs pos="71429">
                  <a:srgbClr val="003B00">
                    <a:alpha val="4740"/>
                  </a:srgbClr>
                </a:gs>
                <a:gs pos="85714">
                  <a:srgbClr val="003B00">
                    <a:alpha val="1902"/>
                  </a:srgbClr>
                </a:gs>
                <a:gs pos="100000">
                  <a:srgbClr val="003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6" name="Splat 756"/>
            <p:cNvSpPr>
              <a:spLocks noGrp="1"/>
            </p:cNvSpPr>
            <p:nvPr/>
          </p:nvSpPr>
          <p:spPr>
            <a:xfrm rot="2816223">
              <a:off x="1185496" y="2643641"/>
              <a:ext cx="804821" cy="146416"/>
            </a:xfrm>
            <a:prstGeom prst="ellipse">
              <a:avLst/>
            </a:prstGeom>
            <a:gradFill>
              <a:gsLst>
                <a:gs pos="0">
                  <a:srgbClr val="004900">
                    <a:alpha val="32968"/>
                  </a:srgbClr>
                </a:gs>
                <a:gs pos="14286">
                  <a:srgbClr val="004900">
                    <a:alpha val="30764"/>
                  </a:srgbClr>
                </a:gs>
                <a:gs pos="28571">
                  <a:srgbClr val="004900">
                    <a:alpha val="24833"/>
                  </a:srgbClr>
                </a:gs>
                <a:gs pos="42857">
                  <a:srgbClr val="004900">
                    <a:alpha val="17075"/>
                  </a:srgbClr>
                </a:gs>
                <a:gs pos="57143">
                  <a:srgbClr val="004900">
                    <a:alpha val="9855"/>
                  </a:srgbClr>
                </a:gs>
                <a:gs pos="71429">
                  <a:srgbClr val="004900">
                    <a:alpha val="4740"/>
                  </a:srgbClr>
                </a:gs>
                <a:gs pos="85714">
                  <a:srgbClr val="004900">
                    <a:alpha val="1902"/>
                  </a:srgbClr>
                </a:gs>
                <a:gs pos="100000">
                  <a:srgbClr val="004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7" name="Splat 757"/>
            <p:cNvSpPr>
              <a:spLocks noGrp="1"/>
            </p:cNvSpPr>
            <p:nvPr/>
          </p:nvSpPr>
          <p:spPr>
            <a:xfrm rot="3565760">
              <a:off x="850823" y="1857871"/>
              <a:ext cx="783668" cy="39566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8" name="Splat 758"/>
            <p:cNvSpPr>
              <a:spLocks noGrp="1"/>
            </p:cNvSpPr>
            <p:nvPr/>
          </p:nvSpPr>
          <p:spPr>
            <a:xfrm rot="3885485">
              <a:off x="-113321" y="2521988"/>
              <a:ext cx="723133" cy="54471"/>
            </a:xfrm>
            <a:prstGeom prst="ellipse">
              <a:avLst/>
            </a:prstGeom>
            <a:gradFill>
              <a:gsLst>
                <a:gs pos="0">
                  <a:srgbClr val="007A00">
                    <a:alpha val="32968"/>
                  </a:srgbClr>
                </a:gs>
                <a:gs pos="14286">
                  <a:srgbClr val="007A00">
                    <a:alpha val="30764"/>
                  </a:srgbClr>
                </a:gs>
                <a:gs pos="28571">
                  <a:srgbClr val="007A00">
                    <a:alpha val="24833"/>
                  </a:srgbClr>
                </a:gs>
                <a:gs pos="42857">
                  <a:srgbClr val="007A00">
                    <a:alpha val="17075"/>
                  </a:srgbClr>
                </a:gs>
                <a:gs pos="57143">
                  <a:srgbClr val="007A00">
                    <a:alpha val="9855"/>
                  </a:srgbClr>
                </a:gs>
                <a:gs pos="71429">
                  <a:srgbClr val="007A00">
                    <a:alpha val="4740"/>
                  </a:srgbClr>
                </a:gs>
                <a:gs pos="85714">
                  <a:srgbClr val="007A00">
                    <a:alpha val="1902"/>
                  </a:srgbClr>
                </a:gs>
                <a:gs pos="100000">
                  <a:srgbClr val="007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9" name="Splat 759"/>
            <p:cNvSpPr>
              <a:spLocks noGrp="1"/>
            </p:cNvSpPr>
            <p:nvPr/>
          </p:nvSpPr>
          <p:spPr>
            <a:xfrm rot="6272925">
              <a:off x="-134894" y="1383411"/>
              <a:ext cx="543405" cy="40441"/>
            </a:xfrm>
            <a:prstGeom prst="ellipse">
              <a:avLst/>
            </a:prstGeom>
            <a:gradFill>
              <a:gsLst>
                <a:gs pos="0">
                  <a:srgbClr val="008C00">
                    <a:alpha val="32968"/>
                  </a:srgbClr>
                </a:gs>
                <a:gs pos="14286">
                  <a:srgbClr val="008C00">
                    <a:alpha val="30764"/>
                  </a:srgbClr>
                </a:gs>
                <a:gs pos="28571">
                  <a:srgbClr val="008C00">
                    <a:alpha val="24833"/>
                  </a:srgbClr>
                </a:gs>
                <a:gs pos="42857">
                  <a:srgbClr val="008C00">
                    <a:alpha val="17075"/>
                  </a:srgbClr>
                </a:gs>
                <a:gs pos="57143">
                  <a:srgbClr val="008C00">
                    <a:alpha val="9855"/>
                  </a:srgbClr>
                </a:gs>
                <a:gs pos="71429">
                  <a:srgbClr val="008C00">
                    <a:alpha val="4740"/>
                  </a:srgbClr>
                </a:gs>
                <a:gs pos="85714">
                  <a:srgbClr val="008C00">
                    <a:alpha val="1902"/>
                  </a:srgbClr>
                </a:gs>
                <a:gs pos="100000">
                  <a:srgbClr val="008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0" name="Splat 760"/>
            <p:cNvSpPr>
              <a:spLocks noGrp="1"/>
            </p:cNvSpPr>
            <p:nvPr/>
          </p:nvSpPr>
          <p:spPr>
            <a:xfrm rot="7940506">
              <a:off x="2851069" y="3005024"/>
              <a:ext cx="504158" cy="33801"/>
            </a:xfrm>
            <a:prstGeom prst="ellipse">
              <a:avLst/>
            </a:prstGeom>
            <a:gradFill>
              <a:gsLst>
                <a:gs pos="0">
                  <a:srgbClr val="FF0000">
                    <a:alpha val="28523"/>
                  </a:srgbClr>
                </a:gs>
                <a:gs pos="14286">
                  <a:srgbClr val="FF0000">
                    <a:alpha val="26555"/>
                  </a:srgbClr>
                </a:gs>
                <a:gs pos="28571">
                  <a:srgbClr val="FF0000">
                    <a:alpha val="21309"/>
                  </a:srgbClr>
                </a:gs>
                <a:gs pos="42857">
                  <a:srgbClr val="FF0000">
                    <a:alpha val="14545"/>
                  </a:srgbClr>
                </a:gs>
                <a:gs pos="57143">
                  <a:srgbClr val="FF0000">
                    <a:alpha val="8341"/>
                  </a:srgbClr>
                </a:gs>
                <a:gs pos="71429">
                  <a:srgbClr val="FF0000">
                    <a:alpha val="3995"/>
                  </a:srgbClr>
                </a:gs>
                <a:gs pos="85714">
                  <a:srgbClr val="FF0000">
                    <a:alpha val="1599"/>
                  </a:srgbClr>
                </a:gs>
                <a:gs pos="100000">
                  <a:srgbClr val="FF0000">
                    <a:alpha val="5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1" name="Splat 761"/>
            <p:cNvSpPr>
              <a:spLocks noGrp="1"/>
            </p:cNvSpPr>
            <p:nvPr/>
          </p:nvSpPr>
          <p:spPr>
            <a:xfrm rot="9600135">
              <a:off x="1955945" y="2881316"/>
              <a:ext cx="273610" cy="57280"/>
            </a:xfrm>
            <a:prstGeom prst="ellipse">
              <a:avLst/>
            </a:prstGeom>
            <a:gradFill>
              <a:gsLst>
                <a:gs pos="0">
                  <a:srgbClr val="007100">
                    <a:alpha val="32968"/>
                  </a:srgbClr>
                </a:gs>
                <a:gs pos="14286">
                  <a:srgbClr val="007100">
                    <a:alpha val="30764"/>
                  </a:srgbClr>
                </a:gs>
                <a:gs pos="28571">
                  <a:srgbClr val="007100">
                    <a:alpha val="24833"/>
                  </a:srgbClr>
                </a:gs>
                <a:gs pos="42857">
                  <a:srgbClr val="007100">
                    <a:alpha val="17075"/>
                  </a:srgbClr>
                </a:gs>
                <a:gs pos="57143">
                  <a:srgbClr val="007100">
                    <a:alpha val="9855"/>
                  </a:srgbClr>
                </a:gs>
                <a:gs pos="71429">
                  <a:srgbClr val="007100">
                    <a:alpha val="4740"/>
                  </a:srgbClr>
                </a:gs>
                <a:gs pos="85714">
                  <a:srgbClr val="007100">
                    <a:alpha val="1902"/>
                  </a:srgbClr>
                </a:gs>
                <a:gs pos="100000">
                  <a:srgbClr val="0071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2" name="Splat 762"/>
            <p:cNvSpPr>
              <a:spLocks noGrp="1"/>
            </p:cNvSpPr>
            <p:nvPr/>
          </p:nvSpPr>
          <p:spPr>
            <a:xfrm rot="-10388831">
              <a:off x="1504039" y="2754235"/>
              <a:ext cx="724720" cy="213859"/>
            </a:xfrm>
            <a:prstGeom prst="ellipse">
              <a:avLst/>
            </a:prstGeom>
            <a:gradFill>
              <a:gsLst>
                <a:gs pos="0">
                  <a:srgbClr val="005000">
                    <a:alpha val="32968"/>
                  </a:srgbClr>
                </a:gs>
                <a:gs pos="14286">
                  <a:srgbClr val="005000">
                    <a:alpha val="30764"/>
                  </a:srgbClr>
                </a:gs>
                <a:gs pos="28571">
                  <a:srgbClr val="005000">
                    <a:alpha val="24833"/>
                  </a:srgbClr>
                </a:gs>
                <a:gs pos="42857">
                  <a:srgbClr val="005000">
                    <a:alpha val="17075"/>
                  </a:srgbClr>
                </a:gs>
                <a:gs pos="57143">
                  <a:srgbClr val="005000">
                    <a:alpha val="9855"/>
                  </a:srgbClr>
                </a:gs>
                <a:gs pos="71429">
                  <a:srgbClr val="005000">
                    <a:alpha val="4740"/>
                  </a:srgbClr>
                </a:gs>
                <a:gs pos="85714">
                  <a:srgbClr val="005000">
                    <a:alpha val="1902"/>
                  </a:srgbClr>
                </a:gs>
                <a:gs pos="100000">
                  <a:srgbClr val="005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3" name="Splat 763"/>
            <p:cNvSpPr>
              <a:spLocks noGrp="1"/>
            </p:cNvSpPr>
            <p:nvPr/>
          </p:nvSpPr>
          <p:spPr>
            <a:xfrm rot="10019774">
              <a:off x="1302455" y="60424"/>
              <a:ext cx="643257" cy="173896"/>
            </a:xfrm>
            <a:prstGeom prst="ellipse">
              <a:avLst/>
            </a:prstGeom>
            <a:gradFill>
              <a:gsLst>
                <a:gs pos="0">
                  <a:srgbClr val="00A500">
                    <a:alpha val="32968"/>
                  </a:srgbClr>
                </a:gs>
                <a:gs pos="14286">
                  <a:srgbClr val="00A500">
                    <a:alpha val="30764"/>
                  </a:srgbClr>
                </a:gs>
                <a:gs pos="28571">
                  <a:srgbClr val="00A500">
                    <a:alpha val="24833"/>
                  </a:srgbClr>
                </a:gs>
                <a:gs pos="42857">
                  <a:srgbClr val="00A500">
                    <a:alpha val="17075"/>
                  </a:srgbClr>
                </a:gs>
                <a:gs pos="57143">
                  <a:srgbClr val="00A500">
                    <a:alpha val="9855"/>
                  </a:srgbClr>
                </a:gs>
                <a:gs pos="71429">
                  <a:srgbClr val="00A500">
                    <a:alpha val="4740"/>
                  </a:srgbClr>
                </a:gs>
                <a:gs pos="85714">
                  <a:srgbClr val="00A500">
                    <a:alpha val="1902"/>
                  </a:srgbClr>
                </a:gs>
                <a:gs pos="100000">
                  <a:srgbClr val="00A5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4" name="Splat 764"/>
            <p:cNvSpPr>
              <a:spLocks noGrp="1"/>
            </p:cNvSpPr>
            <p:nvPr/>
          </p:nvSpPr>
          <p:spPr>
            <a:xfrm rot="-9625397">
              <a:off x="922599" y="3039520"/>
              <a:ext cx="848102" cy="57857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5" name="Splat 765"/>
            <p:cNvSpPr>
              <a:spLocks noGrp="1"/>
            </p:cNvSpPr>
            <p:nvPr/>
          </p:nvSpPr>
          <p:spPr>
            <a:xfrm rot="-9486099">
              <a:off x="1774850" y="1928043"/>
              <a:ext cx="586218" cy="177209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6" name="Splat 766"/>
            <p:cNvSpPr>
              <a:spLocks noGrp="1"/>
            </p:cNvSpPr>
            <p:nvPr/>
          </p:nvSpPr>
          <p:spPr>
            <a:xfrm rot="-8794712">
              <a:off x="398280" y="2993672"/>
              <a:ext cx="681330" cy="18877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7" name="Splat 767"/>
            <p:cNvSpPr>
              <a:spLocks noGrp="1"/>
            </p:cNvSpPr>
            <p:nvPr/>
          </p:nvSpPr>
          <p:spPr>
            <a:xfrm rot="10607802">
              <a:off x="1500995" y="3384522"/>
              <a:ext cx="667556" cy="21528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8" name="Splat 768"/>
            <p:cNvSpPr>
              <a:spLocks noGrp="1"/>
            </p:cNvSpPr>
            <p:nvPr/>
          </p:nvSpPr>
          <p:spPr>
            <a:xfrm rot="-9988984">
              <a:off x="1048762" y="3406819"/>
              <a:ext cx="679681" cy="13535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9" name="Splat 769"/>
            <p:cNvSpPr>
              <a:spLocks noGrp="1"/>
            </p:cNvSpPr>
            <p:nvPr/>
          </p:nvSpPr>
          <p:spPr>
            <a:xfrm rot="-9659829">
              <a:off x="1994027" y="981089"/>
              <a:ext cx="360119" cy="169887"/>
            </a:xfrm>
            <a:prstGeom prst="ellipse">
              <a:avLst/>
            </a:prstGeom>
            <a:gradFill>
              <a:gsLst>
                <a:gs pos="0">
                  <a:srgbClr val="FFA500">
                    <a:alpha val="30609"/>
                  </a:srgbClr>
                </a:gs>
                <a:gs pos="14286">
                  <a:srgbClr val="FFA500">
                    <a:alpha val="28527"/>
                  </a:srgbClr>
                </a:gs>
                <a:gs pos="28571">
                  <a:srgbClr val="FFA500">
                    <a:alpha val="22954"/>
                  </a:srgbClr>
                </a:gs>
                <a:gs pos="42857">
                  <a:srgbClr val="FFA500">
                    <a:alpha val="15722"/>
                  </a:srgbClr>
                </a:gs>
                <a:gs pos="57143">
                  <a:srgbClr val="FFA500">
                    <a:alpha val="9042"/>
                  </a:srgbClr>
                </a:gs>
                <a:gs pos="71429">
                  <a:srgbClr val="FFA500">
                    <a:alpha val="4339"/>
                  </a:srgbClr>
                </a:gs>
                <a:gs pos="85714">
                  <a:srgbClr val="FFA500">
                    <a:alpha val="1739"/>
                  </a:srgbClr>
                </a:gs>
                <a:gs pos="100000">
                  <a:srgbClr val="FFA500">
                    <a:alpha val="5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0" name="Splat 770"/>
            <p:cNvSpPr>
              <a:spLocks noGrp="1"/>
            </p:cNvSpPr>
            <p:nvPr/>
          </p:nvSpPr>
          <p:spPr>
            <a:xfrm rot="-9574839">
              <a:off x="1901220" y="1349123"/>
              <a:ext cx="378370" cy="230196"/>
            </a:xfrm>
            <a:prstGeom prst="ellipse">
              <a:avLst/>
            </a:prstGeom>
            <a:gradFill>
              <a:gsLst>
                <a:gs pos="0">
                  <a:srgbClr val="FF33FF">
                    <a:alpha val="6303"/>
                  </a:srgbClr>
                </a:gs>
                <a:gs pos="14286">
                  <a:srgbClr val="FF33FF">
                    <a:alpha val="5808"/>
                  </a:srgbClr>
                </a:gs>
                <a:gs pos="28571">
                  <a:srgbClr val="FF33FF">
                    <a:alpha val="4540"/>
                  </a:srgbClr>
                </a:gs>
                <a:gs pos="42857">
                  <a:srgbClr val="FF33FF">
                    <a:alpha val="3001"/>
                  </a:srgbClr>
                </a:gs>
                <a:gs pos="57143">
                  <a:srgbClr val="FF33FF">
                    <a:alpha val="1674"/>
                  </a:srgbClr>
                </a:gs>
                <a:gs pos="71429">
                  <a:srgbClr val="FF33FF">
                    <a:alpha val="787"/>
                  </a:srgbClr>
                </a:gs>
                <a:gs pos="85714">
                  <a:srgbClr val="FF33FF">
                    <a:alpha val="312"/>
                  </a:srgbClr>
                </a:gs>
                <a:gs pos="100000">
                  <a:srgbClr val="FF33FF">
                    <a:alpha val="1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1" name="Splat 771"/>
            <p:cNvSpPr>
              <a:spLocks noGrp="1"/>
            </p:cNvSpPr>
            <p:nvPr/>
          </p:nvSpPr>
          <p:spPr>
            <a:xfrm rot="7143378">
              <a:off x="2810203" y="2611387"/>
              <a:ext cx="656398" cy="12392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2" name="Splat 772"/>
            <p:cNvSpPr>
              <a:spLocks noGrp="1"/>
            </p:cNvSpPr>
            <p:nvPr/>
          </p:nvSpPr>
          <p:spPr>
            <a:xfrm rot="8208545">
              <a:off x="2629755" y="1184483"/>
              <a:ext cx="391629" cy="649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3" name="Splat 773"/>
            <p:cNvSpPr>
              <a:spLocks noGrp="1"/>
            </p:cNvSpPr>
            <p:nvPr/>
          </p:nvSpPr>
          <p:spPr>
            <a:xfrm rot="10464657">
              <a:off x="2641100" y="1507388"/>
              <a:ext cx="308442" cy="4329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4" name="Splat 774"/>
            <p:cNvSpPr>
              <a:spLocks noGrp="1"/>
            </p:cNvSpPr>
            <p:nvPr/>
          </p:nvSpPr>
          <p:spPr>
            <a:xfrm rot="-9632697">
              <a:off x="1885840" y="797307"/>
              <a:ext cx="305567" cy="185206"/>
            </a:xfrm>
            <a:prstGeom prst="ellipse">
              <a:avLst/>
            </a:prstGeom>
            <a:gradFill>
              <a:gsLst>
                <a:gs pos="0">
                  <a:srgbClr val="FFB500">
                    <a:alpha val="32729"/>
                  </a:srgbClr>
                </a:gs>
                <a:gs pos="14286">
                  <a:srgbClr val="FFB500">
                    <a:alpha val="30537"/>
                  </a:srgbClr>
                </a:gs>
                <a:gs pos="28571">
                  <a:srgbClr val="FFB500">
                    <a:alpha val="24642"/>
                  </a:srgbClr>
                </a:gs>
                <a:gs pos="42857">
                  <a:srgbClr val="FFB500">
                    <a:alpha val="16937"/>
                  </a:srgbClr>
                </a:gs>
                <a:gs pos="57143">
                  <a:srgbClr val="FFB500">
                    <a:alpha val="9771"/>
                  </a:srgbClr>
                </a:gs>
                <a:gs pos="71429">
                  <a:srgbClr val="FFB500">
                    <a:alpha val="4699"/>
                  </a:srgbClr>
                </a:gs>
                <a:gs pos="85714">
                  <a:srgbClr val="FFB500">
                    <a:alpha val="1885"/>
                  </a:srgbClr>
                </a:gs>
                <a:gs pos="100000">
                  <a:srgbClr val="FFB500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5" name="Splat 775"/>
            <p:cNvSpPr>
              <a:spLocks noGrp="1"/>
            </p:cNvSpPr>
            <p:nvPr/>
          </p:nvSpPr>
          <p:spPr>
            <a:xfrm rot="10380029">
              <a:off x="1753815" y="3479335"/>
              <a:ext cx="680683" cy="9879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6" name="Splat 776"/>
            <p:cNvSpPr>
              <a:spLocks noGrp="1"/>
            </p:cNvSpPr>
            <p:nvPr/>
          </p:nvSpPr>
          <p:spPr>
            <a:xfrm rot="9107725">
              <a:off x="1357955" y="732559"/>
              <a:ext cx="298664" cy="28692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7" name="Splat 777"/>
            <p:cNvSpPr>
              <a:spLocks noGrp="1"/>
            </p:cNvSpPr>
            <p:nvPr/>
          </p:nvSpPr>
          <p:spPr>
            <a:xfrm rot="5718183">
              <a:off x="1304332" y="1592977"/>
              <a:ext cx="629286" cy="7255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8" name="Splat 778"/>
            <p:cNvSpPr>
              <a:spLocks noGrp="1"/>
            </p:cNvSpPr>
            <p:nvPr/>
          </p:nvSpPr>
          <p:spPr>
            <a:xfrm rot="6252841">
              <a:off x="557031" y="1913375"/>
              <a:ext cx="308516" cy="30526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9" name="Splat 779"/>
            <p:cNvSpPr>
              <a:spLocks noGrp="1"/>
            </p:cNvSpPr>
            <p:nvPr/>
          </p:nvSpPr>
          <p:spPr>
            <a:xfrm rot="5642878">
              <a:off x="-99524" y="1575108"/>
              <a:ext cx="472155" cy="16622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0" name="Splat 780"/>
            <p:cNvSpPr>
              <a:spLocks noGrp="1"/>
            </p:cNvSpPr>
            <p:nvPr/>
          </p:nvSpPr>
          <p:spPr>
            <a:xfrm rot="9586406">
              <a:off x="905286" y="169404"/>
              <a:ext cx="608341" cy="55902"/>
            </a:xfrm>
            <a:prstGeom prst="ellipse">
              <a:avLst/>
            </a:prstGeom>
            <a:gradFill>
              <a:gsLst>
                <a:gs pos="0">
                  <a:srgbClr val="000000">
                    <a:alpha val="28446"/>
                  </a:srgbClr>
                </a:gs>
                <a:gs pos="14286">
                  <a:srgbClr val="000000">
                    <a:alpha val="26482"/>
                  </a:srgbClr>
                </a:gs>
                <a:gs pos="28571">
                  <a:srgbClr val="000000">
                    <a:alpha val="21248"/>
                  </a:srgbClr>
                </a:gs>
                <a:gs pos="42857">
                  <a:srgbClr val="000000">
                    <a:alpha val="14502"/>
                  </a:srgbClr>
                </a:gs>
                <a:gs pos="57143">
                  <a:srgbClr val="000000">
                    <a:alpha val="8315"/>
                  </a:srgbClr>
                </a:gs>
                <a:gs pos="71429">
                  <a:srgbClr val="000000">
                    <a:alpha val="3982"/>
                  </a:srgbClr>
                </a:gs>
                <a:gs pos="85714">
                  <a:srgbClr val="000000">
                    <a:alpha val="1594"/>
                  </a:srgbClr>
                </a:gs>
                <a:gs pos="100000">
                  <a:srgbClr val="000000">
                    <a:alpha val="5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1" name="Splat 781"/>
            <p:cNvSpPr>
              <a:spLocks noGrp="1"/>
            </p:cNvSpPr>
            <p:nvPr/>
          </p:nvSpPr>
          <p:spPr>
            <a:xfrm rot="-10703824">
              <a:off x="1794636" y="2914408"/>
              <a:ext cx="307415" cy="423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2" name="Splat 782"/>
            <p:cNvSpPr>
              <a:spLocks noGrp="1"/>
            </p:cNvSpPr>
            <p:nvPr/>
          </p:nvSpPr>
          <p:spPr>
            <a:xfrm rot="3472597">
              <a:off x="206950" y="2810008"/>
              <a:ext cx="336680" cy="346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3" name="Splat 783"/>
            <p:cNvSpPr>
              <a:spLocks noGrp="1"/>
            </p:cNvSpPr>
            <p:nvPr/>
          </p:nvSpPr>
          <p:spPr>
            <a:xfrm rot="9971157">
              <a:off x="2455608" y="3097162"/>
              <a:ext cx="509240" cy="188151"/>
            </a:xfrm>
            <a:prstGeom prst="ellipse">
              <a:avLst/>
            </a:prstGeom>
            <a:gradFill>
              <a:gsLst>
                <a:gs pos="0">
                  <a:srgbClr val="FF0000">
                    <a:alpha val="32667"/>
                  </a:srgbClr>
                </a:gs>
                <a:gs pos="14286">
                  <a:srgbClr val="FF0000">
                    <a:alpha val="30478"/>
                  </a:srgbClr>
                </a:gs>
                <a:gs pos="28571">
                  <a:srgbClr val="FF0000">
                    <a:alpha val="24592"/>
                  </a:srgbClr>
                </a:gs>
                <a:gs pos="42857">
                  <a:srgbClr val="FF0000">
                    <a:alpha val="16901"/>
                  </a:srgbClr>
                </a:gs>
                <a:gs pos="57143">
                  <a:srgbClr val="FF0000">
                    <a:alpha val="9750"/>
                  </a:srgbClr>
                </a:gs>
                <a:gs pos="71429">
                  <a:srgbClr val="FF0000">
                    <a:alpha val="4689"/>
                  </a:srgbClr>
                </a:gs>
                <a:gs pos="85714">
                  <a:srgbClr val="FF0000">
                    <a:alpha val="1881"/>
                  </a:srgbClr>
                </a:gs>
                <a:gs pos="100000">
                  <a:srgbClr val="FF0000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4" name="Splat 784"/>
            <p:cNvSpPr>
              <a:spLocks noGrp="1"/>
            </p:cNvSpPr>
            <p:nvPr/>
          </p:nvSpPr>
          <p:spPr>
            <a:xfrm rot="3642697">
              <a:off x="2913197" y="892443"/>
              <a:ext cx="749958" cy="177754"/>
            </a:xfrm>
            <a:prstGeom prst="ellipse">
              <a:avLst/>
            </a:prstGeom>
            <a:gradFill>
              <a:gsLst>
                <a:gs pos="0">
                  <a:srgbClr val="007500">
                    <a:alpha val="32968"/>
                  </a:srgbClr>
                </a:gs>
                <a:gs pos="14286">
                  <a:srgbClr val="007500">
                    <a:alpha val="30764"/>
                  </a:srgbClr>
                </a:gs>
                <a:gs pos="28571">
                  <a:srgbClr val="007500">
                    <a:alpha val="24833"/>
                  </a:srgbClr>
                </a:gs>
                <a:gs pos="42857">
                  <a:srgbClr val="007500">
                    <a:alpha val="17075"/>
                  </a:srgbClr>
                </a:gs>
                <a:gs pos="57143">
                  <a:srgbClr val="007500">
                    <a:alpha val="9855"/>
                  </a:srgbClr>
                </a:gs>
                <a:gs pos="71429">
                  <a:srgbClr val="007500">
                    <a:alpha val="4740"/>
                  </a:srgbClr>
                </a:gs>
                <a:gs pos="85714">
                  <a:srgbClr val="007500">
                    <a:alpha val="1902"/>
                  </a:srgbClr>
                </a:gs>
                <a:gs pos="100000">
                  <a:srgbClr val="0075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5" name="Splat 785"/>
            <p:cNvSpPr>
              <a:spLocks noGrp="1"/>
            </p:cNvSpPr>
            <p:nvPr/>
          </p:nvSpPr>
          <p:spPr>
            <a:xfrm rot="-8794611">
              <a:off x="1064797" y="2094865"/>
              <a:ext cx="799843" cy="48536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6" name="Splat 786"/>
            <p:cNvSpPr>
              <a:spLocks noGrp="1"/>
            </p:cNvSpPr>
            <p:nvPr/>
          </p:nvSpPr>
          <p:spPr>
            <a:xfrm rot="10631922">
              <a:off x="1306104" y="1201753"/>
              <a:ext cx="152549" cy="1330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7" name="Splat 787"/>
            <p:cNvSpPr>
              <a:spLocks noGrp="1"/>
            </p:cNvSpPr>
            <p:nvPr/>
          </p:nvSpPr>
          <p:spPr>
            <a:xfrm rot="8230059">
              <a:off x="466965" y="1252403"/>
              <a:ext cx="844664" cy="37767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8" name="Splat 788"/>
            <p:cNvSpPr>
              <a:spLocks noGrp="1"/>
            </p:cNvSpPr>
            <p:nvPr/>
          </p:nvSpPr>
          <p:spPr>
            <a:xfrm rot="3752180">
              <a:off x="3218028" y="988514"/>
              <a:ext cx="316570" cy="27626"/>
            </a:xfrm>
            <a:prstGeom prst="ellipse">
              <a:avLst/>
            </a:prstGeom>
            <a:gradFill>
              <a:gsLst>
                <a:gs pos="0">
                  <a:srgbClr val="008300">
                    <a:alpha val="32968"/>
                  </a:srgbClr>
                </a:gs>
                <a:gs pos="14286">
                  <a:srgbClr val="008300">
                    <a:alpha val="30764"/>
                  </a:srgbClr>
                </a:gs>
                <a:gs pos="28571">
                  <a:srgbClr val="008300">
                    <a:alpha val="24833"/>
                  </a:srgbClr>
                </a:gs>
                <a:gs pos="42857">
                  <a:srgbClr val="008300">
                    <a:alpha val="17075"/>
                  </a:srgbClr>
                </a:gs>
                <a:gs pos="57143">
                  <a:srgbClr val="008300">
                    <a:alpha val="9855"/>
                  </a:srgbClr>
                </a:gs>
                <a:gs pos="71429">
                  <a:srgbClr val="008300">
                    <a:alpha val="4740"/>
                  </a:srgbClr>
                </a:gs>
                <a:gs pos="85714">
                  <a:srgbClr val="008300">
                    <a:alpha val="1902"/>
                  </a:srgbClr>
                </a:gs>
                <a:gs pos="100000">
                  <a:srgbClr val="008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9" name="Splat 789"/>
            <p:cNvSpPr>
              <a:spLocks noGrp="1"/>
            </p:cNvSpPr>
            <p:nvPr/>
          </p:nvSpPr>
          <p:spPr>
            <a:xfrm rot="-9954021">
              <a:off x="1729505" y="1927984"/>
              <a:ext cx="571646" cy="209534"/>
            </a:xfrm>
            <a:prstGeom prst="ellipse">
              <a:avLst/>
            </a:prstGeom>
            <a:gradFill>
              <a:gsLst>
                <a:gs pos="0">
                  <a:srgbClr val="005000">
                    <a:alpha val="32968"/>
                  </a:srgbClr>
                </a:gs>
                <a:gs pos="14286">
                  <a:srgbClr val="005000">
                    <a:alpha val="30764"/>
                  </a:srgbClr>
                </a:gs>
                <a:gs pos="28571">
                  <a:srgbClr val="005000">
                    <a:alpha val="24833"/>
                  </a:srgbClr>
                </a:gs>
                <a:gs pos="42857">
                  <a:srgbClr val="005000">
                    <a:alpha val="17075"/>
                  </a:srgbClr>
                </a:gs>
                <a:gs pos="57143">
                  <a:srgbClr val="005000">
                    <a:alpha val="9855"/>
                  </a:srgbClr>
                </a:gs>
                <a:gs pos="71429">
                  <a:srgbClr val="005000">
                    <a:alpha val="4740"/>
                  </a:srgbClr>
                </a:gs>
                <a:gs pos="85714">
                  <a:srgbClr val="005000">
                    <a:alpha val="1902"/>
                  </a:srgbClr>
                </a:gs>
                <a:gs pos="100000">
                  <a:srgbClr val="005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0" name="Splat 790"/>
            <p:cNvSpPr>
              <a:spLocks noGrp="1"/>
            </p:cNvSpPr>
            <p:nvPr/>
          </p:nvSpPr>
          <p:spPr>
            <a:xfrm rot="3058750">
              <a:off x="284562" y="2986546"/>
              <a:ext cx="464647" cy="692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1" name="Splat 791"/>
            <p:cNvSpPr>
              <a:spLocks noGrp="1"/>
            </p:cNvSpPr>
            <p:nvPr/>
          </p:nvSpPr>
          <p:spPr>
            <a:xfrm rot="10423816">
              <a:off x="1741336" y="3384360"/>
              <a:ext cx="695375" cy="19797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2" name="Splat 792"/>
            <p:cNvSpPr>
              <a:spLocks noGrp="1"/>
            </p:cNvSpPr>
            <p:nvPr/>
          </p:nvSpPr>
          <p:spPr>
            <a:xfrm rot="8180801">
              <a:off x="1194655" y="870714"/>
              <a:ext cx="451378" cy="64744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3" name="Splat 793"/>
            <p:cNvSpPr>
              <a:spLocks noGrp="1"/>
            </p:cNvSpPr>
            <p:nvPr/>
          </p:nvSpPr>
          <p:spPr>
            <a:xfrm rot="-10176004">
              <a:off x="1969996" y="1836076"/>
              <a:ext cx="318124" cy="90363"/>
            </a:xfrm>
            <a:prstGeom prst="ellipse">
              <a:avLst/>
            </a:prstGeom>
            <a:gradFill>
              <a:gsLst>
                <a:gs pos="0">
                  <a:srgbClr val="FFA100">
                    <a:alpha val="32968"/>
                  </a:srgbClr>
                </a:gs>
                <a:gs pos="14286">
                  <a:srgbClr val="FFA100">
                    <a:alpha val="30764"/>
                  </a:srgbClr>
                </a:gs>
                <a:gs pos="28571">
                  <a:srgbClr val="FFA100">
                    <a:alpha val="24833"/>
                  </a:srgbClr>
                </a:gs>
                <a:gs pos="42857">
                  <a:srgbClr val="FFA100">
                    <a:alpha val="17075"/>
                  </a:srgbClr>
                </a:gs>
                <a:gs pos="57143">
                  <a:srgbClr val="FFA100">
                    <a:alpha val="9855"/>
                  </a:srgbClr>
                </a:gs>
                <a:gs pos="71429">
                  <a:srgbClr val="FFA100">
                    <a:alpha val="4740"/>
                  </a:srgbClr>
                </a:gs>
                <a:gs pos="85714">
                  <a:srgbClr val="FFA100">
                    <a:alpha val="1902"/>
                  </a:srgbClr>
                </a:gs>
                <a:gs pos="100000">
                  <a:srgbClr val="FFA1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4" name="Splat 794"/>
            <p:cNvSpPr>
              <a:spLocks noGrp="1"/>
            </p:cNvSpPr>
            <p:nvPr/>
          </p:nvSpPr>
          <p:spPr>
            <a:xfrm rot="5920736">
              <a:off x="-188662" y="1473932"/>
              <a:ext cx="654653" cy="104186"/>
            </a:xfrm>
            <a:prstGeom prst="ellipse">
              <a:avLst/>
            </a:prstGeom>
            <a:gradFill>
              <a:gsLst>
                <a:gs pos="0">
                  <a:srgbClr val="008600">
                    <a:alpha val="32968"/>
                  </a:srgbClr>
                </a:gs>
                <a:gs pos="14286">
                  <a:srgbClr val="008600">
                    <a:alpha val="30764"/>
                  </a:srgbClr>
                </a:gs>
                <a:gs pos="28571">
                  <a:srgbClr val="008600">
                    <a:alpha val="24833"/>
                  </a:srgbClr>
                </a:gs>
                <a:gs pos="42857">
                  <a:srgbClr val="008600">
                    <a:alpha val="17075"/>
                  </a:srgbClr>
                </a:gs>
                <a:gs pos="57143">
                  <a:srgbClr val="008600">
                    <a:alpha val="9855"/>
                  </a:srgbClr>
                </a:gs>
                <a:gs pos="71429">
                  <a:srgbClr val="008600">
                    <a:alpha val="4740"/>
                  </a:srgbClr>
                </a:gs>
                <a:gs pos="85714">
                  <a:srgbClr val="008600">
                    <a:alpha val="1902"/>
                  </a:srgbClr>
                </a:gs>
                <a:gs pos="100000">
                  <a:srgbClr val="0086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5" name="Splat 795"/>
            <p:cNvSpPr>
              <a:spLocks noGrp="1"/>
            </p:cNvSpPr>
            <p:nvPr/>
          </p:nvSpPr>
          <p:spPr>
            <a:xfrm rot="7880305">
              <a:off x="1630463" y="1989641"/>
              <a:ext cx="509411" cy="398784"/>
            </a:xfrm>
            <a:prstGeom prst="ellipse">
              <a:avLst/>
            </a:prstGeom>
            <a:gradFill>
              <a:gsLst>
                <a:gs pos="0">
                  <a:srgbClr val="00FF00">
                    <a:alpha val="18165"/>
                  </a:srgbClr>
                </a:gs>
                <a:gs pos="14286">
                  <a:srgbClr val="00FF00">
                    <a:alpha val="16827"/>
                  </a:srgbClr>
                </a:gs>
                <a:gs pos="28571">
                  <a:srgbClr val="00FF00">
                    <a:alpha val="13330"/>
                  </a:srgbClr>
                </a:gs>
                <a:gs pos="42857">
                  <a:srgbClr val="00FF00">
                    <a:alpha val="8957"/>
                  </a:srgbClr>
                </a:gs>
                <a:gs pos="57143">
                  <a:srgbClr val="00FF00">
                    <a:alpha val="5067"/>
                  </a:srgbClr>
                </a:gs>
                <a:gs pos="71429">
                  <a:srgbClr val="00FF00">
                    <a:alpha val="2404"/>
                  </a:srgbClr>
                </a:gs>
                <a:gs pos="85714">
                  <a:srgbClr val="00FF00">
                    <a:alpha val="958"/>
                  </a:srgbClr>
                </a:gs>
                <a:gs pos="100000">
                  <a:srgbClr val="00FF00">
                    <a:alpha val="3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6" name="Splat 796"/>
            <p:cNvSpPr>
              <a:spLocks noGrp="1"/>
            </p:cNvSpPr>
            <p:nvPr/>
          </p:nvSpPr>
          <p:spPr>
            <a:xfrm rot="9115129">
              <a:off x="2720210" y="1137840"/>
              <a:ext cx="280015" cy="1529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7" name="Splat 797"/>
            <p:cNvSpPr>
              <a:spLocks noGrp="1"/>
            </p:cNvSpPr>
            <p:nvPr/>
          </p:nvSpPr>
          <p:spPr>
            <a:xfrm rot="8286273">
              <a:off x="1809098" y="1185470"/>
              <a:ext cx="388952" cy="4150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8" name="Splat 798"/>
            <p:cNvSpPr>
              <a:spLocks noGrp="1"/>
            </p:cNvSpPr>
            <p:nvPr/>
          </p:nvSpPr>
          <p:spPr>
            <a:xfrm rot="4843157">
              <a:off x="1851124" y="1712942"/>
              <a:ext cx="539681" cy="9023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9" name="Splat 799"/>
            <p:cNvSpPr>
              <a:spLocks noGrp="1"/>
            </p:cNvSpPr>
            <p:nvPr/>
          </p:nvSpPr>
          <p:spPr>
            <a:xfrm rot="9221235">
              <a:off x="2942367" y="1322701"/>
              <a:ext cx="278135" cy="40646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0" name="Splat 800"/>
            <p:cNvSpPr>
              <a:spLocks noGrp="1"/>
            </p:cNvSpPr>
            <p:nvPr/>
          </p:nvSpPr>
          <p:spPr>
            <a:xfrm rot="5436252">
              <a:off x="1396850" y="1059143"/>
              <a:ext cx="698765" cy="181115"/>
            </a:xfrm>
            <a:prstGeom prst="ellipse">
              <a:avLst/>
            </a:prstGeom>
            <a:gradFill>
              <a:gsLst>
                <a:gs pos="0">
                  <a:srgbClr val="FF3700">
                    <a:alpha val="32968"/>
                  </a:srgbClr>
                </a:gs>
                <a:gs pos="14286">
                  <a:srgbClr val="FF3700">
                    <a:alpha val="30764"/>
                  </a:srgbClr>
                </a:gs>
                <a:gs pos="28571">
                  <a:srgbClr val="FF3700">
                    <a:alpha val="24833"/>
                  </a:srgbClr>
                </a:gs>
                <a:gs pos="42857">
                  <a:srgbClr val="FF3700">
                    <a:alpha val="17075"/>
                  </a:srgbClr>
                </a:gs>
                <a:gs pos="57143">
                  <a:srgbClr val="FF3700">
                    <a:alpha val="9855"/>
                  </a:srgbClr>
                </a:gs>
                <a:gs pos="71429">
                  <a:srgbClr val="FF3700">
                    <a:alpha val="4740"/>
                  </a:srgbClr>
                </a:gs>
                <a:gs pos="85714">
                  <a:srgbClr val="FF3700">
                    <a:alpha val="1902"/>
                  </a:srgbClr>
                </a:gs>
                <a:gs pos="100000">
                  <a:srgbClr val="FF3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1" name="Splat 801"/>
            <p:cNvSpPr>
              <a:spLocks noGrp="1"/>
            </p:cNvSpPr>
            <p:nvPr/>
          </p:nvSpPr>
          <p:spPr>
            <a:xfrm rot="-9799834">
              <a:off x="1453512" y="1696548"/>
              <a:ext cx="294256" cy="124132"/>
            </a:xfrm>
            <a:prstGeom prst="ellipse">
              <a:avLst/>
            </a:prstGeom>
            <a:gradFill>
              <a:gsLst>
                <a:gs pos="0">
                  <a:srgbClr val="FF7700">
                    <a:alpha val="32968"/>
                  </a:srgbClr>
                </a:gs>
                <a:gs pos="14286">
                  <a:srgbClr val="FF7700">
                    <a:alpha val="30764"/>
                  </a:srgbClr>
                </a:gs>
                <a:gs pos="28571">
                  <a:srgbClr val="FF7700">
                    <a:alpha val="24833"/>
                  </a:srgbClr>
                </a:gs>
                <a:gs pos="42857">
                  <a:srgbClr val="FF7700">
                    <a:alpha val="17075"/>
                  </a:srgbClr>
                </a:gs>
                <a:gs pos="57143">
                  <a:srgbClr val="FF7700">
                    <a:alpha val="9855"/>
                  </a:srgbClr>
                </a:gs>
                <a:gs pos="71429">
                  <a:srgbClr val="FF7700">
                    <a:alpha val="4740"/>
                  </a:srgbClr>
                </a:gs>
                <a:gs pos="85714">
                  <a:srgbClr val="FF7700">
                    <a:alpha val="1902"/>
                  </a:srgbClr>
                </a:gs>
                <a:gs pos="100000">
                  <a:srgbClr val="FF7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2" name="Splat 802"/>
            <p:cNvSpPr>
              <a:spLocks noGrp="1"/>
            </p:cNvSpPr>
            <p:nvPr/>
          </p:nvSpPr>
          <p:spPr>
            <a:xfrm rot="5967391">
              <a:off x="-47436" y="1562516"/>
              <a:ext cx="289678" cy="21974"/>
            </a:xfrm>
            <a:prstGeom prst="ellipse">
              <a:avLst/>
            </a:prstGeom>
            <a:gradFill>
              <a:gsLst>
                <a:gs pos="0">
                  <a:srgbClr val="009A00">
                    <a:alpha val="32968"/>
                  </a:srgbClr>
                </a:gs>
                <a:gs pos="14286">
                  <a:srgbClr val="009A00">
                    <a:alpha val="30764"/>
                  </a:srgbClr>
                </a:gs>
                <a:gs pos="28571">
                  <a:srgbClr val="009A00">
                    <a:alpha val="24833"/>
                  </a:srgbClr>
                </a:gs>
                <a:gs pos="42857">
                  <a:srgbClr val="009A00">
                    <a:alpha val="17075"/>
                  </a:srgbClr>
                </a:gs>
                <a:gs pos="57143">
                  <a:srgbClr val="009A00">
                    <a:alpha val="9855"/>
                  </a:srgbClr>
                </a:gs>
                <a:gs pos="71429">
                  <a:srgbClr val="009A00">
                    <a:alpha val="4740"/>
                  </a:srgbClr>
                </a:gs>
                <a:gs pos="85714">
                  <a:srgbClr val="009A00">
                    <a:alpha val="1902"/>
                  </a:srgbClr>
                </a:gs>
                <a:gs pos="100000">
                  <a:srgbClr val="009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3" name="Splat 803"/>
            <p:cNvSpPr>
              <a:spLocks noGrp="1"/>
            </p:cNvSpPr>
            <p:nvPr/>
          </p:nvSpPr>
          <p:spPr>
            <a:xfrm rot="-9216644">
              <a:off x="2405438" y="1482983"/>
              <a:ext cx="557683" cy="7024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4" name="Splat 804"/>
            <p:cNvSpPr>
              <a:spLocks noGrp="1"/>
            </p:cNvSpPr>
            <p:nvPr/>
          </p:nvSpPr>
          <p:spPr>
            <a:xfrm rot="-10487545">
              <a:off x="1770118" y="2984697"/>
              <a:ext cx="275231" cy="4446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5" name="Splat 805"/>
            <p:cNvSpPr>
              <a:spLocks noGrp="1"/>
            </p:cNvSpPr>
            <p:nvPr/>
          </p:nvSpPr>
          <p:spPr>
            <a:xfrm rot="8596100">
              <a:off x="1261993" y="808439"/>
              <a:ext cx="470319" cy="10958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6" name="Splat 806"/>
            <p:cNvSpPr>
              <a:spLocks noGrp="1"/>
            </p:cNvSpPr>
            <p:nvPr/>
          </p:nvSpPr>
          <p:spPr>
            <a:xfrm rot="8778396">
              <a:off x="2429634" y="3252190"/>
              <a:ext cx="683314" cy="6581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7" name="Splat 807"/>
            <p:cNvSpPr>
              <a:spLocks noGrp="1"/>
            </p:cNvSpPr>
            <p:nvPr/>
          </p:nvSpPr>
          <p:spPr>
            <a:xfrm rot="-10745186">
              <a:off x="349899" y="1780172"/>
              <a:ext cx="459467" cy="44347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8" name="Splat 808"/>
            <p:cNvSpPr>
              <a:spLocks noGrp="1"/>
            </p:cNvSpPr>
            <p:nvPr/>
          </p:nvSpPr>
          <p:spPr>
            <a:xfrm rot="2874550">
              <a:off x="2064240" y="868412"/>
              <a:ext cx="267245" cy="851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9" name="Splat 809"/>
            <p:cNvSpPr>
              <a:spLocks noGrp="1"/>
            </p:cNvSpPr>
            <p:nvPr/>
          </p:nvSpPr>
          <p:spPr>
            <a:xfrm rot="8480240">
              <a:off x="2040958" y="411234"/>
              <a:ext cx="742943" cy="544416"/>
            </a:xfrm>
            <a:prstGeom prst="ellipse">
              <a:avLst/>
            </a:prstGeom>
            <a:gradFill>
              <a:gsLst>
                <a:gs pos="0">
                  <a:srgbClr val="FFDE00">
                    <a:alpha val="30602"/>
                  </a:srgbClr>
                </a:gs>
                <a:gs pos="14286">
                  <a:srgbClr val="FFDE00">
                    <a:alpha val="28521"/>
                  </a:srgbClr>
                </a:gs>
                <a:gs pos="28571">
                  <a:srgbClr val="FFDE00">
                    <a:alpha val="22949"/>
                  </a:srgbClr>
                </a:gs>
                <a:gs pos="42857">
                  <a:srgbClr val="FFDE00">
                    <a:alpha val="15718"/>
                  </a:srgbClr>
                </a:gs>
                <a:gs pos="57143">
                  <a:srgbClr val="FFDE00">
                    <a:alpha val="9040"/>
                  </a:srgbClr>
                </a:gs>
                <a:gs pos="71429">
                  <a:srgbClr val="FFDE00">
                    <a:alpha val="4338"/>
                  </a:srgbClr>
                </a:gs>
                <a:gs pos="85714">
                  <a:srgbClr val="FFDE00">
                    <a:alpha val="1739"/>
                  </a:srgbClr>
                </a:gs>
                <a:gs pos="100000">
                  <a:srgbClr val="FFDE00">
                    <a:alpha val="5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0" name="Splat 810"/>
            <p:cNvSpPr>
              <a:spLocks noGrp="1"/>
            </p:cNvSpPr>
            <p:nvPr/>
          </p:nvSpPr>
          <p:spPr>
            <a:xfrm rot="3264619">
              <a:off x="278716" y="1957378"/>
              <a:ext cx="470526" cy="428055"/>
            </a:xfrm>
            <a:prstGeom prst="ellipse">
              <a:avLst/>
            </a:prstGeom>
            <a:gradFill>
              <a:gsLst>
                <a:gs pos="0">
                  <a:srgbClr val="FFFE00">
                    <a:alpha val="32968"/>
                  </a:srgbClr>
                </a:gs>
                <a:gs pos="14286">
                  <a:srgbClr val="FFFE00">
                    <a:alpha val="30764"/>
                  </a:srgbClr>
                </a:gs>
                <a:gs pos="28571">
                  <a:srgbClr val="FFFE00">
                    <a:alpha val="24833"/>
                  </a:srgbClr>
                </a:gs>
                <a:gs pos="42857">
                  <a:srgbClr val="FFFE00">
                    <a:alpha val="17075"/>
                  </a:srgbClr>
                </a:gs>
                <a:gs pos="57143">
                  <a:srgbClr val="FFFE00">
                    <a:alpha val="9855"/>
                  </a:srgbClr>
                </a:gs>
                <a:gs pos="71429">
                  <a:srgbClr val="FFFE00">
                    <a:alpha val="4740"/>
                  </a:srgbClr>
                </a:gs>
                <a:gs pos="85714">
                  <a:srgbClr val="FFFE00">
                    <a:alpha val="1902"/>
                  </a:srgbClr>
                </a:gs>
                <a:gs pos="100000">
                  <a:srgbClr val="FFF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1" name="Splat 811"/>
            <p:cNvSpPr>
              <a:spLocks noGrp="1"/>
            </p:cNvSpPr>
            <p:nvPr/>
          </p:nvSpPr>
          <p:spPr>
            <a:xfrm rot="8553398">
              <a:off x="2102046" y="1017239"/>
              <a:ext cx="238035" cy="199303"/>
            </a:xfrm>
            <a:prstGeom prst="ellipse">
              <a:avLst/>
            </a:prstGeom>
            <a:gradFill>
              <a:gsLst>
                <a:gs pos="0">
                  <a:srgbClr val="FF9700">
                    <a:alpha val="22383"/>
                  </a:srgbClr>
                </a:gs>
                <a:gs pos="14286">
                  <a:srgbClr val="FF9700">
                    <a:alpha val="20776"/>
                  </a:srgbClr>
                </a:gs>
                <a:gs pos="28571">
                  <a:srgbClr val="FF9700">
                    <a:alpha val="16542"/>
                  </a:srgbClr>
                </a:gs>
                <a:gs pos="42857">
                  <a:srgbClr val="FF9700">
                    <a:alpha val="11184"/>
                  </a:srgbClr>
                </a:gs>
                <a:gs pos="57143">
                  <a:srgbClr val="FF9700">
                    <a:alpha val="6361"/>
                  </a:srgbClr>
                </a:gs>
                <a:gs pos="71429">
                  <a:srgbClr val="FF9700">
                    <a:alpha val="3029"/>
                  </a:srgbClr>
                </a:gs>
                <a:gs pos="85714">
                  <a:srgbClr val="FF9700">
                    <a:alpha val="1209"/>
                  </a:srgbClr>
                </a:gs>
                <a:gs pos="100000">
                  <a:srgbClr val="FF9700">
                    <a:alpha val="4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2" name="Splat 812"/>
            <p:cNvSpPr>
              <a:spLocks noGrp="1"/>
            </p:cNvSpPr>
            <p:nvPr/>
          </p:nvSpPr>
          <p:spPr>
            <a:xfrm rot="5963894">
              <a:off x="787068" y="1263596"/>
              <a:ext cx="658815" cy="129181"/>
            </a:xfrm>
            <a:prstGeom prst="ellipse">
              <a:avLst/>
            </a:prstGeom>
            <a:gradFill>
              <a:gsLst>
                <a:gs pos="0">
                  <a:srgbClr val="005D00">
                    <a:alpha val="32968"/>
                  </a:srgbClr>
                </a:gs>
                <a:gs pos="14286">
                  <a:srgbClr val="005D00">
                    <a:alpha val="30764"/>
                  </a:srgbClr>
                </a:gs>
                <a:gs pos="28571">
                  <a:srgbClr val="005D00">
                    <a:alpha val="24833"/>
                  </a:srgbClr>
                </a:gs>
                <a:gs pos="42857">
                  <a:srgbClr val="005D00">
                    <a:alpha val="17075"/>
                  </a:srgbClr>
                </a:gs>
                <a:gs pos="57143">
                  <a:srgbClr val="005D00">
                    <a:alpha val="9855"/>
                  </a:srgbClr>
                </a:gs>
                <a:gs pos="71429">
                  <a:srgbClr val="005D00">
                    <a:alpha val="4740"/>
                  </a:srgbClr>
                </a:gs>
                <a:gs pos="85714">
                  <a:srgbClr val="005D00">
                    <a:alpha val="1902"/>
                  </a:srgbClr>
                </a:gs>
                <a:gs pos="100000">
                  <a:srgbClr val="005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3" name="Splat 813"/>
            <p:cNvSpPr>
              <a:spLocks noGrp="1"/>
            </p:cNvSpPr>
            <p:nvPr/>
          </p:nvSpPr>
          <p:spPr>
            <a:xfrm rot="-10111211">
              <a:off x="1225952" y="3332852"/>
              <a:ext cx="638431" cy="26105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4" name="Splat 814"/>
            <p:cNvSpPr>
              <a:spLocks noGrp="1"/>
            </p:cNvSpPr>
            <p:nvPr/>
          </p:nvSpPr>
          <p:spPr>
            <a:xfrm rot="2955746">
              <a:off x="1026510" y="1604438"/>
              <a:ext cx="310171" cy="184316"/>
            </a:xfrm>
            <a:prstGeom prst="ellipse">
              <a:avLst/>
            </a:prstGeom>
            <a:gradFill>
              <a:gsLst>
                <a:gs pos="0">
                  <a:srgbClr val="FF4D00">
                    <a:alpha val="32968"/>
                  </a:srgbClr>
                </a:gs>
                <a:gs pos="14286">
                  <a:srgbClr val="FF4D00">
                    <a:alpha val="30764"/>
                  </a:srgbClr>
                </a:gs>
                <a:gs pos="28571">
                  <a:srgbClr val="FF4D00">
                    <a:alpha val="24833"/>
                  </a:srgbClr>
                </a:gs>
                <a:gs pos="42857">
                  <a:srgbClr val="FF4D00">
                    <a:alpha val="17075"/>
                  </a:srgbClr>
                </a:gs>
                <a:gs pos="57143">
                  <a:srgbClr val="FF4D00">
                    <a:alpha val="9855"/>
                  </a:srgbClr>
                </a:gs>
                <a:gs pos="71429">
                  <a:srgbClr val="FF4D00">
                    <a:alpha val="4740"/>
                  </a:srgbClr>
                </a:gs>
                <a:gs pos="85714">
                  <a:srgbClr val="FF4D00">
                    <a:alpha val="1902"/>
                  </a:srgbClr>
                </a:gs>
                <a:gs pos="100000">
                  <a:srgbClr val="FF4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5" name="Splat 815"/>
            <p:cNvSpPr>
              <a:spLocks noGrp="1"/>
            </p:cNvSpPr>
            <p:nvPr/>
          </p:nvSpPr>
          <p:spPr>
            <a:xfrm rot="-9483095">
              <a:off x="688592" y="1970174"/>
              <a:ext cx="300814" cy="300538"/>
            </a:xfrm>
            <a:prstGeom prst="ellipse">
              <a:avLst/>
            </a:prstGeom>
            <a:gradFill>
              <a:gsLst>
                <a:gs pos="0">
                  <a:srgbClr val="FFD100">
                    <a:alpha val="32968"/>
                  </a:srgbClr>
                </a:gs>
                <a:gs pos="14286">
                  <a:srgbClr val="FFD100">
                    <a:alpha val="30764"/>
                  </a:srgbClr>
                </a:gs>
                <a:gs pos="28571">
                  <a:srgbClr val="FFD100">
                    <a:alpha val="24833"/>
                  </a:srgbClr>
                </a:gs>
                <a:gs pos="42857">
                  <a:srgbClr val="FFD100">
                    <a:alpha val="17075"/>
                  </a:srgbClr>
                </a:gs>
                <a:gs pos="57143">
                  <a:srgbClr val="FFD100">
                    <a:alpha val="9855"/>
                  </a:srgbClr>
                </a:gs>
                <a:gs pos="71429">
                  <a:srgbClr val="FFD100">
                    <a:alpha val="4740"/>
                  </a:srgbClr>
                </a:gs>
                <a:gs pos="85714">
                  <a:srgbClr val="FFD100">
                    <a:alpha val="1902"/>
                  </a:srgbClr>
                </a:gs>
                <a:gs pos="100000">
                  <a:srgbClr val="FFD1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6" name="Splat 816"/>
            <p:cNvSpPr>
              <a:spLocks noGrp="1"/>
            </p:cNvSpPr>
            <p:nvPr/>
          </p:nvSpPr>
          <p:spPr>
            <a:xfrm rot="-9573879">
              <a:off x="956576" y="3003849"/>
              <a:ext cx="798627" cy="62587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7" name="Splat 817"/>
            <p:cNvSpPr>
              <a:spLocks noGrp="1"/>
            </p:cNvSpPr>
            <p:nvPr/>
          </p:nvSpPr>
          <p:spPr>
            <a:xfrm rot="3248604">
              <a:off x="2164418" y="1115137"/>
              <a:ext cx="628724" cy="113050"/>
            </a:xfrm>
            <a:prstGeom prst="ellipse">
              <a:avLst/>
            </a:prstGeom>
            <a:gradFill>
              <a:gsLst>
                <a:gs pos="0">
                  <a:srgbClr val="001E00">
                    <a:alpha val="32968"/>
                  </a:srgbClr>
                </a:gs>
                <a:gs pos="14286">
                  <a:srgbClr val="001E00">
                    <a:alpha val="30764"/>
                  </a:srgbClr>
                </a:gs>
                <a:gs pos="28571">
                  <a:srgbClr val="001E00">
                    <a:alpha val="24833"/>
                  </a:srgbClr>
                </a:gs>
                <a:gs pos="42857">
                  <a:srgbClr val="001E00">
                    <a:alpha val="17075"/>
                  </a:srgbClr>
                </a:gs>
                <a:gs pos="57143">
                  <a:srgbClr val="001E00">
                    <a:alpha val="9855"/>
                  </a:srgbClr>
                </a:gs>
                <a:gs pos="71429">
                  <a:srgbClr val="001E00">
                    <a:alpha val="4740"/>
                  </a:srgbClr>
                </a:gs>
                <a:gs pos="85714">
                  <a:srgbClr val="001E00">
                    <a:alpha val="1902"/>
                  </a:srgbClr>
                </a:gs>
                <a:gs pos="100000">
                  <a:srgbClr val="001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8" name="Splat 818"/>
            <p:cNvSpPr>
              <a:spLocks noGrp="1"/>
            </p:cNvSpPr>
            <p:nvPr/>
          </p:nvSpPr>
          <p:spPr>
            <a:xfrm rot="-10401760">
              <a:off x="1536420" y="3566127"/>
              <a:ext cx="252739" cy="405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9" name="Splat 819"/>
            <p:cNvSpPr>
              <a:spLocks noGrp="1"/>
            </p:cNvSpPr>
            <p:nvPr/>
          </p:nvSpPr>
          <p:spPr>
            <a:xfrm rot="8967322">
              <a:off x="659911" y="264101"/>
              <a:ext cx="680124" cy="77305"/>
            </a:xfrm>
            <a:prstGeom prst="ellipse">
              <a:avLst/>
            </a:prstGeom>
            <a:gradFill>
              <a:gsLst>
                <a:gs pos="0">
                  <a:srgbClr val="009A00">
                    <a:alpha val="32968"/>
                  </a:srgbClr>
                </a:gs>
                <a:gs pos="14286">
                  <a:srgbClr val="009A00">
                    <a:alpha val="30764"/>
                  </a:srgbClr>
                </a:gs>
                <a:gs pos="28571">
                  <a:srgbClr val="009A00">
                    <a:alpha val="24833"/>
                  </a:srgbClr>
                </a:gs>
                <a:gs pos="42857">
                  <a:srgbClr val="009A00">
                    <a:alpha val="17075"/>
                  </a:srgbClr>
                </a:gs>
                <a:gs pos="57143">
                  <a:srgbClr val="009A00">
                    <a:alpha val="9855"/>
                  </a:srgbClr>
                </a:gs>
                <a:gs pos="71429">
                  <a:srgbClr val="009A00">
                    <a:alpha val="4740"/>
                  </a:srgbClr>
                </a:gs>
                <a:gs pos="85714">
                  <a:srgbClr val="009A00">
                    <a:alpha val="1902"/>
                  </a:srgbClr>
                </a:gs>
                <a:gs pos="100000">
                  <a:srgbClr val="009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0" name="Splat 820"/>
            <p:cNvSpPr>
              <a:spLocks noGrp="1"/>
            </p:cNvSpPr>
            <p:nvPr/>
          </p:nvSpPr>
          <p:spPr>
            <a:xfrm rot="2962431">
              <a:off x="220365" y="2935027"/>
              <a:ext cx="558722" cy="3864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1" name="Splat 821"/>
            <p:cNvSpPr>
              <a:spLocks noGrp="1"/>
            </p:cNvSpPr>
            <p:nvPr/>
          </p:nvSpPr>
          <p:spPr>
            <a:xfrm rot="-10106892">
              <a:off x="491196" y="2596853"/>
              <a:ext cx="214541" cy="149538"/>
            </a:xfrm>
            <a:prstGeom prst="ellipse">
              <a:avLst/>
            </a:prstGeom>
            <a:gradFill>
              <a:gsLst>
                <a:gs pos="0">
                  <a:srgbClr val="FF0000">
                    <a:alpha val="22576"/>
                  </a:srgbClr>
                </a:gs>
                <a:gs pos="14286">
                  <a:srgbClr val="FF0000">
                    <a:alpha val="20957"/>
                  </a:srgbClr>
                </a:gs>
                <a:gs pos="28571">
                  <a:srgbClr val="FF0000">
                    <a:alpha val="16690"/>
                  </a:srgbClr>
                </a:gs>
                <a:gs pos="42857">
                  <a:srgbClr val="FF0000">
                    <a:alpha val="11288"/>
                  </a:srgbClr>
                </a:gs>
                <a:gs pos="57143">
                  <a:srgbClr val="FF0000">
                    <a:alpha val="6421"/>
                  </a:srgbClr>
                </a:gs>
                <a:gs pos="71429">
                  <a:srgbClr val="FF0000">
                    <a:alpha val="3059"/>
                  </a:srgbClr>
                </a:gs>
                <a:gs pos="85714">
                  <a:srgbClr val="FF0000">
                    <a:alpha val="1221"/>
                  </a:srgbClr>
                </a:gs>
                <a:gs pos="100000">
                  <a:srgbClr val="FF0000">
                    <a:alpha val="4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2" name="Splat 822"/>
            <p:cNvSpPr>
              <a:spLocks noGrp="1"/>
            </p:cNvSpPr>
            <p:nvPr/>
          </p:nvSpPr>
          <p:spPr>
            <a:xfrm rot="-9061619">
              <a:off x="640836" y="3283077"/>
              <a:ext cx="708751" cy="9212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3" name="Splat 823"/>
            <p:cNvSpPr>
              <a:spLocks noGrp="1"/>
            </p:cNvSpPr>
            <p:nvPr/>
          </p:nvSpPr>
          <p:spPr>
            <a:xfrm rot="-10287060">
              <a:off x="1523272" y="2971194"/>
              <a:ext cx="766931" cy="9172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" name="Splat 824"/>
            <p:cNvSpPr>
              <a:spLocks noGrp="1"/>
            </p:cNvSpPr>
            <p:nvPr/>
          </p:nvSpPr>
          <p:spPr>
            <a:xfrm rot="-9844966">
              <a:off x="1249673" y="1307065"/>
              <a:ext cx="209301" cy="207583"/>
            </a:xfrm>
            <a:prstGeom prst="ellipse">
              <a:avLst/>
            </a:prstGeom>
            <a:gradFill>
              <a:gsLst>
                <a:gs pos="0">
                  <a:srgbClr val="FFFF00">
                    <a:alpha val="11827"/>
                  </a:srgbClr>
                </a:gs>
                <a:gs pos="14286">
                  <a:srgbClr val="FFFF00">
                    <a:alpha val="10925"/>
                  </a:srgbClr>
                </a:gs>
                <a:gs pos="28571">
                  <a:srgbClr val="FFFF00">
                    <a:alpha val="8591"/>
                  </a:srgbClr>
                </a:gs>
                <a:gs pos="42857">
                  <a:srgbClr val="FFFF00">
                    <a:alpha val="5722"/>
                  </a:srgbClr>
                </a:gs>
                <a:gs pos="57143">
                  <a:srgbClr val="FFFF00">
                    <a:alpha val="3212"/>
                  </a:srgbClr>
                </a:gs>
                <a:gs pos="71429">
                  <a:srgbClr val="FFFF00">
                    <a:alpha val="1517"/>
                  </a:srgbClr>
                </a:gs>
                <a:gs pos="85714">
                  <a:srgbClr val="FFFF00">
                    <a:alpha val="602"/>
                  </a:srgbClr>
                </a:gs>
                <a:gs pos="100000">
                  <a:srgbClr val="FFFF00">
                    <a:alpha val="2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5" name="Splat 825"/>
            <p:cNvSpPr>
              <a:spLocks noGrp="1"/>
            </p:cNvSpPr>
            <p:nvPr/>
          </p:nvSpPr>
          <p:spPr>
            <a:xfrm rot="-8834457">
              <a:off x="604078" y="2963379"/>
              <a:ext cx="777316" cy="45556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6" name="Splat 826"/>
            <p:cNvSpPr>
              <a:spLocks noGrp="1"/>
            </p:cNvSpPr>
            <p:nvPr/>
          </p:nvSpPr>
          <p:spPr>
            <a:xfrm rot="-8298131">
              <a:off x="137104" y="2021951"/>
              <a:ext cx="478464" cy="429877"/>
            </a:xfrm>
            <a:prstGeom prst="ellipse">
              <a:avLst/>
            </a:prstGeom>
            <a:gradFill>
              <a:gsLst>
                <a:gs pos="0">
                  <a:srgbClr val="FF8800">
                    <a:alpha val="32968"/>
                  </a:srgbClr>
                </a:gs>
                <a:gs pos="14286">
                  <a:srgbClr val="FF8800">
                    <a:alpha val="30764"/>
                  </a:srgbClr>
                </a:gs>
                <a:gs pos="28571">
                  <a:srgbClr val="FF8800">
                    <a:alpha val="24833"/>
                  </a:srgbClr>
                </a:gs>
                <a:gs pos="42857">
                  <a:srgbClr val="FF8800">
                    <a:alpha val="17075"/>
                  </a:srgbClr>
                </a:gs>
                <a:gs pos="57143">
                  <a:srgbClr val="FF8800">
                    <a:alpha val="9855"/>
                  </a:srgbClr>
                </a:gs>
                <a:gs pos="71429">
                  <a:srgbClr val="FF8800">
                    <a:alpha val="4740"/>
                  </a:srgbClr>
                </a:gs>
                <a:gs pos="85714">
                  <a:srgbClr val="FF8800">
                    <a:alpha val="1902"/>
                  </a:srgbClr>
                </a:gs>
                <a:gs pos="100000">
                  <a:srgbClr val="FF8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7" name="Splat 827"/>
            <p:cNvSpPr>
              <a:spLocks noGrp="1"/>
            </p:cNvSpPr>
            <p:nvPr/>
          </p:nvSpPr>
          <p:spPr>
            <a:xfrm rot="9075783">
              <a:off x="2536426" y="1088205"/>
              <a:ext cx="906829" cy="34759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8" name="Splat 828"/>
            <p:cNvSpPr>
              <a:spLocks noGrp="1"/>
            </p:cNvSpPr>
            <p:nvPr/>
          </p:nvSpPr>
          <p:spPr>
            <a:xfrm rot="4503180">
              <a:off x="1388185" y="1375994"/>
              <a:ext cx="223657" cy="201309"/>
            </a:xfrm>
            <a:prstGeom prst="ellipse">
              <a:avLst/>
            </a:prstGeom>
            <a:gradFill>
              <a:gsLst>
                <a:gs pos="0">
                  <a:srgbClr val="FF2200">
                    <a:alpha val="4525"/>
                  </a:srgbClr>
                </a:gs>
                <a:gs pos="14286">
                  <a:srgbClr val="FF2200">
                    <a:alpha val="4167"/>
                  </a:srgbClr>
                </a:gs>
                <a:gs pos="28571">
                  <a:srgbClr val="FF2200">
                    <a:alpha val="3251"/>
                  </a:srgbClr>
                </a:gs>
                <a:gs pos="42857">
                  <a:srgbClr val="FF2200">
                    <a:alpha val="2144"/>
                  </a:srgbClr>
                </a:gs>
                <a:gs pos="57143">
                  <a:srgbClr val="FF2200">
                    <a:alpha val="1194"/>
                  </a:srgbClr>
                </a:gs>
                <a:gs pos="71429">
                  <a:srgbClr val="FF2200">
                    <a:alpha val="561"/>
                  </a:srgbClr>
                </a:gs>
                <a:gs pos="85714">
                  <a:srgbClr val="FF2200">
                    <a:alpha val="222"/>
                  </a:srgbClr>
                </a:gs>
                <a:gs pos="100000">
                  <a:srgbClr val="FF2200">
                    <a:alpha val="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9" name="Splat 829"/>
            <p:cNvSpPr>
              <a:spLocks noGrp="1"/>
            </p:cNvSpPr>
            <p:nvPr/>
          </p:nvSpPr>
          <p:spPr>
            <a:xfrm rot="9960967">
              <a:off x="1368429" y="732306"/>
              <a:ext cx="552776" cy="12401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0" name="Splat 830"/>
            <p:cNvSpPr>
              <a:spLocks noGrp="1"/>
            </p:cNvSpPr>
            <p:nvPr/>
          </p:nvSpPr>
          <p:spPr>
            <a:xfrm rot="-9051108">
              <a:off x="637614" y="2898507"/>
              <a:ext cx="812138" cy="53522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1" name="Splat 831"/>
            <p:cNvSpPr>
              <a:spLocks noGrp="1"/>
            </p:cNvSpPr>
            <p:nvPr/>
          </p:nvSpPr>
          <p:spPr>
            <a:xfrm rot="7501129">
              <a:off x="73924" y="794782"/>
              <a:ext cx="682883" cy="77338"/>
            </a:xfrm>
            <a:prstGeom prst="ellipse">
              <a:avLst/>
            </a:prstGeom>
            <a:gradFill>
              <a:gsLst>
                <a:gs pos="0">
                  <a:srgbClr val="009400">
                    <a:alpha val="32968"/>
                  </a:srgbClr>
                </a:gs>
                <a:gs pos="14286">
                  <a:srgbClr val="009400">
                    <a:alpha val="30764"/>
                  </a:srgbClr>
                </a:gs>
                <a:gs pos="28571">
                  <a:srgbClr val="009400">
                    <a:alpha val="24833"/>
                  </a:srgbClr>
                </a:gs>
                <a:gs pos="42857">
                  <a:srgbClr val="009400">
                    <a:alpha val="17075"/>
                  </a:srgbClr>
                </a:gs>
                <a:gs pos="57143">
                  <a:srgbClr val="009400">
                    <a:alpha val="9855"/>
                  </a:srgbClr>
                </a:gs>
                <a:gs pos="71429">
                  <a:srgbClr val="009400">
                    <a:alpha val="4740"/>
                  </a:srgbClr>
                </a:gs>
                <a:gs pos="85714">
                  <a:srgbClr val="009400">
                    <a:alpha val="1902"/>
                  </a:srgbClr>
                </a:gs>
                <a:gs pos="100000">
                  <a:srgbClr val="0094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2" name="Splat 832"/>
            <p:cNvSpPr>
              <a:spLocks noGrp="1"/>
            </p:cNvSpPr>
            <p:nvPr/>
          </p:nvSpPr>
          <p:spPr>
            <a:xfrm rot="-9292976">
              <a:off x="2165687" y="187892"/>
              <a:ext cx="661450" cy="143808"/>
            </a:xfrm>
            <a:prstGeom prst="ellipse">
              <a:avLst/>
            </a:prstGeom>
            <a:gradFill>
              <a:gsLst>
                <a:gs pos="0">
                  <a:srgbClr val="008500">
                    <a:alpha val="32968"/>
                  </a:srgbClr>
                </a:gs>
                <a:gs pos="14286">
                  <a:srgbClr val="008500">
                    <a:alpha val="30764"/>
                  </a:srgbClr>
                </a:gs>
                <a:gs pos="28571">
                  <a:srgbClr val="008500">
                    <a:alpha val="24833"/>
                  </a:srgbClr>
                </a:gs>
                <a:gs pos="42857">
                  <a:srgbClr val="008500">
                    <a:alpha val="17075"/>
                  </a:srgbClr>
                </a:gs>
                <a:gs pos="57143">
                  <a:srgbClr val="008500">
                    <a:alpha val="9855"/>
                  </a:srgbClr>
                </a:gs>
                <a:gs pos="71429">
                  <a:srgbClr val="008500">
                    <a:alpha val="4740"/>
                  </a:srgbClr>
                </a:gs>
                <a:gs pos="85714">
                  <a:srgbClr val="008500">
                    <a:alpha val="1902"/>
                  </a:srgbClr>
                </a:gs>
                <a:gs pos="100000">
                  <a:srgbClr val="0085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3" name="Splat 833"/>
            <p:cNvSpPr>
              <a:spLocks noGrp="1"/>
            </p:cNvSpPr>
            <p:nvPr/>
          </p:nvSpPr>
          <p:spPr>
            <a:xfrm rot="9421982">
              <a:off x="2374035" y="3116196"/>
              <a:ext cx="373292" cy="15003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4" name="Splat 834"/>
            <p:cNvSpPr>
              <a:spLocks noGrp="1"/>
            </p:cNvSpPr>
            <p:nvPr/>
          </p:nvSpPr>
          <p:spPr>
            <a:xfrm rot="6814156">
              <a:off x="995926" y="1042787"/>
              <a:ext cx="627340" cy="11829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5" name="Splat 835"/>
            <p:cNvSpPr>
              <a:spLocks noGrp="1"/>
            </p:cNvSpPr>
            <p:nvPr/>
          </p:nvSpPr>
          <p:spPr>
            <a:xfrm rot="10226304">
              <a:off x="2470413" y="1486161"/>
              <a:ext cx="717460" cy="148980"/>
            </a:xfrm>
            <a:prstGeom prst="ellipse">
              <a:avLst/>
            </a:prstGeom>
            <a:gradFill>
              <a:gsLst>
                <a:gs pos="0">
                  <a:srgbClr val="FF0000">
                    <a:alpha val="31819"/>
                  </a:srgbClr>
                </a:gs>
                <a:gs pos="14286">
                  <a:srgbClr val="FF0000">
                    <a:alpha val="29674"/>
                  </a:srgbClr>
                </a:gs>
                <a:gs pos="28571">
                  <a:srgbClr val="FF0000">
                    <a:alpha val="23916"/>
                  </a:srgbClr>
                </a:gs>
                <a:gs pos="42857">
                  <a:srgbClr val="FF0000">
                    <a:alpha val="16413"/>
                  </a:srgbClr>
                </a:gs>
                <a:gs pos="57143">
                  <a:srgbClr val="FF0000">
                    <a:alpha val="9457"/>
                  </a:srgbClr>
                </a:gs>
                <a:gs pos="71429">
                  <a:srgbClr val="FF0000">
                    <a:alpha val="4544"/>
                  </a:srgbClr>
                </a:gs>
                <a:gs pos="85714">
                  <a:srgbClr val="FF0000">
                    <a:alpha val="1822"/>
                  </a:srgbClr>
                </a:gs>
                <a:gs pos="100000">
                  <a:srgbClr val="FF0000">
                    <a:alpha val="6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6" name="Splat 836"/>
            <p:cNvSpPr>
              <a:spLocks noGrp="1"/>
            </p:cNvSpPr>
            <p:nvPr/>
          </p:nvSpPr>
          <p:spPr>
            <a:xfrm rot="10238300">
              <a:off x="1858703" y="2920360"/>
              <a:ext cx="374656" cy="792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7" name="Splat 837"/>
            <p:cNvSpPr>
              <a:spLocks noGrp="1"/>
            </p:cNvSpPr>
            <p:nvPr/>
          </p:nvSpPr>
          <p:spPr>
            <a:xfrm rot="-9169849">
              <a:off x="948896" y="1694637"/>
              <a:ext cx="718282" cy="199121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8" name="Splat 838"/>
            <p:cNvSpPr>
              <a:spLocks noGrp="1"/>
            </p:cNvSpPr>
            <p:nvPr/>
          </p:nvSpPr>
          <p:spPr>
            <a:xfrm rot="10087406">
              <a:off x="1164549" y="84199"/>
              <a:ext cx="689544" cy="76850"/>
            </a:xfrm>
            <a:prstGeom prst="ellipse">
              <a:avLst/>
            </a:prstGeom>
            <a:gradFill>
              <a:gsLst>
                <a:gs pos="0">
                  <a:srgbClr val="009100">
                    <a:alpha val="32968"/>
                  </a:srgbClr>
                </a:gs>
                <a:gs pos="14286">
                  <a:srgbClr val="009100">
                    <a:alpha val="30764"/>
                  </a:srgbClr>
                </a:gs>
                <a:gs pos="28571">
                  <a:srgbClr val="009100">
                    <a:alpha val="24833"/>
                  </a:srgbClr>
                </a:gs>
                <a:gs pos="42857">
                  <a:srgbClr val="009100">
                    <a:alpha val="17075"/>
                  </a:srgbClr>
                </a:gs>
                <a:gs pos="57143">
                  <a:srgbClr val="009100">
                    <a:alpha val="9855"/>
                  </a:srgbClr>
                </a:gs>
                <a:gs pos="71429">
                  <a:srgbClr val="009100">
                    <a:alpha val="4740"/>
                  </a:srgbClr>
                </a:gs>
                <a:gs pos="85714">
                  <a:srgbClr val="009100">
                    <a:alpha val="1902"/>
                  </a:srgbClr>
                </a:gs>
                <a:gs pos="100000">
                  <a:srgbClr val="0091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9" name="Splat 839"/>
            <p:cNvSpPr>
              <a:spLocks noGrp="1"/>
            </p:cNvSpPr>
            <p:nvPr/>
          </p:nvSpPr>
          <p:spPr>
            <a:xfrm rot="10434906">
              <a:off x="593191" y="2107315"/>
              <a:ext cx="594336" cy="202227"/>
            </a:xfrm>
            <a:prstGeom prst="ellipse">
              <a:avLst/>
            </a:prstGeom>
            <a:gradFill>
              <a:gsLst>
                <a:gs pos="0">
                  <a:srgbClr val="007700">
                    <a:alpha val="32968"/>
                  </a:srgbClr>
                </a:gs>
                <a:gs pos="14286">
                  <a:srgbClr val="007700">
                    <a:alpha val="30764"/>
                  </a:srgbClr>
                </a:gs>
                <a:gs pos="28571">
                  <a:srgbClr val="007700">
                    <a:alpha val="24833"/>
                  </a:srgbClr>
                </a:gs>
                <a:gs pos="42857">
                  <a:srgbClr val="007700">
                    <a:alpha val="17075"/>
                  </a:srgbClr>
                </a:gs>
                <a:gs pos="57143">
                  <a:srgbClr val="007700">
                    <a:alpha val="9855"/>
                  </a:srgbClr>
                </a:gs>
                <a:gs pos="71429">
                  <a:srgbClr val="007700">
                    <a:alpha val="4740"/>
                  </a:srgbClr>
                </a:gs>
                <a:gs pos="85714">
                  <a:srgbClr val="007700">
                    <a:alpha val="1902"/>
                  </a:srgbClr>
                </a:gs>
                <a:gs pos="100000">
                  <a:srgbClr val="007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0" name="Splat 840"/>
            <p:cNvSpPr>
              <a:spLocks noGrp="1"/>
            </p:cNvSpPr>
            <p:nvPr/>
          </p:nvSpPr>
          <p:spPr>
            <a:xfrm rot="10104875">
              <a:off x="1521082" y="962640"/>
              <a:ext cx="535859" cy="704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1" name="Splat 841"/>
            <p:cNvSpPr>
              <a:spLocks noGrp="1"/>
            </p:cNvSpPr>
            <p:nvPr/>
          </p:nvSpPr>
          <p:spPr>
            <a:xfrm rot="8235429">
              <a:off x="984082" y="827339"/>
              <a:ext cx="700835" cy="72213"/>
            </a:xfrm>
            <a:prstGeom prst="ellipse">
              <a:avLst/>
            </a:prstGeom>
            <a:gradFill>
              <a:gsLst>
                <a:gs pos="0">
                  <a:srgbClr val="003E00">
                    <a:alpha val="32968"/>
                  </a:srgbClr>
                </a:gs>
                <a:gs pos="14286">
                  <a:srgbClr val="003E00">
                    <a:alpha val="30764"/>
                  </a:srgbClr>
                </a:gs>
                <a:gs pos="28571">
                  <a:srgbClr val="003E00">
                    <a:alpha val="24833"/>
                  </a:srgbClr>
                </a:gs>
                <a:gs pos="42857">
                  <a:srgbClr val="003E00">
                    <a:alpha val="17075"/>
                  </a:srgbClr>
                </a:gs>
                <a:gs pos="57143">
                  <a:srgbClr val="003E00">
                    <a:alpha val="9855"/>
                  </a:srgbClr>
                </a:gs>
                <a:gs pos="71429">
                  <a:srgbClr val="003E00">
                    <a:alpha val="4740"/>
                  </a:srgbClr>
                </a:gs>
                <a:gs pos="85714">
                  <a:srgbClr val="003E00">
                    <a:alpha val="1902"/>
                  </a:srgbClr>
                </a:gs>
                <a:gs pos="100000">
                  <a:srgbClr val="003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2" name="Splat 842"/>
            <p:cNvSpPr>
              <a:spLocks noGrp="1"/>
            </p:cNvSpPr>
            <p:nvPr/>
          </p:nvSpPr>
          <p:spPr>
            <a:xfrm rot="-8813340">
              <a:off x="1742016" y="907034"/>
              <a:ext cx="292015" cy="237102"/>
            </a:xfrm>
            <a:prstGeom prst="ellipse">
              <a:avLst/>
            </a:prstGeom>
            <a:gradFill>
              <a:gsLst>
                <a:gs pos="0">
                  <a:srgbClr val="FFB892">
                    <a:alpha val="12121"/>
                  </a:srgbClr>
                </a:gs>
                <a:gs pos="14286">
                  <a:srgbClr val="FFB892">
                    <a:alpha val="11197"/>
                  </a:srgbClr>
                </a:gs>
                <a:gs pos="28571">
                  <a:srgbClr val="FFB892">
                    <a:alpha val="8808"/>
                  </a:srgbClr>
                </a:gs>
                <a:gs pos="42857">
                  <a:srgbClr val="FFB892">
                    <a:alpha val="5869"/>
                  </a:srgbClr>
                </a:gs>
                <a:gs pos="57143">
                  <a:srgbClr val="FFB892">
                    <a:alpha val="3296"/>
                  </a:srgbClr>
                </a:gs>
                <a:gs pos="71429">
                  <a:srgbClr val="FFB892">
                    <a:alpha val="1556"/>
                  </a:srgbClr>
                </a:gs>
                <a:gs pos="85714">
                  <a:srgbClr val="FFB892">
                    <a:alpha val="618"/>
                  </a:srgbClr>
                </a:gs>
                <a:gs pos="100000">
                  <a:srgbClr val="FFB892">
                    <a:alpha val="2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3" name="Splat 843"/>
            <p:cNvSpPr>
              <a:spLocks noGrp="1"/>
            </p:cNvSpPr>
            <p:nvPr/>
          </p:nvSpPr>
          <p:spPr>
            <a:xfrm rot="3589082">
              <a:off x="2144042" y="1384141"/>
              <a:ext cx="293487" cy="121555"/>
            </a:xfrm>
            <a:prstGeom prst="ellipse">
              <a:avLst/>
            </a:prstGeom>
            <a:gradFill>
              <a:gsLst>
                <a:gs pos="0">
                  <a:srgbClr val="FF7400">
                    <a:alpha val="28745"/>
                  </a:srgbClr>
                </a:gs>
                <a:gs pos="14286">
                  <a:srgbClr val="FF7400">
                    <a:alpha val="26765"/>
                  </a:srgbClr>
                </a:gs>
                <a:gs pos="28571">
                  <a:srgbClr val="FF7400">
                    <a:alpha val="21483"/>
                  </a:srgbClr>
                </a:gs>
                <a:gs pos="42857">
                  <a:srgbClr val="FF7400">
                    <a:alpha val="14669"/>
                  </a:srgbClr>
                </a:gs>
                <a:gs pos="57143">
                  <a:srgbClr val="FF7400">
                    <a:alpha val="8415"/>
                  </a:srgbClr>
                </a:gs>
                <a:gs pos="71429">
                  <a:srgbClr val="FF7400">
                    <a:alpha val="4031"/>
                  </a:srgbClr>
                </a:gs>
                <a:gs pos="85714">
                  <a:srgbClr val="FF7400">
                    <a:alpha val="1614"/>
                  </a:srgbClr>
                </a:gs>
                <a:gs pos="100000">
                  <a:srgbClr val="FF7400">
                    <a:alpha val="5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4" name="Splat 844"/>
            <p:cNvSpPr>
              <a:spLocks noGrp="1"/>
            </p:cNvSpPr>
            <p:nvPr/>
          </p:nvSpPr>
          <p:spPr>
            <a:xfrm rot="7272824">
              <a:off x="-18569" y="949557"/>
              <a:ext cx="711813" cy="108822"/>
            </a:xfrm>
            <a:prstGeom prst="ellipse">
              <a:avLst/>
            </a:prstGeom>
            <a:gradFill>
              <a:gsLst>
                <a:gs pos="0">
                  <a:srgbClr val="009E00">
                    <a:alpha val="32968"/>
                  </a:srgbClr>
                </a:gs>
                <a:gs pos="14286">
                  <a:srgbClr val="009E00">
                    <a:alpha val="30764"/>
                  </a:srgbClr>
                </a:gs>
                <a:gs pos="28571">
                  <a:srgbClr val="009E00">
                    <a:alpha val="24833"/>
                  </a:srgbClr>
                </a:gs>
                <a:gs pos="42857">
                  <a:srgbClr val="009E00">
                    <a:alpha val="17075"/>
                  </a:srgbClr>
                </a:gs>
                <a:gs pos="57143">
                  <a:srgbClr val="009E00">
                    <a:alpha val="9855"/>
                  </a:srgbClr>
                </a:gs>
                <a:gs pos="71429">
                  <a:srgbClr val="009E00">
                    <a:alpha val="4740"/>
                  </a:srgbClr>
                </a:gs>
                <a:gs pos="85714">
                  <a:srgbClr val="009E00">
                    <a:alpha val="1902"/>
                  </a:srgbClr>
                </a:gs>
                <a:gs pos="100000">
                  <a:srgbClr val="009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5" name="Splat 845"/>
            <p:cNvSpPr>
              <a:spLocks noGrp="1"/>
            </p:cNvSpPr>
            <p:nvPr/>
          </p:nvSpPr>
          <p:spPr>
            <a:xfrm rot="6837448">
              <a:off x="2299282" y="2631032"/>
              <a:ext cx="320442" cy="3580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6" name="Splat 846"/>
            <p:cNvSpPr>
              <a:spLocks noGrp="1"/>
            </p:cNvSpPr>
            <p:nvPr/>
          </p:nvSpPr>
          <p:spPr>
            <a:xfrm rot="4748025">
              <a:off x="286760" y="2808757"/>
              <a:ext cx="282877" cy="713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6"/>
                  </a:srgbClr>
                </a:gs>
                <a:gs pos="14286">
                  <a:srgbClr val="FFFFFF">
                    <a:alpha val="30762"/>
                  </a:srgbClr>
                </a:gs>
                <a:gs pos="28571">
                  <a:srgbClr val="FFFFFF">
                    <a:alpha val="24831"/>
                  </a:srgbClr>
                </a:gs>
                <a:gs pos="42857">
                  <a:srgbClr val="FFFFFF">
                    <a:alpha val="17074"/>
                  </a:srgbClr>
                </a:gs>
                <a:gs pos="57143">
                  <a:srgbClr val="FFFFFF">
                    <a:alpha val="9854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7" name="Splat 847"/>
            <p:cNvSpPr>
              <a:spLocks noGrp="1"/>
            </p:cNvSpPr>
            <p:nvPr/>
          </p:nvSpPr>
          <p:spPr>
            <a:xfrm rot="-8100192">
              <a:off x="270205" y="2975888"/>
              <a:ext cx="639416" cy="9543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8" name="Splat 848"/>
            <p:cNvSpPr>
              <a:spLocks noGrp="1"/>
            </p:cNvSpPr>
            <p:nvPr/>
          </p:nvSpPr>
          <p:spPr>
            <a:xfrm rot="9542768">
              <a:off x="2549273" y="2880166"/>
              <a:ext cx="426641" cy="281590"/>
            </a:xfrm>
            <a:prstGeom prst="ellipse">
              <a:avLst/>
            </a:prstGeom>
            <a:gradFill>
              <a:gsLst>
                <a:gs pos="0">
                  <a:srgbClr val="FFCD91">
                    <a:alpha val="32968"/>
                  </a:srgbClr>
                </a:gs>
                <a:gs pos="14286">
                  <a:srgbClr val="FFCD91">
                    <a:alpha val="30764"/>
                  </a:srgbClr>
                </a:gs>
                <a:gs pos="28571">
                  <a:srgbClr val="FFCD91">
                    <a:alpha val="24833"/>
                  </a:srgbClr>
                </a:gs>
                <a:gs pos="42857">
                  <a:srgbClr val="FFCD91">
                    <a:alpha val="17075"/>
                  </a:srgbClr>
                </a:gs>
                <a:gs pos="57143">
                  <a:srgbClr val="FFCD91">
                    <a:alpha val="9855"/>
                  </a:srgbClr>
                </a:gs>
                <a:gs pos="71429">
                  <a:srgbClr val="FFCD91">
                    <a:alpha val="4740"/>
                  </a:srgbClr>
                </a:gs>
                <a:gs pos="85714">
                  <a:srgbClr val="FFCD91">
                    <a:alpha val="1902"/>
                  </a:srgbClr>
                </a:gs>
                <a:gs pos="100000">
                  <a:srgbClr val="FFCD9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9" name="Splat 849"/>
            <p:cNvSpPr>
              <a:spLocks noGrp="1"/>
            </p:cNvSpPr>
            <p:nvPr/>
          </p:nvSpPr>
          <p:spPr>
            <a:xfrm rot="7741907">
              <a:off x="3186925" y="2277396"/>
              <a:ext cx="429376" cy="183890"/>
            </a:xfrm>
            <a:prstGeom prst="ellipse">
              <a:avLst/>
            </a:prstGeom>
            <a:gradFill>
              <a:gsLst>
                <a:gs pos="0">
                  <a:srgbClr val="FFA100">
                    <a:alpha val="32968"/>
                  </a:srgbClr>
                </a:gs>
                <a:gs pos="14286">
                  <a:srgbClr val="FFA100">
                    <a:alpha val="30764"/>
                  </a:srgbClr>
                </a:gs>
                <a:gs pos="28571">
                  <a:srgbClr val="FFA100">
                    <a:alpha val="24833"/>
                  </a:srgbClr>
                </a:gs>
                <a:gs pos="42857">
                  <a:srgbClr val="FFA100">
                    <a:alpha val="17075"/>
                  </a:srgbClr>
                </a:gs>
                <a:gs pos="57143">
                  <a:srgbClr val="FFA100">
                    <a:alpha val="9855"/>
                  </a:srgbClr>
                </a:gs>
                <a:gs pos="71429">
                  <a:srgbClr val="FFA100">
                    <a:alpha val="4740"/>
                  </a:srgbClr>
                </a:gs>
                <a:gs pos="85714">
                  <a:srgbClr val="FFA100">
                    <a:alpha val="1902"/>
                  </a:srgbClr>
                </a:gs>
                <a:gs pos="100000">
                  <a:srgbClr val="FFA1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0" name="Splat 850"/>
            <p:cNvSpPr>
              <a:spLocks noGrp="1"/>
            </p:cNvSpPr>
            <p:nvPr/>
          </p:nvSpPr>
          <p:spPr>
            <a:xfrm rot="-8633233">
              <a:off x="356589" y="2807985"/>
              <a:ext cx="654583" cy="32594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1" name="Splat 851"/>
            <p:cNvSpPr>
              <a:spLocks noGrp="1"/>
            </p:cNvSpPr>
            <p:nvPr/>
          </p:nvSpPr>
          <p:spPr>
            <a:xfrm rot="6635816">
              <a:off x="-144538" y="1199424"/>
              <a:ext cx="709639" cy="86755"/>
            </a:xfrm>
            <a:prstGeom prst="ellipse">
              <a:avLst/>
            </a:prstGeom>
            <a:gradFill>
              <a:gsLst>
                <a:gs pos="0">
                  <a:srgbClr val="009E00">
                    <a:alpha val="32968"/>
                  </a:srgbClr>
                </a:gs>
                <a:gs pos="14286">
                  <a:srgbClr val="009E00">
                    <a:alpha val="30764"/>
                  </a:srgbClr>
                </a:gs>
                <a:gs pos="28571">
                  <a:srgbClr val="009E00">
                    <a:alpha val="24833"/>
                  </a:srgbClr>
                </a:gs>
                <a:gs pos="42857">
                  <a:srgbClr val="009E00">
                    <a:alpha val="17075"/>
                  </a:srgbClr>
                </a:gs>
                <a:gs pos="57143">
                  <a:srgbClr val="009E00">
                    <a:alpha val="9855"/>
                  </a:srgbClr>
                </a:gs>
                <a:gs pos="71429">
                  <a:srgbClr val="009E00">
                    <a:alpha val="4740"/>
                  </a:srgbClr>
                </a:gs>
                <a:gs pos="85714">
                  <a:srgbClr val="009E00">
                    <a:alpha val="1902"/>
                  </a:srgbClr>
                </a:gs>
                <a:gs pos="100000">
                  <a:srgbClr val="009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2" name="Splat 852"/>
            <p:cNvSpPr>
              <a:spLocks noGrp="1"/>
            </p:cNvSpPr>
            <p:nvPr/>
          </p:nvSpPr>
          <p:spPr>
            <a:xfrm rot="8624982">
              <a:off x="250349" y="2509933"/>
              <a:ext cx="891213" cy="11262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3" name="Splat 853"/>
            <p:cNvSpPr>
              <a:spLocks noGrp="1"/>
            </p:cNvSpPr>
            <p:nvPr/>
          </p:nvSpPr>
          <p:spPr>
            <a:xfrm rot="6228994">
              <a:off x="2198396" y="2509056"/>
              <a:ext cx="414298" cy="77177"/>
            </a:xfrm>
            <a:prstGeom prst="ellipse">
              <a:avLst/>
            </a:prstGeom>
            <a:gradFill>
              <a:gsLst>
                <a:gs pos="0">
                  <a:srgbClr val="002700">
                    <a:alpha val="32968"/>
                  </a:srgbClr>
                </a:gs>
                <a:gs pos="14286">
                  <a:srgbClr val="002700">
                    <a:alpha val="30764"/>
                  </a:srgbClr>
                </a:gs>
                <a:gs pos="28571">
                  <a:srgbClr val="002700">
                    <a:alpha val="24833"/>
                  </a:srgbClr>
                </a:gs>
                <a:gs pos="42857">
                  <a:srgbClr val="002700">
                    <a:alpha val="17075"/>
                  </a:srgbClr>
                </a:gs>
                <a:gs pos="57143">
                  <a:srgbClr val="002700">
                    <a:alpha val="9855"/>
                  </a:srgbClr>
                </a:gs>
                <a:gs pos="71429">
                  <a:srgbClr val="002700">
                    <a:alpha val="4740"/>
                  </a:srgbClr>
                </a:gs>
                <a:gs pos="85714">
                  <a:srgbClr val="002700">
                    <a:alpha val="1902"/>
                  </a:srgbClr>
                </a:gs>
                <a:gs pos="100000">
                  <a:srgbClr val="002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4" name="Splat 854"/>
            <p:cNvSpPr>
              <a:spLocks noGrp="1"/>
            </p:cNvSpPr>
            <p:nvPr/>
          </p:nvSpPr>
          <p:spPr>
            <a:xfrm rot="9323832">
              <a:off x="2832473" y="1191708"/>
              <a:ext cx="778474" cy="107742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5" name="Splat 855"/>
            <p:cNvSpPr>
              <a:spLocks noGrp="1"/>
            </p:cNvSpPr>
            <p:nvPr/>
          </p:nvSpPr>
          <p:spPr>
            <a:xfrm rot="-8628794">
              <a:off x="466764" y="3109581"/>
              <a:ext cx="643093" cy="13054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6" name="Splat 856"/>
            <p:cNvSpPr>
              <a:spLocks noGrp="1"/>
            </p:cNvSpPr>
            <p:nvPr/>
          </p:nvSpPr>
          <p:spPr>
            <a:xfrm rot="-10355763">
              <a:off x="2823932" y="2429227"/>
              <a:ext cx="624924" cy="12354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7" name="Splat 857"/>
            <p:cNvSpPr>
              <a:spLocks noGrp="1"/>
            </p:cNvSpPr>
            <p:nvPr/>
          </p:nvSpPr>
          <p:spPr>
            <a:xfrm rot="-10085198">
              <a:off x="2015409" y="95617"/>
              <a:ext cx="326530" cy="24981"/>
            </a:xfrm>
            <a:prstGeom prst="ellipse">
              <a:avLst/>
            </a:prstGeom>
            <a:gradFill>
              <a:gsLst>
                <a:gs pos="0">
                  <a:srgbClr val="179B00">
                    <a:alpha val="32968"/>
                  </a:srgbClr>
                </a:gs>
                <a:gs pos="14286">
                  <a:srgbClr val="179B00">
                    <a:alpha val="30764"/>
                  </a:srgbClr>
                </a:gs>
                <a:gs pos="28571">
                  <a:srgbClr val="179B00">
                    <a:alpha val="24833"/>
                  </a:srgbClr>
                </a:gs>
                <a:gs pos="42857">
                  <a:srgbClr val="179B00">
                    <a:alpha val="17075"/>
                  </a:srgbClr>
                </a:gs>
                <a:gs pos="57143">
                  <a:srgbClr val="179B00">
                    <a:alpha val="9855"/>
                  </a:srgbClr>
                </a:gs>
                <a:gs pos="71429">
                  <a:srgbClr val="179B00">
                    <a:alpha val="4740"/>
                  </a:srgbClr>
                </a:gs>
                <a:gs pos="85714">
                  <a:srgbClr val="179B00">
                    <a:alpha val="1902"/>
                  </a:srgbClr>
                </a:gs>
                <a:gs pos="100000">
                  <a:srgbClr val="179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8" name="Splat 858"/>
            <p:cNvSpPr>
              <a:spLocks noGrp="1"/>
            </p:cNvSpPr>
            <p:nvPr/>
          </p:nvSpPr>
          <p:spPr>
            <a:xfrm rot="6444695">
              <a:off x="3272490" y="2135099"/>
              <a:ext cx="363787" cy="181409"/>
            </a:xfrm>
            <a:prstGeom prst="ellipse">
              <a:avLst/>
            </a:prstGeom>
            <a:gradFill>
              <a:gsLst>
                <a:gs pos="0">
                  <a:srgbClr val="FF0036">
                    <a:alpha val="16564"/>
                  </a:srgbClr>
                </a:gs>
                <a:gs pos="14286">
                  <a:srgbClr val="FF0036">
                    <a:alpha val="15332"/>
                  </a:srgbClr>
                </a:gs>
                <a:gs pos="28571">
                  <a:srgbClr val="FF0036">
                    <a:alpha val="12123"/>
                  </a:srgbClr>
                </a:gs>
                <a:gs pos="42857">
                  <a:srgbClr val="FF0036">
                    <a:alpha val="8127"/>
                  </a:srgbClr>
                </a:gs>
                <a:gs pos="57143">
                  <a:srgbClr val="FF0036">
                    <a:alpha val="4588"/>
                  </a:srgbClr>
                </a:gs>
                <a:gs pos="71429">
                  <a:srgbClr val="FF0036">
                    <a:alpha val="2175"/>
                  </a:srgbClr>
                </a:gs>
                <a:gs pos="85714">
                  <a:srgbClr val="FF0036">
                    <a:alpha val="866"/>
                  </a:srgbClr>
                </a:gs>
                <a:gs pos="100000">
                  <a:srgbClr val="FF0036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9" name="Splat 859"/>
            <p:cNvSpPr>
              <a:spLocks noGrp="1"/>
            </p:cNvSpPr>
            <p:nvPr/>
          </p:nvSpPr>
          <p:spPr>
            <a:xfrm rot="-9752168">
              <a:off x="1144913" y="1263045"/>
              <a:ext cx="413696" cy="5570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0" name="Splat 860"/>
            <p:cNvSpPr>
              <a:spLocks noGrp="1"/>
            </p:cNvSpPr>
            <p:nvPr/>
          </p:nvSpPr>
          <p:spPr>
            <a:xfrm rot="4097002">
              <a:off x="2030680" y="1359830"/>
              <a:ext cx="437190" cy="5928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1" name="Splat 861"/>
            <p:cNvSpPr>
              <a:spLocks noGrp="1"/>
            </p:cNvSpPr>
            <p:nvPr/>
          </p:nvSpPr>
          <p:spPr>
            <a:xfrm rot="-10054828">
              <a:off x="1095880" y="3481979"/>
              <a:ext cx="751202" cy="7666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2" name="Splat 862"/>
            <p:cNvSpPr>
              <a:spLocks noGrp="1"/>
            </p:cNvSpPr>
            <p:nvPr/>
          </p:nvSpPr>
          <p:spPr>
            <a:xfrm rot="8400040">
              <a:off x="479839" y="2391500"/>
              <a:ext cx="755641" cy="20148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3" name="Splat 863"/>
            <p:cNvSpPr>
              <a:spLocks noGrp="1"/>
            </p:cNvSpPr>
            <p:nvPr/>
          </p:nvSpPr>
          <p:spPr>
            <a:xfrm rot="3563529">
              <a:off x="2342688" y="518615"/>
              <a:ext cx="818091" cy="480353"/>
            </a:xfrm>
            <a:prstGeom prst="ellipse">
              <a:avLst/>
            </a:prstGeom>
            <a:gradFill>
              <a:gsLst>
                <a:gs pos="0">
                  <a:srgbClr val="FFCC00">
                    <a:alpha val="32247"/>
                  </a:srgbClr>
                </a:gs>
                <a:gs pos="14286">
                  <a:srgbClr val="FFCC00">
                    <a:alpha val="30079"/>
                  </a:srgbClr>
                </a:gs>
                <a:gs pos="28571">
                  <a:srgbClr val="FFCC00">
                    <a:alpha val="24257"/>
                  </a:srgbClr>
                </a:gs>
                <a:gs pos="42857">
                  <a:srgbClr val="FFCC00">
                    <a:alpha val="16659"/>
                  </a:srgbClr>
                </a:gs>
                <a:gs pos="57143">
                  <a:srgbClr val="FFCC00">
                    <a:alpha val="9604"/>
                  </a:srgbClr>
                </a:gs>
                <a:gs pos="71429">
                  <a:srgbClr val="FFCC00">
                    <a:alpha val="4617"/>
                  </a:srgbClr>
                </a:gs>
                <a:gs pos="85714">
                  <a:srgbClr val="FFCC00">
                    <a:alpha val="1852"/>
                  </a:srgbClr>
                </a:gs>
                <a:gs pos="100000">
                  <a:srgbClr val="FFCC00">
                    <a:alpha val="6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4" name="Splat 864"/>
            <p:cNvSpPr>
              <a:spLocks noGrp="1"/>
            </p:cNvSpPr>
            <p:nvPr/>
          </p:nvSpPr>
          <p:spPr>
            <a:xfrm rot="3839777">
              <a:off x="2026201" y="1322325"/>
              <a:ext cx="298579" cy="202383"/>
            </a:xfrm>
            <a:prstGeom prst="ellipse">
              <a:avLst/>
            </a:prstGeom>
            <a:gradFill>
              <a:gsLst>
                <a:gs pos="0">
                  <a:srgbClr val="FF9548">
                    <a:alpha val="10677"/>
                  </a:srgbClr>
                </a:gs>
                <a:gs pos="14286">
                  <a:srgbClr val="FF9548">
                    <a:alpha val="9858"/>
                  </a:srgbClr>
                </a:gs>
                <a:gs pos="28571">
                  <a:srgbClr val="FF9548">
                    <a:alpha val="7742"/>
                  </a:srgbClr>
                </a:gs>
                <a:gs pos="42857">
                  <a:srgbClr val="FF9548">
                    <a:alpha val="5148"/>
                  </a:srgbClr>
                </a:gs>
                <a:gs pos="57143">
                  <a:srgbClr val="FF9548">
                    <a:alpha val="2886"/>
                  </a:srgbClr>
                </a:gs>
                <a:gs pos="71429">
                  <a:srgbClr val="FF9548">
                    <a:alpha val="1362"/>
                  </a:srgbClr>
                </a:gs>
                <a:gs pos="85714">
                  <a:srgbClr val="FF9548">
                    <a:alpha val="541"/>
                  </a:srgbClr>
                </a:gs>
                <a:gs pos="100000">
                  <a:srgbClr val="FF9548">
                    <a:alpha val="1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5" name="Splat 865"/>
            <p:cNvSpPr>
              <a:spLocks noGrp="1"/>
            </p:cNvSpPr>
            <p:nvPr/>
          </p:nvSpPr>
          <p:spPr>
            <a:xfrm rot="-8780745">
              <a:off x="1901567" y="1205030"/>
              <a:ext cx="286732" cy="248724"/>
            </a:xfrm>
            <a:prstGeom prst="ellipse">
              <a:avLst/>
            </a:prstGeom>
            <a:gradFill>
              <a:gsLst>
                <a:gs pos="0">
                  <a:srgbClr val="FFC195">
                    <a:alpha val="12469"/>
                  </a:srgbClr>
                </a:gs>
                <a:gs pos="14286">
                  <a:srgbClr val="FFC195">
                    <a:alpha val="11521"/>
                  </a:srgbClr>
                </a:gs>
                <a:gs pos="28571">
                  <a:srgbClr val="FFC195">
                    <a:alpha val="9066"/>
                  </a:srgbClr>
                </a:gs>
                <a:gs pos="42857">
                  <a:srgbClr val="FFC195">
                    <a:alpha val="6043"/>
                  </a:srgbClr>
                </a:gs>
                <a:gs pos="57143">
                  <a:srgbClr val="FFC195">
                    <a:alpha val="3395"/>
                  </a:srgbClr>
                </a:gs>
                <a:gs pos="71429">
                  <a:srgbClr val="FFC195">
                    <a:alpha val="1604"/>
                  </a:srgbClr>
                </a:gs>
                <a:gs pos="85714">
                  <a:srgbClr val="FFC195">
                    <a:alpha val="637"/>
                  </a:srgbClr>
                </a:gs>
                <a:gs pos="100000">
                  <a:srgbClr val="FFC195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6" name="Splat 866"/>
            <p:cNvSpPr>
              <a:spLocks noGrp="1"/>
            </p:cNvSpPr>
            <p:nvPr/>
          </p:nvSpPr>
          <p:spPr>
            <a:xfrm rot="4114010">
              <a:off x="1965897" y="2157993"/>
              <a:ext cx="629069" cy="320539"/>
            </a:xfrm>
            <a:prstGeom prst="ellipse">
              <a:avLst/>
            </a:prstGeom>
            <a:gradFill>
              <a:gsLst>
                <a:gs pos="0">
                  <a:srgbClr val="000000">
                    <a:alpha val="29561"/>
                  </a:srgbClr>
                </a:gs>
                <a:gs pos="14286">
                  <a:srgbClr val="000000">
                    <a:alpha val="27536"/>
                  </a:srgbClr>
                </a:gs>
                <a:gs pos="28571">
                  <a:srgbClr val="000000">
                    <a:alpha val="22126"/>
                  </a:srgbClr>
                </a:gs>
                <a:gs pos="42857">
                  <a:srgbClr val="000000">
                    <a:alpha val="15128"/>
                  </a:srgbClr>
                </a:gs>
                <a:gs pos="57143">
                  <a:srgbClr val="000000">
                    <a:alpha val="8688"/>
                  </a:srgbClr>
                </a:gs>
                <a:gs pos="71429">
                  <a:srgbClr val="000000">
                    <a:alpha val="4165"/>
                  </a:srgbClr>
                </a:gs>
                <a:gs pos="85714">
                  <a:srgbClr val="000000">
                    <a:alpha val="1668"/>
                  </a:srgbClr>
                </a:gs>
                <a:gs pos="100000">
                  <a:srgbClr val="000000">
                    <a:alpha val="5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7" name="Splat 867"/>
            <p:cNvSpPr>
              <a:spLocks noGrp="1"/>
            </p:cNvSpPr>
            <p:nvPr/>
          </p:nvSpPr>
          <p:spPr>
            <a:xfrm rot="7877782">
              <a:off x="2288005" y="1355144"/>
              <a:ext cx="270312" cy="13238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8" name="Splat 868"/>
            <p:cNvSpPr>
              <a:spLocks noGrp="1"/>
            </p:cNvSpPr>
            <p:nvPr/>
          </p:nvSpPr>
          <p:spPr>
            <a:xfrm rot="4139284">
              <a:off x="-124305" y="2293238"/>
              <a:ext cx="757249" cy="21776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9" name="Splat 869"/>
            <p:cNvSpPr>
              <a:spLocks noGrp="1"/>
            </p:cNvSpPr>
            <p:nvPr/>
          </p:nvSpPr>
          <p:spPr>
            <a:xfrm rot="7503466">
              <a:off x="112292" y="761673"/>
              <a:ext cx="703441" cy="180325"/>
            </a:xfrm>
            <a:prstGeom prst="ellipse">
              <a:avLst/>
            </a:prstGeom>
            <a:gradFill>
              <a:gsLst>
                <a:gs pos="0">
                  <a:srgbClr val="009600">
                    <a:alpha val="32968"/>
                  </a:srgbClr>
                </a:gs>
                <a:gs pos="14286">
                  <a:srgbClr val="009600">
                    <a:alpha val="30764"/>
                  </a:srgbClr>
                </a:gs>
                <a:gs pos="28571">
                  <a:srgbClr val="009600">
                    <a:alpha val="24833"/>
                  </a:srgbClr>
                </a:gs>
                <a:gs pos="42857">
                  <a:srgbClr val="009600">
                    <a:alpha val="17075"/>
                  </a:srgbClr>
                </a:gs>
                <a:gs pos="57143">
                  <a:srgbClr val="009600">
                    <a:alpha val="9855"/>
                  </a:srgbClr>
                </a:gs>
                <a:gs pos="71429">
                  <a:srgbClr val="009600">
                    <a:alpha val="4740"/>
                  </a:srgbClr>
                </a:gs>
                <a:gs pos="85714">
                  <a:srgbClr val="009600">
                    <a:alpha val="1902"/>
                  </a:srgbClr>
                </a:gs>
                <a:gs pos="100000">
                  <a:srgbClr val="0096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0" name="Splat 870"/>
            <p:cNvSpPr>
              <a:spLocks noGrp="1"/>
            </p:cNvSpPr>
            <p:nvPr/>
          </p:nvSpPr>
          <p:spPr>
            <a:xfrm rot="9380629">
              <a:off x="1188767" y="690802"/>
              <a:ext cx="671467" cy="748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1" name="Splat 871"/>
            <p:cNvSpPr>
              <a:spLocks noGrp="1"/>
            </p:cNvSpPr>
            <p:nvPr/>
          </p:nvSpPr>
          <p:spPr>
            <a:xfrm rot="9584587">
              <a:off x="1508087" y="905504"/>
              <a:ext cx="313680" cy="137617"/>
            </a:xfrm>
            <a:prstGeom prst="ellipse">
              <a:avLst/>
            </a:prstGeom>
            <a:gradFill>
              <a:gsLst>
                <a:gs pos="0">
                  <a:srgbClr val="FF2700">
                    <a:alpha val="32968"/>
                  </a:srgbClr>
                </a:gs>
                <a:gs pos="14286">
                  <a:srgbClr val="FF2700">
                    <a:alpha val="30764"/>
                  </a:srgbClr>
                </a:gs>
                <a:gs pos="28571">
                  <a:srgbClr val="FF2700">
                    <a:alpha val="24833"/>
                  </a:srgbClr>
                </a:gs>
                <a:gs pos="42857">
                  <a:srgbClr val="FF2700">
                    <a:alpha val="17075"/>
                  </a:srgbClr>
                </a:gs>
                <a:gs pos="57143">
                  <a:srgbClr val="FF2700">
                    <a:alpha val="9855"/>
                  </a:srgbClr>
                </a:gs>
                <a:gs pos="71429">
                  <a:srgbClr val="FF2700">
                    <a:alpha val="4740"/>
                  </a:srgbClr>
                </a:gs>
                <a:gs pos="85714">
                  <a:srgbClr val="FF2700">
                    <a:alpha val="1902"/>
                  </a:srgbClr>
                </a:gs>
                <a:gs pos="100000">
                  <a:srgbClr val="FF2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2" name="Splat 872"/>
            <p:cNvSpPr>
              <a:spLocks noGrp="1"/>
            </p:cNvSpPr>
            <p:nvPr/>
          </p:nvSpPr>
          <p:spPr>
            <a:xfrm rot="3632513">
              <a:off x="1331090" y="1366515"/>
              <a:ext cx="208643" cy="58856"/>
            </a:xfrm>
            <a:prstGeom prst="ellipse">
              <a:avLst/>
            </a:prstGeom>
            <a:gradFill>
              <a:gsLst>
                <a:gs pos="0">
                  <a:srgbClr val="FFFF00">
                    <a:alpha val="23623"/>
                  </a:srgbClr>
                </a:gs>
                <a:gs pos="14286">
                  <a:srgbClr val="FFFF00">
                    <a:alpha val="21940"/>
                  </a:srgbClr>
                </a:gs>
                <a:gs pos="28571">
                  <a:srgbClr val="FFFF00">
                    <a:alpha val="17496"/>
                  </a:srgbClr>
                </a:gs>
                <a:gs pos="42857">
                  <a:srgbClr val="FFFF00">
                    <a:alpha val="11851"/>
                  </a:srgbClr>
                </a:gs>
                <a:gs pos="57143">
                  <a:srgbClr val="FFFF00">
                    <a:alpha val="6751"/>
                  </a:srgbClr>
                </a:gs>
                <a:gs pos="71429">
                  <a:srgbClr val="FFFF00">
                    <a:alpha val="3219"/>
                  </a:srgbClr>
                </a:gs>
                <a:gs pos="85714">
                  <a:srgbClr val="FFFF00">
                    <a:alpha val="1285"/>
                  </a:srgbClr>
                </a:gs>
                <a:gs pos="100000">
                  <a:srgbClr val="FFFF00">
                    <a:alpha val="4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3" name="Splat 873"/>
            <p:cNvSpPr>
              <a:spLocks noGrp="1"/>
            </p:cNvSpPr>
            <p:nvPr/>
          </p:nvSpPr>
          <p:spPr>
            <a:xfrm rot="-9129454">
              <a:off x="1605515" y="2865958"/>
              <a:ext cx="189152" cy="779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4" name="Splat 874"/>
            <p:cNvSpPr>
              <a:spLocks noGrp="1"/>
            </p:cNvSpPr>
            <p:nvPr/>
          </p:nvSpPr>
          <p:spPr>
            <a:xfrm rot="-8923107">
              <a:off x="715168" y="3261915"/>
              <a:ext cx="735125" cy="15382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5" name="Splat 875"/>
            <p:cNvSpPr>
              <a:spLocks noGrp="1"/>
            </p:cNvSpPr>
            <p:nvPr/>
          </p:nvSpPr>
          <p:spPr>
            <a:xfrm rot="4712713">
              <a:off x="3362597" y="1432792"/>
              <a:ext cx="319097" cy="139553"/>
            </a:xfrm>
            <a:prstGeom prst="ellipse">
              <a:avLst/>
            </a:prstGeom>
            <a:gradFill>
              <a:gsLst>
                <a:gs pos="0">
                  <a:srgbClr val="FFFF00">
                    <a:alpha val="29938"/>
                  </a:srgbClr>
                </a:gs>
                <a:gs pos="14286">
                  <a:srgbClr val="FFFF00">
                    <a:alpha val="27892"/>
                  </a:srgbClr>
                </a:gs>
                <a:gs pos="28571">
                  <a:srgbClr val="FFFF00">
                    <a:alpha val="22423"/>
                  </a:srgbClr>
                </a:gs>
                <a:gs pos="42857">
                  <a:srgbClr val="FFFF00">
                    <a:alpha val="15341"/>
                  </a:srgbClr>
                </a:gs>
                <a:gs pos="57143">
                  <a:srgbClr val="FFFF00">
                    <a:alpha val="8815"/>
                  </a:srgbClr>
                </a:gs>
                <a:gs pos="71429">
                  <a:srgbClr val="FFFF00">
                    <a:alpha val="4228"/>
                  </a:srgbClr>
                </a:gs>
                <a:gs pos="85714">
                  <a:srgbClr val="FFFF00">
                    <a:alpha val="1694"/>
                  </a:srgbClr>
                </a:gs>
                <a:gs pos="100000">
                  <a:srgbClr val="FFFF00">
                    <a:alpha val="5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6" name="Splat 876"/>
            <p:cNvSpPr>
              <a:spLocks noGrp="1"/>
            </p:cNvSpPr>
            <p:nvPr/>
          </p:nvSpPr>
          <p:spPr>
            <a:xfrm rot="9590549">
              <a:off x="1571523" y="1277541"/>
              <a:ext cx="316328" cy="24650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7" name="Splat 877"/>
            <p:cNvSpPr>
              <a:spLocks noGrp="1"/>
            </p:cNvSpPr>
            <p:nvPr/>
          </p:nvSpPr>
          <p:spPr>
            <a:xfrm rot="-10337150">
              <a:off x="567616" y="1825825"/>
              <a:ext cx="597372" cy="326047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8" name="Splat 878"/>
            <p:cNvSpPr>
              <a:spLocks noGrp="1"/>
            </p:cNvSpPr>
            <p:nvPr/>
          </p:nvSpPr>
          <p:spPr>
            <a:xfrm rot="5711820">
              <a:off x="-23316" y="1507351"/>
              <a:ext cx="461963" cy="339494"/>
            </a:xfrm>
            <a:prstGeom prst="ellipse">
              <a:avLst/>
            </a:prstGeom>
            <a:gradFill>
              <a:gsLst>
                <a:gs pos="0">
                  <a:srgbClr val="FFAF00">
                    <a:alpha val="32968"/>
                  </a:srgbClr>
                </a:gs>
                <a:gs pos="14286">
                  <a:srgbClr val="FFAF00">
                    <a:alpha val="30764"/>
                  </a:srgbClr>
                </a:gs>
                <a:gs pos="28571">
                  <a:srgbClr val="FFAF00">
                    <a:alpha val="24833"/>
                  </a:srgbClr>
                </a:gs>
                <a:gs pos="42857">
                  <a:srgbClr val="FFAF00">
                    <a:alpha val="17075"/>
                  </a:srgbClr>
                </a:gs>
                <a:gs pos="57143">
                  <a:srgbClr val="FFAF00">
                    <a:alpha val="9855"/>
                  </a:srgbClr>
                </a:gs>
                <a:gs pos="71429">
                  <a:srgbClr val="FFAF00">
                    <a:alpha val="4740"/>
                  </a:srgbClr>
                </a:gs>
                <a:gs pos="85714">
                  <a:srgbClr val="FFAF00">
                    <a:alpha val="1902"/>
                  </a:srgbClr>
                </a:gs>
                <a:gs pos="100000">
                  <a:srgbClr val="FFA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9" name="Splat 879"/>
            <p:cNvSpPr>
              <a:spLocks noGrp="1"/>
            </p:cNvSpPr>
            <p:nvPr/>
          </p:nvSpPr>
          <p:spPr>
            <a:xfrm rot="-9761688">
              <a:off x="1296594" y="1154123"/>
              <a:ext cx="156858" cy="153552"/>
            </a:xfrm>
            <a:prstGeom prst="ellipse">
              <a:avLst/>
            </a:prstGeom>
            <a:gradFill>
              <a:gsLst>
                <a:gs pos="0">
                  <a:srgbClr val="FFFDFF">
                    <a:alpha val="27881"/>
                  </a:srgbClr>
                </a:gs>
                <a:gs pos="14286">
                  <a:srgbClr val="FFFDFF">
                    <a:alpha val="25949"/>
                  </a:srgbClr>
                </a:gs>
                <a:gs pos="28571">
                  <a:srgbClr val="FFFDFF">
                    <a:alpha val="20805"/>
                  </a:srgbClr>
                </a:gs>
                <a:gs pos="42857">
                  <a:srgbClr val="FFFDFF">
                    <a:alpha val="14187"/>
                  </a:srgbClr>
                </a:gs>
                <a:gs pos="57143">
                  <a:srgbClr val="FFFDFF">
                    <a:alpha val="8128"/>
                  </a:srgbClr>
                </a:gs>
                <a:gs pos="71429">
                  <a:srgbClr val="FFFDFF">
                    <a:alpha val="3891"/>
                  </a:srgbClr>
                </a:gs>
                <a:gs pos="85714">
                  <a:srgbClr val="FFFDFF">
                    <a:alpha val="1557"/>
                  </a:srgbClr>
                </a:gs>
                <a:gs pos="100000">
                  <a:srgbClr val="FFFDFF">
                    <a:alpha val="5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0" name="Splat 880"/>
            <p:cNvSpPr>
              <a:spLocks noGrp="1"/>
            </p:cNvSpPr>
            <p:nvPr/>
          </p:nvSpPr>
          <p:spPr>
            <a:xfrm rot="3107596">
              <a:off x="1172016" y="2428431"/>
              <a:ext cx="243789" cy="281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1" name="Splat 881"/>
            <p:cNvSpPr>
              <a:spLocks noGrp="1"/>
            </p:cNvSpPr>
            <p:nvPr/>
          </p:nvSpPr>
          <p:spPr>
            <a:xfrm rot="3222496">
              <a:off x="1786189" y="1389364"/>
              <a:ext cx="230040" cy="207074"/>
            </a:xfrm>
            <a:prstGeom prst="ellipse">
              <a:avLst/>
            </a:prstGeom>
            <a:gradFill>
              <a:gsLst>
                <a:gs pos="0">
                  <a:srgbClr val="FF6300">
                    <a:alpha val="15334"/>
                  </a:srgbClr>
                </a:gs>
                <a:gs pos="14286">
                  <a:srgbClr val="FF6300">
                    <a:alpha val="14186"/>
                  </a:srgbClr>
                </a:gs>
                <a:gs pos="28571">
                  <a:srgbClr val="FF6300">
                    <a:alpha val="11201"/>
                  </a:srgbClr>
                </a:gs>
                <a:gs pos="42857">
                  <a:srgbClr val="FF6300">
                    <a:alpha val="7496"/>
                  </a:srgbClr>
                </a:gs>
                <a:gs pos="57143">
                  <a:srgbClr val="FF6300">
                    <a:alpha val="4226"/>
                  </a:srgbClr>
                </a:gs>
                <a:gs pos="71429">
                  <a:srgbClr val="FF6300">
                    <a:alpha val="2001"/>
                  </a:srgbClr>
                </a:gs>
                <a:gs pos="85714">
                  <a:srgbClr val="FF6300">
                    <a:alpha val="796"/>
                  </a:srgbClr>
                </a:gs>
                <a:gs pos="100000">
                  <a:srgbClr val="FF6300">
                    <a:alpha val="2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2" name="Splat 882"/>
            <p:cNvSpPr>
              <a:spLocks noGrp="1"/>
            </p:cNvSpPr>
            <p:nvPr/>
          </p:nvSpPr>
          <p:spPr>
            <a:xfrm rot="9274494">
              <a:off x="3244624" y="1253162"/>
              <a:ext cx="291572" cy="3497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3" name="Splat 883"/>
            <p:cNvSpPr>
              <a:spLocks noGrp="1"/>
            </p:cNvSpPr>
            <p:nvPr/>
          </p:nvSpPr>
          <p:spPr>
            <a:xfrm rot="9401104">
              <a:off x="3056345" y="1266593"/>
              <a:ext cx="567364" cy="10484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4" name="Splat 884"/>
            <p:cNvSpPr>
              <a:spLocks noGrp="1"/>
            </p:cNvSpPr>
            <p:nvPr/>
          </p:nvSpPr>
          <p:spPr>
            <a:xfrm rot="6493692">
              <a:off x="30978" y="1118837"/>
              <a:ext cx="436362" cy="159727"/>
            </a:xfrm>
            <a:prstGeom prst="ellipse">
              <a:avLst/>
            </a:prstGeom>
            <a:gradFill>
              <a:gsLst>
                <a:gs pos="0">
                  <a:srgbClr val="FFC800">
                    <a:alpha val="32968"/>
                  </a:srgbClr>
                </a:gs>
                <a:gs pos="14286">
                  <a:srgbClr val="FFC800">
                    <a:alpha val="30764"/>
                  </a:srgbClr>
                </a:gs>
                <a:gs pos="28571">
                  <a:srgbClr val="FFC800">
                    <a:alpha val="24833"/>
                  </a:srgbClr>
                </a:gs>
                <a:gs pos="42857">
                  <a:srgbClr val="FFC800">
                    <a:alpha val="17075"/>
                  </a:srgbClr>
                </a:gs>
                <a:gs pos="57143">
                  <a:srgbClr val="FFC800">
                    <a:alpha val="9855"/>
                  </a:srgbClr>
                </a:gs>
                <a:gs pos="71429">
                  <a:srgbClr val="FFC800">
                    <a:alpha val="4740"/>
                  </a:srgbClr>
                </a:gs>
                <a:gs pos="85714">
                  <a:srgbClr val="FFC800">
                    <a:alpha val="1902"/>
                  </a:srgbClr>
                </a:gs>
                <a:gs pos="100000">
                  <a:srgbClr val="FFC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5" name="Splat 885"/>
            <p:cNvSpPr>
              <a:spLocks noGrp="1"/>
            </p:cNvSpPr>
            <p:nvPr/>
          </p:nvSpPr>
          <p:spPr>
            <a:xfrm rot="-9785128">
              <a:off x="2195944" y="109977"/>
              <a:ext cx="277889" cy="364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6" name="Splat 886"/>
            <p:cNvSpPr>
              <a:spLocks noGrp="1"/>
            </p:cNvSpPr>
            <p:nvPr/>
          </p:nvSpPr>
          <p:spPr>
            <a:xfrm rot="-9315541">
              <a:off x="1098135" y="1799689"/>
              <a:ext cx="868995" cy="23536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7" name="Splat 887"/>
            <p:cNvSpPr>
              <a:spLocks noGrp="1"/>
            </p:cNvSpPr>
            <p:nvPr/>
          </p:nvSpPr>
          <p:spPr>
            <a:xfrm rot="5428971">
              <a:off x="3163575" y="1749049"/>
              <a:ext cx="785482" cy="9241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8" name="Splat 888"/>
            <p:cNvSpPr>
              <a:spLocks noGrp="1"/>
            </p:cNvSpPr>
            <p:nvPr/>
          </p:nvSpPr>
          <p:spPr>
            <a:xfrm rot="7033752">
              <a:off x="2464717" y="2892124"/>
              <a:ext cx="457405" cy="161499"/>
            </a:xfrm>
            <a:prstGeom prst="ellipse">
              <a:avLst/>
            </a:prstGeom>
            <a:gradFill>
              <a:gsLst>
                <a:gs pos="0">
                  <a:srgbClr val="FFC2BF">
                    <a:alpha val="32968"/>
                  </a:srgbClr>
                </a:gs>
                <a:gs pos="14286">
                  <a:srgbClr val="FFC2BF">
                    <a:alpha val="30764"/>
                  </a:srgbClr>
                </a:gs>
                <a:gs pos="28571">
                  <a:srgbClr val="FFC2BF">
                    <a:alpha val="24833"/>
                  </a:srgbClr>
                </a:gs>
                <a:gs pos="42857">
                  <a:srgbClr val="FFC2BF">
                    <a:alpha val="17075"/>
                  </a:srgbClr>
                </a:gs>
                <a:gs pos="57143">
                  <a:srgbClr val="FFC2BF">
                    <a:alpha val="9855"/>
                  </a:srgbClr>
                </a:gs>
                <a:gs pos="71429">
                  <a:srgbClr val="FFC2BF">
                    <a:alpha val="4740"/>
                  </a:srgbClr>
                </a:gs>
                <a:gs pos="85714">
                  <a:srgbClr val="FFC2BF">
                    <a:alpha val="1902"/>
                  </a:srgbClr>
                </a:gs>
                <a:gs pos="100000">
                  <a:srgbClr val="FFC2B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9" name="Splat 889"/>
            <p:cNvSpPr>
              <a:spLocks noGrp="1"/>
            </p:cNvSpPr>
            <p:nvPr/>
          </p:nvSpPr>
          <p:spPr>
            <a:xfrm rot="-10697928">
              <a:off x="1780310" y="1237603"/>
              <a:ext cx="258126" cy="37282"/>
            </a:xfrm>
            <a:prstGeom prst="ellipse">
              <a:avLst/>
            </a:prstGeom>
            <a:gradFill>
              <a:gsLst>
                <a:gs pos="0">
                  <a:srgbClr val="FF5300">
                    <a:alpha val="32968"/>
                  </a:srgbClr>
                </a:gs>
                <a:gs pos="14286">
                  <a:srgbClr val="FF5300">
                    <a:alpha val="30764"/>
                  </a:srgbClr>
                </a:gs>
                <a:gs pos="28571">
                  <a:srgbClr val="FF5300">
                    <a:alpha val="24833"/>
                  </a:srgbClr>
                </a:gs>
                <a:gs pos="42857">
                  <a:srgbClr val="FF5300">
                    <a:alpha val="17075"/>
                  </a:srgbClr>
                </a:gs>
                <a:gs pos="57143">
                  <a:srgbClr val="FF5300">
                    <a:alpha val="9855"/>
                  </a:srgbClr>
                </a:gs>
                <a:gs pos="71429">
                  <a:srgbClr val="FF5300">
                    <a:alpha val="4740"/>
                  </a:srgbClr>
                </a:gs>
                <a:gs pos="85714">
                  <a:srgbClr val="FF5300">
                    <a:alpha val="1902"/>
                  </a:srgbClr>
                </a:gs>
                <a:gs pos="100000">
                  <a:srgbClr val="FF5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0" name="Splat 890"/>
            <p:cNvSpPr>
              <a:spLocks noGrp="1"/>
            </p:cNvSpPr>
            <p:nvPr/>
          </p:nvSpPr>
          <p:spPr>
            <a:xfrm rot="8758924">
              <a:off x="573268" y="1976696"/>
              <a:ext cx="469085" cy="211956"/>
            </a:xfrm>
            <a:prstGeom prst="ellipse">
              <a:avLst/>
            </a:prstGeom>
            <a:gradFill>
              <a:gsLst>
                <a:gs pos="0">
                  <a:srgbClr val="000000">
                    <a:alpha val="20840"/>
                  </a:srgbClr>
                </a:gs>
                <a:gs pos="14286">
                  <a:srgbClr val="000000">
                    <a:alpha val="19329"/>
                  </a:srgbClr>
                </a:gs>
                <a:gs pos="28571">
                  <a:srgbClr val="000000">
                    <a:alpha val="15361"/>
                  </a:srgbClr>
                </a:gs>
                <a:gs pos="42857">
                  <a:srgbClr val="000000">
                    <a:alpha val="10362"/>
                  </a:srgbClr>
                </a:gs>
                <a:gs pos="57143">
                  <a:srgbClr val="000000">
                    <a:alpha val="5881"/>
                  </a:srgbClr>
                </a:gs>
                <a:gs pos="71429">
                  <a:srgbClr val="000000">
                    <a:alpha val="2797"/>
                  </a:srgbClr>
                </a:gs>
                <a:gs pos="85714">
                  <a:srgbClr val="000000">
                    <a:alpha val="1116"/>
                  </a:srgbClr>
                </a:gs>
                <a:gs pos="100000">
                  <a:srgbClr val="000000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1" name="Splat 891"/>
            <p:cNvSpPr>
              <a:spLocks noGrp="1"/>
            </p:cNvSpPr>
            <p:nvPr/>
          </p:nvSpPr>
          <p:spPr>
            <a:xfrm rot="5457840">
              <a:off x="3432977" y="1359785"/>
              <a:ext cx="329471" cy="1932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2" name="Splat 892"/>
            <p:cNvSpPr>
              <a:spLocks noGrp="1"/>
            </p:cNvSpPr>
            <p:nvPr/>
          </p:nvSpPr>
          <p:spPr>
            <a:xfrm rot="7956904">
              <a:off x="398542" y="554942"/>
              <a:ext cx="432525" cy="103620"/>
            </a:xfrm>
            <a:prstGeom prst="ellipse">
              <a:avLst/>
            </a:prstGeom>
            <a:gradFill>
              <a:gsLst>
                <a:gs pos="0">
                  <a:srgbClr val="FFCB00">
                    <a:alpha val="27675"/>
                  </a:srgbClr>
                </a:gs>
                <a:gs pos="14286">
                  <a:srgbClr val="FFCB00">
                    <a:alpha val="25754"/>
                  </a:srgbClr>
                </a:gs>
                <a:gs pos="28571">
                  <a:srgbClr val="FFCB00">
                    <a:alpha val="20643"/>
                  </a:srgbClr>
                </a:gs>
                <a:gs pos="42857">
                  <a:srgbClr val="FFCB00">
                    <a:alpha val="14072"/>
                  </a:srgbClr>
                </a:gs>
                <a:gs pos="57143">
                  <a:srgbClr val="FFCB00">
                    <a:alpha val="8060"/>
                  </a:srgbClr>
                </a:gs>
                <a:gs pos="71429">
                  <a:srgbClr val="FFCB00">
                    <a:alpha val="3857"/>
                  </a:srgbClr>
                </a:gs>
                <a:gs pos="85714">
                  <a:srgbClr val="FFCB00">
                    <a:alpha val="1543"/>
                  </a:srgbClr>
                </a:gs>
                <a:gs pos="100000">
                  <a:srgbClr val="FFCB00">
                    <a:alpha val="5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3" name="Splat 893"/>
            <p:cNvSpPr>
              <a:spLocks noGrp="1"/>
            </p:cNvSpPr>
            <p:nvPr/>
          </p:nvSpPr>
          <p:spPr>
            <a:xfrm rot="3971881">
              <a:off x="760919" y="1903493"/>
              <a:ext cx="300327" cy="292466"/>
            </a:xfrm>
            <a:prstGeom prst="ellipse">
              <a:avLst/>
            </a:prstGeom>
            <a:gradFill>
              <a:gsLst>
                <a:gs pos="0">
                  <a:srgbClr val="FFC400">
                    <a:alpha val="32968"/>
                  </a:srgbClr>
                </a:gs>
                <a:gs pos="14286">
                  <a:srgbClr val="FFC400">
                    <a:alpha val="30764"/>
                  </a:srgbClr>
                </a:gs>
                <a:gs pos="28571">
                  <a:srgbClr val="FFC400">
                    <a:alpha val="24833"/>
                  </a:srgbClr>
                </a:gs>
                <a:gs pos="42857">
                  <a:srgbClr val="FFC400">
                    <a:alpha val="17075"/>
                  </a:srgbClr>
                </a:gs>
                <a:gs pos="57143">
                  <a:srgbClr val="FFC400">
                    <a:alpha val="9855"/>
                  </a:srgbClr>
                </a:gs>
                <a:gs pos="71429">
                  <a:srgbClr val="FFC400">
                    <a:alpha val="4740"/>
                  </a:srgbClr>
                </a:gs>
                <a:gs pos="85714">
                  <a:srgbClr val="FFC400">
                    <a:alpha val="1902"/>
                  </a:srgbClr>
                </a:gs>
                <a:gs pos="100000">
                  <a:srgbClr val="FFC4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4" name="Splat 894"/>
            <p:cNvSpPr>
              <a:spLocks noGrp="1"/>
            </p:cNvSpPr>
            <p:nvPr/>
          </p:nvSpPr>
          <p:spPr>
            <a:xfrm rot="4695200">
              <a:off x="3136278" y="1365933"/>
              <a:ext cx="734249" cy="125271"/>
            </a:xfrm>
            <a:prstGeom prst="ellipse">
              <a:avLst/>
            </a:prstGeom>
            <a:gradFill>
              <a:gsLst>
                <a:gs pos="0">
                  <a:srgbClr val="FF0000">
                    <a:alpha val="31476"/>
                  </a:srgbClr>
                </a:gs>
                <a:gs pos="14286">
                  <a:srgbClr val="FF0000">
                    <a:alpha val="29349"/>
                  </a:srgbClr>
                </a:gs>
                <a:gs pos="28571">
                  <a:srgbClr val="FF0000">
                    <a:alpha val="23643"/>
                  </a:srgbClr>
                </a:gs>
                <a:gs pos="42857">
                  <a:srgbClr val="FF0000">
                    <a:alpha val="16216"/>
                  </a:srgbClr>
                </a:gs>
                <a:gs pos="57143">
                  <a:srgbClr val="FF0000">
                    <a:alpha val="9339"/>
                  </a:srgbClr>
                </a:gs>
                <a:gs pos="71429">
                  <a:srgbClr val="FF0000">
                    <a:alpha val="4485"/>
                  </a:srgbClr>
                </a:gs>
                <a:gs pos="85714">
                  <a:srgbClr val="FF0000">
                    <a:alpha val="1798"/>
                  </a:srgbClr>
                </a:gs>
                <a:gs pos="100000">
                  <a:srgbClr val="FF0000">
                    <a:alpha val="6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5" name="Splat 895"/>
            <p:cNvSpPr>
              <a:spLocks noGrp="1"/>
            </p:cNvSpPr>
            <p:nvPr/>
          </p:nvSpPr>
          <p:spPr>
            <a:xfrm rot="6231796">
              <a:off x="3352980" y="2205447"/>
              <a:ext cx="357925" cy="4176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6" name="Splat 896"/>
            <p:cNvSpPr>
              <a:spLocks noGrp="1"/>
            </p:cNvSpPr>
            <p:nvPr/>
          </p:nvSpPr>
          <p:spPr>
            <a:xfrm rot="5419212">
              <a:off x="-228699" y="1770364"/>
              <a:ext cx="683208" cy="100429"/>
            </a:xfrm>
            <a:prstGeom prst="ellipse">
              <a:avLst/>
            </a:prstGeom>
            <a:gradFill>
              <a:gsLst>
                <a:gs pos="0">
                  <a:srgbClr val="008000">
                    <a:alpha val="32968"/>
                  </a:srgbClr>
                </a:gs>
                <a:gs pos="14286">
                  <a:srgbClr val="008000">
                    <a:alpha val="30764"/>
                  </a:srgbClr>
                </a:gs>
                <a:gs pos="28571">
                  <a:srgbClr val="008000">
                    <a:alpha val="24833"/>
                  </a:srgbClr>
                </a:gs>
                <a:gs pos="42857">
                  <a:srgbClr val="008000">
                    <a:alpha val="17075"/>
                  </a:srgbClr>
                </a:gs>
                <a:gs pos="57143">
                  <a:srgbClr val="008000">
                    <a:alpha val="9855"/>
                  </a:srgbClr>
                </a:gs>
                <a:gs pos="71429">
                  <a:srgbClr val="008000">
                    <a:alpha val="4740"/>
                  </a:srgbClr>
                </a:gs>
                <a:gs pos="85714">
                  <a:srgbClr val="008000">
                    <a:alpha val="1902"/>
                  </a:srgbClr>
                </a:gs>
                <a:gs pos="100000">
                  <a:srgbClr val="008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7" name="Splat 897"/>
            <p:cNvSpPr>
              <a:spLocks noGrp="1"/>
            </p:cNvSpPr>
            <p:nvPr/>
          </p:nvSpPr>
          <p:spPr>
            <a:xfrm rot="3126755">
              <a:off x="288548" y="2876863"/>
              <a:ext cx="299119" cy="20916"/>
            </a:xfrm>
            <a:prstGeom prst="ellipse">
              <a:avLst/>
            </a:prstGeom>
            <a:gradFill>
              <a:gsLst>
                <a:gs pos="0">
                  <a:srgbClr val="FF2500">
                    <a:alpha val="32968"/>
                  </a:srgbClr>
                </a:gs>
                <a:gs pos="14286">
                  <a:srgbClr val="FF2500">
                    <a:alpha val="30764"/>
                  </a:srgbClr>
                </a:gs>
                <a:gs pos="28571">
                  <a:srgbClr val="FF2500">
                    <a:alpha val="24833"/>
                  </a:srgbClr>
                </a:gs>
                <a:gs pos="42857">
                  <a:srgbClr val="FF2500">
                    <a:alpha val="17075"/>
                  </a:srgbClr>
                </a:gs>
                <a:gs pos="57143">
                  <a:srgbClr val="FF2500">
                    <a:alpha val="9855"/>
                  </a:srgbClr>
                </a:gs>
                <a:gs pos="71429">
                  <a:srgbClr val="FF2500">
                    <a:alpha val="4740"/>
                  </a:srgbClr>
                </a:gs>
                <a:gs pos="85714">
                  <a:srgbClr val="FF2500">
                    <a:alpha val="1902"/>
                  </a:srgbClr>
                </a:gs>
                <a:gs pos="100000">
                  <a:srgbClr val="FF25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8" name="Splat 898"/>
            <p:cNvSpPr>
              <a:spLocks noGrp="1"/>
            </p:cNvSpPr>
            <p:nvPr/>
          </p:nvSpPr>
          <p:spPr>
            <a:xfrm rot="-8464625">
              <a:off x="2463723" y="411175"/>
              <a:ext cx="876402" cy="28452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9" name="Splat 899"/>
            <p:cNvSpPr>
              <a:spLocks noGrp="1"/>
            </p:cNvSpPr>
            <p:nvPr/>
          </p:nvSpPr>
          <p:spPr>
            <a:xfrm rot="-8806657">
              <a:off x="1152831" y="1522810"/>
              <a:ext cx="615875" cy="220971"/>
            </a:xfrm>
            <a:prstGeom prst="ellipse">
              <a:avLst/>
            </a:prstGeom>
            <a:gradFill>
              <a:gsLst>
                <a:gs pos="0">
                  <a:srgbClr val="FF0000">
                    <a:alpha val="28961"/>
                  </a:srgbClr>
                </a:gs>
                <a:gs pos="14286">
                  <a:srgbClr val="FF0000">
                    <a:alpha val="26968"/>
                  </a:srgbClr>
                </a:gs>
                <a:gs pos="28571">
                  <a:srgbClr val="FF0000">
                    <a:alpha val="21653"/>
                  </a:srgbClr>
                </a:gs>
                <a:gs pos="42857">
                  <a:srgbClr val="FF0000">
                    <a:alpha val="14791"/>
                  </a:srgbClr>
                </a:gs>
                <a:gs pos="57143">
                  <a:srgbClr val="FF0000">
                    <a:alpha val="8487"/>
                  </a:srgbClr>
                </a:gs>
                <a:gs pos="71429">
                  <a:srgbClr val="FF0000">
                    <a:alpha val="4066"/>
                  </a:srgbClr>
                </a:gs>
                <a:gs pos="85714">
                  <a:srgbClr val="FF0000">
                    <a:alpha val="1628"/>
                  </a:srgbClr>
                </a:gs>
                <a:gs pos="100000">
                  <a:srgbClr val="FF0000">
                    <a:alpha val="5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0" name="Splat 900"/>
            <p:cNvSpPr>
              <a:spLocks noGrp="1"/>
            </p:cNvSpPr>
            <p:nvPr/>
          </p:nvSpPr>
          <p:spPr>
            <a:xfrm rot="9397273">
              <a:off x="2627019" y="1237663"/>
              <a:ext cx="670131" cy="179979"/>
            </a:xfrm>
            <a:prstGeom prst="ellipse">
              <a:avLst/>
            </a:prstGeom>
            <a:gradFill>
              <a:gsLst>
                <a:gs pos="0">
                  <a:srgbClr val="008000">
                    <a:alpha val="32968"/>
                  </a:srgbClr>
                </a:gs>
                <a:gs pos="14286">
                  <a:srgbClr val="008000">
                    <a:alpha val="30764"/>
                  </a:srgbClr>
                </a:gs>
                <a:gs pos="28571">
                  <a:srgbClr val="008000">
                    <a:alpha val="24833"/>
                  </a:srgbClr>
                </a:gs>
                <a:gs pos="42857">
                  <a:srgbClr val="008000">
                    <a:alpha val="17075"/>
                  </a:srgbClr>
                </a:gs>
                <a:gs pos="57143">
                  <a:srgbClr val="008000">
                    <a:alpha val="9855"/>
                  </a:srgbClr>
                </a:gs>
                <a:gs pos="71429">
                  <a:srgbClr val="008000">
                    <a:alpha val="4740"/>
                  </a:srgbClr>
                </a:gs>
                <a:gs pos="85714">
                  <a:srgbClr val="008000">
                    <a:alpha val="1902"/>
                  </a:srgbClr>
                </a:gs>
                <a:gs pos="100000">
                  <a:srgbClr val="008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1" name="Splat 901"/>
            <p:cNvSpPr>
              <a:spLocks noGrp="1"/>
            </p:cNvSpPr>
            <p:nvPr/>
          </p:nvSpPr>
          <p:spPr>
            <a:xfrm rot="-10311320">
              <a:off x="1679436" y="983884"/>
              <a:ext cx="350541" cy="148967"/>
            </a:xfrm>
            <a:prstGeom prst="ellipse">
              <a:avLst/>
            </a:prstGeom>
            <a:gradFill>
              <a:gsLst>
                <a:gs pos="0">
                  <a:srgbClr val="FFFF00">
                    <a:alpha val="25986"/>
                  </a:srgbClr>
                </a:gs>
                <a:gs pos="14286">
                  <a:srgbClr val="FFFF00">
                    <a:alpha val="24162"/>
                  </a:srgbClr>
                </a:gs>
                <a:gs pos="28571">
                  <a:srgbClr val="FFFF00">
                    <a:alpha val="19325"/>
                  </a:srgbClr>
                </a:gs>
                <a:gs pos="42857">
                  <a:srgbClr val="FFFF00">
                    <a:alpha val="13139"/>
                  </a:srgbClr>
                </a:gs>
                <a:gs pos="57143">
                  <a:srgbClr val="FFFF00">
                    <a:alpha val="7508"/>
                  </a:srgbClr>
                </a:gs>
                <a:gs pos="71429">
                  <a:srgbClr val="FFFF00">
                    <a:alpha val="3588"/>
                  </a:srgbClr>
                </a:gs>
                <a:gs pos="85714">
                  <a:srgbClr val="FFFF00">
                    <a:alpha val="1434"/>
                  </a:srgbClr>
                </a:gs>
                <a:gs pos="100000">
                  <a:srgbClr val="FFFF00">
                    <a:alpha val="4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2" name="Splat 902"/>
            <p:cNvSpPr>
              <a:spLocks noGrp="1"/>
            </p:cNvSpPr>
            <p:nvPr/>
          </p:nvSpPr>
          <p:spPr>
            <a:xfrm rot="10481697">
              <a:off x="1339275" y="31538"/>
              <a:ext cx="743308" cy="334283"/>
            </a:xfrm>
            <a:prstGeom prst="ellipse">
              <a:avLst/>
            </a:prstGeom>
            <a:gradFill>
              <a:gsLst>
                <a:gs pos="0">
                  <a:srgbClr val="FF3200">
                    <a:alpha val="32968"/>
                  </a:srgbClr>
                </a:gs>
                <a:gs pos="14286">
                  <a:srgbClr val="FF3200">
                    <a:alpha val="30764"/>
                  </a:srgbClr>
                </a:gs>
                <a:gs pos="28571">
                  <a:srgbClr val="FF3200">
                    <a:alpha val="24833"/>
                  </a:srgbClr>
                </a:gs>
                <a:gs pos="42857">
                  <a:srgbClr val="FF3200">
                    <a:alpha val="17075"/>
                  </a:srgbClr>
                </a:gs>
                <a:gs pos="57143">
                  <a:srgbClr val="FF3200">
                    <a:alpha val="9855"/>
                  </a:srgbClr>
                </a:gs>
                <a:gs pos="71429">
                  <a:srgbClr val="FF3200">
                    <a:alpha val="4740"/>
                  </a:srgbClr>
                </a:gs>
                <a:gs pos="85714">
                  <a:srgbClr val="FF3200">
                    <a:alpha val="1902"/>
                  </a:srgbClr>
                </a:gs>
                <a:gs pos="100000">
                  <a:srgbClr val="FF3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3" name="Splat 903"/>
            <p:cNvSpPr>
              <a:spLocks noGrp="1"/>
            </p:cNvSpPr>
            <p:nvPr/>
          </p:nvSpPr>
          <p:spPr>
            <a:xfrm rot="-8245558">
              <a:off x="2521745" y="404917"/>
              <a:ext cx="707282" cy="187757"/>
            </a:xfrm>
            <a:prstGeom prst="ellipse">
              <a:avLst/>
            </a:prstGeom>
            <a:gradFill>
              <a:gsLst>
                <a:gs pos="0">
                  <a:srgbClr val="006B00">
                    <a:alpha val="32968"/>
                  </a:srgbClr>
                </a:gs>
                <a:gs pos="14286">
                  <a:srgbClr val="006B00">
                    <a:alpha val="30764"/>
                  </a:srgbClr>
                </a:gs>
                <a:gs pos="28571">
                  <a:srgbClr val="006B00">
                    <a:alpha val="24833"/>
                  </a:srgbClr>
                </a:gs>
                <a:gs pos="42857">
                  <a:srgbClr val="006B00">
                    <a:alpha val="17075"/>
                  </a:srgbClr>
                </a:gs>
                <a:gs pos="57143">
                  <a:srgbClr val="006B00">
                    <a:alpha val="9855"/>
                  </a:srgbClr>
                </a:gs>
                <a:gs pos="71429">
                  <a:srgbClr val="006B00">
                    <a:alpha val="4740"/>
                  </a:srgbClr>
                </a:gs>
                <a:gs pos="85714">
                  <a:srgbClr val="006B00">
                    <a:alpha val="1902"/>
                  </a:srgbClr>
                </a:gs>
                <a:gs pos="100000">
                  <a:srgbClr val="006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4" name="Splat 904"/>
            <p:cNvSpPr>
              <a:spLocks noGrp="1"/>
            </p:cNvSpPr>
            <p:nvPr/>
          </p:nvSpPr>
          <p:spPr>
            <a:xfrm rot="-9243730">
              <a:off x="401463" y="2729065"/>
              <a:ext cx="656702" cy="40809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5" name="Splat 905"/>
            <p:cNvSpPr>
              <a:spLocks noGrp="1"/>
            </p:cNvSpPr>
            <p:nvPr/>
          </p:nvSpPr>
          <p:spPr>
            <a:xfrm rot="8796869">
              <a:off x="572598" y="335023"/>
              <a:ext cx="630080" cy="40178"/>
            </a:xfrm>
            <a:prstGeom prst="ellipse">
              <a:avLst/>
            </a:prstGeom>
            <a:gradFill>
              <a:gsLst>
                <a:gs pos="0">
                  <a:srgbClr val="008C00">
                    <a:alpha val="32968"/>
                  </a:srgbClr>
                </a:gs>
                <a:gs pos="14286">
                  <a:srgbClr val="008C00">
                    <a:alpha val="30764"/>
                  </a:srgbClr>
                </a:gs>
                <a:gs pos="28571">
                  <a:srgbClr val="008C00">
                    <a:alpha val="24833"/>
                  </a:srgbClr>
                </a:gs>
                <a:gs pos="42857">
                  <a:srgbClr val="008C00">
                    <a:alpha val="17075"/>
                  </a:srgbClr>
                </a:gs>
                <a:gs pos="57143">
                  <a:srgbClr val="008C00">
                    <a:alpha val="9855"/>
                  </a:srgbClr>
                </a:gs>
                <a:gs pos="71429">
                  <a:srgbClr val="008C00">
                    <a:alpha val="4740"/>
                  </a:srgbClr>
                </a:gs>
                <a:gs pos="85714">
                  <a:srgbClr val="008C00">
                    <a:alpha val="1902"/>
                  </a:srgbClr>
                </a:gs>
                <a:gs pos="100000">
                  <a:srgbClr val="008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6" name="Splat 906"/>
            <p:cNvSpPr>
              <a:spLocks noGrp="1"/>
            </p:cNvSpPr>
            <p:nvPr/>
          </p:nvSpPr>
          <p:spPr>
            <a:xfrm rot="2925773">
              <a:off x="1989557" y="1995134"/>
              <a:ext cx="774383" cy="9959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7" name="Splat 907"/>
            <p:cNvSpPr>
              <a:spLocks noGrp="1"/>
            </p:cNvSpPr>
            <p:nvPr/>
          </p:nvSpPr>
          <p:spPr>
            <a:xfrm rot="9526269">
              <a:off x="877894" y="179112"/>
              <a:ext cx="620560" cy="113953"/>
            </a:xfrm>
            <a:prstGeom prst="ellipse">
              <a:avLst/>
            </a:prstGeom>
            <a:gradFill>
              <a:gsLst>
                <a:gs pos="0">
                  <a:srgbClr val="009900">
                    <a:alpha val="32968"/>
                  </a:srgbClr>
                </a:gs>
                <a:gs pos="14286">
                  <a:srgbClr val="009900">
                    <a:alpha val="30764"/>
                  </a:srgbClr>
                </a:gs>
                <a:gs pos="28571">
                  <a:srgbClr val="009900">
                    <a:alpha val="24833"/>
                  </a:srgbClr>
                </a:gs>
                <a:gs pos="42857">
                  <a:srgbClr val="009900">
                    <a:alpha val="17075"/>
                  </a:srgbClr>
                </a:gs>
                <a:gs pos="57143">
                  <a:srgbClr val="009900">
                    <a:alpha val="9855"/>
                  </a:srgbClr>
                </a:gs>
                <a:gs pos="71429">
                  <a:srgbClr val="009900">
                    <a:alpha val="4740"/>
                  </a:srgbClr>
                </a:gs>
                <a:gs pos="85714">
                  <a:srgbClr val="009900">
                    <a:alpha val="1902"/>
                  </a:srgbClr>
                </a:gs>
                <a:gs pos="100000">
                  <a:srgbClr val="009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8" name="Splat 908"/>
            <p:cNvSpPr>
              <a:spLocks noGrp="1"/>
            </p:cNvSpPr>
            <p:nvPr/>
          </p:nvSpPr>
          <p:spPr>
            <a:xfrm rot="10211731">
              <a:off x="1753557" y="1240774"/>
              <a:ext cx="270761" cy="3757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9" name="Splat 909"/>
            <p:cNvSpPr>
              <a:spLocks noGrp="1"/>
            </p:cNvSpPr>
            <p:nvPr/>
          </p:nvSpPr>
          <p:spPr>
            <a:xfrm rot="8508999">
              <a:off x="310354" y="2515327"/>
              <a:ext cx="785924" cy="27885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0" name="Splat 910"/>
            <p:cNvSpPr>
              <a:spLocks noGrp="1"/>
            </p:cNvSpPr>
            <p:nvPr/>
          </p:nvSpPr>
          <p:spPr>
            <a:xfrm rot="2897047">
              <a:off x="1066014" y="2416393"/>
              <a:ext cx="732879" cy="163150"/>
            </a:xfrm>
            <a:prstGeom prst="ellipse">
              <a:avLst/>
            </a:prstGeom>
            <a:gradFill>
              <a:gsLst>
                <a:gs pos="0">
                  <a:srgbClr val="007E00">
                    <a:alpha val="32968"/>
                  </a:srgbClr>
                </a:gs>
                <a:gs pos="14286">
                  <a:srgbClr val="007E00">
                    <a:alpha val="30764"/>
                  </a:srgbClr>
                </a:gs>
                <a:gs pos="28571">
                  <a:srgbClr val="007E00">
                    <a:alpha val="24833"/>
                  </a:srgbClr>
                </a:gs>
                <a:gs pos="42857">
                  <a:srgbClr val="007E00">
                    <a:alpha val="17075"/>
                  </a:srgbClr>
                </a:gs>
                <a:gs pos="57143">
                  <a:srgbClr val="007E00">
                    <a:alpha val="9855"/>
                  </a:srgbClr>
                </a:gs>
                <a:gs pos="71429">
                  <a:srgbClr val="007E00">
                    <a:alpha val="4740"/>
                  </a:srgbClr>
                </a:gs>
                <a:gs pos="85714">
                  <a:srgbClr val="007E00">
                    <a:alpha val="1902"/>
                  </a:srgbClr>
                </a:gs>
                <a:gs pos="100000">
                  <a:srgbClr val="007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1" name="Splat 911"/>
            <p:cNvSpPr>
              <a:spLocks noGrp="1"/>
            </p:cNvSpPr>
            <p:nvPr/>
          </p:nvSpPr>
          <p:spPr>
            <a:xfrm rot="-8657534">
              <a:off x="2060437" y="817054"/>
              <a:ext cx="216045" cy="109518"/>
            </a:xfrm>
            <a:prstGeom prst="ellipse">
              <a:avLst/>
            </a:prstGeom>
            <a:gradFill>
              <a:gsLst>
                <a:gs pos="0">
                  <a:srgbClr val="FFFFFF">
                    <a:alpha val="31419"/>
                  </a:srgbClr>
                </a:gs>
                <a:gs pos="14286">
                  <a:srgbClr val="FFFFFF">
                    <a:alpha val="29295"/>
                  </a:srgbClr>
                </a:gs>
                <a:gs pos="28571">
                  <a:srgbClr val="FFFFFF">
                    <a:alpha val="23598"/>
                  </a:srgbClr>
                </a:gs>
                <a:gs pos="42857">
                  <a:srgbClr val="FFFFFF">
                    <a:alpha val="16184"/>
                  </a:srgbClr>
                </a:gs>
                <a:gs pos="57143">
                  <a:srgbClr val="FFFFFF">
                    <a:alpha val="9319"/>
                  </a:srgbClr>
                </a:gs>
                <a:gs pos="71429">
                  <a:srgbClr val="FFFFFF">
                    <a:alpha val="4476"/>
                  </a:srgbClr>
                </a:gs>
                <a:gs pos="85714">
                  <a:srgbClr val="FFFFFF">
                    <a:alpha val="1794"/>
                  </a:srgbClr>
                </a:gs>
                <a:gs pos="100000">
                  <a:srgbClr val="FFFFFF">
                    <a:alpha val="6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2" name="Splat 912"/>
            <p:cNvSpPr>
              <a:spLocks noGrp="1"/>
            </p:cNvSpPr>
            <p:nvPr/>
          </p:nvSpPr>
          <p:spPr>
            <a:xfrm rot="3568178">
              <a:off x="1798090" y="1468015"/>
              <a:ext cx="460429" cy="104828"/>
            </a:xfrm>
            <a:prstGeom prst="ellipse">
              <a:avLst/>
            </a:prstGeom>
            <a:gradFill>
              <a:gsLst>
                <a:gs pos="0">
                  <a:srgbClr val="FF3B00">
                    <a:alpha val="32968"/>
                  </a:srgbClr>
                </a:gs>
                <a:gs pos="14286">
                  <a:srgbClr val="FF3B00">
                    <a:alpha val="30764"/>
                  </a:srgbClr>
                </a:gs>
                <a:gs pos="28571">
                  <a:srgbClr val="FF3B00">
                    <a:alpha val="24833"/>
                  </a:srgbClr>
                </a:gs>
                <a:gs pos="42857">
                  <a:srgbClr val="FF3B00">
                    <a:alpha val="17075"/>
                  </a:srgbClr>
                </a:gs>
                <a:gs pos="57143">
                  <a:srgbClr val="FF3B00">
                    <a:alpha val="9855"/>
                  </a:srgbClr>
                </a:gs>
                <a:gs pos="71429">
                  <a:srgbClr val="FF3B00">
                    <a:alpha val="4740"/>
                  </a:srgbClr>
                </a:gs>
                <a:gs pos="85714">
                  <a:srgbClr val="FF3B00">
                    <a:alpha val="1902"/>
                  </a:srgbClr>
                </a:gs>
                <a:gs pos="100000">
                  <a:srgbClr val="FF3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3" name="Splat 913"/>
            <p:cNvSpPr>
              <a:spLocks noGrp="1"/>
            </p:cNvSpPr>
            <p:nvPr/>
          </p:nvSpPr>
          <p:spPr>
            <a:xfrm rot="8959645">
              <a:off x="2493897" y="3224217"/>
              <a:ext cx="468102" cy="131819"/>
            </a:xfrm>
            <a:prstGeom prst="ellipse">
              <a:avLst/>
            </a:prstGeom>
            <a:gradFill>
              <a:gsLst>
                <a:gs pos="0">
                  <a:srgbClr val="FFB900">
                    <a:alpha val="32968"/>
                  </a:srgbClr>
                </a:gs>
                <a:gs pos="14286">
                  <a:srgbClr val="FFB900">
                    <a:alpha val="30764"/>
                  </a:srgbClr>
                </a:gs>
                <a:gs pos="28571">
                  <a:srgbClr val="FFB900">
                    <a:alpha val="24833"/>
                  </a:srgbClr>
                </a:gs>
                <a:gs pos="42857">
                  <a:srgbClr val="FFB900">
                    <a:alpha val="17075"/>
                  </a:srgbClr>
                </a:gs>
                <a:gs pos="57143">
                  <a:srgbClr val="FFB900">
                    <a:alpha val="9855"/>
                  </a:srgbClr>
                </a:gs>
                <a:gs pos="71429">
                  <a:srgbClr val="FFB900">
                    <a:alpha val="4740"/>
                  </a:srgbClr>
                </a:gs>
                <a:gs pos="85714">
                  <a:srgbClr val="FFB900">
                    <a:alpha val="1902"/>
                  </a:srgbClr>
                </a:gs>
                <a:gs pos="100000">
                  <a:srgbClr val="FFB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4" name="Splat 914"/>
            <p:cNvSpPr>
              <a:spLocks noGrp="1"/>
            </p:cNvSpPr>
            <p:nvPr/>
          </p:nvSpPr>
          <p:spPr>
            <a:xfrm rot="5630464">
              <a:off x="1535415" y="1521789"/>
              <a:ext cx="442787" cy="5243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5" name="Splat 915"/>
            <p:cNvSpPr>
              <a:spLocks noGrp="1"/>
            </p:cNvSpPr>
            <p:nvPr/>
          </p:nvSpPr>
          <p:spPr>
            <a:xfrm rot="2836242">
              <a:off x="337066" y="3016639"/>
              <a:ext cx="406855" cy="307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6" name="Splat 916"/>
            <p:cNvSpPr>
              <a:spLocks noGrp="1"/>
            </p:cNvSpPr>
            <p:nvPr/>
          </p:nvSpPr>
          <p:spPr>
            <a:xfrm rot="6508955">
              <a:off x="3226639" y="2315065"/>
              <a:ext cx="515399" cy="88629"/>
            </a:xfrm>
            <a:prstGeom prst="ellipse">
              <a:avLst/>
            </a:prstGeom>
            <a:gradFill>
              <a:gsLst>
                <a:gs pos="0">
                  <a:srgbClr val="FFFF00">
                    <a:alpha val="21074"/>
                  </a:srgbClr>
                </a:gs>
                <a:gs pos="14286">
                  <a:srgbClr val="FFFF00">
                    <a:alpha val="19548"/>
                  </a:srgbClr>
                </a:gs>
                <a:gs pos="28571">
                  <a:srgbClr val="FFFF00">
                    <a:alpha val="15540"/>
                  </a:srgbClr>
                </a:gs>
                <a:gs pos="42857">
                  <a:srgbClr val="FFFF00">
                    <a:alpha val="10486"/>
                  </a:srgbClr>
                </a:gs>
                <a:gs pos="57143">
                  <a:srgbClr val="FFFF00">
                    <a:alpha val="5954"/>
                  </a:srgbClr>
                </a:gs>
                <a:gs pos="71429">
                  <a:srgbClr val="FFFF00">
                    <a:alpha val="2832"/>
                  </a:srgbClr>
                </a:gs>
                <a:gs pos="85714">
                  <a:srgbClr val="FFFF00">
                    <a:alpha val="1130"/>
                  </a:srgbClr>
                </a:gs>
                <a:gs pos="100000">
                  <a:srgbClr val="FFFF00">
                    <a:alpha val="3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7" name="Splat 917"/>
            <p:cNvSpPr>
              <a:spLocks noGrp="1"/>
            </p:cNvSpPr>
            <p:nvPr/>
          </p:nvSpPr>
          <p:spPr>
            <a:xfrm rot="10633632">
              <a:off x="1714583" y="2950243"/>
              <a:ext cx="684821" cy="34263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8" name="Splat 918"/>
            <p:cNvSpPr>
              <a:spLocks noGrp="1"/>
            </p:cNvSpPr>
            <p:nvPr/>
          </p:nvSpPr>
          <p:spPr>
            <a:xfrm rot="5377480">
              <a:off x="-255672" y="1778486"/>
              <a:ext cx="821261" cy="184692"/>
            </a:xfrm>
            <a:prstGeom prst="ellipse">
              <a:avLst/>
            </a:prstGeom>
            <a:gradFill>
              <a:gsLst>
                <a:gs pos="0">
                  <a:srgbClr val="007E00">
                    <a:alpha val="32968"/>
                  </a:srgbClr>
                </a:gs>
                <a:gs pos="14286">
                  <a:srgbClr val="007E00">
                    <a:alpha val="30764"/>
                  </a:srgbClr>
                </a:gs>
                <a:gs pos="28571">
                  <a:srgbClr val="007E00">
                    <a:alpha val="24833"/>
                  </a:srgbClr>
                </a:gs>
                <a:gs pos="42857">
                  <a:srgbClr val="007E00">
                    <a:alpha val="17075"/>
                  </a:srgbClr>
                </a:gs>
                <a:gs pos="57143">
                  <a:srgbClr val="007E00">
                    <a:alpha val="9855"/>
                  </a:srgbClr>
                </a:gs>
                <a:gs pos="71429">
                  <a:srgbClr val="007E00">
                    <a:alpha val="4740"/>
                  </a:srgbClr>
                </a:gs>
                <a:gs pos="85714">
                  <a:srgbClr val="007E00">
                    <a:alpha val="1902"/>
                  </a:srgbClr>
                </a:gs>
                <a:gs pos="100000">
                  <a:srgbClr val="007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9" name="Splat 919"/>
            <p:cNvSpPr>
              <a:spLocks noGrp="1"/>
            </p:cNvSpPr>
            <p:nvPr/>
          </p:nvSpPr>
          <p:spPr>
            <a:xfrm rot="-8800099">
              <a:off x="925321" y="1674260"/>
              <a:ext cx="722404" cy="77841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0" name="Splat 920"/>
            <p:cNvSpPr>
              <a:spLocks noGrp="1"/>
            </p:cNvSpPr>
            <p:nvPr/>
          </p:nvSpPr>
          <p:spPr>
            <a:xfrm rot="-9928914">
              <a:off x="1035709" y="3313725"/>
              <a:ext cx="655814" cy="23738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1" name="Splat 921"/>
            <p:cNvSpPr>
              <a:spLocks noGrp="1"/>
            </p:cNvSpPr>
            <p:nvPr/>
          </p:nvSpPr>
          <p:spPr>
            <a:xfrm rot="7902915">
              <a:off x="489961" y="479353"/>
              <a:ext cx="461389" cy="131126"/>
            </a:xfrm>
            <a:prstGeom prst="ellipse">
              <a:avLst/>
            </a:prstGeom>
            <a:gradFill>
              <a:gsLst>
                <a:gs pos="0">
                  <a:srgbClr val="219900">
                    <a:alpha val="32968"/>
                  </a:srgbClr>
                </a:gs>
                <a:gs pos="14286">
                  <a:srgbClr val="219900">
                    <a:alpha val="30764"/>
                  </a:srgbClr>
                </a:gs>
                <a:gs pos="28571">
                  <a:srgbClr val="219900">
                    <a:alpha val="24833"/>
                  </a:srgbClr>
                </a:gs>
                <a:gs pos="42857">
                  <a:srgbClr val="219900">
                    <a:alpha val="17075"/>
                  </a:srgbClr>
                </a:gs>
                <a:gs pos="57143">
                  <a:srgbClr val="219900">
                    <a:alpha val="9855"/>
                  </a:srgbClr>
                </a:gs>
                <a:gs pos="71429">
                  <a:srgbClr val="219900">
                    <a:alpha val="4740"/>
                  </a:srgbClr>
                </a:gs>
                <a:gs pos="85714">
                  <a:srgbClr val="219900">
                    <a:alpha val="1902"/>
                  </a:srgbClr>
                </a:gs>
                <a:gs pos="100000">
                  <a:srgbClr val="219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2" name="Splat 922"/>
            <p:cNvSpPr>
              <a:spLocks noGrp="1"/>
            </p:cNvSpPr>
            <p:nvPr/>
          </p:nvSpPr>
          <p:spPr>
            <a:xfrm rot="6310817">
              <a:off x="-140367" y="1295490"/>
              <a:ext cx="693177" cy="157481"/>
            </a:xfrm>
            <a:prstGeom prst="ellipse">
              <a:avLst/>
            </a:prstGeom>
            <a:gradFill>
              <a:gsLst>
                <a:gs pos="0">
                  <a:srgbClr val="009200">
                    <a:alpha val="32968"/>
                  </a:srgbClr>
                </a:gs>
                <a:gs pos="14286">
                  <a:srgbClr val="009200">
                    <a:alpha val="30764"/>
                  </a:srgbClr>
                </a:gs>
                <a:gs pos="28571">
                  <a:srgbClr val="009200">
                    <a:alpha val="24833"/>
                  </a:srgbClr>
                </a:gs>
                <a:gs pos="42857">
                  <a:srgbClr val="009200">
                    <a:alpha val="17075"/>
                  </a:srgbClr>
                </a:gs>
                <a:gs pos="57143">
                  <a:srgbClr val="009200">
                    <a:alpha val="9855"/>
                  </a:srgbClr>
                </a:gs>
                <a:gs pos="71429">
                  <a:srgbClr val="009200">
                    <a:alpha val="4740"/>
                  </a:srgbClr>
                </a:gs>
                <a:gs pos="85714">
                  <a:srgbClr val="009200">
                    <a:alpha val="1902"/>
                  </a:srgbClr>
                </a:gs>
                <a:gs pos="100000">
                  <a:srgbClr val="009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3" name="Splat 923"/>
            <p:cNvSpPr>
              <a:spLocks noGrp="1"/>
            </p:cNvSpPr>
            <p:nvPr/>
          </p:nvSpPr>
          <p:spPr>
            <a:xfrm rot="8585279">
              <a:off x="1763690" y="1349120"/>
              <a:ext cx="232287" cy="139471"/>
            </a:xfrm>
            <a:prstGeom prst="ellipse">
              <a:avLst/>
            </a:prstGeom>
            <a:gradFill>
              <a:gsLst>
                <a:gs pos="0">
                  <a:srgbClr val="FF7C67">
                    <a:alpha val="32679"/>
                  </a:srgbClr>
                </a:gs>
                <a:gs pos="14286">
                  <a:srgbClr val="FF7C67">
                    <a:alpha val="30489"/>
                  </a:srgbClr>
                </a:gs>
                <a:gs pos="28571">
                  <a:srgbClr val="FF7C67">
                    <a:alpha val="24602"/>
                  </a:srgbClr>
                </a:gs>
                <a:gs pos="42857">
                  <a:srgbClr val="FF7C67">
                    <a:alpha val="16908"/>
                  </a:srgbClr>
                </a:gs>
                <a:gs pos="57143">
                  <a:srgbClr val="FF7C67">
                    <a:alpha val="9754"/>
                  </a:srgbClr>
                </a:gs>
                <a:gs pos="71429">
                  <a:srgbClr val="FF7C67">
                    <a:alpha val="4691"/>
                  </a:srgbClr>
                </a:gs>
                <a:gs pos="85714">
                  <a:srgbClr val="FF7C67">
                    <a:alpha val="1882"/>
                  </a:srgbClr>
                </a:gs>
                <a:gs pos="100000">
                  <a:srgbClr val="FF7C67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4" name="Splat 924"/>
            <p:cNvSpPr>
              <a:spLocks noGrp="1"/>
            </p:cNvSpPr>
            <p:nvPr/>
          </p:nvSpPr>
          <p:spPr>
            <a:xfrm rot="8180239">
              <a:off x="1143274" y="898493"/>
              <a:ext cx="791119" cy="22327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5" name="Splat 925"/>
            <p:cNvSpPr>
              <a:spLocks noGrp="1"/>
            </p:cNvSpPr>
            <p:nvPr/>
          </p:nvSpPr>
          <p:spPr>
            <a:xfrm rot="-9616860">
              <a:off x="2209688" y="161046"/>
              <a:ext cx="423315" cy="32040"/>
            </a:xfrm>
            <a:prstGeom prst="ellipse">
              <a:avLst/>
            </a:prstGeom>
            <a:gradFill>
              <a:gsLst>
                <a:gs pos="0">
                  <a:srgbClr val="008F00">
                    <a:alpha val="32968"/>
                  </a:srgbClr>
                </a:gs>
                <a:gs pos="14286">
                  <a:srgbClr val="008F00">
                    <a:alpha val="30764"/>
                  </a:srgbClr>
                </a:gs>
                <a:gs pos="28571">
                  <a:srgbClr val="008F00">
                    <a:alpha val="24833"/>
                  </a:srgbClr>
                </a:gs>
                <a:gs pos="42857">
                  <a:srgbClr val="008F00">
                    <a:alpha val="17075"/>
                  </a:srgbClr>
                </a:gs>
                <a:gs pos="57143">
                  <a:srgbClr val="008F00">
                    <a:alpha val="9855"/>
                  </a:srgbClr>
                </a:gs>
                <a:gs pos="71429">
                  <a:srgbClr val="008F00">
                    <a:alpha val="4740"/>
                  </a:srgbClr>
                </a:gs>
                <a:gs pos="85714">
                  <a:srgbClr val="008F00">
                    <a:alpha val="1902"/>
                  </a:srgbClr>
                </a:gs>
                <a:gs pos="100000">
                  <a:srgbClr val="008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6" name="Splat 926"/>
            <p:cNvSpPr>
              <a:spLocks noGrp="1"/>
            </p:cNvSpPr>
            <p:nvPr/>
          </p:nvSpPr>
          <p:spPr>
            <a:xfrm rot="-9063912">
              <a:off x="2535067" y="1247787"/>
              <a:ext cx="387992" cy="207344"/>
            </a:xfrm>
            <a:prstGeom prst="ellipse">
              <a:avLst/>
            </a:prstGeom>
            <a:gradFill>
              <a:gsLst>
                <a:gs pos="0">
                  <a:srgbClr val="000E00">
                    <a:alpha val="32968"/>
                  </a:srgbClr>
                </a:gs>
                <a:gs pos="14286">
                  <a:srgbClr val="000E00">
                    <a:alpha val="30764"/>
                  </a:srgbClr>
                </a:gs>
                <a:gs pos="28571">
                  <a:srgbClr val="000E00">
                    <a:alpha val="24833"/>
                  </a:srgbClr>
                </a:gs>
                <a:gs pos="42857">
                  <a:srgbClr val="000E00">
                    <a:alpha val="17075"/>
                  </a:srgbClr>
                </a:gs>
                <a:gs pos="57143">
                  <a:srgbClr val="000E00">
                    <a:alpha val="9855"/>
                  </a:srgbClr>
                </a:gs>
                <a:gs pos="71429">
                  <a:srgbClr val="000E00">
                    <a:alpha val="4740"/>
                  </a:srgbClr>
                </a:gs>
                <a:gs pos="85714">
                  <a:srgbClr val="000E00">
                    <a:alpha val="1902"/>
                  </a:srgbClr>
                </a:gs>
                <a:gs pos="100000">
                  <a:srgbClr val="000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7" name="Splat 927"/>
            <p:cNvSpPr>
              <a:spLocks noGrp="1"/>
            </p:cNvSpPr>
            <p:nvPr/>
          </p:nvSpPr>
          <p:spPr>
            <a:xfrm rot="5427273">
              <a:off x="3101458" y="1851062"/>
              <a:ext cx="798443" cy="22958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8" name="Splat 928"/>
            <p:cNvSpPr>
              <a:spLocks noGrp="1"/>
            </p:cNvSpPr>
            <p:nvPr/>
          </p:nvSpPr>
          <p:spPr>
            <a:xfrm rot="9228187">
              <a:off x="3303970" y="1158574"/>
              <a:ext cx="290461" cy="920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9" name="Splat 929"/>
            <p:cNvSpPr>
              <a:spLocks noGrp="1"/>
            </p:cNvSpPr>
            <p:nvPr/>
          </p:nvSpPr>
          <p:spPr>
            <a:xfrm rot="4946449">
              <a:off x="839066" y="1319111"/>
              <a:ext cx="735470" cy="753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0" name="Splat 930"/>
            <p:cNvSpPr>
              <a:spLocks noGrp="1"/>
            </p:cNvSpPr>
            <p:nvPr/>
          </p:nvSpPr>
          <p:spPr>
            <a:xfrm rot="4861306">
              <a:off x="856201" y="1350693"/>
              <a:ext cx="708256" cy="773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1" name="Splat 931"/>
            <p:cNvSpPr>
              <a:spLocks noGrp="1"/>
            </p:cNvSpPr>
            <p:nvPr/>
          </p:nvSpPr>
          <p:spPr>
            <a:xfrm rot="4469210">
              <a:off x="2612744" y="2583373"/>
              <a:ext cx="328971" cy="309073"/>
            </a:xfrm>
            <a:prstGeom prst="ellipse">
              <a:avLst/>
            </a:prstGeom>
            <a:gradFill>
              <a:gsLst>
                <a:gs pos="0">
                  <a:srgbClr val="FF6AFF">
                    <a:alpha val="19271"/>
                  </a:srgbClr>
                </a:gs>
                <a:gs pos="14286">
                  <a:srgbClr val="FF6AFF">
                    <a:alpha val="17861"/>
                  </a:srgbClr>
                </a:gs>
                <a:gs pos="28571">
                  <a:srgbClr val="FF6AFF">
                    <a:alpha val="14167"/>
                  </a:srgbClr>
                </a:gs>
                <a:gs pos="42857">
                  <a:srgbClr val="FF6AFF">
                    <a:alpha val="9535"/>
                  </a:srgbClr>
                </a:gs>
                <a:gs pos="57143">
                  <a:srgbClr val="FF6AFF">
                    <a:alpha val="5401"/>
                  </a:srgbClr>
                </a:gs>
                <a:gs pos="71429">
                  <a:srgbClr val="FF6AFF">
                    <a:alpha val="2566"/>
                  </a:srgbClr>
                </a:gs>
                <a:gs pos="85714">
                  <a:srgbClr val="FF6AFF">
                    <a:alpha val="1022"/>
                  </a:srgbClr>
                </a:gs>
                <a:gs pos="100000">
                  <a:srgbClr val="FF6AFF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2" name="Splat 932"/>
            <p:cNvSpPr>
              <a:spLocks noGrp="1"/>
            </p:cNvSpPr>
            <p:nvPr/>
          </p:nvSpPr>
          <p:spPr>
            <a:xfrm rot="3234009">
              <a:off x="2831171" y="731969"/>
              <a:ext cx="733168" cy="92173"/>
            </a:xfrm>
            <a:prstGeom prst="ellipse">
              <a:avLst/>
            </a:prstGeom>
            <a:gradFill>
              <a:gsLst>
                <a:gs pos="0">
                  <a:srgbClr val="008800">
                    <a:alpha val="32968"/>
                  </a:srgbClr>
                </a:gs>
                <a:gs pos="14286">
                  <a:srgbClr val="008800">
                    <a:alpha val="30764"/>
                  </a:srgbClr>
                </a:gs>
                <a:gs pos="28571">
                  <a:srgbClr val="008800">
                    <a:alpha val="24833"/>
                  </a:srgbClr>
                </a:gs>
                <a:gs pos="42857">
                  <a:srgbClr val="008800">
                    <a:alpha val="17075"/>
                  </a:srgbClr>
                </a:gs>
                <a:gs pos="57143">
                  <a:srgbClr val="008800">
                    <a:alpha val="9855"/>
                  </a:srgbClr>
                </a:gs>
                <a:gs pos="71429">
                  <a:srgbClr val="008800">
                    <a:alpha val="4740"/>
                  </a:srgbClr>
                </a:gs>
                <a:gs pos="85714">
                  <a:srgbClr val="008800">
                    <a:alpha val="1902"/>
                  </a:srgbClr>
                </a:gs>
                <a:gs pos="100000">
                  <a:srgbClr val="008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3" name="Splat 933"/>
            <p:cNvSpPr>
              <a:spLocks noGrp="1"/>
            </p:cNvSpPr>
            <p:nvPr/>
          </p:nvSpPr>
          <p:spPr>
            <a:xfrm rot="6081403">
              <a:off x="1537810" y="1262745"/>
              <a:ext cx="533006" cy="13036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4" name="Splat 934"/>
            <p:cNvSpPr>
              <a:spLocks noGrp="1"/>
            </p:cNvSpPr>
            <p:nvPr/>
          </p:nvSpPr>
          <p:spPr>
            <a:xfrm rot="9145010">
              <a:off x="729084" y="293622"/>
              <a:ext cx="381184" cy="283317"/>
            </a:xfrm>
            <a:prstGeom prst="ellipse">
              <a:avLst/>
            </a:prstGeom>
            <a:gradFill>
              <a:gsLst>
                <a:gs pos="0">
                  <a:srgbClr val="DDEA00">
                    <a:alpha val="32968"/>
                  </a:srgbClr>
                </a:gs>
                <a:gs pos="14286">
                  <a:srgbClr val="DDEA00">
                    <a:alpha val="30764"/>
                  </a:srgbClr>
                </a:gs>
                <a:gs pos="28571">
                  <a:srgbClr val="DDEA00">
                    <a:alpha val="24833"/>
                  </a:srgbClr>
                </a:gs>
                <a:gs pos="42857">
                  <a:srgbClr val="DDEA00">
                    <a:alpha val="17075"/>
                  </a:srgbClr>
                </a:gs>
                <a:gs pos="57143">
                  <a:srgbClr val="DDEA00">
                    <a:alpha val="9855"/>
                  </a:srgbClr>
                </a:gs>
                <a:gs pos="71429">
                  <a:srgbClr val="DDEA00">
                    <a:alpha val="4740"/>
                  </a:srgbClr>
                </a:gs>
                <a:gs pos="85714">
                  <a:srgbClr val="DDEA00">
                    <a:alpha val="1902"/>
                  </a:srgbClr>
                </a:gs>
                <a:gs pos="100000">
                  <a:srgbClr val="DDE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5" name="Splat 935"/>
            <p:cNvSpPr>
              <a:spLocks noGrp="1"/>
            </p:cNvSpPr>
            <p:nvPr/>
          </p:nvSpPr>
          <p:spPr>
            <a:xfrm rot="6769885">
              <a:off x="2110069" y="2635573"/>
              <a:ext cx="747820" cy="178748"/>
            </a:xfrm>
            <a:prstGeom prst="ellipse">
              <a:avLst/>
            </a:prstGeom>
            <a:gradFill>
              <a:gsLst>
                <a:gs pos="0">
                  <a:srgbClr val="FF0000">
                    <a:alpha val="30071"/>
                  </a:srgbClr>
                </a:gs>
                <a:gs pos="14286">
                  <a:srgbClr val="FF0000">
                    <a:alpha val="28018"/>
                  </a:srgbClr>
                </a:gs>
                <a:gs pos="28571">
                  <a:srgbClr val="FF0000">
                    <a:alpha val="22529"/>
                  </a:srgbClr>
                </a:gs>
                <a:gs pos="42857">
                  <a:srgbClr val="FF0000">
                    <a:alpha val="15416"/>
                  </a:srgbClr>
                </a:gs>
                <a:gs pos="57143">
                  <a:srgbClr val="FF0000">
                    <a:alpha val="8860"/>
                  </a:srgbClr>
                </a:gs>
                <a:gs pos="71429">
                  <a:srgbClr val="FF0000">
                    <a:alpha val="4250"/>
                  </a:srgbClr>
                </a:gs>
                <a:gs pos="85714">
                  <a:srgbClr val="FF0000">
                    <a:alpha val="1703"/>
                  </a:srgbClr>
                </a:gs>
                <a:gs pos="100000">
                  <a:srgbClr val="FF0000">
                    <a:alpha val="5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6" name="Splat 936"/>
            <p:cNvSpPr>
              <a:spLocks noGrp="1"/>
            </p:cNvSpPr>
            <p:nvPr/>
          </p:nvSpPr>
          <p:spPr>
            <a:xfrm rot="8948156">
              <a:off x="782978" y="261204"/>
              <a:ext cx="465196" cy="144275"/>
            </a:xfrm>
            <a:prstGeom prst="ellipse">
              <a:avLst/>
            </a:prstGeom>
            <a:gradFill>
              <a:gsLst>
                <a:gs pos="0">
                  <a:srgbClr val="1E9200">
                    <a:alpha val="32968"/>
                  </a:srgbClr>
                </a:gs>
                <a:gs pos="14286">
                  <a:srgbClr val="1E9200">
                    <a:alpha val="30764"/>
                  </a:srgbClr>
                </a:gs>
                <a:gs pos="28571">
                  <a:srgbClr val="1E9200">
                    <a:alpha val="24833"/>
                  </a:srgbClr>
                </a:gs>
                <a:gs pos="42857">
                  <a:srgbClr val="1E9200">
                    <a:alpha val="17075"/>
                  </a:srgbClr>
                </a:gs>
                <a:gs pos="57143">
                  <a:srgbClr val="1E9200">
                    <a:alpha val="9855"/>
                  </a:srgbClr>
                </a:gs>
                <a:gs pos="71429">
                  <a:srgbClr val="1E9200">
                    <a:alpha val="4740"/>
                  </a:srgbClr>
                </a:gs>
                <a:gs pos="85714">
                  <a:srgbClr val="1E9200">
                    <a:alpha val="1902"/>
                  </a:srgbClr>
                </a:gs>
                <a:gs pos="100000">
                  <a:srgbClr val="1E9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7" name="Splat 937"/>
            <p:cNvSpPr>
              <a:spLocks noGrp="1"/>
            </p:cNvSpPr>
            <p:nvPr/>
          </p:nvSpPr>
          <p:spPr>
            <a:xfrm rot="-9320917">
              <a:off x="805795" y="2298370"/>
              <a:ext cx="532163" cy="25330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8" name="Splat 938"/>
            <p:cNvSpPr>
              <a:spLocks noGrp="1"/>
            </p:cNvSpPr>
            <p:nvPr/>
          </p:nvSpPr>
          <p:spPr>
            <a:xfrm rot="-8110518">
              <a:off x="2215771" y="1198481"/>
              <a:ext cx="307084" cy="191009"/>
            </a:xfrm>
            <a:prstGeom prst="ellipse">
              <a:avLst/>
            </a:prstGeom>
            <a:gradFill>
              <a:gsLst>
                <a:gs pos="0">
                  <a:srgbClr val="FF8000">
                    <a:alpha val="22232"/>
                  </a:srgbClr>
                </a:gs>
                <a:gs pos="14286">
                  <a:srgbClr val="FF8000">
                    <a:alpha val="20634"/>
                  </a:srgbClr>
                </a:gs>
                <a:gs pos="28571">
                  <a:srgbClr val="FF8000">
                    <a:alpha val="16426"/>
                  </a:srgbClr>
                </a:gs>
                <a:gs pos="42857">
                  <a:srgbClr val="FF8000">
                    <a:alpha val="11104"/>
                  </a:srgbClr>
                </a:gs>
                <a:gs pos="57143">
                  <a:srgbClr val="FF8000">
                    <a:alpha val="6314"/>
                  </a:srgbClr>
                </a:gs>
                <a:gs pos="71429">
                  <a:srgbClr val="FF8000">
                    <a:alpha val="3007"/>
                  </a:srgbClr>
                </a:gs>
                <a:gs pos="85714">
                  <a:srgbClr val="FF8000">
                    <a:alpha val="1200"/>
                  </a:srgbClr>
                </a:gs>
                <a:gs pos="100000">
                  <a:srgbClr val="FF8000">
                    <a:alpha val="4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9" name="Splat 939"/>
            <p:cNvSpPr>
              <a:spLocks noGrp="1"/>
            </p:cNvSpPr>
            <p:nvPr/>
          </p:nvSpPr>
          <p:spPr>
            <a:xfrm rot="4195641">
              <a:off x="2653398" y="806566"/>
              <a:ext cx="571182" cy="421132"/>
            </a:xfrm>
            <a:prstGeom prst="ellipse">
              <a:avLst/>
            </a:prstGeom>
            <a:gradFill>
              <a:gsLst>
                <a:gs pos="0">
                  <a:srgbClr val="00B900">
                    <a:alpha val="32968"/>
                  </a:srgbClr>
                </a:gs>
                <a:gs pos="14286">
                  <a:srgbClr val="00B900">
                    <a:alpha val="30764"/>
                  </a:srgbClr>
                </a:gs>
                <a:gs pos="28571">
                  <a:srgbClr val="00B900">
                    <a:alpha val="24833"/>
                  </a:srgbClr>
                </a:gs>
                <a:gs pos="42857">
                  <a:srgbClr val="00B900">
                    <a:alpha val="17075"/>
                  </a:srgbClr>
                </a:gs>
                <a:gs pos="57143">
                  <a:srgbClr val="00B900">
                    <a:alpha val="9855"/>
                  </a:srgbClr>
                </a:gs>
                <a:gs pos="71429">
                  <a:srgbClr val="00B900">
                    <a:alpha val="4740"/>
                  </a:srgbClr>
                </a:gs>
                <a:gs pos="85714">
                  <a:srgbClr val="00B900">
                    <a:alpha val="1902"/>
                  </a:srgbClr>
                </a:gs>
                <a:gs pos="100000">
                  <a:srgbClr val="00B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0" name="Splat 940"/>
            <p:cNvSpPr>
              <a:spLocks noGrp="1"/>
            </p:cNvSpPr>
            <p:nvPr/>
          </p:nvSpPr>
          <p:spPr>
            <a:xfrm rot="10187300">
              <a:off x="1247162" y="731259"/>
              <a:ext cx="927269" cy="36903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1" name="Splat 941"/>
            <p:cNvSpPr>
              <a:spLocks noGrp="1"/>
            </p:cNvSpPr>
            <p:nvPr/>
          </p:nvSpPr>
          <p:spPr>
            <a:xfrm rot="3936259">
              <a:off x="-38457" y="2522520"/>
              <a:ext cx="654866" cy="108457"/>
            </a:xfrm>
            <a:prstGeom prst="ellipse">
              <a:avLst/>
            </a:prstGeom>
            <a:gradFill>
              <a:gsLst>
                <a:gs pos="0">
                  <a:srgbClr val="009900">
                    <a:alpha val="32968"/>
                  </a:srgbClr>
                </a:gs>
                <a:gs pos="14286">
                  <a:srgbClr val="009900">
                    <a:alpha val="30764"/>
                  </a:srgbClr>
                </a:gs>
                <a:gs pos="28571">
                  <a:srgbClr val="009900">
                    <a:alpha val="24833"/>
                  </a:srgbClr>
                </a:gs>
                <a:gs pos="42857">
                  <a:srgbClr val="009900">
                    <a:alpha val="17075"/>
                  </a:srgbClr>
                </a:gs>
                <a:gs pos="57143">
                  <a:srgbClr val="009900">
                    <a:alpha val="9855"/>
                  </a:srgbClr>
                </a:gs>
                <a:gs pos="71429">
                  <a:srgbClr val="009900">
                    <a:alpha val="4740"/>
                  </a:srgbClr>
                </a:gs>
                <a:gs pos="85714">
                  <a:srgbClr val="009900">
                    <a:alpha val="1902"/>
                  </a:srgbClr>
                </a:gs>
                <a:gs pos="100000">
                  <a:srgbClr val="009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2" name="Splat 942"/>
            <p:cNvSpPr>
              <a:spLocks noGrp="1"/>
            </p:cNvSpPr>
            <p:nvPr/>
          </p:nvSpPr>
          <p:spPr>
            <a:xfrm rot="10213562">
              <a:off x="1618695" y="889165"/>
              <a:ext cx="485473" cy="107709"/>
            </a:xfrm>
            <a:prstGeom prst="ellipse">
              <a:avLst/>
            </a:prstGeom>
            <a:gradFill>
              <a:gsLst>
                <a:gs pos="0">
                  <a:srgbClr val="FF0000">
                    <a:alpha val="29572"/>
                  </a:srgbClr>
                </a:gs>
                <a:gs pos="14286">
                  <a:srgbClr val="FF0000">
                    <a:alpha val="27547"/>
                  </a:srgbClr>
                </a:gs>
                <a:gs pos="28571">
                  <a:srgbClr val="FF0000">
                    <a:alpha val="22135"/>
                  </a:srgbClr>
                </a:gs>
                <a:gs pos="42857">
                  <a:srgbClr val="FF0000">
                    <a:alpha val="15135"/>
                  </a:srgbClr>
                </a:gs>
                <a:gs pos="57143">
                  <a:srgbClr val="FF0000">
                    <a:alpha val="8692"/>
                  </a:srgbClr>
                </a:gs>
                <a:gs pos="71429">
                  <a:srgbClr val="FF0000">
                    <a:alpha val="4167"/>
                  </a:srgbClr>
                </a:gs>
                <a:gs pos="85714">
                  <a:srgbClr val="FF0000">
                    <a:alpha val="1669"/>
                  </a:srgbClr>
                </a:gs>
                <a:gs pos="100000">
                  <a:srgbClr val="FF0000">
                    <a:alpha val="5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3" name="Splat 943"/>
            <p:cNvSpPr>
              <a:spLocks noGrp="1"/>
            </p:cNvSpPr>
            <p:nvPr/>
          </p:nvSpPr>
          <p:spPr>
            <a:xfrm rot="-10409692">
              <a:off x="1066487" y="1288739"/>
              <a:ext cx="415843" cy="366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4" name="Splat 944"/>
            <p:cNvSpPr>
              <a:spLocks noGrp="1"/>
            </p:cNvSpPr>
            <p:nvPr/>
          </p:nvSpPr>
          <p:spPr>
            <a:xfrm rot="10045554">
              <a:off x="1263313" y="38867"/>
              <a:ext cx="472786" cy="375753"/>
            </a:xfrm>
            <a:prstGeom prst="ellipse">
              <a:avLst/>
            </a:prstGeom>
            <a:gradFill>
              <a:gsLst>
                <a:gs pos="0">
                  <a:srgbClr val="FFBD00">
                    <a:alpha val="32968"/>
                  </a:srgbClr>
                </a:gs>
                <a:gs pos="14286">
                  <a:srgbClr val="FFBD00">
                    <a:alpha val="30764"/>
                  </a:srgbClr>
                </a:gs>
                <a:gs pos="28571">
                  <a:srgbClr val="FFBD00">
                    <a:alpha val="24833"/>
                  </a:srgbClr>
                </a:gs>
                <a:gs pos="42857">
                  <a:srgbClr val="FFBD00">
                    <a:alpha val="17075"/>
                  </a:srgbClr>
                </a:gs>
                <a:gs pos="57143">
                  <a:srgbClr val="FFBD00">
                    <a:alpha val="9855"/>
                  </a:srgbClr>
                </a:gs>
                <a:gs pos="71429">
                  <a:srgbClr val="FFBD00">
                    <a:alpha val="4740"/>
                  </a:srgbClr>
                </a:gs>
                <a:gs pos="85714">
                  <a:srgbClr val="FFBD00">
                    <a:alpha val="1902"/>
                  </a:srgbClr>
                </a:gs>
                <a:gs pos="100000">
                  <a:srgbClr val="FFB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5" name="Splat 945"/>
            <p:cNvSpPr>
              <a:spLocks noGrp="1"/>
            </p:cNvSpPr>
            <p:nvPr/>
          </p:nvSpPr>
          <p:spPr>
            <a:xfrm rot="9431675">
              <a:off x="909653" y="183379"/>
              <a:ext cx="471975" cy="172138"/>
            </a:xfrm>
            <a:prstGeom prst="ellipse">
              <a:avLst/>
            </a:prstGeom>
            <a:gradFill>
              <a:gsLst>
                <a:gs pos="0">
                  <a:srgbClr val="BFCC00">
                    <a:alpha val="32968"/>
                  </a:srgbClr>
                </a:gs>
                <a:gs pos="14286">
                  <a:srgbClr val="BFCC00">
                    <a:alpha val="30764"/>
                  </a:srgbClr>
                </a:gs>
                <a:gs pos="28571">
                  <a:srgbClr val="BFCC00">
                    <a:alpha val="24833"/>
                  </a:srgbClr>
                </a:gs>
                <a:gs pos="42857">
                  <a:srgbClr val="BFCC00">
                    <a:alpha val="17075"/>
                  </a:srgbClr>
                </a:gs>
                <a:gs pos="57143">
                  <a:srgbClr val="BFCC00">
                    <a:alpha val="9855"/>
                  </a:srgbClr>
                </a:gs>
                <a:gs pos="71429">
                  <a:srgbClr val="BFCC00">
                    <a:alpha val="4740"/>
                  </a:srgbClr>
                </a:gs>
                <a:gs pos="85714">
                  <a:srgbClr val="BFCC00">
                    <a:alpha val="1902"/>
                  </a:srgbClr>
                </a:gs>
                <a:gs pos="100000">
                  <a:srgbClr val="BFC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6" name="Splat 946"/>
            <p:cNvSpPr>
              <a:spLocks noGrp="1"/>
            </p:cNvSpPr>
            <p:nvPr/>
          </p:nvSpPr>
          <p:spPr>
            <a:xfrm rot="2792747">
              <a:off x="372950" y="2685614"/>
              <a:ext cx="302510" cy="16180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7" name="Splat 947"/>
            <p:cNvSpPr>
              <a:spLocks noGrp="1"/>
            </p:cNvSpPr>
            <p:nvPr/>
          </p:nvSpPr>
          <p:spPr>
            <a:xfrm rot="4358937">
              <a:off x="2091888" y="2173553"/>
              <a:ext cx="513559" cy="1879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8" name="Splat 948"/>
            <p:cNvSpPr>
              <a:spLocks noGrp="1"/>
            </p:cNvSpPr>
            <p:nvPr/>
          </p:nvSpPr>
          <p:spPr>
            <a:xfrm rot="5222138">
              <a:off x="2266901" y="2416239"/>
              <a:ext cx="566665" cy="171186"/>
            </a:xfrm>
            <a:prstGeom prst="ellipse">
              <a:avLst/>
            </a:prstGeom>
            <a:gradFill>
              <a:gsLst>
                <a:gs pos="0">
                  <a:srgbClr val="FF0000">
                    <a:alpha val="29751"/>
                  </a:srgbClr>
                </a:gs>
                <a:gs pos="14286">
                  <a:srgbClr val="FF0000">
                    <a:alpha val="27716"/>
                  </a:srgbClr>
                </a:gs>
                <a:gs pos="28571">
                  <a:srgbClr val="FF0000">
                    <a:alpha val="22276"/>
                  </a:srgbClr>
                </a:gs>
                <a:gs pos="42857">
                  <a:srgbClr val="FF0000">
                    <a:alpha val="15236"/>
                  </a:srgbClr>
                </a:gs>
                <a:gs pos="57143">
                  <a:srgbClr val="FF0000">
                    <a:alpha val="8752"/>
                  </a:srgbClr>
                </a:gs>
                <a:gs pos="71429">
                  <a:srgbClr val="FF0000">
                    <a:alpha val="4197"/>
                  </a:srgbClr>
                </a:gs>
                <a:gs pos="85714">
                  <a:srgbClr val="FF0000">
                    <a:alpha val="1681"/>
                  </a:srgbClr>
                </a:gs>
                <a:gs pos="100000">
                  <a:srgbClr val="FF0000">
                    <a:alpha val="5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9" name="Splat 949"/>
            <p:cNvSpPr>
              <a:spLocks noGrp="1"/>
            </p:cNvSpPr>
            <p:nvPr/>
          </p:nvSpPr>
          <p:spPr>
            <a:xfrm rot="6353101">
              <a:off x="-43004" y="1295026"/>
              <a:ext cx="437927" cy="99017"/>
            </a:xfrm>
            <a:prstGeom prst="ellipse">
              <a:avLst/>
            </a:prstGeom>
            <a:gradFill>
              <a:gsLst>
                <a:gs pos="0">
                  <a:srgbClr val="8CB700">
                    <a:alpha val="32968"/>
                  </a:srgbClr>
                </a:gs>
                <a:gs pos="14286">
                  <a:srgbClr val="8CB700">
                    <a:alpha val="30764"/>
                  </a:srgbClr>
                </a:gs>
                <a:gs pos="28571">
                  <a:srgbClr val="8CB700">
                    <a:alpha val="24833"/>
                  </a:srgbClr>
                </a:gs>
                <a:gs pos="42857">
                  <a:srgbClr val="8CB700">
                    <a:alpha val="17075"/>
                  </a:srgbClr>
                </a:gs>
                <a:gs pos="57143">
                  <a:srgbClr val="8CB700">
                    <a:alpha val="9855"/>
                  </a:srgbClr>
                </a:gs>
                <a:gs pos="71429">
                  <a:srgbClr val="8CB700">
                    <a:alpha val="4740"/>
                  </a:srgbClr>
                </a:gs>
                <a:gs pos="85714">
                  <a:srgbClr val="8CB700">
                    <a:alpha val="1902"/>
                  </a:srgbClr>
                </a:gs>
                <a:gs pos="100000">
                  <a:srgbClr val="8CB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0" name="Splat 950"/>
            <p:cNvSpPr>
              <a:spLocks noGrp="1"/>
            </p:cNvSpPr>
            <p:nvPr/>
          </p:nvSpPr>
          <p:spPr>
            <a:xfrm rot="7179928">
              <a:off x="1584553" y="2424530"/>
              <a:ext cx="677690" cy="170095"/>
            </a:xfrm>
            <a:prstGeom prst="ellipse">
              <a:avLst/>
            </a:prstGeom>
            <a:gradFill>
              <a:gsLst>
                <a:gs pos="0">
                  <a:srgbClr val="000000">
                    <a:alpha val="25909"/>
                  </a:srgbClr>
                </a:gs>
                <a:gs pos="14286">
                  <a:srgbClr val="000000">
                    <a:alpha val="24090"/>
                  </a:srgbClr>
                </a:gs>
                <a:gs pos="28571">
                  <a:srgbClr val="000000">
                    <a:alpha val="19265"/>
                  </a:srgbClr>
                </a:gs>
                <a:gs pos="42857">
                  <a:srgbClr val="000000">
                    <a:alpha val="13096"/>
                  </a:srgbClr>
                </a:gs>
                <a:gs pos="57143">
                  <a:srgbClr val="000000">
                    <a:alpha val="7483"/>
                  </a:srgbClr>
                </a:gs>
                <a:gs pos="71429">
                  <a:srgbClr val="000000">
                    <a:alpha val="3575"/>
                  </a:srgbClr>
                </a:gs>
                <a:gs pos="85714">
                  <a:srgbClr val="000000">
                    <a:alpha val="1429"/>
                  </a:srgbClr>
                </a:gs>
                <a:gs pos="100000">
                  <a:srgbClr val="000000">
                    <a:alpha val="4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1" name="Splat 951"/>
            <p:cNvSpPr>
              <a:spLocks noGrp="1"/>
            </p:cNvSpPr>
            <p:nvPr/>
          </p:nvSpPr>
          <p:spPr>
            <a:xfrm rot="9334274">
              <a:off x="656805" y="1863741"/>
              <a:ext cx="293415" cy="288123"/>
            </a:xfrm>
            <a:prstGeom prst="ellipse">
              <a:avLst/>
            </a:prstGeom>
            <a:gradFill>
              <a:gsLst>
                <a:gs pos="0">
                  <a:srgbClr val="FFD500">
                    <a:alpha val="32968"/>
                  </a:srgbClr>
                </a:gs>
                <a:gs pos="14286">
                  <a:srgbClr val="FFD500">
                    <a:alpha val="30764"/>
                  </a:srgbClr>
                </a:gs>
                <a:gs pos="28571">
                  <a:srgbClr val="FFD500">
                    <a:alpha val="24833"/>
                  </a:srgbClr>
                </a:gs>
                <a:gs pos="42857">
                  <a:srgbClr val="FFD500">
                    <a:alpha val="17075"/>
                  </a:srgbClr>
                </a:gs>
                <a:gs pos="57143">
                  <a:srgbClr val="FFD500">
                    <a:alpha val="9855"/>
                  </a:srgbClr>
                </a:gs>
                <a:gs pos="71429">
                  <a:srgbClr val="FFD500">
                    <a:alpha val="4740"/>
                  </a:srgbClr>
                </a:gs>
                <a:gs pos="85714">
                  <a:srgbClr val="FFD500">
                    <a:alpha val="1902"/>
                  </a:srgbClr>
                </a:gs>
                <a:gs pos="100000">
                  <a:srgbClr val="FFD5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2" name="Splat 952"/>
            <p:cNvSpPr>
              <a:spLocks noGrp="1"/>
            </p:cNvSpPr>
            <p:nvPr/>
          </p:nvSpPr>
          <p:spPr>
            <a:xfrm rot="-9054466">
              <a:off x="2147064" y="1356525"/>
              <a:ext cx="803564" cy="41093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3" name="Splat 953"/>
            <p:cNvSpPr>
              <a:spLocks noGrp="1"/>
            </p:cNvSpPr>
            <p:nvPr/>
          </p:nvSpPr>
          <p:spPr>
            <a:xfrm rot="-10512416">
              <a:off x="1539626" y="58157"/>
              <a:ext cx="664343" cy="171394"/>
            </a:xfrm>
            <a:prstGeom prst="ellipse">
              <a:avLst/>
            </a:prstGeom>
            <a:gradFill>
              <a:gsLst>
                <a:gs pos="0">
                  <a:srgbClr val="009400">
                    <a:alpha val="32968"/>
                  </a:srgbClr>
                </a:gs>
                <a:gs pos="14286">
                  <a:srgbClr val="009400">
                    <a:alpha val="30764"/>
                  </a:srgbClr>
                </a:gs>
                <a:gs pos="28571">
                  <a:srgbClr val="009400">
                    <a:alpha val="24833"/>
                  </a:srgbClr>
                </a:gs>
                <a:gs pos="42857">
                  <a:srgbClr val="009400">
                    <a:alpha val="17075"/>
                  </a:srgbClr>
                </a:gs>
                <a:gs pos="57143">
                  <a:srgbClr val="009400">
                    <a:alpha val="9855"/>
                  </a:srgbClr>
                </a:gs>
                <a:gs pos="71429">
                  <a:srgbClr val="009400">
                    <a:alpha val="4740"/>
                  </a:srgbClr>
                </a:gs>
                <a:gs pos="85714">
                  <a:srgbClr val="009400">
                    <a:alpha val="1902"/>
                  </a:srgbClr>
                </a:gs>
                <a:gs pos="100000">
                  <a:srgbClr val="0094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4" name="Splat 954"/>
            <p:cNvSpPr>
              <a:spLocks noGrp="1"/>
            </p:cNvSpPr>
            <p:nvPr/>
          </p:nvSpPr>
          <p:spPr>
            <a:xfrm rot="-8563448">
              <a:off x="1318893" y="1543590"/>
              <a:ext cx="334860" cy="170968"/>
            </a:xfrm>
            <a:prstGeom prst="ellipse">
              <a:avLst/>
            </a:prstGeom>
            <a:gradFill>
              <a:gsLst>
                <a:gs pos="0">
                  <a:srgbClr val="FFFF44">
                    <a:alpha val="32968"/>
                  </a:srgbClr>
                </a:gs>
                <a:gs pos="14286">
                  <a:srgbClr val="FFFF44">
                    <a:alpha val="30764"/>
                  </a:srgbClr>
                </a:gs>
                <a:gs pos="28571">
                  <a:srgbClr val="FFFF44">
                    <a:alpha val="24833"/>
                  </a:srgbClr>
                </a:gs>
                <a:gs pos="42857">
                  <a:srgbClr val="FFFF44">
                    <a:alpha val="17075"/>
                  </a:srgbClr>
                </a:gs>
                <a:gs pos="57143">
                  <a:srgbClr val="FFFF44">
                    <a:alpha val="9855"/>
                  </a:srgbClr>
                </a:gs>
                <a:gs pos="71429">
                  <a:srgbClr val="FFFF44">
                    <a:alpha val="4740"/>
                  </a:srgbClr>
                </a:gs>
                <a:gs pos="85714">
                  <a:srgbClr val="FFFF44">
                    <a:alpha val="1902"/>
                  </a:srgbClr>
                </a:gs>
                <a:gs pos="100000">
                  <a:srgbClr val="FFFF4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5" name="Splat 955"/>
            <p:cNvSpPr>
              <a:spLocks noGrp="1"/>
            </p:cNvSpPr>
            <p:nvPr/>
          </p:nvSpPr>
          <p:spPr>
            <a:xfrm rot="9836486">
              <a:off x="1981028" y="3357174"/>
              <a:ext cx="602439" cy="19011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6" name="Splat 956"/>
            <p:cNvSpPr>
              <a:spLocks noGrp="1"/>
            </p:cNvSpPr>
            <p:nvPr/>
          </p:nvSpPr>
          <p:spPr>
            <a:xfrm rot="6828673">
              <a:off x="801429" y="997834"/>
              <a:ext cx="720210" cy="154819"/>
            </a:xfrm>
            <a:prstGeom prst="ellipse">
              <a:avLst/>
            </a:prstGeom>
            <a:gradFill>
              <a:gsLst>
                <a:gs pos="0">
                  <a:srgbClr val="007500">
                    <a:alpha val="32968"/>
                  </a:srgbClr>
                </a:gs>
                <a:gs pos="14286">
                  <a:srgbClr val="007500">
                    <a:alpha val="30764"/>
                  </a:srgbClr>
                </a:gs>
                <a:gs pos="28571">
                  <a:srgbClr val="007500">
                    <a:alpha val="24833"/>
                  </a:srgbClr>
                </a:gs>
                <a:gs pos="42857">
                  <a:srgbClr val="007500">
                    <a:alpha val="17075"/>
                  </a:srgbClr>
                </a:gs>
                <a:gs pos="57143">
                  <a:srgbClr val="007500">
                    <a:alpha val="9855"/>
                  </a:srgbClr>
                </a:gs>
                <a:gs pos="71429">
                  <a:srgbClr val="007500">
                    <a:alpha val="4740"/>
                  </a:srgbClr>
                </a:gs>
                <a:gs pos="85714">
                  <a:srgbClr val="007500">
                    <a:alpha val="1902"/>
                  </a:srgbClr>
                </a:gs>
                <a:gs pos="100000">
                  <a:srgbClr val="0075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7" name="Splat 957"/>
            <p:cNvSpPr>
              <a:spLocks noGrp="1"/>
            </p:cNvSpPr>
            <p:nvPr/>
          </p:nvSpPr>
          <p:spPr>
            <a:xfrm rot="10180402">
              <a:off x="2097436" y="664353"/>
              <a:ext cx="590061" cy="288538"/>
            </a:xfrm>
            <a:prstGeom prst="ellipse">
              <a:avLst/>
            </a:prstGeom>
            <a:gradFill>
              <a:gsLst>
                <a:gs pos="0">
                  <a:srgbClr val="00FF00">
                    <a:alpha val="9487"/>
                  </a:srgbClr>
                </a:gs>
                <a:gs pos="14286">
                  <a:srgbClr val="00FF00">
                    <a:alpha val="8754"/>
                  </a:srgbClr>
                </a:gs>
                <a:gs pos="28571">
                  <a:srgbClr val="00FF00">
                    <a:alpha val="6866"/>
                  </a:srgbClr>
                </a:gs>
                <a:gs pos="42857">
                  <a:srgbClr val="00FF00">
                    <a:alpha val="4559"/>
                  </a:srgbClr>
                </a:gs>
                <a:gs pos="57143">
                  <a:srgbClr val="00FF00">
                    <a:alpha val="2552"/>
                  </a:srgbClr>
                </a:gs>
                <a:gs pos="71429">
                  <a:srgbClr val="00FF00">
                    <a:alpha val="1203"/>
                  </a:srgbClr>
                </a:gs>
                <a:gs pos="85714">
                  <a:srgbClr val="00FF00">
                    <a:alpha val="477"/>
                  </a:srgbClr>
                </a:gs>
                <a:gs pos="100000">
                  <a:srgbClr val="00FF00">
                    <a:alpha val="1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8" name="Splat 958"/>
            <p:cNvSpPr>
              <a:spLocks noGrp="1"/>
            </p:cNvSpPr>
            <p:nvPr/>
          </p:nvSpPr>
          <p:spPr>
            <a:xfrm rot="2884270">
              <a:off x="198060" y="2836125"/>
              <a:ext cx="679944" cy="16034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9" name="Splat 959"/>
            <p:cNvSpPr>
              <a:spLocks noGrp="1"/>
            </p:cNvSpPr>
            <p:nvPr/>
          </p:nvSpPr>
          <p:spPr>
            <a:xfrm rot="7488113">
              <a:off x="2188683" y="2916277"/>
              <a:ext cx="738517" cy="14485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0" name="Splat 960"/>
            <p:cNvSpPr>
              <a:spLocks noGrp="1"/>
            </p:cNvSpPr>
            <p:nvPr/>
          </p:nvSpPr>
          <p:spPr>
            <a:xfrm rot="3792537">
              <a:off x="1560486" y="1653707"/>
              <a:ext cx="393976" cy="5164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1" name="Splat 961"/>
            <p:cNvSpPr>
              <a:spLocks noGrp="1"/>
            </p:cNvSpPr>
            <p:nvPr/>
          </p:nvSpPr>
          <p:spPr>
            <a:xfrm rot="9787753">
              <a:off x="1178424" y="1280342"/>
              <a:ext cx="195465" cy="598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2" name="Splat 962"/>
            <p:cNvSpPr>
              <a:spLocks noGrp="1"/>
            </p:cNvSpPr>
            <p:nvPr/>
          </p:nvSpPr>
          <p:spPr>
            <a:xfrm rot="-9921729">
              <a:off x="1578392" y="1900213"/>
              <a:ext cx="833622" cy="52390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3" name="Splat 963"/>
            <p:cNvSpPr>
              <a:spLocks noGrp="1"/>
            </p:cNvSpPr>
            <p:nvPr/>
          </p:nvSpPr>
          <p:spPr>
            <a:xfrm rot="4930096">
              <a:off x="-178008" y="2021616"/>
              <a:ext cx="752584" cy="236001"/>
            </a:xfrm>
            <a:prstGeom prst="ellipse">
              <a:avLst/>
            </a:prstGeom>
            <a:gradFill>
              <a:gsLst>
                <a:gs pos="0">
                  <a:srgbClr val="007100">
                    <a:alpha val="32968"/>
                  </a:srgbClr>
                </a:gs>
                <a:gs pos="14286">
                  <a:srgbClr val="007100">
                    <a:alpha val="30764"/>
                  </a:srgbClr>
                </a:gs>
                <a:gs pos="28571">
                  <a:srgbClr val="007100">
                    <a:alpha val="24833"/>
                  </a:srgbClr>
                </a:gs>
                <a:gs pos="42857">
                  <a:srgbClr val="007100">
                    <a:alpha val="17075"/>
                  </a:srgbClr>
                </a:gs>
                <a:gs pos="57143">
                  <a:srgbClr val="007100">
                    <a:alpha val="9855"/>
                  </a:srgbClr>
                </a:gs>
                <a:gs pos="71429">
                  <a:srgbClr val="007100">
                    <a:alpha val="4740"/>
                  </a:srgbClr>
                </a:gs>
                <a:gs pos="85714">
                  <a:srgbClr val="007100">
                    <a:alpha val="1902"/>
                  </a:srgbClr>
                </a:gs>
                <a:gs pos="100000">
                  <a:srgbClr val="0071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4" name="Splat 964"/>
            <p:cNvSpPr>
              <a:spLocks noGrp="1"/>
            </p:cNvSpPr>
            <p:nvPr/>
          </p:nvSpPr>
          <p:spPr>
            <a:xfrm rot="-10670445">
              <a:off x="1510388" y="699047"/>
              <a:ext cx="549756" cy="568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5" name="Splat 965"/>
            <p:cNvSpPr>
              <a:spLocks noGrp="1"/>
            </p:cNvSpPr>
            <p:nvPr/>
          </p:nvSpPr>
          <p:spPr>
            <a:xfrm rot="9056153">
              <a:off x="2523360" y="1020489"/>
              <a:ext cx="439226" cy="351529"/>
            </a:xfrm>
            <a:prstGeom prst="ellipse">
              <a:avLst/>
            </a:prstGeom>
            <a:gradFill>
              <a:gsLst>
                <a:gs pos="0">
                  <a:srgbClr val="00CD00">
                    <a:alpha val="31525"/>
                  </a:srgbClr>
                </a:gs>
                <a:gs pos="14286">
                  <a:srgbClr val="00CD00">
                    <a:alpha val="29395"/>
                  </a:srgbClr>
                </a:gs>
                <a:gs pos="28571">
                  <a:srgbClr val="00CD00">
                    <a:alpha val="23682"/>
                  </a:srgbClr>
                </a:gs>
                <a:gs pos="42857">
                  <a:srgbClr val="00CD00">
                    <a:alpha val="16244"/>
                  </a:srgbClr>
                </a:gs>
                <a:gs pos="57143">
                  <a:srgbClr val="00CD00">
                    <a:alpha val="9355"/>
                  </a:srgbClr>
                </a:gs>
                <a:gs pos="71429">
                  <a:srgbClr val="00CD00">
                    <a:alpha val="4494"/>
                  </a:srgbClr>
                </a:gs>
                <a:gs pos="85714">
                  <a:srgbClr val="00CD00">
                    <a:alpha val="1802"/>
                  </a:srgbClr>
                </a:gs>
                <a:gs pos="100000">
                  <a:srgbClr val="00CD00">
                    <a:alpha val="6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6" name="Splat 966"/>
            <p:cNvSpPr>
              <a:spLocks noGrp="1"/>
            </p:cNvSpPr>
            <p:nvPr/>
          </p:nvSpPr>
          <p:spPr>
            <a:xfrm rot="7744042">
              <a:off x="2777854" y="2874908"/>
              <a:ext cx="565302" cy="18333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7" name="Splat 967"/>
            <p:cNvSpPr>
              <a:spLocks noGrp="1"/>
            </p:cNvSpPr>
            <p:nvPr/>
          </p:nvSpPr>
          <p:spPr>
            <a:xfrm rot="8060347">
              <a:off x="2655522" y="2555375"/>
              <a:ext cx="383112" cy="193234"/>
            </a:xfrm>
            <a:prstGeom prst="ellipse">
              <a:avLst/>
            </a:prstGeom>
            <a:gradFill>
              <a:gsLst>
                <a:gs pos="0">
                  <a:srgbClr val="FFA576">
                    <a:alpha val="32784"/>
                  </a:srgbClr>
                </a:gs>
                <a:gs pos="14286">
                  <a:srgbClr val="FFA576">
                    <a:alpha val="30589"/>
                  </a:srgbClr>
                </a:gs>
                <a:gs pos="28571">
                  <a:srgbClr val="FFA576">
                    <a:alpha val="24686"/>
                  </a:srgbClr>
                </a:gs>
                <a:gs pos="42857">
                  <a:srgbClr val="FFA576">
                    <a:alpha val="16969"/>
                  </a:srgbClr>
                </a:gs>
                <a:gs pos="57143">
                  <a:srgbClr val="FFA576">
                    <a:alpha val="9791"/>
                  </a:srgbClr>
                </a:gs>
                <a:gs pos="71429">
                  <a:srgbClr val="FFA576">
                    <a:alpha val="4709"/>
                  </a:srgbClr>
                </a:gs>
                <a:gs pos="85714">
                  <a:srgbClr val="FFA576">
                    <a:alpha val="1889"/>
                  </a:srgbClr>
                </a:gs>
                <a:gs pos="100000">
                  <a:srgbClr val="FFA576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8" name="Splat 968"/>
            <p:cNvSpPr>
              <a:spLocks noGrp="1"/>
            </p:cNvSpPr>
            <p:nvPr/>
          </p:nvSpPr>
          <p:spPr>
            <a:xfrm rot="9360994">
              <a:off x="1763182" y="2939967"/>
              <a:ext cx="745695" cy="13058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9" name="Splat 969"/>
            <p:cNvSpPr>
              <a:spLocks noGrp="1"/>
            </p:cNvSpPr>
            <p:nvPr/>
          </p:nvSpPr>
          <p:spPr>
            <a:xfrm rot="9914957">
              <a:off x="1846422" y="959521"/>
              <a:ext cx="279667" cy="208404"/>
            </a:xfrm>
            <a:prstGeom prst="ellipse">
              <a:avLst/>
            </a:prstGeom>
            <a:gradFill>
              <a:gsLst>
                <a:gs pos="0">
                  <a:srgbClr val="FFAC9E">
                    <a:alpha val="8398"/>
                  </a:srgbClr>
                </a:gs>
                <a:gs pos="14286">
                  <a:srgbClr val="FFAC9E">
                    <a:alpha val="7746"/>
                  </a:srgbClr>
                </a:gs>
                <a:gs pos="28571">
                  <a:srgbClr val="FFAC9E">
                    <a:alpha val="6068"/>
                  </a:srgbClr>
                </a:gs>
                <a:gs pos="42857">
                  <a:srgbClr val="FFAC9E">
                    <a:alpha val="4023"/>
                  </a:srgbClr>
                </a:gs>
                <a:gs pos="57143">
                  <a:srgbClr val="FFAC9E">
                    <a:alpha val="2250"/>
                  </a:srgbClr>
                </a:gs>
                <a:gs pos="71429">
                  <a:srgbClr val="FFAC9E">
                    <a:alpha val="1059"/>
                  </a:srgbClr>
                </a:gs>
                <a:gs pos="85714">
                  <a:srgbClr val="FFAC9E">
                    <a:alpha val="420"/>
                  </a:srgbClr>
                </a:gs>
                <a:gs pos="100000">
                  <a:srgbClr val="FFAC9E">
                    <a:alpha val="1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0" name="Splat 970"/>
            <p:cNvSpPr>
              <a:spLocks noGrp="1"/>
            </p:cNvSpPr>
            <p:nvPr/>
          </p:nvSpPr>
          <p:spPr>
            <a:xfrm rot="6035702">
              <a:off x="193687" y="866380"/>
              <a:ext cx="408821" cy="280904"/>
            </a:xfrm>
            <a:prstGeom prst="ellipse">
              <a:avLst/>
            </a:prstGeom>
            <a:gradFill>
              <a:gsLst>
                <a:gs pos="0">
                  <a:srgbClr val="FFD000">
                    <a:alpha val="32968"/>
                  </a:srgbClr>
                </a:gs>
                <a:gs pos="14286">
                  <a:srgbClr val="FFD000">
                    <a:alpha val="30764"/>
                  </a:srgbClr>
                </a:gs>
                <a:gs pos="28571">
                  <a:srgbClr val="FFD000">
                    <a:alpha val="24833"/>
                  </a:srgbClr>
                </a:gs>
                <a:gs pos="42857">
                  <a:srgbClr val="FFD000">
                    <a:alpha val="17075"/>
                  </a:srgbClr>
                </a:gs>
                <a:gs pos="57143">
                  <a:srgbClr val="FFD000">
                    <a:alpha val="9855"/>
                  </a:srgbClr>
                </a:gs>
                <a:gs pos="71429">
                  <a:srgbClr val="FFD000">
                    <a:alpha val="4740"/>
                  </a:srgbClr>
                </a:gs>
                <a:gs pos="85714">
                  <a:srgbClr val="FFD000">
                    <a:alpha val="1902"/>
                  </a:srgbClr>
                </a:gs>
                <a:gs pos="100000">
                  <a:srgbClr val="FFD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1" name="Splat 971"/>
            <p:cNvSpPr>
              <a:spLocks noGrp="1"/>
            </p:cNvSpPr>
            <p:nvPr/>
          </p:nvSpPr>
          <p:spPr>
            <a:xfrm rot="-9842493">
              <a:off x="1422991" y="1383085"/>
              <a:ext cx="468892" cy="11133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2" name="Splat 972"/>
            <p:cNvSpPr>
              <a:spLocks noGrp="1"/>
            </p:cNvSpPr>
            <p:nvPr/>
          </p:nvSpPr>
          <p:spPr>
            <a:xfrm rot="9806061">
              <a:off x="2266420" y="3112783"/>
              <a:ext cx="486122" cy="391994"/>
            </a:xfrm>
            <a:prstGeom prst="ellipse">
              <a:avLst/>
            </a:prstGeom>
            <a:gradFill>
              <a:gsLst>
                <a:gs pos="0">
                  <a:srgbClr val="FFFF00">
                    <a:alpha val="30316"/>
                  </a:srgbClr>
                </a:gs>
                <a:gs pos="14286">
                  <a:srgbClr val="FFFF00">
                    <a:alpha val="28250"/>
                  </a:srgbClr>
                </a:gs>
                <a:gs pos="28571">
                  <a:srgbClr val="FFFF00">
                    <a:alpha val="22722"/>
                  </a:srgbClr>
                </a:gs>
                <a:gs pos="42857">
                  <a:srgbClr val="FFFF00">
                    <a:alpha val="15555"/>
                  </a:srgbClr>
                </a:gs>
                <a:gs pos="57143">
                  <a:srgbClr val="FFFF00">
                    <a:alpha val="8943"/>
                  </a:srgbClr>
                </a:gs>
                <a:gs pos="71429">
                  <a:srgbClr val="FFFF00">
                    <a:alpha val="4291"/>
                  </a:srgbClr>
                </a:gs>
                <a:gs pos="85714">
                  <a:srgbClr val="FFFF00">
                    <a:alpha val="1719"/>
                  </a:srgbClr>
                </a:gs>
                <a:gs pos="100000">
                  <a:srgbClr val="FFFF00">
                    <a:alpha val="5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3" name="Splat 973"/>
            <p:cNvSpPr>
              <a:spLocks noGrp="1"/>
            </p:cNvSpPr>
            <p:nvPr/>
          </p:nvSpPr>
          <p:spPr>
            <a:xfrm rot="2778411">
              <a:off x="2469100" y="3068672"/>
              <a:ext cx="264204" cy="1348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4" name="Splat 974"/>
            <p:cNvSpPr>
              <a:spLocks noGrp="1"/>
            </p:cNvSpPr>
            <p:nvPr/>
          </p:nvSpPr>
          <p:spPr>
            <a:xfrm rot="4316051">
              <a:off x="-103393" y="2274400"/>
              <a:ext cx="693052" cy="200951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5" name="Splat 975"/>
            <p:cNvSpPr>
              <a:spLocks noGrp="1"/>
            </p:cNvSpPr>
            <p:nvPr/>
          </p:nvSpPr>
          <p:spPr>
            <a:xfrm rot="5019779">
              <a:off x="1810140" y="1281640"/>
              <a:ext cx="359581" cy="203286"/>
            </a:xfrm>
            <a:prstGeom prst="ellipse">
              <a:avLst/>
            </a:prstGeom>
            <a:gradFill>
              <a:gsLst>
                <a:gs pos="0">
                  <a:srgbClr val="FF5D00">
                    <a:alpha val="30940"/>
                  </a:srgbClr>
                </a:gs>
                <a:gs pos="14286">
                  <a:srgbClr val="FF5D00">
                    <a:alpha val="28841"/>
                  </a:srgbClr>
                </a:gs>
                <a:gs pos="28571">
                  <a:srgbClr val="FF5D00">
                    <a:alpha val="23217"/>
                  </a:srgbClr>
                </a:gs>
                <a:gs pos="42857">
                  <a:srgbClr val="FF5D00">
                    <a:alpha val="15910"/>
                  </a:srgbClr>
                </a:gs>
                <a:gs pos="57143">
                  <a:srgbClr val="FF5D00">
                    <a:alpha val="9155"/>
                  </a:srgbClr>
                </a:gs>
                <a:gs pos="71429">
                  <a:srgbClr val="FF5D00">
                    <a:alpha val="4395"/>
                  </a:srgbClr>
                </a:gs>
                <a:gs pos="85714">
                  <a:srgbClr val="FF5D00">
                    <a:alpha val="1762"/>
                  </a:srgbClr>
                </a:gs>
                <a:gs pos="100000">
                  <a:srgbClr val="FF5D00">
                    <a:alpha val="5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6" name="Splat 976"/>
            <p:cNvSpPr>
              <a:spLocks noGrp="1"/>
            </p:cNvSpPr>
            <p:nvPr/>
          </p:nvSpPr>
          <p:spPr>
            <a:xfrm rot="6321595">
              <a:off x="100414" y="988590"/>
              <a:ext cx="440875" cy="205072"/>
            </a:xfrm>
            <a:prstGeom prst="ellipse">
              <a:avLst/>
            </a:prstGeom>
            <a:gradFill>
              <a:gsLst>
                <a:gs pos="0">
                  <a:srgbClr val="FFC800">
                    <a:alpha val="32968"/>
                  </a:srgbClr>
                </a:gs>
                <a:gs pos="14286">
                  <a:srgbClr val="FFC800">
                    <a:alpha val="30764"/>
                  </a:srgbClr>
                </a:gs>
                <a:gs pos="28571">
                  <a:srgbClr val="FFC800">
                    <a:alpha val="24833"/>
                  </a:srgbClr>
                </a:gs>
                <a:gs pos="42857">
                  <a:srgbClr val="FFC800">
                    <a:alpha val="17075"/>
                  </a:srgbClr>
                </a:gs>
                <a:gs pos="57143">
                  <a:srgbClr val="FFC800">
                    <a:alpha val="9855"/>
                  </a:srgbClr>
                </a:gs>
                <a:gs pos="71429">
                  <a:srgbClr val="FFC800">
                    <a:alpha val="4740"/>
                  </a:srgbClr>
                </a:gs>
                <a:gs pos="85714">
                  <a:srgbClr val="FFC800">
                    <a:alpha val="1902"/>
                  </a:srgbClr>
                </a:gs>
                <a:gs pos="100000">
                  <a:srgbClr val="FFC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7" name="Splat 977"/>
            <p:cNvSpPr>
              <a:spLocks noGrp="1"/>
            </p:cNvSpPr>
            <p:nvPr/>
          </p:nvSpPr>
          <p:spPr>
            <a:xfrm rot="6071303">
              <a:off x="-52572" y="1405256"/>
              <a:ext cx="430747" cy="151575"/>
            </a:xfrm>
            <a:prstGeom prst="ellipse">
              <a:avLst/>
            </a:prstGeom>
            <a:gradFill>
              <a:gsLst>
                <a:gs pos="0">
                  <a:srgbClr val="B0CB00">
                    <a:alpha val="32968"/>
                  </a:srgbClr>
                </a:gs>
                <a:gs pos="14286">
                  <a:srgbClr val="B0CB00">
                    <a:alpha val="30764"/>
                  </a:srgbClr>
                </a:gs>
                <a:gs pos="28571">
                  <a:srgbClr val="B0CB00">
                    <a:alpha val="24833"/>
                  </a:srgbClr>
                </a:gs>
                <a:gs pos="42857">
                  <a:srgbClr val="B0CB00">
                    <a:alpha val="17075"/>
                  </a:srgbClr>
                </a:gs>
                <a:gs pos="57143">
                  <a:srgbClr val="B0CB00">
                    <a:alpha val="9855"/>
                  </a:srgbClr>
                </a:gs>
                <a:gs pos="71429">
                  <a:srgbClr val="B0CB00">
                    <a:alpha val="4740"/>
                  </a:srgbClr>
                </a:gs>
                <a:gs pos="85714">
                  <a:srgbClr val="B0CB00">
                    <a:alpha val="1902"/>
                  </a:srgbClr>
                </a:gs>
                <a:gs pos="100000">
                  <a:srgbClr val="B0C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8" name="Splat 978"/>
            <p:cNvSpPr>
              <a:spLocks noGrp="1"/>
            </p:cNvSpPr>
            <p:nvPr/>
          </p:nvSpPr>
          <p:spPr>
            <a:xfrm rot="6331776">
              <a:off x="33958" y="1306351"/>
              <a:ext cx="447962" cy="334420"/>
            </a:xfrm>
            <a:prstGeom prst="ellipse">
              <a:avLst/>
            </a:prstGeom>
            <a:gradFill>
              <a:gsLst>
                <a:gs pos="0">
                  <a:srgbClr val="FFDB00">
                    <a:alpha val="24725"/>
                  </a:srgbClr>
                </a:gs>
                <a:gs pos="14286">
                  <a:srgbClr val="FFDB00">
                    <a:alpha val="22976"/>
                  </a:srgbClr>
                </a:gs>
                <a:gs pos="28571">
                  <a:srgbClr val="FFDB00">
                    <a:alpha val="18347"/>
                  </a:srgbClr>
                </a:gs>
                <a:gs pos="42857">
                  <a:srgbClr val="FFDB00">
                    <a:alpha val="12449"/>
                  </a:srgbClr>
                </a:gs>
                <a:gs pos="57143">
                  <a:srgbClr val="FFDB00">
                    <a:alpha val="7102"/>
                  </a:srgbClr>
                </a:gs>
                <a:gs pos="71429">
                  <a:srgbClr val="FFDB00">
                    <a:alpha val="3390"/>
                  </a:srgbClr>
                </a:gs>
                <a:gs pos="85714">
                  <a:srgbClr val="FFDB00">
                    <a:alpha val="1354"/>
                  </a:srgbClr>
                </a:gs>
                <a:gs pos="100000">
                  <a:srgbClr val="FFDB00">
                    <a:alpha val="4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9" name="Splat 979"/>
            <p:cNvSpPr>
              <a:spLocks noGrp="1"/>
            </p:cNvSpPr>
            <p:nvPr/>
          </p:nvSpPr>
          <p:spPr>
            <a:xfrm rot="7194583">
              <a:off x="3081704" y="2609862"/>
              <a:ext cx="320470" cy="170119"/>
            </a:xfrm>
            <a:prstGeom prst="ellipse">
              <a:avLst/>
            </a:prstGeom>
            <a:gradFill>
              <a:gsLst>
                <a:gs pos="0">
                  <a:srgbClr val="FF7453">
                    <a:alpha val="24558"/>
                  </a:srgbClr>
                </a:gs>
                <a:gs pos="14286">
                  <a:srgbClr val="FF7453">
                    <a:alpha val="22818"/>
                  </a:srgbClr>
                </a:gs>
                <a:gs pos="28571">
                  <a:srgbClr val="FF7453">
                    <a:alpha val="18217"/>
                  </a:srgbClr>
                </a:gs>
                <a:gs pos="42857">
                  <a:srgbClr val="FF7453">
                    <a:alpha val="12358"/>
                  </a:srgbClr>
                </a:gs>
                <a:gs pos="57143">
                  <a:srgbClr val="FF7453">
                    <a:alpha val="7048"/>
                  </a:srgbClr>
                </a:gs>
                <a:gs pos="71429">
                  <a:srgbClr val="FF7453">
                    <a:alpha val="3364"/>
                  </a:srgbClr>
                </a:gs>
                <a:gs pos="85714">
                  <a:srgbClr val="FF7453">
                    <a:alpha val="1344"/>
                  </a:srgbClr>
                </a:gs>
                <a:gs pos="100000">
                  <a:srgbClr val="FF7453">
                    <a:alpha val="4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0" name="Splat 980"/>
            <p:cNvSpPr>
              <a:spLocks noGrp="1"/>
            </p:cNvSpPr>
            <p:nvPr/>
          </p:nvSpPr>
          <p:spPr>
            <a:xfrm rot="7501430">
              <a:off x="1180840" y="1071951"/>
              <a:ext cx="309484" cy="264323"/>
            </a:xfrm>
            <a:prstGeom prst="ellipse">
              <a:avLst/>
            </a:prstGeom>
            <a:gradFill>
              <a:gsLst>
                <a:gs pos="0">
                  <a:srgbClr val="FF8D00">
                    <a:alpha val="32164"/>
                  </a:srgbClr>
                </a:gs>
                <a:gs pos="14286">
                  <a:srgbClr val="FF8D00">
                    <a:alpha val="30001"/>
                  </a:srgbClr>
                </a:gs>
                <a:gs pos="28571">
                  <a:srgbClr val="FF8D00">
                    <a:alpha val="24191"/>
                  </a:srgbClr>
                </a:gs>
                <a:gs pos="42857">
                  <a:srgbClr val="FF8D00">
                    <a:alpha val="16611"/>
                  </a:srgbClr>
                </a:gs>
                <a:gs pos="57143">
                  <a:srgbClr val="FF8D00">
                    <a:alpha val="9576"/>
                  </a:srgbClr>
                </a:gs>
                <a:gs pos="71429">
                  <a:srgbClr val="FF8D00">
                    <a:alpha val="4602"/>
                  </a:srgbClr>
                </a:gs>
                <a:gs pos="85714">
                  <a:srgbClr val="FF8D00">
                    <a:alpha val="1846"/>
                  </a:srgbClr>
                </a:gs>
                <a:gs pos="100000">
                  <a:srgbClr val="FF8D00">
                    <a:alpha val="6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1" name="Splat 981"/>
            <p:cNvSpPr>
              <a:spLocks noGrp="1"/>
            </p:cNvSpPr>
            <p:nvPr/>
          </p:nvSpPr>
          <p:spPr>
            <a:xfrm rot="4818937">
              <a:off x="2516644" y="2948191"/>
              <a:ext cx="233310" cy="201363"/>
            </a:xfrm>
            <a:prstGeom prst="ellipse">
              <a:avLst/>
            </a:prstGeom>
            <a:gradFill>
              <a:gsLst>
                <a:gs pos="0">
                  <a:srgbClr val="FF7FFF">
                    <a:alpha val="5780"/>
                  </a:srgbClr>
                </a:gs>
                <a:gs pos="14286">
                  <a:srgbClr val="FF7FFF">
                    <a:alpha val="5325"/>
                  </a:srgbClr>
                </a:gs>
                <a:gs pos="28571">
                  <a:srgbClr val="FF7FFF">
                    <a:alpha val="4160"/>
                  </a:srgbClr>
                </a:gs>
                <a:gs pos="42857">
                  <a:srgbClr val="FF7FFF">
                    <a:alpha val="2749"/>
                  </a:srgbClr>
                </a:gs>
                <a:gs pos="57143">
                  <a:srgbClr val="FF7FFF">
                    <a:alpha val="1532"/>
                  </a:srgbClr>
                </a:gs>
                <a:gs pos="71429">
                  <a:srgbClr val="FF7FFF">
                    <a:alpha val="720"/>
                  </a:srgbClr>
                </a:gs>
                <a:gs pos="85714">
                  <a:srgbClr val="FF7FFF">
                    <a:alpha val="285"/>
                  </a:srgbClr>
                </a:gs>
                <a:gs pos="100000">
                  <a:srgbClr val="FF7FFF">
                    <a:alpha val="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2" name="Splat 982"/>
            <p:cNvSpPr>
              <a:spLocks noGrp="1"/>
            </p:cNvSpPr>
            <p:nvPr/>
          </p:nvSpPr>
          <p:spPr>
            <a:xfrm rot="10480862">
              <a:off x="1803799" y="931908"/>
              <a:ext cx="566743" cy="570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3" name="Splat 983"/>
            <p:cNvSpPr>
              <a:spLocks noGrp="1"/>
            </p:cNvSpPr>
            <p:nvPr/>
          </p:nvSpPr>
          <p:spPr>
            <a:xfrm rot="4523635">
              <a:off x="3245379" y="2230890"/>
              <a:ext cx="327372" cy="217163"/>
            </a:xfrm>
            <a:prstGeom prst="ellipse">
              <a:avLst/>
            </a:prstGeom>
            <a:gradFill>
              <a:gsLst>
                <a:gs pos="0">
                  <a:srgbClr val="FF90FF">
                    <a:alpha val="14809"/>
                  </a:srgbClr>
                </a:gs>
                <a:gs pos="14286">
                  <a:srgbClr val="FF90FF">
                    <a:alpha val="13697"/>
                  </a:srgbClr>
                </a:gs>
                <a:gs pos="28571">
                  <a:srgbClr val="FF90FF">
                    <a:alpha val="10808"/>
                  </a:srgbClr>
                </a:gs>
                <a:gs pos="42857">
                  <a:srgbClr val="FF90FF">
                    <a:alpha val="7228"/>
                  </a:srgbClr>
                </a:gs>
                <a:gs pos="57143">
                  <a:srgbClr val="FF90FF">
                    <a:alpha val="4072"/>
                  </a:srgbClr>
                </a:gs>
                <a:gs pos="71429">
                  <a:srgbClr val="FF90FF">
                    <a:alpha val="1927"/>
                  </a:srgbClr>
                </a:gs>
                <a:gs pos="85714">
                  <a:srgbClr val="FF90FF">
                    <a:alpha val="766"/>
                  </a:srgbClr>
                </a:gs>
                <a:gs pos="100000">
                  <a:srgbClr val="FF90FF">
                    <a:alpha val="2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4" name="Splat 984"/>
            <p:cNvSpPr>
              <a:spLocks noGrp="1"/>
            </p:cNvSpPr>
            <p:nvPr/>
          </p:nvSpPr>
          <p:spPr>
            <a:xfrm rot="9161214">
              <a:off x="2578869" y="1480604"/>
              <a:ext cx="678950" cy="23944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5" name="Splat 985"/>
            <p:cNvSpPr>
              <a:spLocks noGrp="1"/>
            </p:cNvSpPr>
            <p:nvPr/>
          </p:nvSpPr>
          <p:spPr>
            <a:xfrm rot="4419479">
              <a:off x="-133473" y="2068059"/>
              <a:ext cx="901323" cy="47249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6" name="Splat 986"/>
            <p:cNvSpPr>
              <a:spLocks noGrp="1"/>
            </p:cNvSpPr>
            <p:nvPr/>
          </p:nvSpPr>
          <p:spPr>
            <a:xfrm rot="6373776">
              <a:off x="-164811" y="1442544"/>
              <a:ext cx="736003" cy="225044"/>
            </a:xfrm>
            <a:prstGeom prst="ellipse">
              <a:avLst/>
            </a:prstGeom>
            <a:gradFill>
              <a:gsLst>
                <a:gs pos="0">
                  <a:srgbClr val="009700">
                    <a:alpha val="32968"/>
                  </a:srgbClr>
                </a:gs>
                <a:gs pos="14286">
                  <a:srgbClr val="009700">
                    <a:alpha val="30764"/>
                  </a:srgbClr>
                </a:gs>
                <a:gs pos="28571">
                  <a:srgbClr val="009700">
                    <a:alpha val="24833"/>
                  </a:srgbClr>
                </a:gs>
                <a:gs pos="42857">
                  <a:srgbClr val="009700">
                    <a:alpha val="17075"/>
                  </a:srgbClr>
                </a:gs>
                <a:gs pos="57143">
                  <a:srgbClr val="009700">
                    <a:alpha val="9855"/>
                  </a:srgbClr>
                </a:gs>
                <a:gs pos="71429">
                  <a:srgbClr val="009700">
                    <a:alpha val="4740"/>
                  </a:srgbClr>
                </a:gs>
                <a:gs pos="85714">
                  <a:srgbClr val="009700">
                    <a:alpha val="1902"/>
                  </a:srgbClr>
                </a:gs>
                <a:gs pos="100000">
                  <a:srgbClr val="009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7" name="Splat 987"/>
            <p:cNvSpPr>
              <a:spLocks noGrp="1"/>
            </p:cNvSpPr>
            <p:nvPr/>
          </p:nvSpPr>
          <p:spPr>
            <a:xfrm rot="3173958">
              <a:off x="2037007" y="1192867"/>
              <a:ext cx="832614" cy="282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8" name="Splat 988"/>
            <p:cNvSpPr>
              <a:spLocks noGrp="1"/>
            </p:cNvSpPr>
            <p:nvPr/>
          </p:nvSpPr>
          <p:spPr>
            <a:xfrm rot="8724824">
              <a:off x="376993" y="1762087"/>
              <a:ext cx="547635" cy="280895"/>
            </a:xfrm>
            <a:prstGeom prst="ellipse">
              <a:avLst/>
            </a:prstGeom>
            <a:gradFill>
              <a:gsLst>
                <a:gs pos="0">
                  <a:srgbClr val="00FF00">
                    <a:alpha val="8480"/>
                  </a:srgbClr>
                </a:gs>
                <a:gs pos="14286">
                  <a:srgbClr val="00FF00">
                    <a:alpha val="7821"/>
                  </a:srgbClr>
                </a:gs>
                <a:gs pos="28571">
                  <a:srgbClr val="00FF00">
                    <a:alpha val="6128"/>
                  </a:srgbClr>
                </a:gs>
                <a:gs pos="42857">
                  <a:srgbClr val="00FF00">
                    <a:alpha val="4063"/>
                  </a:srgbClr>
                </a:gs>
                <a:gs pos="57143">
                  <a:srgbClr val="00FF00">
                    <a:alpha val="2272"/>
                  </a:srgbClr>
                </a:gs>
                <a:gs pos="71429">
                  <a:srgbClr val="00FF00">
                    <a:alpha val="1070"/>
                  </a:srgbClr>
                </a:gs>
                <a:gs pos="85714">
                  <a:srgbClr val="00FF00">
                    <a:alpha val="425"/>
                  </a:srgbClr>
                </a:gs>
                <a:gs pos="100000">
                  <a:srgbClr val="00FF00">
                    <a:alpha val="1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9" name="Splat 989"/>
            <p:cNvSpPr>
              <a:spLocks noGrp="1"/>
            </p:cNvSpPr>
            <p:nvPr/>
          </p:nvSpPr>
          <p:spPr>
            <a:xfrm rot="-8240011">
              <a:off x="947702" y="2190902"/>
              <a:ext cx="699223" cy="229659"/>
            </a:xfrm>
            <a:prstGeom prst="ellipse">
              <a:avLst/>
            </a:prstGeom>
            <a:gradFill>
              <a:gsLst>
                <a:gs pos="0">
                  <a:srgbClr val="007B00">
                    <a:alpha val="32968"/>
                  </a:srgbClr>
                </a:gs>
                <a:gs pos="14286">
                  <a:srgbClr val="007B00">
                    <a:alpha val="30764"/>
                  </a:srgbClr>
                </a:gs>
                <a:gs pos="28571">
                  <a:srgbClr val="007B00">
                    <a:alpha val="24833"/>
                  </a:srgbClr>
                </a:gs>
                <a:gs pos="42857">
                  <a:srgbClr val="007B00">
                    <a:alpha val="17075"/>
                  </a:srgbClr>
                </a:gs>
                <a:gs pos="57143">
                  <a:srgbClr val="007B00">
                    <a:alpha val="9855"/>
                  </a:srgbClr>
                </a:gs>
                <a:gs pos="71429">
                  <a:srgbClr val="007B00">
                    <a:alpha val="4740"/>
                  </a:srgbClr>
                </a:gs>
                <a:gs pos="85714">
                  <a:srgbClr val="007B00">
                    <a:alpha val="1902"/>
                  </a:srgbClr>
                </a:gs>
                <a:gs pos="100000">
                  <a:srgbClr val="007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0" name="Splat 990"/>
            <p:cNvSpPr>
              <a:spLocks noGrp="1"/>
            </p:cNvSpPr>
            <p:nvPr/>
          </p:nvSpPr>
          <p:spPr>
            <a:xfrm rot="9349584">
              <a:off x="787567" y="235450"/>
              <a:ext cx="454805" cy="282152"/>
            </a:xfrm>
            <a:prstGeom prst="ellipse">
              <a:avLst/>
            </a:prstGeom>
            <a:gradFill>
              <a:gsLst>
                <a:gs pos="0">
                  <a:srgbClr val="FFE400">
                    <a:alpha val="32968"/>
                  </a:srgbClr>
                </a:gs>
                <a:gs pos="14286">
                  <a:srgbClr val="FFE400">
                    <a:alpha val="30764"/>
                  </a:srgbClr>
                </a:gs>
                <a:gs pos="28571">
                  <a:srgbClr val="FFE400">
                    <a:alpha val="24833"/>
                  </a:srgbClr>
                </a:gs>
                <a:gs pos="42857">
                  <a:srgbClr val="FFE400">
                    <a:alpha val="17075"/>
                  </a:srgbClr>
                </a:gs>
                <a:gs pos="57143">
                  <a:srgbClr val="FFE400">
                    <a:alpha val="9855"/>
                  </a:srgbClr>
                </a:gs>
                <a:gs pos="71429">
                  <a:srgbClr val="FFE400">
                    <a:alpha val="4740"/>
                  </a:srgbClr>
                </a:gs>
                <a:gs pos="85714">
                  <a:srgbClr val="FFE400">
                    <a:alpha val="1902"/>
                  </a:srgbClr>
                </a:gs>
                <a:gs pos="100000">
                  <a:srgbClr val="FFE4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1" name="Splat 991"/>
            <p:cNvSpPr>
              <a:spLocks noGrp="1"/>
            </p:cNvSpPr>
            <p:nvPr/>
          </p:nvSpPr>
          <p:spPr>
            <a:xfrm rot="2702532">
              <a:off x="1200714" y="1634913"/>
              <a:ext cx="386607" cy="73904"/>
            </a:xfrm>
            <a:prstGeom prst="ellipse">
              <a:avLst/>
            </a:prstGeom>
            <a:gradFill>
              <a:gsLst>
                <a:gs pos="0">
                  <a:srgbClr val="FF4000">
                    <a:alpha val="32968"/>
                  </a:srgbClr>
                </a:gs>
                <a:gs pos="14286">
                  <a:srgbClr val="FF4000">
                    <a:alpha val="30764"/>
                  </a:srgbClr>
                </a:gs>
                <a:gs pos="28571">
                  <a:srgbClr val="FF4000">
                    <a:alpha val="24833"/>
                  </a:srgbClr>
                </a:gs>
                <a:gs pos="42857">
                  <a:srgbClr val="FF4000">
                    <a:alpha val="17075"/>
                  </a:srgbClr>
                </a:gs>
                <a:gs pos="57143">
                  <a:srgbClr val="FF4000">
                    <a:alpha val="9855"/>
                  </a:srgbClr>
                </a:gs>
                <a:gs pos="71429">
                  <a:srgbClr val="FF4000">
                    <a:alpha val="4740"/>
                  </a:srgbClr>
                </a:gs>
                <a:gs pos="85714">
                  <a:srgbClr val="FF4000">
                    <a:alpha val="1902"/>
                  </a:srgbClr>
                </a:gs>
                <a:gs pos="100000">
                  <a:srgbClr val="FF4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2" name="Splat 992"/>
            <p:cNvSpPr>
              <a:spLocks noGrp="1"/>
            </p:cNvSpPr>
            <p:nvPr/>
          </p:nvSpPr>
          <p:spPr>
            <a:xfrm rot="5435164">
              <a:off x="2547990" y="3019149"/>
              <a:ext cx="308198" cy="187582"/>
            </a:xfrm>
            <a:prstGeom prst="ellipse">
              <a:avLst/>
            </a:prstGeom>
            <a:gradFill>
              <a:gsLst>
                <a:gs pos="0">
                  <a:srgbClr val="FF7C3B">
                    <a:alpha val="10793"/>
                  </a:srgbClr>
                </a:gs>
                <a:gs pos="14286">
                  <a:srgbClr val="FF7C3B">
                    <a:alpha val="9965"/>
                  </a:srgbClr>
                </a:gs>
                <a:gs pos="28571">
                  <a:srgbClr val="FF7C3B">
                    <a:alpha val="7827"/>
                  </a:srgbClr>
                </a:gs>
                <a:gs pos="42857">
                  <a:srgbClr val="FF7C3B">
                    <a:alpha val="5206"/>
                  </a:srgbClr>
                </a:gs>
                <a:gs pos="57143">
                  <a:srgbClr val="FF7C3B">
                    <a:alpha val="2919"/>
                  </a:srgbClr>
                </a:gs>
                <a:gs pos="71429">
                  <a:srgbClr val="FF7C3B">
                    <a:alpha val="1377"/>
                  </a:srgbClr>
                </a:gs>
                <a:gs pos="85714">
                  <a:srgbClr val="FF7C3B">
                    <a:alpha val="547"/>
                  </a:srgbClr>
                </a:gs>
                <a:gs pos="100000">
                  <a:srgbClr val="FF7C3B">
                    <a:alpha val="1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3" name="Splat 993"/>
            <p:cNvSpPr>
              <a:spLocks noGrp="1"/>
            </p:cNvSpPr>
            <p:nvPr/>
          </p:nvSpPr>
          <p:spPr>
            <a:xfrm rot="5878935">
              <a:off x="3282581" y="2074187"/>
              <a:ext cx="483009" cy="148139"/>
            </a:xfrm>
            <a:prstGeom prst="ellipse">
              <a:avLst/>
            </a:prstGeom>
            <a:gradFill>
              <a:gsLst>
                <a:gs pos="0">
                  <a:srgbClr val="FFFF00">
                    <a:alpha val="23840"/>
                  </a:srgbClr>
                </a:gs>
                <a:gs pos="14286">
                  <a:srgbClr val="FFFF00">
                    <a:alpha val="22144"/>
                  </a:srgbClr>
                </a:gs>
                <a:gs pos="28571">
                  <a:srgbClr val="FFFF00">
                    <a:alpha val="17663"/>
                  </a:srgbClr>
                </a:gs>
                <a:gs pos="42857">
                  <a:srgbClr val="FFFF00">
                    <a:alpha val="11969"/>
                  </a:srgbClr>
                </a:gs>
                <a:gs pos="57143">
                  <a:srgbClr val="FFFF00">
                    <a:alpha val="6820"/>
                  </a:srgbClr>
                </a:gs>
                <a:gs pos="71429">
                  <a:srgbClr val="FFFF00">
                    <a:alpha val="3252"/>
                  </a:srgbClr>
                </a:gs>
                <a:gs pos="85714">
                  <a:srgbClr val="FFFF00">
                    <a:alpha val="1299"/>
                  </a:srgbClr>
                </a:gs>
                <a:gs pos="100000">
                  <a:srgbClr val="FFFF00">
                    <a:alpha val="4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4" name="Splat 994"/>
            <p:cNvSpPr>
              <a:spLocks noGrp="1"/>
            </p:cNvSpPr>
            <p:nvPr/>
          </p:nvSpPr>
          <p:spPr>
            <a:xfrm rot="6544005">
              <a:off x="2072877" y="2496803"/>
              <a:ext cx="576774" cy="140476"/>
            </a:xfrm>
            <a:prstGeom prst="ellipse">
              <a:avLst/>
            </a:prstGeom>
            <a:gradFill>
              <a:gsLst>
                <a:gs pos="0">
                  <a:srgbClr val="007200">
                    <a:alpha val="32968"/>
                  </a:srgbClr>
                </a:gs>
                <a:gs pos="14286">
                  <a:srgbClr val="007200">
                    <a:alpha val="30764"/>
                  </a:srgbClr>
                </a:gs>
                <a:gs pos="28571">
                  <a:srgbClr val="007200">
                    <a:alpha val="24833"/>
                  </a:srgbClr>
                </a:gs>
                <a:gs pos="42857">
                  <a:srgbClr val="007200">
                    <a:alpha val="17075"/>
                  </a:srgbClr>
                </a:gs>
                <a:gs pos="57143">
                  <a:srgbClr val="007200">
                    <a:alpha val="9855"/>
                  </a:srgbClr>
                </a:gs>
                <a:gs pos="71429">
                  <a:srgbClr val="007200">
                    <a:alpha val="4740"/>
                  </a:srgbClr>
                </a:gs>
                <a:gs pos="85714">
                  <a:srgbClr val="007200">
                    <a:alpha val="1902"/>
                  </a:srgbClr>
                </a:gs>
                <a:gs pos="100000">
                  <a:srgbClr val="007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5" name="Splat 995"/>
            <p:cNvSpPr>
              <a:spLocks noGrp="1"/>
            </p:cNvSpPr>
            <p:nvPr/>
          </p:nvSpPr>
          <p:spPr>
            <a:xfrm rot="10005456">
              <a:off x="2140133" y="1443696"/>
              <a:ext cx="215573" cy="213553"/>
            </a:xfrm>
            <a:prstGeom prst="ellipse">
              <a:avLst/>
            </a:prstGeom>
            <a:gradFill>
              <a:gsLst>
                <a:gs pos="0">
                  <a:srgbClr val="FFFF00">
                    <a:alpha val="7909"/>
                  </a:srgbClr>
                </a:gs>
                <a:gs pos="14286">
                  <a:srgbClr val="FFFF00">
                    <a:alpha val="7293"/>
                  </a:srgbClr>
                </a:gs>
                <a:gs pos="28571">
                  <a:srgbClr val="FFFF00">
                    <a:alpha val="5711"/>
                  </a:srgbClr>
                </a:gs>
                <a:gs pos="42857">
                  <a:srgbClr val="FFFF00">
                    <a:alpha val="3783"/>
                  </a:srgbClr>
                </a:gs>
                <a:gs pos="57143">
                  <a:srgbClr val="FFFF00">
                    <a:alpha val="2114"/>
                  </a:srgbClr>
                </a:gs>
                <a:gs pos="71429">
                  <a:srgbClr val="FFFF00">
                    <a:alpha val="995"/>
                  </a:srgbClr>
                </a:gs>
                <a:gs pos="85714">
                  <a:srgbClr val="FFFF00">
                    <a:alpha val="395"/>
                  </a:srgbClr>
                </a:gs>
                <a:gs pos="100000">
                  <a:srgbClr val="FFFF00">
                    <a:alpha val="1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6" name="Splat 996"/>
            <p:cNvSpPr>
              <a:spLocks noGrp="1"/>
            </p:cNvSpPr>
            <p:nvPr/>
          </p:nvSpPr>
          <p:spPr>
            <a:xfrm rot="7038489">
              <a:off x="186665" y="2480774"/>
              <a:ext cx="409172" cy="189580"/>
            </a:xfrm>
            <a:prstGeom prst="ellipse">
              <a:avLst/>
            </a:prstGeom>
            <a:gradFill>
              <a:gsLst>
                <a:gs pos="0">
                  <a:srgbClr val="000000">
                    <a:alpha val="32369"/>
                  </a:srgbClr>
                </a:gs>
                <a:gs pos="14286">
                  <a:srgbClr val="000000">
                    <a:alpha val="30195"/>
                  </a:srgbClr>
                </a:gs>
                <a:gs pos="28571">
                  <a:srgbClr val="000000">
                    <a:alpha val="24354"/>
                  </a:srgbClr>
                </a:gs>
                <a:gs pos="42857">
                  <a:srgbClr val="000000">
                    <a:alpha val="16729"/>
                  </a:srgbClr>
                </a:gs>
                <a:gs pos="57143">
                  <a:srgbClr val="000000">
                    <a:alpha val="9647"/>
                  </a:srgbClr>
                </a:gs>
                <a:gs pos="71429">
                  <a:srgbClr val="000000">
                    <a:alpha val="4637"/>
                  </a:srgbClr>
                </a:gs>
                <a:gs pos="85714">
                  <a:srgbClr val="000000">
                    <a:alpha val="1860"/>
                  </a:srgbClr>
                </a:gs>
                <a:gs pos="100000">
                  <a:srgbClr val="000000">
                    <a:alpha val="6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7" name="Splat 997"/>
            <p:cNvSpPr>
              <a:spLocks noGrp="1"/>
            </p:cNvSpPr>
            <p:nvPr/>
          </p:nvSpPr>
          <p:spPr>
            <a:xfrm rot="7401802">
              <a:off x="1137021" y="901846"/>
              <a:ext cx="547471" cy="28917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8" name="Splat 998"/>
            <p:cNvSpPr>
              <a:spLocks noGrp="1"/>
            </p:cNvSpPr>
            <p:nvPr/>
          </p:nvSpPr>
          <p:spPr>
            <a:xfrm rot="6358316">
              <a:off x="2065312" y="2375222"/>
              <a:ext cx="568156" cy="216395"/>
            </a:xfrm>
            <a:prstGeom prst="ellipse">
              <a:avLst/>
            </a:prstGeom>
            <a:gradFill>
              <a:gsLst>
                <a:gs pos="0">
                  <a:srgbClr val="007600">
                    <a:alpha val="32968"/>
                  </a:srgbClr>
                </a:gs>
                <a:gs pos="14286">
                  <a:srgbClr val="007600">
                    <a:alpha val="30764"/>
                  </a:srgbClr>
                </a:gs>
                <a:gs pos="28571">
                  <a:srgbClr val="007600">
                    <a:alpha val="24833"/>
                  </a:srgbClr>
                </a:gs>
                <a:gs pos="42857">
                  <a:srgbClr val="007600">
                    <a:alpha val="17075"/>
                  </a:srgbClr>
                </a:gs>
                <a:gs pos="57143">
                  <a:srgbClr val="007600">
                    <a:alpha val="9855"/>
                  </a:srgbClr>
                </a:gs>
                <a:gs pos="71429">
                  <a:srgbClr val="007600">
                    <a:alpha val="4740"/>
                  </a:srgbClr>
                </a:gs>
                <a:gs pos="85714">
                  <a:srgbClr val="007600">
                    <a:alpha val="1902"/>
                  </a:srgbClr>
                </a:gs>
                <a:gs pos="100000">
                  <a:srgbClr val="0076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9" name="Splat 999"/>
            <p:cNvSpPr>
              <a:spLocks noGrp="1"/>
            </p:cNvSpPr>
            <p:nvPr/>
          </p:nvSpPr>
          <p:spPr>
            <a:xfrm rot="8406920">
              <a:off x="2690108" y="2961501"/>
              <a:ext cx="408250" cy="238494"/>
            </a:xfrm>
            <a:prstGeom prst="ellipse">
              <a:avLst/>
            </a:prstGeom>
            <a:gradFill>
              <a:gsLst>
                <a:gs pos="0">
                  <a:srgbClr val="FF008B">
                    <a:alpha val="29426"/>
                  </a:srgbClr>
                </a:gs>
                <a:gs pos="14286">
                  <a:srgbClr val="FF008B">
                    <a:alpha val="27409"/>
                  </a:srgbClr>
                </a:gs>
                <a:gs pos="28571">
                  <a:srgbClr val="FF008B">
                    <a:alpha val="22020"/>
                  </a:srgbClr>
                </a:gs>
                <a:gs pos="42857">
                  <a:srgbClr val="FF008B">
                    <a:alpha val="15053"/>
                  </a:srgbClr>
                </a:gs>
                <a:gs pos="57143">
                  <a:srgbClr val="FF008B">
                    <a:alpha val="8643"/>
                  </a:srgbClr>
                </a:gs>
                <a:gs pos="71429">
                  <a:srgbClr val="FF008B">
                    <a:alpha val="4143"/>
                  </a:srgbClr>
                </a:gs>
                <a:gs pos="85714">
                  <a:srgbClr val="FF008B">
                    <a:alpha val="1659"/>
                  </a:srgbClr>
                </a:gs>
                <a:gs pos="100000">
                  <a:srgbClr val="FF008B">
                    <a:alpha val="5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0" name="Splat 1000"/>
            <p:cNvSpPr>
              <a:spLocks noGrp="1"/>
            </p:cNvSpPr>
            <p:nvPr/>
          </p:nvSpPr>
          <p:spPr>
            <a:xfrm rot="4664225">
              <a:off x="1001501" y="1399118"/>
              <a:ext cx="427930" cy="806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1" name="Splat 1001"/>
            <p:cNvSpPr>
              <a:spLocks noGrp="1"/>
            </p:cNvSpPr>
            <p:nvPr/>
          </p:nvSpPr>
          <p:spPr>
            <a:xfrm rot="-10147586">
              <a:off x="2758841" y="2524201"/>
              <a:ext cx="439487" cy="279596"/>
            </a:xfrm>
            <a:prstGeom prst="ellipse">
              <a:avLst/>
            </a:prstGeom>
            <a:gradFill>
              <a:gsLst>
                <a:gs pos="0">
                  <a:srgbClr val="FF8841">
                    <a:alpha val="32968"/>
                  </a:srgbClr>
                </a:gs>
                <a:gs pos="14286">
                  <a:srgbClr val="FF8841">
                    <a:alpha val="30764"/>
                  </a:srgbClr>
                </a:gs>
                <a:gs pos="28571">
                  <a:srgbClr val="FF8841">
                    <a:alpha val="24833"/>
                  </a:srgbClr>
                </a:gs>
                <a:gs pos="42857">
                  <a:srgbClr val="FF8841">
                    <a:alpha val="17075"/>
                  </a:srgbClr>
                </a:gs>
                <a:gs pos="57143">
                  <a:srgbClr val="FF8841">
                    <a:alpha val="9855"/>
                  </a:srgbClr>
                </a:gs>
                <a:gs pos="71429">
                  <a:srgbClr val="FF8841">
                    <a:alpha val="4740"/>
                  </a:srgbClr>
                </a:gs>
                <a:gs pos="85714">
                  <a:srgbClr val="FF8841">
                    <a:alpha val="1902"/>
                  </a:srgbClr>
                </a:gs>
                <a:gs pos="100000">
                  <a:srgbClr val="FF884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2" name="Splat 1002"/>
            <p:cNvSpPr>
              <a:spLocks noGrp="1"/>
            </p:cNvSpPr>
            <p:nvPr/>
          </p:nvSpPr>
          <p:spPr>
            <a:xfrm rot="6157070">
              <a:off x="44702" y="1195638"/>
              <a:ext cx="422812" cy="258099"/>
            </a:xfrm>
            <a:prstGeom prst="ellipse">
              <a:avLst/>
            </a:prstGeom>
            <a:gradFill>
              <a:gsLst>
                <a:gs pos="0">
                  <a:srgbClr val="FFF100">
                    <a:alpha val="32968"/>
                  </a:srgbClr>
                </a:gs>
                <a:gs pos="14286">
                  <a:srgbClr val="FFF100">
                    <a:alpha val="30764"/>
                  </a:srgbClr>
                </a:gs>
                <a:gs pos="28571">
                  <a:srgbClr val="FFF100">
                    <a:alpha val="24833"/>
                  </a:srgbClr>
                </a:gs>
                <a:gs pos="42857">
                  <a:srgbClr val="FFF100">
                    <a:alpha val="17075"/>
                  </a:srgbClr>
                </a:gs>
                <a:gs pos="57143">
                  <a:srgbClr val="FFF100">
                    <a:alpha val="9855"/>
                  </a:srgbClr>
                </a:gs>
                <a:gs pos="71429">
                  <a:srgbClr val="FFF100">
                    <a:alpha val="4740"/>
                  </a:srgbClr>
                </a:gs>
                <a:gs pos="85714">
                  <a:srgbClr val="FFF100">
                    <a:alpha val="1902"/>
                  </a:srgbClr>
                </a:gs>
                <a:gs pos="100000">
                  <a:srgbClr val="FFF1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3" name="Splat 1003"/>
            <p:cNvSpPr>
              <a:spLocks noGrp="1"/>
            </p:cNvSpPr>
            <p:nvPr/>
          </p:nvSpPr>
          <p:spPr>
            <a:xfrm rot="4747441">
              <a:off x="84765" y="2379146"/>
              <a:ext cx="469253" cy="222881"/>
            </a:xfrm>
            <a:prstGeom prst="ellipse">
              <a:avLst/>
            </a:prstGeom>
            <a:gradFill>
              <a:gsLst>
                <a:gs pos="0">
                  <a:srgbClr val="00D200">
                    <a:alpha val="24375"/>
                  </a:srgbClr>
                </a:gs>
                <a:gs pos="14286">
                  <a:srgbClr val="00D200">
                    <a:alpha val="22647"/>
                  </a:srgbClr>
                </a:gs>
                <a:gs pos="28571">
                  <a:srgbClr val="00D200">
                    <a:alpha val="18076"/>
                  </a:srgbClr>
                </a:gs>
                <a:gs pos="42857">
                  <a:srgbClr val="00D200">
                    <a:alpha val="12259"/>
                  </a:srgbClr>
                </a:gs>
                <a:gs pos="57143">
                  <a:srgbClr val="00D200">
                    <a:alpha val="6990"/>
                  </a:srgbClr>
                </a:gs>
                <a:gs pos="71429">
                  <a:srgbClr val="00D200">
                    <a:alpha val="3335"/>
                  </a:srgbClr>
                </a:gs>
                <a:gs pos="85714">
                  <a:srgbClr val="00D200">
                    <a:alpha val="1332"/>
                  </a:srgbClr>
                </a:gs>
                <a:gs pos="100000">
                  <a:srgbClr val="00D200">
                    <a:alpha val="4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4" name="Splat 1004"/>
            <p:cNvSpPr>
              <a:spLocks noGrp="1"/>
            </p:cNvSpPr>
            <p:nvPr/>
          </p:nvSpPr>
          <p:spPr>
            <a:xfrm rot="5842566">
              <a:off x="355052" y="665622"/>
              <a:ext cx="421104" cy="355510"/>
            </a:xfrm>
            <a:prstGeom prst="ellipse">
              <a:avLst/>
            </a:prstGeom>
            <a:gradFill>
              <a:gsLst>
                <a:gs pos="0">
                  <a:srgbClr val="FFDE00">
                    <a:alpha val="32968"/>
                  </a:srgbClr>
                </a:gs>
                <a:gs pos="14286">
                  <a:srgbClr val="FFDE00">
                    <a:alpha val="30764"/>
                  </a:srgbClr>
                </a:gs>
                <a:gs pos="28571">
                  <a:srgbClr val="FFDE00">
                    <a:alpha val="24833"/>
                  </a:srgbClr>
                </a:gs>
                <a:gs pos="42857">
                  <a:srgbClr val="FFDE00">
                    <a:alpha val="17075"/>
                  </a:srgbClr>
                </a:gs>
                <a:gs pos="57143">
                  <a:srgbClr val="FFDE00">
                    <a:alpha val="9855"/>
                  </a:srgbClr>
                </a:gs>
                <a:gs pos="71429">
                  <a:srgbClr val="FFDE00">
                    <a:alpha val="4740"/>
                  </a:srgbClr>
                </a:gs>
                <a:gs pos="85714">
                  <a:srgbClr val="FFDE00">
                    <a:alpha val="1902"/>
                  </a:srgbClr>
                </a:gs>
                <a:gs pos="100000">
                  <a:srgbClr val="FFD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5" name="Splat 1005"/>
            <p:cNvSpPr>
              <a:spLocks noGrp="1"/>
            </p:cNvSpPr>
            <p:nvPr/>
          </p:nvSpPr>
          <p:spPr>
            <a:xfrm rot="-10281381">
              <a:off x="1888274" y="3018293"/>
              <a:ext cx="737794" cy="18224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6" name="Splat 1006"/>
            <p:cNvSpPr>
              <a:spLocks noGrp="1"/>
            </p:cNvSpPr>
            <p:nvPr/>
          </p:nvSpPr>
          <p:spPr>
            <a:xfrm rot="9055842">
              <a:off x="2553730" y="2984197"/>
              <a:ext cx="394431" cy="280231"/>
            </a:xfrm>
            <a:prstGeom prst="ellipse">
              <a:avLst/>
            </a:prstGeom>
            <a:gradFill>
              <a:gsLst>
                <a:gs pos="0">
                  <a:srgbClr val="FF00FF">
                    <a:alpha val="12089"/>
                  </a:srgbClr>
                </a:gs>
                <a:gs pos="14286">
                  <a:srgbClr val="FF00FF">
                    <a:alpha val="11168"/>
                  </a:srgbClr>
                </a:gs>
                <a:gs pos="28571">
                  <a:srgbClr val="FF00FF">
                    <a:alpha val="8785"/>
                  </a:srgbClr>
                </a:gs>
                <a:gs pos="42857">
                  <a:srgbClr val="FF00FF">
                    <a:alpha val="5853"/>
                  </a:srgbClr>
                </a:gs>
                <a:gs pos="57143">
                  <a:srgbClr val="FF00FF">
                    <a:alpha val="3287"/>
                  </a:srgbClr>
                </a:gs>
                <a:gs pos="71429">
                  <a:srgbClr val="FF00FF">
                    <a:alpha val="1552"/>
                  </a:srgbClr>
                </a:gs>
                <a:gs pos="85714">
                  <a:srgbClr val="FF00FF">
                    <a:alpha val="617"/>
                  </a:srgbClr>
                </a:gs>
                <a:gs pos="100000">
                  <a:srgbClr val="FF00FF">
                    <a:alpha val="2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7" name="Splat 1007"/>
            <p:cNvSpPr>
              <a:spLocks noGrp="1"/>
            </p:cNvSpPr>
            <p:nvPr/>
          </p:nvSpPr>
          <p:spPr>
            <a:xfrm rot="-10658869">
              <a:off x="1631078" y="963544"/>
              <a:ext cx="399994" cy="183776"/>
            </a:xfrm>
            <a:prstGeom prst="ellipse">
              <a:avLst/>
            </a:prstGeom>
            <a:gradFill>
              <a:gsLst>
                <a:gs pos="0">
                  <a:srgbClr val="FF1600">
                    <a:alpha val="32794"/>
                  </a:srgbClr>
                </a:gs>
                <a:gs pos="14286">
                  <a:srgbClr val="FF1600">
                    <a:alpha val="30599"/>
                  </a:srgbClr>
                </a:gs>
                <a:gs pos="28571">
                  <a:srgbClr val="FF1600">
                    <a:alpha val="24694"/>
                  </a:srgbClr>
                </a:gs>
                <a:gs pos="42857">
                  <a:srgbClr val="FF1600">
                    <a:alpha val="16975"/>
                  </a:srgbClr>
                </a:gs>
                <a:gs pos="57143">
                  <a:srgbClr val="FF1600">
                    <a:alpha val="9794"/>
                  </a:srgbClr>
                </a:gs>
                <a:gs pos="71429">
                  <a:srgbClr val="FF1600">
                    <a:alpha val="4710"/>
                  </a:srgbClr>
                </a:gs>
                <a:gs pos="85714">
                  <a:srgbClr val="FF1600">
                    <a:alpha val="1890"/>
                  </a:srgbClr>
                </a:gs>
                <a:gs pos="100000">
                  <a:srgbClr val="FF1600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8" name="Splat 1008"/>
            <p:cNvSpPr>
              <a:spLocks noGrp="1"/>
            </p:cNvSpPr>
            <p:nvPr/>
          </p:nvSpPr>
          <p:spPr>
            <a:xfrm rot="-8604186">
              <a:off x="2291197" y="941522"/>
              <a:ext cx="750383" cy="422070"/>
            </a:xfrm>
            <a:prstGeom prst="ellipse">
              <a:avLst/>
            </a:prstGeom>
            <a:gradFill>
              <a:gsLst>
                <a:gs pos="0">
                  <a:srgbClr val="FF7400">
                    <a:alpha val="32968"/>
                  </a:srgbClr>
                </a:gs>
                <a:gs pos="14286">
                  <a:srgbClr val="FF7400">
                    <a:alpha val="30764"/>
                  </a:srgbClr>
                </a:gs>
                <a:gs pos="28571">
                  <a:srgbClr val="FF7400">
                    <a:alpha val="24833"/>
                  </a:srgbClr>
                </a:gs>
                <a:gs pos="42857">
                  <a:srgbClr val="FF7400">
                    <a:alpha val="17075"/>
                  </a:srgbClr>
                </a:gs>
                <a:gs pos="57143">
                  <a:srgbClr val="FF7400">
                    <a:alpha val="9855"/>
                  </a:srgbClr>
                </a:gs>
                <a:gs pos="71429">
                  <a:srgbClr val="FF7400">
                    <a:alpha val="4740"/>
                  </a:srgbClr>
                </a:gs>
                <a:gs pos="85714">
                  <a:srgbClr val="FF7400">
                    <a:alpha val="1902"/>
                  </a:srgbClr>
                </a:gs>
                <a:gs pos="100000">
                  <a:srgbClr val="FF74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9" name="Splat 1009"/>
            <p:cNvSpPr>
              <a:spLocks noGrp="1"/>
            </p:cNvSpPr>
            <p:nvPr/>
          </p:nvSpPr>
          <p:spPr>
            <a:xfrm rot="-10009670">
              <a:off x="2080341" y="964528"/>
              <a:ext cx="220870" cy="192402"/>
            </a:xfrm>
            <a:prstGeom prst="ellipse">
              <a:avLst/>
            </a:prstGeom>
            <a:gradFill>
              <a:gsLst>
                <a:gs pos="0">
                  <a:srgbClr val="FFB6C1">
                    <a:alpha val="29394"/>
                  </a:srgbClr>
                </a:gs>
                <a:gs pos="14286">
                  <a:srgbClr val="FFB6C1">
                    <a:alpha val="27378"/>
                  </a:srgbClr>
                </a:gs>
                <a:gs pos="28571">
                  <a:srgbClr val="FFB6C1">
                    <a:alpha val="21994"/>
                  </a:srgbClr>
                </a:gs>
                <a:gs pos="42857">
                  <a:srgbClr val="FFB6C1">
                    <a:alpha val="15034"/>
                  </a:srgbClr>
                </a:gs>
                <a:gs pos="57143">
                  <a:srgbClr val="FFB6C1">
                    <a:alpha val="8632"/>
                  </a:srgbClr>
                </a:gs>
                <a:gs pos="71429">
                  <a:srgbClr val="FFB6C1">
                    <a:alpha val="4138"/>
                  </a:srgbClr>
                </a:gs>
                <a:gs pos="85714">
                  <a:srgbClr val="FFB6C1">
                    <a:alpha val="1657"/>
                  </a:srgbClr>
                </a:gs>
                <a:gs pos="100000">
                  <a:srgbClr val="FFB6C1">
                    <a:alpha val="5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0" name="Splat 1010"/>
            <p:cNvSpPr>
              <a:spLocks noGrp="1"/>
            </p:cNvSpPr>
            <p:nvPr/>
          </p:nvSpPr>
          <p:spPr>
            <a:xfrm rot="-8551153">
              <a:off x="2372538" y="1146983"/>
              <a:ext cx="566538" cy="222673"/>
            </a:xfrm>
            <a:prstGeom prst="ellipse">
              <a:avLst/>
            </a:prstGeom>
            <a:gradFill>
              <a:gsLst>
                <a:gs pos="0">
                  <a:srgbClr val="000000">
                    <a:alpha val="29539"/>
                  </a:srgbClr>
                </a:gs>
                <a:gs pos="14286">
                  <a:srgbClr val="000000">
                    <a:alpha val="27515"/>
                  </a:srgbClr>
                </a:gs>
                <a:gs pos="28571">
                  <a:srgbClr val="000000">
                    <a:alpha val="22109"/>
                  </a:srgbClr>
                </a:gs>
                <a:gs pos="42857">
                  <a:srgbClr val="000000">
                    <a:alpha val="15116"/>
                  </a:srgbClr>
                </a:gs>
                <a:gs pos="57143">
                  <a:srgbClr val="000000">
                    <a:alpha val="8681"/>
                  </a:srgbClr>
                </a:gs>
                <a:gs pos="71429">
                  <a:srgbClr val="000000">
                    <a:alpha val="4162"/>
                  </a:srgbClr>
                </a:gs>
                <a:gs pos="85714">
                  <a:srgbClr val="000000">
                    <a:alpha val="1667"/>
                  </a:srgbClr>
                </a:gs>
                <a:gs pos="100000">
                  <a:srgbClr val="000000">
                    <a:alpha val="5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1" name="Splat 1011"/>
            <p:cNvSpPr>
              <a:spLocks noGrp="1"/>
            </p:cNvSpPr>
            <p:nvPr/>
          </p:nvSpPr>
          <p:spPr>
            <a:xfrm rot="6042663">
              <a:off x="2187753" y="3034088"/>
              <a:ext cx="644559" cy="16661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2" name="Splat 1012"/>
            <p:cNvSpPr>
              <a:spLocks noGrp="1"/>
            </p:cNvSpPr>
            <p:nvPr/>
          </p:nvSpPr>
          <p:spPr>
            <a:xfrm rot="6892088">
              <a:off x="-1744" y="1127489"/>
              <a:ext cx="621894" cy="281751"/>
            </a:xfrm>
            <a:prstGeom prst="ellipse">
              <a:avLst/>
            </a:prstGeom>
            <a:gradFill>
              <a:gsLst>
                <a:gs pos="0">
                  <a:srgbClr val="007800">
                    <a:alpha val="30721"/>
                  </a:srgbClr>
                </a:gs>
                <a:gs pos="14286">
                  <a:srgbClr val="007800">
                    <a:alpha val="28634"/>
                  </a:srgbClr>
                </a:gs>
                <a:gs pos="28571">
                  <a:srgbClr val="007800">
                    <a:alpha val="23044"/>
                  </a:srgbClr>
                </a:gs>
                <a:gs pos="42857">
                  <a:srgbClr val="007800">
                    <a:alpha val="15786"/>
                  </a:srgbClr>
                </a:gs>
                <a:gs pos="57143">
                  <a:srgbClr val="007800">
                    <a:alpha val="9081"/>
                  </a:srgbClr>
                </a:gs>
                <a:gs pos="71429">
                  <a:srgbClr val="007800">
                    <a:alpha val="4358"/>
                  </a:srgbClr>
                </a:gs>
                <a:gs pos="85714">
                  <a:srgbClr val="007800">
                    <a:alpha val="1747"/>
                  </a:srgbClr>
                </a:gs>
                <a:gs pos="100000">
                  <a:srgbClr val="007800">
                    <a:alpha val="5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3" name="Splat 1013"/>
            <p:cNvSpPr>
              <a:spLocks noGrp="1"/>
            </p:cNvSpPr>
            <p:nvPr/>
          </p:nvSpPr>
          <p:spPr>
            <a:xfrm rot="6672373">
              <a:off x="2039502" y="3021681"/>
              <a:ext cx="881852" cy="23778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4" name="Splat 1014"/>
            <p:cNvSpPr>
              <a:spLocks noGrp="1"/>
            </p:cNvSpPr>
            <p:nvPr/>
          </p:nvSpPr>
          <p:spPr>
            <a:xfrm rot="-10573707">
              <a:off x="1732545" y="60316"/>
              <a:ext cx="460584" cy="305640"/>
            </a:xfrm>
            <a:prstGeom prst="ellipse">
              <a:avLst/>
            </a:prstGeom>
            <a:gradFill>
              <a:gsLst>
                <a:gs pos="0">
                  <a:srgbClr val="2B6700">
                    <a:alpha val="32968"/>
                  </a:srgbClr>
                </a:gs>
                <a:gs pos="14286">
                  <a:srgbClr val="2B6700">
                    <a:alpha val="30764"/>
                  </a:srgbClr>
                </a:gs>
                <a:gs pos="28571">
                  <a:srgbClr val="2B6700">
                    <a:alpha val="24833"/>
                  </a:srgbClr>
                </a:gs>
                <a:gs pos="42857">
                  <a:srgbClr val="2B6700">
                    <a:alpha val="17075"/>
                  </a:srgbClr>
                </a:gs>
                <a:gs pos="57143">
                  <a:srgbClr val="2B6700">
                    <a:alpha val="9855"/>
                  </a:srgbClr>
                </a:gs>
                <a:gs pos="71429">
                  <a:srgbClr val="2B6700">
                    <a:alpha val="4740"/>
                  </a:srgbClr>
                </a:gs>
                <a:gs pos="85714">
                  <a:srgbClr val="2B6700">
                    <a:alpha val="1902"/>
                  </a:srgbClr>
                </a:gs>
                <a:gs pos="100000">
                  <a:srgbClr val="2B6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5" name="Splat 1015"/>
            <p:cNvSpPr>
              <a:spLocks noGrp="1"/>
            </p:cNvSpPr>
            <p:nvPr/>
          </p:nvSpPr>
          <p:spPr>
            <a:xfrm rot="-8522506">
              <a:off x="2232424" y="1294205"/>
              <a:ext cx="383238" cy="152954"/>
            </a:xfrm>
            <a:prstGeom prst="ellipse">
              <a:avLst/>
            </a:prstGeom>
            <a:gradFill>
              <a:gsLst>
                <a:gs pos="0">
                  <a:srgbClr val="FF5D00">
                    <a:alpha val="32968"/>
                  </a:srgbClr>
                </a:gs>
                <a:gs pos="14286">
                  <a:srgbClr val="FF5D00">
                    <a:alpha val="30764"/>
                  </a:srgbClr>
                </a:gs>
                <a:gs pos="28571">
                  <a:srgbClr val="FF5D00">
                    <a:alpha val="24833"/>
                  </a:srgbClr>
                </a:gs>
                <a:gs pos="42857">
                  <a:srgbClr val="FF5D00">
                    <a:alpha val="17075"/>
                  </a:srgbClr>
                </a:gs>
                <a:gs pos="57143">
                  <a:srgbClr val="FF5D00">
                    <a:alpha val="9855"/>
                  </a:srgbClr>
                </a:gs>
                <a:gs pos="71429">
                  <a:srgbClr val="FF5D00">
                    <a:alpha val="4740"/>
                  </a:srgbClr>
                </a:gs>
                <a:gs pos="85714">
                  <a:srgbClr val="FF5D00">
                    <a:alpha val="1902"/>
                  </a:srgbClr>
                </a:gs>
                <a:gs pos="100000">
                  <a:srgbClr val="FF5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6" name="Splat 1016"/>
            <p:cNvSpPr>
              <a:spLocks noGrp="1"/>
            </p:cNvSpPr>
            <p:nvPr/>
          </p:nvSpPr>
          <p:spPr>
            <a:xfrm rot="2840117">
              <a:off x="1470502" y="2474412"/>
              <a:ext cx="574416" cy="291887"/>
            </a:xfrm>
            <a:prstGeom prst="ellipse">
              <a:avLst/>
            </a:prstGeom>
            <a:gradFill>
              <a:gsLst>
                <a:gs pos="0">
                  <a:srgbClr val="00FF00">
                    <a:alpha val="24611"/>
                  </a:srgbClr>
                </a:gs>
                <a:gs pos="14286">
                  <a:srgbClr val="00FF00">
                    <a:alpha val="22869"/>
                  </a:srgbClr>
                </a:gs>
                <a:gs pos="28571">
                  <a:srgbClr val="00FF00">
                    <a:alpha val="18259"/>
                  </a:srgbClr>
                </a:gs>
                <a:gs pos="42857">
                  <a:srgbClr val="00FF00">
                    <a:alpha val="12387"/>
                  </a:srgbClr>
                </a:gs>
                <a:gs pos="57143">
                  <a:srgbClr val="00FF00">
                    <a:alpha val="7066"/>
                  </a:srgbClr>
                </a:gs>
                <a:gs pos="71429">
                  <a:srgbClr val="00FF00">
                    <a:alpha val="3372"/>
                  </a:srgbClr>
                </a:gs>
                <a:gs pos="85714">
                  <a:srgbClr val="00FF00">
                    <a:alpha val="1347"/>
                  </a:srgbClr>
                </a:gs>
                <a:gs pos="100000">
                  <a:srgbClr val="00FF00">
                    <a:alpha val="4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7" name="Splat 1017"/>
            <p:cNvSpPr>
              <a:spLocks noGrp="1"/>
            </p:cNvSpPr>
            <p:nvPr/>
          </p:nvSpPr>
          <p:spPr>
            <a:xfrm rot="6976955">
              <a:off x="56090" y="1310279"/>
              <a:ext cx="463991" cy="396932"/>
            </a:xfrm>
            <a:prstGeom prst="ellipse">
              <a:avLst/>
            </a:prstGeom>
            <a:gradFill>
              <a:gsLst>
                <a:gs pos="0">
                  <a:srgbClr val="FFDB00">
                    <a:alpha val="32697"/>
                  </a:srgbClr>
                </a:gs>
                <a:gs pos="14286">
                  <a:srgbClr val="FFDB00">
                    <a:alpha val="30507"/>
                  </a:srgbClr>
                </a:gs>
                <a:gs pos="28571">
                  <a:srgbClr val="FFDB00">
                    <a:alpha val="24616"/>
                  </a:srgbClr>
                </a:gs>
                <a:gs pos="42857">
                  <a:srgbClr val="FFDB00">
                    <a:alpha val="16919"/>
                  </a:srgbClr>
                </a:gs>
                <a:gs pos="57143">
                  <a:srgbClr val="FFDB00">
                    <a:alpha val="9761"/>
                  </a:srgbClr>
                </a:gs>
                <a:gs pos="71429">
                  <a:srgbClr val="FFDB00">
                    <a:alpha val="4694"/>
                  </a:srgbClr>
                </a:gs>
                <a:gs pos="85714">
                  <a:srgbClr val="FFDB00">
                    <a:alpha val="1883"/>
                  </a:srgbClr>
                </a:gs>
                <a:gs pos="100000">
                  <a:srgbClr val="FFDB00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8" name="Splat 1018"/>
            <p:cNvSpPr>
              <a:spLocks noGrp="1"/>
            </p:cNvSpPr>
            <p:nvPr/>
          </p:nvSpPr>
          <p:spPr>
            <a:xfrm rot="6283356">
              <a:off x="2773007" y="2502642"/>
              <a:ext cx="734507" cy="18986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9" name="Splat 1019"/>
            <p:cNvSpPr>
              <a:spLocks noGrp="1"/>
            </p:cNvSpPr>
            <p:nvPr/>
          </p:nvSpPr>
          <p:spPr>
            <a:xfrm rot="8310214">
              <a:off x="537155" y="423170"/>
              <a:ext cx="448913" cy="184778"/>
            </a:xfrm>
            <a:prstGeom prst="ellipse">
              <a:avLst/>
            </a:prstGeom>
            <a:gradFill>
              <a:gsLst>
                <a:gs pos="0">
                  <a:srgbClr val="FFE900">
                    <a:alpha val="32968"/>
                  </a:srgbClr>
                </a:gs>
                <a:gs pos="14286">
                  <a:srgbClr val="FFE900">
                    <a:alpha val="30764"/>
                  </a:srgbClr>
                </a:gs>
                <a:gs pos="28571">
                  <a:srgbClr val="FFE900">
                    <a:alpha val="24833"/>
                  </a:srgbClr>
                </a:gs>
                <a:gs pos="42857">
                  <a:srgbClr val="FFE900">
                    <a:alpha val="17075"/>
                  </a:srgbClr>
                </a:gs>
                <a:gs pos="57143">
                  <a:srgbClr val="FFE900">
                    <a:alpha val="9855"/>
                  </a:srgbClr>
                </a:gs>
                <a:gs pos="71429">
                  <a:srgbClr val="FFE900">
                    <a:alpha val="4740"/>
                  </a:srgbClr>
                </a:gs>
                <a:gs pos="85714">
                  <a:srgbClr val="FFE900">
                    <a:alpha val="1902"/>
                  </a:srgbClr>
                </a:gs>
                <a:gs pos="100000">
                  <a:srgbClr val="FFE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0" name="Splat 1020"/>
            <p:cNvSpPr>
              <a:spLocks noGrp="1"/>
            </p:cNvSpPr>
            <p:nvPr/>
          </p:nvSpPr>
          <p:spPr>
            <a:xfrm rot="-9841532">
              <a:off x="1891854" y="56865"/>
              <a:ext cx="360650" cy="174412"/>
            </a:xfrm>
            <a:prstGeom prst="ellipse">
              <a:avLst/>
            </a:prstGeom>
            <a:gradFill>
              <a:gsLst>
                <a:gs pos="0">
                  <a:srgbClr val="FF0000">
                    <a:alpha val="13445"/>
                  </a:srgbClr>
                </a:gs>
                <a:gs pos="14286">
                  <a:srgbClr val="FF0000">
                    <a:alpha val="12429"/>
                  </a:srgbClr>
                </a:gs>
                <a:gs pos="28571">
                  <a:srgbClr val="FF0000">
                    <a:alpha val="9792"/>
                  </a:srgbClr>
                </a:gs>
                <a:gs pos="42857">
                  <a:srgbClr val="FF0000">
                    <a:alpha val="6536"/>
                  </a:srgbClr>
                </a:gs>
                <a:gs pos="57143">
                  <a:srgbClr val="FF0000">
                    <a:alpha val="3676"/>
                  </a:srgbClr>
                </a:gs>
                <a:gs pos="71429">
                  <a:srgbClr val="FF0000">
                    <a:alpha val="1738"/>
                  </a:srgbClr>
                </a:gs>
                <a:gs pos="85714">
                  <a:srgbClr val="FF0000">
                    <a:alpha val="691"/>
                  </a:srgbClr>
                </a:gs>
                <a:gs pos="100000">
                  <a:srgbClr val="FF0000">
                    <a:alpha val="2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1" name="Splat 1021"/>
            <p:cNvSpPr>
              <a:spLocks noGrp="1"/>
            </p:cNvSpPr>
            <p:nvPr/>
          </p:nvSpPr>
          <p:spPr>
            <a:xfrm rot="8444406">
              <a:off x="2013433" y="2848941"/>
              <a:ext cx="574861" cy="48356"/>
            </a:xfrm>
            <a:prstGeom prst="ellipse">
              <a:avLst/>
            </a:prstGeom>
            <a:gradFill>
              <a:gsLst>
                <a:gs pos="0">
                  <a:srgbClr val="FF0000">
                    <a:alpha val="32283"/>
                  </a:srgbClr>
                </a:gs>
                <a:gs pos="14286">
                  <a:srgbClr val="FF0000">
                    <a:alpha val="30114"/>
                  </a:srgbClr>
                </a:gs>
                <a:gs pos="28571">
                  <a:srgbClr val="FF0000">
                    <a:alpha val="24286"/>
                  </a:srgbClr>
                </a:gs>
                <a:gs pos="42857">
                  <a:srgbClr val="FF0000">
                    <a:alpha val="16680"/>
                  </a:srgbClr>
                </a:gs>
                <a:gs pos="57143">
                  <a:srgbClr val="FF0000">
                    <a:alpha val="9617"/>
                  </a:srgbClr>
                </a:gs>
                <a:gs pos="71429">
                  <a:srgbClr val="FF0000">
                    <a:alpha val="4623"/>
                  </a:srgbClr>
                </a:gs>
                <a:gs pos="85714">
                  <a:srgbClr val="FF0000">
                    <a:alpha val="1854"/>
                  </a:srgbClr>
                </a:gs>
                <a:gs pos="100000">
                  <a:srgbClr val="FF0000">
                    <a:alpha val="6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2" name="Splat 1022"/>
            <p:cNvSpPr>
              <a:spLocks noGrp="1"/>
            </p:cNvSpPr>
            <p:nvPr/>
          </p:nvSpPr>
          <p:spPr>
            <a:xfrm rot="8892743">
              <a:off x="1762930" y="2104233"/>
              <a:ext cx="606453" cy="213886"/>
            </a:xfrm>
            <a:prstGeom prst="ellipse">
              <a:avLst/>
            </a:prstGeom>
            <a:gradFill>
              <a:gsLst>
                <a:gs pos="0">
                  <a:srgbClr val="00FF00">
                    <a:alpha val="9234"/>
                  </a:srgbClr>
                </a:gs>
                <a:gs pos="14286">
                  <a:srgbClr val="00FF00">
                    <a:alpha val="8520"/>
                  </a:srgbClr>
                </a:gs>
                <a:gs pos="28571">
                  <a:srgbClr val="00FF00">
                    <a:alpha val="6681"/>
                  </a:srgbClr>
                </a:gs>
                <a:gs pos="42857">
                  <a:srgbClr val="00FF00">
                    <a:alpha val="4434"/>
                  </a:srgbClr>
                </a:gs>
                <a:gs pos="57143">
                  <a:srgbClr val="00FF00">
                    <a:alpha val="2482"/>
                  </a:srgbClr>
                </a:gs>
                <a:gs pos="71429">
                  <a:srgbClr val="00FF00">
                    <a:alpha val="1169"/>
                  </a:srgbClr>
                </a:gs>
                <a:gs pos="85714">
                  <a:srgbClr val="00FF00">
                    <a:alpha val="464"/>
                  </a:srgbClr>
                </a:gs>
                <a:gs pos="100000">
                  <a:srgbClr val="00FF00">
                    <a:alpha val="1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3" name="Splat 1023"/>
            <p:cNvSpPr>
              <a:spLocks noGrp="1"/>
            </p:cNvSpPr>
            <p:nvPr/>
          </p:nvSpPr>
          <p:spPr>
            <a:xfrm rot="-8965559">
              <a:off x="1307435" y="1668949"/>
              <a:ext cx="361405" cy="113008"/>
            </a:xfrm>
            <a:prstGeom prst="ellipse">
              <a:avLst/>
            </a:prstGeom>
            <a:gradFill>
              <a:gsLst>
                <a:gs pos="0">
                  <a:srgbClr val="FF5100">
                    <a:alpha val="32968"/>
                  </a:srgbClr>
                </a:gs>
                <a:gs pos="14286">
                  <a:srgbClr val="FF5100">
                    <a:alpha val="30764"/>
                  </a:srgbClr>
                </a:gs>
                <a:gs pos="28571">
                  <a:srgbClr val="FF5100">
                    <a:alpha val="24833"/>
                  </a:srgbClr>
                </a:gs>
                <a:gs pos="42857">
                  <a:srgbClr val="FF5100">
                    <a:alpha val="17075"/>
                  </a:srgbClr>
                </a:gs>
                <a:gs pos="57143">
                  <a:srgbClr val="FF5100">
                    <a:alpha val="9855"/>
                  </a:srgbClr>
                </a:gs>
                <a:gs pos="71429">
                  <a:srgbClr val="FF5100">
                    <a:alpha val="4740"/>
                  </a:srgbClr>
                </a:gs>
                <a:gs pos="85714">
                  <a:srgbClr val="FF5100">
                    <a:alpha val="1902"/>
                  </a:srgbClr>
                </a:gs>
                <a:gs pos="100000">
                  <a:srgbClr val="FF51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4" name="Splat 1024"/>
            <p:cNvSpPr>
              <a:spLocks noGrp="1"/>
            </p:cNvSpPr>
            <p:nvPr/>
          </p:nvSpPr>
          <p:spPr>
            <a:xfrm rot="-9859962">
              <a:off x="2565420" y="1302083"/>
              <a:ext cx="376163" cy="163929"/>
            </a:xfrm>
            <a:prstGeom prst="ellipse">
              <a:avLst/>
            </a:prstGeom>
            <a:gradFill>
              <a:gsLst>
                <a:gs pos="0">
                  <a:srgbClr val="00FF00">
                    <a:alpha val="17950"/>
                  </a:srgbClr>
                </a:gs>
                <a:gs pos="14286">
                  <a:srgbClr val="00FF00">
                    <a:alpha val="16627"/>
                  </a:srgbClr>
                </a:gs>
                <a:gs pos="28571">
                  <a:srgbClr val="00FF00">
                    <a:alpha val="13168"/>
                  </a:srgbClr>
                </a:gs>
                <a:gs pos="42857">
                  <a:srgbClr val="00FF00">
                    <a:alpha val="8845"/>
                  </a:srgbClr>
                </a:gs>
                <a:gs pos="57143">
                  <a:srgbClr val="00FF00">
                    <a:alpha val="5002"/>
                  </a:srgbClr>
                </a:gs>
                <a:gs pos="71429">
                  <a:srgbClr val="00FF00">
                    <a:alpha val="2373"/>
                  </a:srgbClr>
                </a:gs>
                <a:gs pos="85714">
                  <a:srgbClr val="00FF00">
                    <a:alpha val="945"/>
                  </a:srgbClr>
                </a:gs>
                <a:gs pos="100000">
                  <a:srgbClr val="00FF00">
                    <a:alpha val="3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5" name="Splat 1025"/>
            <p:cNvSpPr>
              <a:spLocks noGrp="1"/>
            </p:cNvSpPr>
            <p:nvPr/>
          </p:nvSpPr>
          <p:spPr>
            <a:xfrm rot="-9513788">
              <a:off x="1418219" y="2912805"/>
              <a:ext cx="697084" cy="31156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6" name="Splat 1026"/>
            <p:cNvSpPr>
              <a:spLocks noGrp="1"/>
            </p:cNvSpPr>
            <p:nvPr/>
          </p:nvSpPr>
          <p:spPr>
            <a:xfrm rot="-10569086">
              <a:off x="1812456" y="86598"/>
              <a:ext cx="643459" cy="243803"/>
            </a:xfrm>
            <a:prstGeom prst="ellipse">
              <a:avLst/>
            </a:prstGeom>
            <a:gradFill>
              <a:gsLst>
                <a:gs pos="0">
                  <a:srgbClr val="009800">
                    <a:alpha val="32968"/>
                  </a:srgbClr>
                </a:gs>
                <a:gs pos="14286">
                  <a:srgbClr val="009800">
                    <a:alpha val="30764"/>
                  </a:srgbClr>
                </a:gs>
                <a:gs pos="28571">
                  <a:srgbClr val="009800">
                    <a:alpha val="24833"/>
                  </a:srgbClr>
                </a:gs>
                <a:gs pos="42857">
                  <a:srgbClr val="009800">
                    <a:alpha val="17075"/>
                  </a:srgbClr>
                </a:gs>
                <a:gs pos="57143">
                  <a:srgbClr val="009800">
                    <a:alpha val="9855"/>
                  </a:srgbClr>
                </a:gs>
                <a:gs pos="71429">
                  <a:srgbClr val="009800">
                    <a:alpha val="4740"/>
                  </a:srgbClr>
                </a:gs>
                <a:gs pos="85714">
                  <a:srgbClr val="009800">
                    <a:alpha val="1902"/>
                  </a:srgbClr>
                </a:gs>
                <a:gs pos="100000">
                  <a:srgbClr val="009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7" name="Splat 1027"/>
            <p:cNvSpPr>
              <a:spLocks noGrp="1"/>
            </p:cNvSpPr>
            <p:nvPr/>
          </p:nvSpPr>
          <p:spPr>
            <a:xfrm rot="-9881847">
              <a:off x="1543649" y="2961894"/>
              <a:ext cx="679533" cy="19219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8" name="Splat 1028"/>
            <p:cNvSpPr>
              <a:spLocks noGrp="1"/>
            </p:cNvSpPr>
            <p:nvPr/>
          </p:nvSpPr>
          <p:spPr>
            <a:xfrm rot="2913209">
              <a:off x="2112515" y="1287367"/>
              <a:ext cx="687311" cy="114991"/>
            </a:xfrm>
            <a:prstGeom prst="ellipse">
              <a:avLst/>
            </a:prstGeom>
            <a:gradFill>
              <a:gsLst>
                <a:gs pos="0">
                  <a:srgbClr val="FF0000">
                    <a:alpha val="30815"/>
                  </a:srgbClr>
                </a:gs>
                <a:gs pos="14286">
                  <a:srgbClr val="FF0000">
                    <a:alpha val="28722"/>
                  </a:srgbClr>
                </a:gs>
                <a:gs pos="28571">
                  <a:srgbClr val="FF0000">
                    <a:alpha val="23117"/>
                  </a:srgbClr>
                </a:gs>
                <a:gs pos="42857">
                  <a:srgbClr val="FF0000">
                    <a:alpha val="15839"/>
                  </a:srgbClr>
                </a:gs>
                <a:gs pos="57143">
                  <a:srgbClr val="FF0000">
                    <a:alpha val="9112"/>
                  </a:srgbClr>
                </a:gs>
                <a:gs pos="71429">
                  <a:srgbClr val="FF0000">
                    <a:alpha val="4374"/>
                  </a:srgbClr>
                </a:gs>
                <a:gs pos="85714">
                  <a:srgbClr val="FF0000">
                    <a:alpha val="1753"/>
                  </a:srgbClr>
                </a:gs>
                <a:gs pos="100000">
                  <a:srgbClr val="FF0000">
                    <a:alpha val="5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9" name="Splat 1029"/>
            <p:cNvSpPr>
              <a:spLocks noGrp="1"/>
            </p:cNvSpPr>
            <p:nvPr/>
          </p:nvSpPr>
          <p:spPr>
            <a:xfrm rot="2935183">
              <a:off x="963862" y="2630636"/>
              <a:ext cx="814699" cy="18101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0" name="Splat 1030"/>
            <p:cNvSpPr>
              <a:spLocks noGrp="1"/>
            </p:cNvSpPr>
            <p:nvPr/>
          </p:nvSpPr>
          <p:spPr>
            <a:xfrm rot="6334745">
              <a:off x="2741255" y="2549899"/>
              <a:ext cx="778395" cy="18245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1" name="Splat 1031"/>
            <p:cNvSpPr>
              <a:spLocks noGrp="1"/>
            </p:cNvSpPr>
            <p:nvPr/>
          </p:nvSpPr>
          <p:spPr>
            <a:xfrm rot="6457460">
              <a:off x="265127" y="1166935"/>
              <a:ext cx="373267" cy="32581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2" name="Splat 1032"/>
            <p:cNvSpPr>
              <a:spLocks noGrp="1"/>
            </p:cNvSpPr>
            <p:nvPr/>
          </p:nvSpPr>
          <p:spPr>
            <a:xfrm rot="-10747553">
              <a:off x="1371619" y="48882"/>
              <a:ext cx="708897" cy="300775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3" name="Splat 1033"/>
            <p:cNvSpPr>
              <a:spLocks noGrp="1"/>
            </p:cNvSpPr>
            <p:nvPr/>
          </p:nvSpPr>
          <p:spPr>
            <a:xfrm rot="9597101">
              <a:off x="3391806" y="2146029"/>
              <a:ext cx="230388" cy="154426"/>
            </a:xfrm>
            <a:prstGeom prst="ellipse">
              <a:avLst/>
            </a:prstGeom>
            <a:gradFill>
              <a:gsLst>
                <a:gs pos="0">
                  <a:srgbClr val="FFFFFF">
                    <a:alpha val="32551"/>
                  </a:srgbClr>
                </a:gs>
                <a:gs pos="14286">
                  <a:srgbClr val="FFFFFF">
                    <a:alpha val="30368"/>
                  </a:srgbClr>
                </a:gs>
                <a:gs pos="28571">
                  <a:srgbClr val="FFFFFF">
                    <a:alpha val="24500"/>
                  </a:srgbClr>
                </a:gs>
                <a:gs pos="42857">
                  <a:srgbClr val="FFFFFF">
                    <a:alpha val="16834"/>
                  </a:srgbClr>
                </a:gs>
                <a:gs pos="57143">
                  <a:srgbClr val="FFFFFF">
                    <a:alpha val="9710"/>
                  </a:srgbClr>
                </a:gs>
                <a:gs pos="71429">
                  <a:srgbClr val="FFFFFF">
                    <a:alpha val="4669"/>
                  </a:srgbClr>
                </a:gs>
                <a:gs pos="85714">
                  <a:srgbClr val="FFFFFF">
                    <a:alpha val="1873"/>
                  </a:srgbClr>
                </a:gs>
                <a:gs pos="100000">
                  <a:srgbClr val="FFFFFF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4" name="Splat 1034"/>
            <p:cNvSpPr>
              <a:spLocks noGrp="1"/>
            </p:cNvSpPr>
            <p:nvPr/>
          </p:nvSpPr>
          <p:spPr>
            <a:xfrm rot="-9083656">
              <a:off x="1396143" y="1451928"/>
              <a:ext cx="313862" cy="120102"/>
            </a:xfrm>
            <a:prstGeom prst="ellipse">
              <a:avLst/>
            </a:prstGeom>
            <a:gradFill>
              <a:gsLst>
                <a:gs pos="0">
                  <a:srgbClr val="FF4D00">
                    <a:alpha val="16627"/>
                  </a:srgbClr>
                </a:gs>
                <a:gs pos="14286">
                  <a:srgbClr val="FF4D00">
                    <a:alpha val="15392"/>
                  </a:srgbClr>
                </a:gs>
                <a:gs pos="28571">
                  <a:srgbClr val="FF4D00">
                    <a:alpha val="12170"/>
                  </a:srgbClr>
                </a:gs>
                <a:gs pos="42857">
                  <a:srgbClr val="FF4D00">
                    <a:alpha val="8160"/>
                  </a:srgbClr>
                </a:gs>
                <a:gs pos="57143">
                  <a:srgbClr val="FF4D00">
                    <a:alpha val="4607"/>
                  </a:srgbClr>
                </a:gs>
                <a:gs pos="71429">
                  <a:srgbClr val="FF4D00">
                    <a:alpha val="2184"/>
                  </a:srgbClr>
                </a:gs>
                <a:gs pos="85714">
                  <a:srgbClr val="FF4D00">
                    <a:alpha val="869"/>
                  </a:srgbClr>
                </a:gs>
                <a:gs pos="100000">
                  <a:srgbClr val="FF4D00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5" name="Splat 1035"/>
            <p:cNvSpPr>
              <a:spLocks noGrp="1"/>
            </p:cNvSpPr>
            <p:nvPr/>
          </p:nvSpPr>
          <p:spPr>
            <a:xfrm rot="7528564">
              <a:off x="666764" y="521938"/>
              <a:ext cx="356915" cy="214839"/>
            </a:xfrm>
            <a:prstGeom prst="ellipse">
              <a:avLst/>
            </a:prstGeom>
            <a:gradFill>
              <a:gsLst>
                <a:gs pos="0">
                  <a:srgbClr val="FFCE00">
                    <a:alpha val="16804"/>
                  </a:srgbClr>
                </a:gs>
                <a:gs pos="14286">
                  <a:srgbClr val="FFCE00">
                    <a:alpha val="15556"/>
                  </a:srgbClr>
                </a:gs>
                <a:gs pos="28571">
                  <a:srgbClr val="FFCE00">
                    <a:alpha val="12303"/>
                  </a:srgbClr>
                </a:gs>
                <a:gs pos="42857">
                  <a:srgbClr val="FFCE00">
                    <a:alpha val="8251"/>
                  </a:srgbClr>
                </a:gs>
                <a:gs pos="57143">
                  <a:srgbClr val="FFCE00">
                    <a:alpha val="4660"/>
                  </a:srgbClr>
                </a:gs>
                <a:gs pos="71429">
                  <a:srgbClr val="FFCE00">
                    <a:alpha val="2209"/>
                  </a:srgbClr>
                </a:gs>
                <a:gs pos="85714">
                  <a:srgbClr val="FFCE00">
                    <a:alpha val="879"/>
                  </a:srgbClr>
                </a:gs>
                <a:gs pos="100000">
                  <a:srgbClr val="FFCE00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6" name="Splat 1036"/>
            <p:cNvSpPr>
              <a:spLocks noGrp="1"/>
            </p:cNvSpPr>
            <p:nvPr/>
          </p:nvSpPr>
          <p:spPr>
            <a:xfrm rot="10062204">
              <a:off x="966299" y="144073"/>
              <a:ext cx="692839" cy="210792"/>
            </a:xfrm>
            <a:prstGeom prst="ellipse">
              <a:avLst/>
            </a:prstGeom>
            <a:gradFill>
              <a:gsLst>
                <a:gs pos="0">
                  <a:srgbClr val="008000">
                    <a:alpha val="32968"/>
                  </a:srgbClr>
                </a:gs>
                <a:gs pos="14286">
                  <a:srgbClr val="008000">
                    <a:alpha val="30764"/>
                  </a:srgbClr>
                </a:gs>
                <a:gs pos="28571">
                  <a:srgbClr val="008000">
                    <a:alpha val="24833"/>
                  </a:srgbClr>
                </a:gs>
                <a:gs pos="42857">
                  <a:srgbClr val="008000">
                    <a:alpha val="17075"/>
                  </a:srgbClr>
                </a:gs>
                <a:gs pos="57143">
                  <a:srgbClr val="008000">
                    <a:alpha val="9855"/>
                  </a:srgbClr>
                </a:gs>
                <a:gs pos="71429">
                  <a:srgbClr val="008000">
                    <a:alpha val="4740"/>
                  </a:srgbClr>
                </a:gs>
                <a:gs pos="85714">
                  <a:srgbClr val="008000">
                    <a:alpha val="1902"/>
                  </a:srgbClr>
                </a:gs>
                <a:gs pos="100000">
                  <a:srgbClr val="008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7" name="Splat 1037"/>
            <p:cNvSpPr>
              <a:spLocks noGrp="1"/>
            </p:cNvSpPr>
            <p:nvPr/>
          </p:nvSpPr>
          <p:spPr>
            <a:xfrm rot="9377802">
              <a:off x="1046276" y="140359"/>
              <a:ext cx="636974" cy="280571"/>
            </a:xfrm>
            <a:prstGeom prst="ellipse">
              <a:avLst/>
            </a:prstGeom>
            <a:gradFill>
              <a:gsLst>
                <a:gs pos="0">
                  <a:srgbClr val="00FF00">
                    <a:alpha val="16255"/>
                  </a:srgbClr>
                </a:gs>
                <a:gs pos="14286">
                  <a:srgbClr val="00FF00">
                    <a:alpha val="15045"/>
                  </a:srgbClr>
                </a:gs>
                <a:gs pos="28571">
                  <a:srgbClr val="00FF00">
                    <a:alpha val="11891"/>
                  </a:srgbClr>
                </a:gs>
                <a:gs pos="42857">
                  <a:srgbClr val="00FF00">
                    <a:alpha val="7968"/>
                  </a:srgbClr>
                </a:gs>
                <a:gs pos="57143">
                  <a:srgbClr val="00FF00">
                    <a:alpha val="4497"/>
                  </a:srgbClr>
                </a:gs>
                <a:gs pos="71429">
                  <a:srgbClr val="00FF00">
                    <a:alpha val="2131"/>
                  </a:srgbClr>
                </a:gs>
                <a:gs pos="85714">
                  <a:srgbClr val="00FF00">
                    <a:alpha val="848"/>
                  </a:srgbClr>
                </a:gs>
                <a:gs pos="100000">
                  <a:srgbClr val="00FF00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8" name="Splat 1038"/>
            <p:cNvSpPr>
              <a:spLocks noGrp="1"/>
            </p:cNvSpPr>
            <p:nvPr/>
          </p:nvSpPr>
          <p:spPr>
            <a:xfrm rot="-8809940">
              <a:off x="2082901" y="166663"/>
              <a:ext cx="624753" cy="378092"/>
            </a:xfrm>
            <a:prstGeom prst="ellipse">
              <a:avLst/>
            </a:prstGeom>
            <a:gradFill>
              <a:gsLst>
                <a:gs pos="0">
                  <a:srgbClr val="007E00">
                    <a:alpha val="32968"/>
                  </a:srgbClr>
                </a:gs>
                <a:gs pos="14286">
                  <a:srgbClr val="007E00">
                    <a:alpha val="30764"/>
                  </a:srgbClr>
                </a:gs>
                <a:gs pos="28571">
                  <a:srgbClr val="007E00">
                    <a:alpha val="24833"/>
                  </a:srgbClr>
                </a:gs>
                <a:gs pos="42857">
                  <a:srgbClr val="007E00">
                    <a:alpha val="17075"/>
                  </a:srgbClr>
                </a:gs>
                <a:gs pos="57143">
                  <a:srgbClr val="007E00">
                    <a:alpha val="9855"/>
                  </a:srgbClr>
                </a:gs>
                <a:gs pos="71429">
                  <a:srgbClr val="007E00">
                    <a:alpha val="4740"/>
                  </a:srgbClr>
                </a:gs>
                <a:gs pos="85714">
                  <a:srgbClr val="007E00">
                    <a:alpha val="1902"/>
                  </a:srgbClr>
                </a:gs>
                <a:gs pos="100000">
                  <a:srgbClr val="007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9" name="Splat 1039"/>
            <p:cNvSpPr>
              <a:spLocks noGrp="1"/>
            </p:cNvSpPr>
            <p:nvPr/>
          </p:nvSpPr>
          <p:spPr>
            <a:xfrm rot="10450264">
              <a:off x="180483" y="1043167"/>
              <a:ext cx="431854" cy="363492"/>
            </a:xfrm>
            <a:prstGeom prst="ellipse">
              <a:avLst/>
            </a:prstGeom>
            <a:gradFill>
              <a:gsLst>
                <a:gs pos="0">
                  <a:srgbClr val="FFFF00">
                    <a:alpha val="31352"/>
                  </a:srgbClr>
                </a:gs>
                <a:gs pos="14286">
                  <a:srgbClr val="FFFF00">
                    <a:alpha val="29231"/>
                  </a:srgbClr>
                </a:gs>
                <a:gs pos="28571">
                  <a:srgbClr val="FFFF00">
                    <a:alpha val="23544"/>
                  </a:srgbClr>
                </a:gs>
                <a:gs pos="42857">
                  <a:srgbClr val="FFFF00">
                    <a:alpha val="16145"/>
                  </a:srgbClr>
                </a:gs>
                <a:gs pos="57143">
                  <a:srgbClr val="FFFF00">
                    <a:alpha val="9296"/>
                  </a:srgbClr>
                </a:gs>
                <a:gs pos="71429">
                  <a:srgbClr val="FFFF00">
                    <a:alpha val="4464"/>
                  </a:srgbClr>
                </a:gs>
                <a:gs pos="85714">
                  <a:srgbClr val="FFFF00">
                    <a:alpha val="1790"/>
                  </a:srgbClr>
                </a:gs>
                <a:gs pos="100000">
                  <a:srgbClr val="FFFF00">
                    <a:alpha val="6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0" name="Splat 1040"/>
            <p:cNvSpPr>
              <a:spLocks noGrp="1"/>
            </p:cNvSpPr>
            <p:nvPr/>
          </p:nvSpPr>
          <p:spPr>
            <a:xfrm rot="-8993988">
              <a:off x="1885652" y="1863874"/>
              <a:ext cx="661915" cy="10415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1" name="Splat 1041"/>
            <p:cNvSpPr>
              <a:spLocks noGrp="1"/>
            </p:cNvSpPr>
            <p:nvPr/>
          </p:nvSpPr>
          <p:spPr>
            <a:xfrm rot="3593784">
              <a:off x="2718280" y="669721"/>
              <a:ext cx="695718" cy="369846"/>
            </a:xfrm>
            <a:prstGeom prst="ellipse">
              <a:avLst/>
            </a:prstGeom>
            <a:gradFill>
              <a:gsLst>
                <a:gs pos="0">
                  <a:srgbClr val="00FF00">
                    <a:alpha val="21099"/>
                  </a:srgbClr>
                </a:gs>
                <a:gs pos="14286">
                  <a:srgbClr val="00FF00">
                    <a:alpha val="19572"/>
                  </a:srgbClr>
                </a:gs>
                <a:gs pos="28571">
                  <a:srgbClr val="00FF00">
                    <a:alpha val="15559"/>
                  </a:srgbClr>
                </a:gs>
                <a:gs pos="42857">
                  <a:srgbClr val="00FF00">
                    <a:alpha val="10499"/>
                  </a:srgbClr>
                </a:gs>
                <a:gs pos="57143">
                  <a:srgbClr val="00FF00">
                    <a:alpha val="5961"/>
                  </a:srgbClr>
                </a:gs>
                <a:gs pos="71429">
                  <a:srgbClr val="00FF00">
                    <a:alpha val="2836"/>
                  </a:srgbClr>
                </a:gs>
                <a:gs pos="85714">
                  <a:srgbClr val="00FF00">
                    <a:alpha val="1131"/>
                  </a:srgbClr>
                </a:gs>
                <a:gs pos="100000">
                  <a:srgbClr val="00FF00">
                    <a:alpha val="3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2" name="Splat 1042"/>
            <p:cNvSpPr>
              <a:spLocks noGrp="1"/>
            </p:cNvSpPr>
            <p:nvPr/>
          </p:nvSpPr>
          <p:spPr>
            <a:xfrm rot="5326620">
              <a:off x="528681" y="801868"/>
              <a:ext cx="468903" cy="411750"/>
            </a:xfrm>
            <a:prstGeom prst="ellipse">
              <a:avLst/>
            </a:prstGeom>
            <a:gradFill>
              <a:gsLst>
                <a:gs pos="0">
                  <a:srgbClr val="FFE700">
                    <a:alpha val="32968"/>
                  </a:srgbClr>
                </a:gs>
                <a:gs pos="14286">
                  <a:srgbClr val="FFE700">
                    <a:alpha val="30764"/>
                  </a:srgbClr>
                </a:gs>
                <a:gs pos="28571">
                  <a:srgbClr val="FFE700">
                    <a:alpha val="24833"/>
                  </a:srgbClr>
                </a:gs>
                <a:gs pos="42857">
                  <a:srgbClr val="FFE700">
                    <a:alpha val="17075"/>
                  </a:srgbClr>
                </a:gs>
                <a:gs pos="57143">
                  <a:srgbClr val="FFE700">
                    <a:alpha val="9855"/>
                  </a:srgbClr>
                </a:gs>
                <a:gs pos="71429">
                  <a:srgbClr val="FFE700">
                    <a:alpha val="4740"/>
                  </a:srgbClr>
                </a:gs>
                <a:gs pos="85714">
                  <a:srgbClr val="FFE700">
                    <a:alpha val="1902"/>
                  </a:srgbClr>
                </a:gs>
                <a:gs pos="100000">
                  <a:srgbClr val="FFE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3" name="Splat 1043"/>
            <p:cNvSpPr>
              <a:spLocks noGrp="1"/>
            </p:cNvSpPr>
            <p:nvPr/>
          </p:nvSpPr>
          <p:spPr>
            <a:xfrm rot="6859109">
              <a:off x="2404699" y="947555"/>
              <a:ext cx="575909" cy="102302"/>
            </a:xfrm>
            <a:prstGeom prst="ellipse">
              <a:avLst/>
            </a:prstGeom>
            <a:gradFill>
              <a:gsLst>
                <a:gs pos="0">
                  <a:srgbClr val="000000">
                    <a:alpha val="14172"/>
                  </a:srgbClr>
                </a:gs>
                <a:gs pos="14286">
                  <a:srgbClr val="000000">
                    <a:alpha val="13104"/>
                  </a:srgbClr>
                </a:gs>
                <a:gs pos="28571">
                  <a:srgbClr val="000000">
                    <a:alpha val="10332"/>
                  </a:srgbClr>
                </a:gs>
                <a:gs pos="42857">
                  <a:srgbClr val="000000">
                    <a:alpha val="6904"/>
                  </a:srgbClr>
                </a:gs>
                <a:gs pos="57143">
                  <a:srgbClr val="000000">
                    <a:alpha val="3886"/>
                  </a:srgbClr>
                </a:gs>
                <a:gs pos="71429">
                  <a:srgbClr val="000000">
                    <a:alpha val="1838"/>
                  </a:srgbClr>
                </a:gs>
                <a:gs pos="85714">
                  <a:srgbClr val="000000">
                    <a:alpha val="731"/>
                  </a:srgbClr>
                </a:gs>
                <a:gs pos="100000">
                  <a:srgbClr val="000000">
                    <a:alpha val="2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4" name="Splat 1044"/>
            <p:cNvSpPr>
              <a:spLocks noGrp="1"/>
            </p:cNvSpPr>
            <p:nvPr/>
          </p:nvSpPr>
          <p:spPr>
            <a:xfrm rot="10423341">
              <a:off x="1740269" y="3285426"/>
              <a:ext cx="639291" cy="30780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5" name="Splat 1045"/>
            <p:cNvSpPr>
              <a:spLocks noGrp="1"/>
            </p:cNvSpPr>
            <p:nvPr/>
          </p:nvSpPr>
          <p:spPr>
            <a:xfrm rot="-10494113">
              <a:off x="1706951" y="23547"/>
              <a:ext cx="454446" cy="41307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6" name="Splat 1046"/>
            <p:cNvSpPr>
              <a:spLocks noGrp="1"/>
            </p:cNvSpPr>
            <p:nvPr/>
          </p:nvSpPr>
          <p:spPr>
            <a:xfrm rot="10088559">
              <a:off x="2336191" y="242448"/>
              <a:ext cx="472077" cy="428388"/>
            </a:xfrm>
            <a:prstGeom prst="ellipse">
              <a:avLst/>
            </a:prstGeom>
            <a:gradFill>
              <a:gsLst>
                <a:gs pos="0">
                  <a:srgbClr val="FFDB00">
                    <a:alpha val="32968"/>
                  </a:srgbClr>
                </a:gs>
                <a:gs pos="14286">
                  <a:srgbClr val="FFDB00">
                    <a:alpha val="30764"/>
                  </a:srgbClr>
                </a:gs>
                <a:gs pos="28571">
                  <a:srgbClr val="FFDB00">
                    <a:alpha val="24833"/>
                  </a:srgbClr>
                </a:gs>
                <a:gs pos="42857">
                  <a:srgbClr val="FFDB00">
                    <a:alpha val="17075"/>
                  </a:srgbClr>
                </a:gs>
                <a:gs pos="57143">
                  <a:srgbClr val="FFDB00">
                    <a:alpha val="9855"/>
                  </a:srgbClr>
                </a:gs>
                <a:gs pos="71429">
                  <a:srgbClr val="FFDB00">
                    <a:alpha val="4740"/>
                  </a:srgbClr>
                </a:gs>
                <a:gs pos="85714">
                  <a:srgbClr val="FFDB00">
                    <a:alpha val="1902"/>
                  </a:srgbClr>
                </a:gs>
                <a:gs pos="100000">
                  <a:srgbClr val="FFD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7" name="Splat 1047"/>
            <p:cNvSpPr>
              <a:spLocks noGrp="1"/>
            </p:cNvSpPr>
            <p:nvPr/>
          </p:nvSpPr>
          <p:spPr>
            <a:xfrm rot="4371799">
              <a:off x="468461" y="1232356"/>
              <a:ext cx="427779" cy="294726"/>
            </a:xfrm>
            <a:prstGeom prst="ellipse">
              <a:avLst/>
            </a:prstGeom>
            <a:gradFill>
              <a:gsLst>
                <a:gs pos="0">
                  <a:srgbClr val="FFE000">
                    <a:alpha val="29595"/>
                  </a:srgbClr>
                </a:gs>
                <a:gs pos="14286">
                  <a:srgbClr val="FFE000">
                    <a:alpha val="27568"/>
                  </a:srgbClr>
                </a:gs>
                <a:gs pos="28571">
                  <a:srgbClr val="FFE000">
                    <a:alpha val="22153"/>
                  </a:srgbClr>
                </a:gs>
                <a:gs pos="42857">
                  <a:srgbClr val="FFE000">
                    <a:alpha val="15148"/>
                  </a:srgbClr>
                </a:gs>
                <a:gs pos="57143">
                  <a:srgbClr val="FFE000">
                    <a:alpha val="8700"/>
                  </a:srgbClr>
                </a:gs>
                <a:gs pos="71429">
                  <a:srgbClr val="FFE000">
                    <a:alpha val="4171"/>
                  </a:srgbClr>
                </a:gs>
                <a:gs pos="85714">
                  <a:srgbClr val="FFE000">
                    <a:alpha val="1671"/>
                  </a:srgbClr>
                </a:gs>
                <a:gs pos="100000">
                  <a:srgbClr val="FFE000">
                    <a:alpha val="5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8" name="Splat 1048"/>
            <p:cNvSpPr>
              <a:spLocks noGrp="1"/>
            </p:cNvSpPr>
            <p:nvPr/>
          </p:nvSpPr>
          <p:spPr>
            <a:xfrm rot="5715303">
              <a:off x="301391" y="1198355"/>
              <a:ext cx="353591" cy="310708"/>
            </a:xfrm>
            <a:prstGeom prst="ellipse">
              <a:avLst/>
            </a:prstGeom>
            <a:gradFill>
              <a:gsLst>
                <a:gs pos="0">
                  <a:srgbClr val="FFF100">
                    <a:alpha val="10817"/>
                  </a:srgbClr>
                </a:gs>
                <a:gs pos="14286">
                  <a:srgbClr val="FFF100">
                    <a:alpha val="9987"/>
                  </a:srgbClr>
                </a:gs>
                <a:gs pos="28571">
                  <a:srgbClr val="FFF100">
                    <a:alpha val="7845"/>
                  </a:srgbClr>
                </a:gs>
                <a:gs pos="42857">
                  <a:srgbClr val="FFF100">
                    <a:alpha val="5218"/>
                  </a:srgbClr>
                </a:gs>
                <a:gs pos="57143">
                  <a:srgbClr val="FFF100">
                    <a:alpha val="2926"/>
                  </a:srgbClr>
                </a:gs>
                <a:gs pos="71429">
                  <a:srgbClr val="FFF100">
                    <a:alpha val="1380"/>
                  </a:srgbClr>
                </a:gs>
                <a:gs pos="85714">
                  <a:srgbClr val="FFF100">
                    <a:alpha val="548"/>
                  </a:srgbClr>
                </a:gs>
                <a:gs pos="100000">
                  <a:srgbClr val="FFF100">
                    <a:alpha val="1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9" name="Splat 1049"/>
            <p:cNvSpPr>
              <a:spLocks noGrp="1"/>
            </p:cNvSpPr>
            <p:nvPr/>
          </p:nvSpPr>
          <p:spPr>
            <a:xfrm rot="6203994">
              <a:off x="725164" y="1177596"/>
              <a:ext cx="686660" cy="236749"/>
            </a:xfrm>
            <a:prstGeom prst="ellipse">
              <a:avLst/>
            </a:prstGeom>
            <a:gradFill>
              <a:gsLst>
                <a:gs pos="0">
                  <a:srgbClr val="008400">
                    <a:alpha val="32968"/>
                  </a:srgbClr>
                </a:gs>
                <a:gs pos="14286">
                  <a:srgbClr val="008400">
                    <a:alpha val="30764"/>
                  </a:srgbClr>
                </a:gs>
                <a:gs pos="28571">
                  <a:srgbClr val="008400">
                    <a:alpha val="24833"/>
                  </a:srgbClr>
                </a:gs>
                <a:gs pos="42857">
                  <a:srgbClr val="008400">
                    <a:alpha val="17075"/>
                  </a:srgbClr>
                </a:gs>
                <a:gs pos="57143">
                  <a:srgbClr val="008400">
                    <a:alpha val="9855"/>
                  </a:srgbClr>
                </a:gs>
                <a:gs pos="71429">
                  <a:srgbClr val="008400">
                    <a:alpha val="4740"/>
                  </a:srgbClr>
                </a:gs>
                <a:gs pos="85714">
                  <a:srgbClr val="008400">
                    <a:alpha val="1902"/>
                  </a:srgbClr>
                </a:gs>
                <a:gs pos="100000">
                  <a:srgbClr val="0084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0" name="Splat 1050"/>
            <p:cNvSpPr>
              <a:spLocks noGrp="1"/>
            </p:cNvSpPr>
            <p:nvPr/>
          </p:nvSpPr>
          <p:spPr>
            <a:xfrm rot="3309150">
              <a:off x="1827841" y="2414725"/>
              <a:ext cx="570891" cy="309324"/>
            </a:xfrm>
            <a:prstGeom prst="ellipse">
              <a:avLst/>
            </a:prstGeom>
            <a:gradFill>
              <a:gsLst>
                <a:gs pos="0">
                  <a:srgbClr val="007000">
                    <a:alpha val="29333"/>
                  </a:srgbClr>
                </a:gs>
                <a:gs pos="14286">
                  <a:srgbClr val="007000">
                    <a:alpha val="27320"/>
                  </a:srgbClr>
                </a:gs>
                <a:gs pos="28571">
                  <a:srgbClr val="007000">
                    <a:alpha val="21946"/>
                  </a:srgbClr>
                </a:gs>
                <a:gs pos="42857">
                  <a:srgbClr val="007000">
                    <a:alpha val="15000"/>
                  </a:srgbClr>
                </a:gs>
                <a:gs pos="57143">
                  <a:srgbClr val="007000">
                    <a:alpha val="8611"/>
                  </a:srgbClr>
                </a:gs>
                <a:gs pos="71429">
                  <a:srgbClr val="007000">
                    <a:alpha val="4128"/>
                  </a:srgbClr>
                </a:gs>
                <a:gs pos="85714">
                  <a:srgbClr val="007000">
                    <a:alpha val="1653"/>
                  </a:srgbClr>
                </a:gs>
                <a:gs pos="100000">
                  <a:srgbClr val="007000">
                    <a:alpha val="5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1" name="Splat 1051"/>
            <p:cNvSpPr>
              <a:spLocks noGrp="1"/>
            </p:cNvSpPr>
            <p:nvPr/>
          </p:nvSpPr>
          <p:spPr>
            <a:xfrm rot="8700014">
              <a:off x="1747540" y="2184581"/>
              <a:ext cx="324298" cy="247539"/>
            </a:xfrm>
            <a:prstGeom prst="ellipse">
              <a:avLst/>
            </a:prstGeom>
            <a:gradFill>
              <a:gsLst>
                <a:gs pos="0">
                  <a:srgbClr val="00FF00">
                    <a:alpha val="6076"/>
                  </a:srgbClr>
                </a:gs>
                <a:gs pos="14286">
                  <a:srgbClr val="00FF00">
                    <a:alpha val="5598"/>
                  </a:srgbClr>
                </a:gs>
                <a:gs pos="28571">
                  <a:srgbClr val="00FF00">
                    <a:alpha val="4375"/>
                  </a:srgbClr>
                </a:gs>
                <a:gs pos="42857">
                  <a:srgbClr val="00FF00">
                    <a:alpha val="2891"/>
                  </a:srgbClr>
                </a:gs>
                <a:gs pos="57143">
                  <a:srgbClr val="00FF00">
                    <a:alpha val="1613"/>
                  </a:srgbClr>
                </a:gs>
                <a:gs pos="71429">
                  <a:srgbClr val="00FF00">
                    <a:alpha val="758"/>
                  </a:srgbClr>
                </a:gs>
                <a:gs pos="85714">
                  <a:srgbClr val="00FF00">
                    <a:alpha val="300"/>
                  </a:srgbClr>
                </a:gs>
                <a:gs pos="100000">
                  <a:srgbClr val="00FF00">
                    <a:alpha val="1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2" name="Splat 1052"/>
            <p:cNvSpPr>
              <a:spLocks noGrp="1"/>
            </p:cNvSpPr>
            <p:nvPr/>
          </p:nvSpPr>
          <p:spPr>
            <a:xfrm rot="10270783">
              <a:off x="1861078" y="3208299"/>
              <a:ext cx="620030" cy="36688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3" name="Splat 1053"/>
            <p:cNvSpPr>
              <a:spLocks noGrp="1"/>
            </p:cNvSpPr>
            <p:nvPr/>
          </p:nvSpPr>
          <p:spPr>
            <a:xfrm rot="10174782">
              <a:off x="530914" y="543167"/>
              <a:ext cx="326492" cy="258361"/>
            </a:xfrm>
            <a:prstGeom prst="ellipse">
              <a:avLst/>
            </a:prstGeom>
            <a:gradFill>
              <a:gsLst>
                <a:gs pos="0">
                  <a:srgbClr val="FFE800">
                    <a:alpha val="29093"/>
                  </a:srgbClr>
                </a:gs>
                <a:gs pos="14286">
                  <a:srgbClr val="FFE800">
                    <a:alpha val="27093"/>
                  </a:srgbClr>
                </a:gs>
                <a:gs pos="28571">
                  <a:srgbClr val="FFE800">
                    <a:alpha val="21757"/>
                  </a:srgbClr>
                </a:gs>
                <a:gs pos="42857">
                  <a:srgbClr val="FFE800">
                    <a:alpha val="14865"/>
                  </a:srgbClr>
                </a:gs>
                <a:gs pos="57143">
                  <a:srgbClr val="FFE800">
                    <a:alpha val="8531"/>
                  </a:srgbClr>
                </a:gs>
                <a:gs pos="71429">
                  <a:srgbClr val="FFE800">
                    <a:alpha val="4088"/>
                  </a:srgbClr>
                </a:gs>
                <a:gs pos="85714">
                  <a:srgbClr val="FFE800">
                    <a:alpha val="1637"/>
                  </a:srgbClr>
                </a:gs>
                <a:gs pos="100000">
                  <a:srgbClr val="FFE800">
                    <a:alpha val="5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4" name="Splat 1054"/>
            <p:cNvSpPr>
              <a:spLocks noGrp="1"/>
            </p:cNvSpPr>
            <p:nvPr/>
          </p:nvSpPr>
          <p:spPr>
            <a:xfrm rot="8527439">
              <a:off x="383149" y="1185088"/>
              <a:ext cx="380392" cy="306928"/>
            </a:xfrm>
            <a:prstGeom prst="ellipse">
              <a:avLst/>
            </a:prstGeom>
            <a:gradFill>
              <a:gsLst>
                <a:gs pos="0">
                  <a:srgbClr val="FFFF00">
                    <a:alpha val="30618"/>
                  </a:srgbClr>
                </a:gs>
                <a:gs pos="14286">
                  <a:srgbClr val="FFFF00">
                    <a:alpha val="28536"/>
                  </a:srgbClr>
                </a:gs>
                <a:gs pos="28571">
                  <a:srgbClr val="FFFF00">
                    <a:alpha val="22961"/>
                  </a:srgbClr>
                </a:gs>
                <a:gs pos="42857">
                  <a:srgbClr val="FFFF00">
                    <a:alpha val="15727"/>
                  </a:srgbClr>
                </a:gs>
                <a:gs pos="57143">
                  <a:srgbClr val="FFFF00">
                    <a:alpha val="9045"/>
                  </a:srgbClr>
                </a:gs>
                <a:gs pos="71429">
                  <a:srgbClr val="FFFF00">
                    <a:alpha val="4341"/>
                  </a:srgbClr>
                </a:gs>
                <a:gs pos="85714">
                  <a:srgbClr val="FFFF00">
                    <a:alpha val="1740"/>
                  </a:srgbClr>
                </a:gs>
                <a:gs pos="100000">
                  <a:srgbClr val="FFFF00">
                    <a:alpha val="5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5" name="Splat 1055"/>
            <p:cNvSpPr>
              <a:spLocks noGrp="1"/>
            </p:cNvSpPr>
            <p:nvPr/>
          </p:nvSpPr>
          <p:spPr>
            <a:xfrm rot="-10362360">
              <a:off x="1982605" y="59507"/>
              <a:ext cx="427713" cy="235630"/>
            </a:xfrm>
            <a:prstGeom prst="ellipse">
              <a:avLst/>
            </a:prstGeom>
            <a:gradFill>
              <a:gsLst>
                <a:gs pos="0">
                  <a:srgbClr val="FFCD00">
                    <a:alpha val="30303"/>
                  </a:srgbClr>
                </a:gs>
                <a:gs pos="14286">
                  <a:srgbClr val="FFCD00">
                    <a:alpha val="28238"/>
                  </a:srgbClr>
                </a:gs>
                <a:gs pos="28571">
                  <a:srgbClr val="FFCD00">
                    <a:alpha val="22712"/>
                  </a:srgbClr>
                </a:gs>
                <a:gs pos="42857">
                  <a:srgbClr val="FFCD00">
                    <a:alpha val="15548"/>
                  </a:srgbClr>
                </a:gs>
                <a:gs pos="57143">
                  <a:srgbClr val="FFCD00">
                    <a:alpha val="8939"/>
                  </a:srgbClr>
                </a:gs>
                <a:gs pos="71429">
                  <a:srgbClr val="FFCD00">
                    <a:alpha val="4288"/>
                  </a:srgbClr>
                </a:gs>
                <a:gs pos="85714">
                  <a:srgbClr val="FFCD00">
                    <a:alpha val="1718"/>
                  </a:srgbClr>
                </a:gs>
                <a:gs pos="100000">
                  <a:srgbClr val="FFCD00">
                    <a:alpha val="5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6" name="Splat 1056"/>
            <p:cNvSpPr>
              <a:spLocks noGrp="1"/>
            </p:cNvSpPr>
            <p:nvPr/>
          </p:nvSpPr>
          <p:spPr>
            <a:xfrm rot="-8259694">
              <a:off x="1794831" y="2451667"/>
              <a:ext cx="472566" cy="362495"/>
            </a:xfrm>
            <a:prstGeom prst="ellipse">
              <a:avLst/>
            </a:prstGeom>
            <a:gradFill>
              <a:gsLst>
                <a:gs pos="0">
                  <a:srgbClr val="003200">
                    <a:alpha val="32968"/>
                  </a:srgbClr>
                </a:gs>
                <a:gs pos="14286">
                  <a:srgbClr val="003200">
                    <a:alpha val="30764"/>
                  </a:srgbClr>
                </a:gs>
                <a:gs pos="28571">
                  <a:srgbClr val="003200">
                    <a:alpha val="24833"/>
                  </a:srgbClr>
                </a:gs>
                <a:gs pos="42857">
                  <a:srgbClr val="003200">
                    <a:alpha val="17075"/>
                  </a:srgbClr>
                </a:gs>
                <a:gs pos="57143">
                  <a:srgbClr val="003200">
                    <a:alpha val="9855"/>
                  </a:srgbClr>
                </a:gs>
                <a:gs pos="71429">
                  <a:srgbClr val="003200">
                    <a:alpha val="4740"/>
                  </a:srgbClr>
                </a:gs>
                <a:gs pos="85714">
                  <a:srgbClr val="003200">
                    <a:alpha val="1902"/>
                  </a:srgbClr>
                </a:gs>
                <a:gs pos="100000">
                  <a:srgbClr val="003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7" name="Splat 1057"/>
            <p:cNvSpPr>
              <a:spLocks noGrp="1"/>
            </p:cNvSpPr>
            <p:nvPr/>
          </p:nvSpPr>
          <p:spPr>
            <a:xfrm rot="-9916758">
              <a:off x="811603" y="3102492"/>
              <a:ext cx="530383" cy="307058"/>
            </a:xfrm>
            <a:prstGeom prst="ellipse">
              <a:avLst/>
            </a:prstGeom>
            <a:gradFill>
              <a:gsLst>
                <a:gs pos="0">
                  <a:srgbClr val="FF0000">
                    <a:alpha val="19682"/>
                  </a:srgbClr>
                </a:gs>
                <a:gs pos="14286">
                  <a:srgbClr val="FF0000">
                    <a:alpha val="18246"/>
                  </a:srgbClr>
                </a:gs>
                <a:gs pos="28571">
                  <a:srgbClr val="FF0000">
                    <a:alpha val="14480"/>
                  </a:srgbClr>
                </a:gs>
                <a:gs pos="42857">
                  <a:srgbClr val="FF0000">
                    <a:alpha val="9751"/>
                  </a:srgbClr>
                </a:gs>
                <a:gs pos="57143">
                  <a:srgbClr val="FF0000">
                    <a:alpha val="5526"/>
                  </a:srgbClr>
                </a:gs>
                <a:gs pos="71429">
                  <a:srgbClr val="FF0000">
                    <a:alpha val="2626"/>
                  </a:srgbClr>
                </a:gs>
                <a:gs pos="85714">
                  <a:srgbClr val="FF0000">
                    <a:alpha val="1047"/>
                  </a:srgbClr>
                </a:gs>
                <a:gs pos="100000">
                  <a:srgbClr val="FF0000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8" name="Splat 1058"/>
            <p:cNvSpPr>
              <a:spLocks noGrp="1"/>
            </p:cNvSpPr>
            <p:nvPr/>
          </p:nvSpPr>
          <p:spPr>
            <a:xfrm rot="-10103482">
              <a:off x="1967628" y="151512"/>
              <a:ext cx="429175" cy="249577"/>
            </a:xfrm>
            <a:prstGeom prst="ellipse">
              <a:avLst/>
            </a:prstGeom>
            <a:gradFill>
              <a:gsLst>
                <a:gs pos="0">
                  <a:srgbClr val="FFDC00">
                    <a:alpha val="32968"/>
                  </a:srgbClr>
                </a:gs>
                <a:gs pos="14286">
                  <a:srgbClr val="FFDC00">
                    <a:alpha val="30764"/>
                  </a:srgbClr>
                </a:gs>
                <a:gs pos="28571">
                  <a:srgbClr val="FFDC00">
                    <a:alpha val="24833"/>
                  </a:srgbClr>
                </a:gs>
                <a:gs pos="42857">
                  <a:srgbClr val="FFDC00">
                    <a:alpha val="17075"/>
                  </a:srgbClr>
                </a:gs>
                <a:gs pos="57143">
                  <a:srgbClr val="FFDC00">
                    <a:alpha val="9855"/>
                  </a:srgbClr>
                </a:gs>
                <a:gs pos="71429">
                  <a:srgbClr val="FFDC00">
                    <a:alpha val="4740"/>
                  </a:srgbClr>
                </a:gs>
                <a:gs pos="85714">
                  <a:srgbClr val="FFDC00">
                    <a:alpha val="1902"/>
                  </a:srgbClr>
                </a:gs>
                <a:gs pos="100000">
                  <a:srgbClr val="FFD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9" name="Splat 1059"/>
            <p:cNvSpPr>
              <a:spLocks noGrp="1"/>
            </p:cNvSpPr>
            <p:nvPr/>
          </p:nvSpPr>
          <p:spPr>
            <a:xfrm rot="5177338">
              <a:off x="2523972" y="711259"/>
              <a:ext cx="760700" cy="600706"/>
            </a:xfrm>
            <a:prstGeom prst="ellipse">
              <a:avLst/>
            </a:prstGeom>
            <a:gradFill>
              <a:gsLst>
                <a:gs pos="0">
                  <a:srgbClr val="FFA800">
                    <a:alpha val="32968"/>
                  </a:srgbClr>
                </a:gs>
                <a:gs pos="14286">
                  <a:srgbClr val="FFA800">
                    <a:alpha val="30764"/>
                  </a:srgbClr>
                </a:gs>
                <a:gs pos="28571">
                  <a:srgbClr val="FFA800">
                    <a:alpha val="24833"/>
                  </a:srgbClr>
                </a:gs>
                <a:gs pos="42857">
                  <a:srgbClr val="FFA800">
                    <a:alpha val="17075"/>
                  </a:srgbClr>
                </a:gs>
                <a:gs pos="57143">
                  <a:srgbClr val="FFA800">
                    <a:alpha val="9855"/>
                  </a:srgbClr>
                </a:gs>
                <a:gs pos="71429">
                  <a:srgbClr val="FFA800">
                    <a:alpha val="4740"/>
                  </a:srgbClr>
                </a:gs>
                <a:gs pos="85714">
                  <a:srgbClr val="FFA800">
                    <a:alpha val="1902"/>
                  </a:srgbClr>
                </a:gs>
                <a:gs pos="100000">
                  <a:srgbClr val="FFA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0" name="Splat 1060"/>
            <p:cNvSpPr>
              <a:spLocks noGrp="1"/>
            </p:cNvSpPr>
            <p:nvPr/>
          </p:nvSpPr>
          <p:spPr>
            <a:xfrm rot="-8206243">
              <a:off x="321592" y="2738182"/>
              <a:ext cx="590430" cy="32622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1" name="Splat 1061"/>
            <p:cNvSpPr>
              <a:spLocks noGrp="1"/>
            </p:cNvSpPr>
            <p:nvPr/>
          </p:nvSpPr>
          <p:spPr>
            <a:xfrm rot="8347925">
              <a:off x="924407" y="810377"/>
              <a:ext cx="667350" cy="154791"/>
            </a:xfrm>
            <a:prstGeom prst="ellipse">
              <a:avLst/>
            </a:prstGeom>
            <a:gradFill>
              <a:gsLst>
                <a:gs pos="0">
                  <a:srgbClr val="007200">
                    <a:alpha val="32968"/>
                  </a:srgbClr>
                </a:gs>
                <a:gs pos="14286">
                  <a:srgbClr val="007200">
                    <a:alpha val="30764"/>
                  </a:srgbClr>
                </a:gs>
                <a:gs pos="28571">
                  <a:srgbClr val="007200">
                    <a:alpha val="24833"/>
                  </a:srgbClr>
                </a:gs>
                <a:gs pos="42857">
                  <a:srgbClr val="007200">
                    <a:alpha val="17075"/>
                  </a:srgbClr>
                </a:gs>
                <a:gs pos="57143">
                  <a:srgbClr val="007200">
                    <a:alpha val="9855"/>
                  </a:srgbClr>
                </a:gs>
                <a:gs pos="71429">
                  <a:srgbClr val="007200">
                    <a:alpha val="4740"/>
                  </a:srgbClr>
                </a:gs>
                <a:gs pos="85714">
                  <a:srgbClr val="007200">
                    <a:alpha val="1902"/>
                  </a:srgbClr>
                </a:gs>
                <a:gs pos="100000">
                  <a:srgbClr val="007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2" name="Splat 1062"/>
            <p:cNvSpPr>
              <a:spLocks noGrp="1"/>
            </p:cNvSpPr>
            <p:nvPr/>
          </p:nvSpPr>
          <p:spPr>
            <a:xfrm rot="-9543794">
              <a:off x="438332" y="763026"/>
              <a:ext cx="421232" cy="348203"/>
            </a:xfrm>
            <a:prstGeom prst="ellipse">
              <a:avLst/>
            </a:prstGeom>
            <a:gradFill>
              <a:gsLst>
                <a:gs pos="0">
                  <a:srgbClr val="FFFF00">
                    <a:alpha val="30123"/>
                  </a:srgbClr>
                </a:gs>
                <a:gs pos="14286">
                  <a:srgbClr val="FFFF00">
                    <a:alpha val="28068"/>
                  </a:srgbClr>
                </a:gs>
                <a:gs pos="28571">
                  <a:srgbClr val="FFFF00">
                    <a:alpha val="22570"/>
                  </a:srgbClr>
                </a:gs>
                <a:gs pos="42857">
                  <a:srgbClr val="FFFF00">
                    <a:alpha val="15446"/>
                  </a:srgbClr>
                </a:gs>
                <a:gs pos="57143">
                  <a:srgbClr val="FFFF00">
                    <a:alpha val="8878"/>
                  </a:srgbClr>
                </a:gs>
                <a:gs pos="71429">
                  <a:srgbClr val="FFFF00">
                    <a:alpha val="4259"/>
                  </a:srgbClr>
                </a:gs>
                <a:gs pos="85714">
                  <a:srgbClr val="FFFF00">
                    <a:alpha val="1706"/>
                  </a:srgbClr>
                </a:gs>
                <a:gs pos="100000">
                  <a:srgbClr val="FFFF00">
                    <a:alpha val="5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3" name="Splat 1063"/>
            <p:cNvSpPr>
              <a:spLocks noGrp="1"/>
            </p:cNvSpPr>
            <p:nvPr/>
          </p:nvSpPr>
          <p:spPr>
            <a:xfrm rot="10439327">
              <a:off x="1339454" y="557373"/>
              <a:ext cx="767041" cy="172933"/>
            </a:xfrm>
            <a:prstGeom prst="ellipse">
              <a:avLst/>
            </a:prstGeom>
            <a:gradFill>
              <a:gsLst>
                <a:gs pos="0">
                  <a:srgbClr val="000E00">
                    <a:alpha val="32968"/>
                  </a:srgbClr>
                </a:gs>
                <a:gs pos="14286">
                  <a:srgbClr val="000E00">
                    <a:alpha val="30764"/>
                  </a:srgbClr>
                </a:gs>
                <a:gs pos="28571">
                  <a:srgbClr val="000E00">
                    <a:alpha val="24833"/>
                  </a:srgbClr>
                </a:gs>
                <a:gs pos="42857">
                  <a:srgbClr val="000E00">
                    <a:alpha val="17075"/>
                  </a:srgbClr>
                </a:gs>
                <a:gs pos="57143">
                  <a:srgbClr val="000E00">
                    <a:alpha val="9855"/>
                  </a:srgbClr>
                </a:gs>
                <a:gs pos="71429">
                  <a:srgbClr val="000E00">
                    <a:alpha val="4740"/>
                  </a:srgbClr>
                </a:gs>
                <a:gs pos="85714">
                  <a:srgbClr val="000E00">
                    <a:alpha val="1902"/>
                  </a:srgbClr>
                </a:gs>
                <a:gs pos="100000">
                  <a:srgbClr val="000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4" name="Splat 1064"/>
            <p:cNvSpPr>
              <a:spLocks noGrp="1"/>
            </p:cNvSpPr>
            <p:nvPr/>
          </p:nvSpPr>
          <p:spPr>
            <a:xfrm rot="6351390">
              <a:off x="374728" y="1286576"/>
              <a:ext cx="388289" cy="32954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5" name="Splat 1065"/>
            <p:cNvSpPr>
              <a:spLocks noGrp="1"/>
            </p:cNvSpPr>
            <p:nvPr/>
          </p:nvSpPr>
          <p:spPr>
            <a:xfrm rot="8165449">
              <a:off x="1673538" y="2319124"/>
              <a:ext cx="446225" cy="168016"/>
            </a:xfrm>
            <a:prstGeom prst="ellipse">
              <a:avLst/>
            </a:prstGeom>
            <a:gradFill>
              <a:gsLst>
                <a:gs pos="0">
                  <a:srgbClr val="00FF00">
                    <a:alpha val="6786"/>
                  </a:srgbClr>
                </a:gs>
                <a:gs pos="14286">
                  <a:srgbClr val="00FF00">
                    <a:alpha val="6255"/>
                  </a:srgbClr>
                </a:gs>
                <a:gs pos="28571">
                  <a:srgbClr val="00FF00">
                    <a:alpha val="4892"/>
                  </a:srgbClr>
                </a:gs>
                <a:gs pos="42857">
                  <a:srgbClr val="00FF00">
                    <a:alpha val="3236"/>
                  </a:srgbClr>
                </a:gs>
                <a:gs pos="57143">
                  <a:srgbClr val="00FF00">
                    <a:alpha val="1806"/>
                  </a:srgbClr>
                </a:gs>
                <a:gs pos="71429">
                  <a:srgbClr val="00FF00">
                    <a:alpha val="850"/>
                  </a:srgbClr>
                </a:gs>
                <a:gs pos="85714">
                  <a:srgbClr val="00FF00">
                    <a:alpha val="337"/>
                  </a:srgbClr>
                </a:gs>
                <a:gs pos="100000">
                  <a:srgbClr val="00FF00">
                    <a:alpha val="1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6" name="Splat 1066"/>
            <p:cNvSpPr>
              <a:spLocks noGrp="1"/>
            </p:cNvSpPr>
            <p:nvPr/>
          </p:nvSpPr>
          <p:spPr>
            <a:xfrm rot="-9100501">
              <a:off x="923864" y="3238459"/>
              <a:ext cx="572002" cy="24563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7" name="Splat 1067"/>
            <p:cNvSpPr>
              <a:spLocks noGrp="1"/>
            </p:cNvSpPr>
            <p:nvPr/>
          </p:nvSpPr>
          <p:spPr>
            <a:xfrm rot="9252502">
              <a:off x="731669" y="360500"/>
              <a:ext cx="448709" cy="36193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8" name="Splat 1068"/>
            <p:cNvSpPr>
              <a:spLocks noGrp="1"/>
            </p:cNvSpPr>
            <p:nvPr/>
          </p:nvSpPr>
          <p:spPr>
            <a:xfrm rot="5124312">
              <a:off x="165012" y="2039105"/>
              <a:ext cx="504231" cy="360048"/>
            </a:xfrm>
            <a:prstGeom prst="ellipse">
              <a:avLst/>
            </a:prstGeom>
            <a:gradFill>
              <a:gsLst>
                <a:gs pos="0">
                  <a:srgbClr val="00CF00">
                    <a:alpha val="23690"/>
                  </a:srgbClr>
                </a:gs>
                <a:gs pos="14286">
                  <a:srgbClr val="00CF00">
                    <a:alpha val="22002"/>
                  </a:srgbClr>
                </a:gs>
                <a:gs pos="28571">
                  <a:srgbClr val="00CF00">
                    <a:alpha val="17547"/>
                  </a:srgbClr>
                </a:gs>
                <a:gs pos="42857">
                  <a:srgbClr val="00CF00">
                    <a:alpha val="11887"/>
                  </a:srgbClr>
                </a:gs>
                <a:gs pos="57143">
                  <a:srgbClr val="00CF00">
                    <a:alpha val="6772"/>
                  </a:srgbClr>
                </a:gs>
                <a:gs pos="71429">
                  <a:srgbClr val="00CF00">
                    <a:alpha val="3229"/>
                  </a:srgbClr>
                </a:gs>
                <a:gs pos="85714">
                  <a:srgbClr val="00CF00">
                    <a:alpha val="1290"/>
                  </a:srgbClr>
                </a:gs>
                <a:gs pos="100000">
                  <a:srgbClr val="00CF00">
                    <a:alpha val="4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9" name="Splat 1069"/>
            <p:cNvSpPr>
              <a:spLocks noGrp="1"/>
            </p:cNvSpPr>
            <p:nvPr/>
          </p:nvSpPr>
          <p:spPr>
            <a:xfrm rot="9292642">
              <a:off x="2019701" y="2899376"/>
              <a:ext cx="222862" cy="782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0" name="Splat 1070"/>
            <p:cNvSpPr>
              <a:spLocks noGrp="1"/>
            </p:cNvSpPr>
            <p:nvPr/>
          </p:nvSpPr>
          <p:spPr>
            <a:xfrm rot="-9356956">
              <a:off x="2220948" y="1254356"/>
              <a:ext cx="227889" cy="192188"/>
            </a:xfrm>
            <a:prstGeom prst="ellipse">
              <a:avLst/>
            </a:prstGeom>
            <a:gradFill>
              <a:gsLst>
                <a:gs pos="0">
                  <a:srgbClr val="FFB9B9">
                    <a:alpha val="32451"/>
                  </a:srgbClr>
                </a:gs>
                <a:gs pos="14286">
                  <a:srgbClr val="FFB9B9">
                    <a:alpha val="30273"/>
                  </a:srgbClr>
                </a:gs>
                <a:gs pos="28571">
                  <a:srgbClr val="FFB9B9">
                    <a:alpha val="24420"/>
                  </a:srgbClr>
                </a:gs>
                <a:gs pos="42857">
                  <a:srgbClr val="FFB9B9">
                    <a:alpha val="16776"/>
                  </a:srgbClr>
                </a:gs>
                <a:gs pos="57143">
                  <a:srgbClr val="FFB9B9">
                    <a:alpha val="9675"/>
                  </a:srgbClr>
                </a:gs>
                <a:gs pos="71429">
                  <a:srgbClr val="FFB9B9">
                    <a:alpha val="4651"/>
                  </a:srgbClr>
                </a:gs>
                <a:gs pos="85714">
                  <a:srgbClr val="FFB9B9">
                    <a:alpha val="1866"/>
                  </a:srgbClr>
                </a:gs>
                <a:gs pos="100000">
                  <a:srgbClr val="FFB9B9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1" name="Splat 1071"/>
            <p:cNvSpPr>
              <a:spLocks noGrp="1"/>
            </p:cNvSpPr>
            <p:nvPr/>
          </p:nvSpPr>
          <p:spPr>
            <a:xfrm rot="-8466972">
              <a:off x="-43742" y="1759396"/>
              <a:ext cx="827203" cy="51604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2" name="Splat 1072"/>
            <p:cNvSpPr>
              <a:spLocks noGrp="1"/>
            </p:cNvSpPr>
            <p:nvPr/>
          </p:nvSpPr>
          <p:spPr>
            <a:xfrm rot="2843848">
              <a:off x="1182751" y="1361251"/>
              <a:ext cx="237293" cy="106089"/>
            </a:xfrm>
            <a:prstGeom prst="ellipse">
              <a:avLst/>
            </a:prstGeom>
            <a:gradFill>
              <a:gsLst>
                <a:gs pos="0">
                  <a:srgbClr val="FFFF00">
                    <a:alpha val="7639"/>
                  </a:srgbClr>
                </a:gs>
                <a:gs pos="14286">
                  <a:srgbClr val="FFFF00">
                    <a:alpha val="7044"/>
                  </a:srgbClr>
                </a:gs>
                <a:gs pos="28571">
                  <a:srgbClr val="FFFF00">
                    <a:alpha val="5513"/>
                  </a:srgbClr>
                </a:gs>
                <a:gs pos="42857">
                  <a:srgbClr val="FFFF00">
                    <a:alpha val="3652"/>
                  </a:srgbClr>
                </a:gs>
                <a:gs pos="57143">
                  <a:srgbClr val="FFFF00">
                    <a:alpha val="2040"/>
                  </a:srgbClr>
                </a:gs>
                <a:gs pos="71429">
                  <a:srgbClr val="FFFF00">
                    <a:alpha val="960"/>
                  </a:srgbClr>
                </a:gs>
                <a:gs pos="85714">
                  <a:srgbClr val="FFFF00">
                    <a:alpha val="381"/>
                  </a:srgbClr>
                </a:gs>
                <a:gs pos="100000">
                  <a:srgbClr val="FFFF00">
                    <a:alpha val="1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3" name="Splat 1073"/>
            <p:cNvSpPr>
              <a:spLocks noGrp="1"/>
            </p:cNvSpPr>
            <p:nvPr/>
          </p:nvSpPr>
          <p:spPr>
            <a:xfrm rot="-10331159">
              <a:off x="371264" y="1622507"/>
              <a:ext cx="461066" cy="44876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4" name="Splat 1074"/>
            <p:cNvSpPr>
              <a:spLocks noGrp="1"/>
            </p:cNvSpPr>
            <p:nvPr/>
          </p:nvSpPr>
          <p:spPr>
            <a:xfrm rot="6178589">
              <a:off x="-70396" y="1562853"/>
              <a:ext cx="605087" cy="292659"/>
            </a:xfrm>
            <a:prstGeom prst="ellipse">
              <a:avLst/>
            </a:prstGeom>
            <a:gradFill>
              <a:gsLst>
                <a:gs pos="0">
                  <a:srgbClr val="00AA00">
                    <a:alpha val="26487"/>
                  </a:srgbClr>
                </a:gs>
                <a:gs pos="14286">
                  <a:srgbClr val="00AA00">
                    <a:alpha val="24635"/>
                  </a:srgbClr>
                </a:gs>
                <a:gs pos="28571">
                  <a:srgbClr val="00AA00">
                    <a:alpha val="19716"/>
                  </a:srgbClr>
                </a:gs>
                <a:gs pos="42857">
                  <a:srgbClr val="00AA00">
                    <a:alpha val="13415"/>
                  </a:srgbClr>
                </a:gs>
                <a:gs pos="57143">
                  <a:srgbClr val="00AA00">
                    <a:alpha val="7671"/>
                  </a:srgbClr>
                </a:gs>
                <a:gs pos="71429">
                  <a:srgbClr val="00AA00">
                    <a:alpha val="3667"/>
                  </a:srgbClr>
                </a:gs>
                <a:gs pos="85714">
                  <a:srgbClr val="00AA00">
                    <a:alpha val="1466"/>
                  </a:srgbClr>
                </a:gs>
                <a:gs pos="100000">
                  <a:srgbClr val="00AA00">
                    <a:alpha val="4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5" name="Splat 1075"/>
            <p:cNvSpPr>
              <a:spLocks noGrp="1"/>
            </p:cNvSpPr>
            <p:nvPr/>
          </p:nvSpPr>
          <p:spPr>
            <a:xfrm rot="-10640131">
              <a:off x="1382571" y="3284237"/>
              <a:ext cx="652487" cy="32401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6" name="Splat 1076"/>
            <p:cNvSpPr>
              <a:spLocks noGrp="1"/>
            </p:cNvSpPr>
            <p:nvPr/>
          </p:nvSpPr>
          <p:spPr>
            <a:xfrm rot="-10056193">
              <a:off x="1512758" y="1850924"/>
              <a:ext cx="794803" cy="784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7" name="Splat 1077"/>
            <p:cNvSpPr>
              <a:spLocks noGrp="1"/>
            </p:cNvSpPr>
            <p:nvPr/>
          </p:nvSpPr>
          <p:spPr>
            <a:xfrm rot="4796662">
              <a:off x="1116162" y="1185683"/>
              <a:ext cx="136175" cy="1358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8" name="Splat 1078"/>
            <p:cNvSpPr>
              <a:spLocks noGrp="1"/>
            </p:cNvSpPr>
            <p:nvPr/>
          </p:nvSpPr>
          <p:spPr>
            <a:xfrm rot="9117023">
              <a:off x="625373" y="1125037"/>
              <a:ext cx="570847" cy="426561"/>
            </a:xfrm>
            <a:prstGeom prst="ellipse">
              <a:avLst/>
            </a:prstGeom>
            <a:gradFill>
              <a:gsLst>
                <a:gs pos="0">
                  <a:srgbClr val="00FF00">
                    <a:alpha val="18067"/>
                  </a:srgbClr>
                </a:gs>
                <a:gs pos="14286">
                  <a:srgbClr val="00FF00">
                    <a:alpha val="16735"/>
                  </a:srgbClr>
                </a:gs>
                <a:gs pos="28571">
                  <a:srgbClr val="00FF00">
                    <a:alpha val="13255"/>
                  </a:srgbClr>
                </a:gs>
                <a:gs pos="42857">
                  <a:srgbClr val="00FF00">
                    <a:alpha val="8906"/>
                  </a:srgbClr>
                </a:gs>
                <a:gs pos="57143">
                  <a:srgbClr val="00FF00">
                    <a:alpha val="5037"/>
                  </a:srgbClr>
                </a:gs>
                <a:gs pos="71429">
                  <a:srgbClr val="00FF00">
                    <a:alpha val="2390"/>
                  </a:srgbClr>
                </a:gs>
                <a:gs pos="85714">
                  <a:srgbClr val="00FF00">
                    <a:alpha val="952"/>
                  </a:srgbClr>
                </a:gs>
                <a:gs pos="100000">
                  <a:srgbClr val="00FF00">
                    <a:alpha val="3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9" name="Splat 1079"/>
            <p:cNvSpPr>
              <a:spLocks noGrp="1"/>
            </p:cNvSpPr>
            <p:nvPr/>
          </p:nvSpPr>
          <p:spPr>
            <a:xfrm rot="4448601">
              <a:off x="2149292" y="2155878"/>
              <a:ext cx="702957" cy="134470"/>
            </a:xfrm>
            <a:prstGeom prst="ellipse">
              <a:avLst/>
            </a:prstGeom>
            <a:gradFill>
              <a:gsLst>
                <a:gs pos="0">
                  <a:srgbClr val="FF0000">
                    <a:alpha val="30843"/>
                  </a:srgbClr>
                </a:gs>
                <a:gs pos="14286">
                  <a:srgbClr val="FF0000">
                    <a:alpha val="28749"/>
                  </a:srgbClr>
                </a:gs>
                <a:gs pos="28571">
                  <a:srgbClr val="FF0000">
                    <a:alpha val="23140"/>
                  </a:srgbClr>
                </a:gs>
                <a:gs pos="42857">
                  <a:srgbClr val="FF0000">
                    <a:alpha val="15855"/>
                  </a:srgbClr>
                </a:gs>
                <a:gs pos="57143">
                  <a:srgbClr val="FF0000">
                    <a:alpha val="9122"/>
                  </a:srgbClr>
                </a:gs>
                <a:gs pos="71429">
                  <a:srgbClr val="FF0000">
                    <a:alpha val="4379"/>
                  </a:srgbClr>
                </a:gs>
                <a:gs pos="85714">
                  <a:srgbClr val="FF0000">
                    <a:alpha val="1755"/>
                  </a:srgbClr>
                </a:gs>
                <a:gs pos="100000">
                  <a:srgbClr val="FF0000">
                    <a:alpha val="5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0" name="Splat 1080"/>
            <p:cNvSpPr>
              <a:spLocks noGrp="1"/>
            </p:cNvSpPr>
            <p:nvPr/>
          </p:nvSpPr>
          <p:spPr>
            <a:xfrm rot="-9223790">
              <a:off x="2322461" y="1125596"/>
              <a:ext cx="769804" cy="34068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1" name="Splat 1081"/>
            <p:cNvSpPr>
              <a:spLocks noGrp="1"/>
            </p:cNvSpPr>
            <p:nvPr/>
          </p:nvSpPr>
          <p:spPr>
            <a:xfrm rot="5361859">
              <a:off x="1687309" y="1414135"/>
              <a:ext cx="420309" cy="304787"/>
            </a:xfrm>
            <a:prstGeom prst="ellipse">
              <a:avLst/>
            </a:prstGeom>
            <a:gradFill>
              <a:gsLst>
                <a:gs pos="0">
                  <a:srgbClr val="FF1818">
                    <a:alpha val="11085"/>
                  </a:srgbClr>
                </a:gs>
                <a:gs pos="14286">
                  <a:srgbClr val="FF1818">
                    <a:alpha val="10236"/>
                  </a:srgbClr>
                </a:gs>
                <a:gs pos="28571">
                  <a:srgbClr val="FF1818">
                    <a:alpha val="8043"/>
                  </a:srgbClr>
                </a:gs>
                <a:gs pos="42857">
                  <a:srgbClr val="FF1818">
                    <a:alpha val="5351"/>
                  </a:srgbClr>
                </a:gs>
                <a:gs pos="57143">
                  <a:srgbClr val="FF1818">
                    <a:alpha val="3001"/>
                  </a:srgbClr>
                </a:gs>
                <a:gs pos="71429">
                  <a:srgbClr val="FF1818">
                    <a:alpha val="1416"/>
                  </a:srgbClr>
                </a:gs>
                <a:gs pos="85714">
                  <a:srgbClr val="FF1818">
                    <a:alpha val="562"/>
                  </a:srgbClr>
                </a:gs>
                <a:gs pos="100000">
                  <a:srgbClr val="FF1818">
                    <a:alpha val="1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2" name="Splat 1082"/>
            <p:cNvSpPr>
              <a:spLocks noGrp="1"/>
            </p:cNvSpPr>
            <p:nvPr/>
          </p:nvSpPr>
          <p:spPr>
            <a:xfrm rot="8075832">
              <a:off x="702810" y="521958"/>
              <a:ext cx="417977" cy="281192"/>
            </a:xfrm>
            <a:prstGeom prst="ellipse">
              <a:avLst/>
            </a:prstGeom>
            <a:gradFill>
              <a:gsLst>
                <a:gs pos="0">
                  <a:srgbClr val="FFFF00">
                    <a:alpha val="22249"/>
                  </a:srgbClr>
                </a:gs>
                <a:gs pos="14286">
                  <a:srgbClr val="FFFF00">
                    <a:alpha val="20650"/>
                  </a:srgbClr>
                </a:gs>
                <a:gs pos="28571">
                  <a:srgbClr val="FFFF00">
                    <a:alpha val="16439"/>
                  </a:srgbClr>
                </a:gs>
                <a:gs pos="42857">
                  <a:srgbClr val="FFFF00">
                    <a:alpha val="11113"/>
                  </a:srgbClr>
                </a:gs>
                <a:gs pos="57143">
                  <a:srgbClr val="FFFF00">
                    <a:alpha val="6319"/>
                  </a:srgbClr>
                </a:gs>
                <a:gs pos="71429">
                  <a:srgbClr val="FFFF00">
                    <a:alpha val="3009"/>
                  </a:srgbClr>
                </a:gs>
                <a:gs pos="85714">
                  <a:srgbClr val="FFFF00">
                    <a:alpha val="1201"/>
                  </a:srgbClr>
                </a:gs>
                <a:gs pos="100000">
                  <a:srgbClr val="FFFF00">
                    <a:alpha val="4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3" name="Splat 1083"/>
            <p:cNvSpPr>
              <a:spLocks noGrp="1"/>
            </p:cNvSpPr>
            <p:nvPr/>
          </p:nvSpPr>
          <p:spPr>
            <a:xfrm rot="3141565">
              <a:off x="2735128" y="653939"/>
              <a:ext cx="771427" cy="189643"/>
            </a:xfrm>
            <a:prstGeom prst="ellipse">
              <a:avLst/>
            </a:prstGeom>
            <a:gradFill>
              <a:gsLst>
                <a:gs pos="0">
                  <a:srgbClr val="008D00">
                    <a:alpha val="32968"/>
                  </a:srgbClr>
                </a:gs>
                <a:gs pos="14286">
                  <a:srgbClr val="008D00">
                    <a:alpha val="30764"/>
                  </a:srgbClr>
                </a:gs>
                <a:gs pos="28571">
                  <a:srgbClr val="008D00">
                    <a:alpha val="24833"/>
                  </a:srgbClr>
                </a:gs>
                <a:gs pos="42857">
                  <a:srgbClr val="008D00">
                    <a:alpha val="17075"/>
                  </a:srgbClr>
                </a:gs>
                <a:gs pos="57143">
                  <a:srgbClr val="008D00">
                    <a:alpha val="9855"/>
                  </a:srgbClr>
                </a:gs>
                <a:gs pos="71429">
                  <a:srgbClr val="008D00">
                    <a:alpha val="4740"/>
                  </a:srgbClr>
                </a:gs>
                <a:gs pos="85714">
                  <a:srgbClr val="008D00">
                    <a:alpha val="1902"/>
                  </a:srgbClr>
                </a:gs>
                <a:gs pos="100000">
                  <a:srgbClr val="008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4" name="Splat 1084"/>
            <p:cNvSpPr>
              <a:spLocks noGrp="1"/>
            </p:cNvSpPr>
            <p:nvPr/>
          </p:nvSpPr>
          <p:spPr>
            <a:xfrm rot="-10481593">
              <a:off x="625647" y="701971"/>
              <a:ext cx="456956" cy="418264"/>
            </a:xfrm>
            <a:prstGeom prst="ellipse">
              <a:avLst/>
            </a:prstGeom>
            <a:gradFill>
              <a:gsLst>
                <a:gs pos="0">
                  <a:srgbClr val="FFF400">
                    <a:alpha val="32625"/>
                  </a:srgbClr>
                </a:gs>
                <a:gs pos="14286">
                  <a:srgbClr val="FFF400">
                    <a:alpha val="30439"/>
                  </a:srgbClr>
                </a:gs>
                <a:gs pos="28571">
                  <a:srgbClr val="FFF400">
                    <a:alpha val="24559"/>
                  </a:srgbClr>
                </a:gs>
                <a:gs pos="42857">
                  <a:srgbClr val="FFF400">
                    <a:alpha val="16877"/>
                  </a:srgbClr>
                </a:gs>
                <a:gs pos="57143">
                  <a:srgbClr val="FFF400">
                    <a:alpha val="9736"/>
                  </a:srgbClr>
                </a:gs>
                <a:gs pos="71429">
                  <a:srgbClr val="FFF400">
                    <a:alpha val="4681"/>
                  </a:srgbClr>
                </a:gs>
                <a:gs pos="85714">
                  <a:srgbClr val="FFF400">
                    <a:alpha val="1878"/>
                  </a:srgbClr>
                </a:gs>
                <a:gs pos="100000">
                  <a:srgbClr val="FFF400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5" name="Splat 1085"/>
            <p:cNvSpPr>
              <a:spLocks noGrp="1"/>
            </p:cNvSpPr>
            <p:nvPr/>
          </p:nvSpPr>
          <p:spPr>
            <a:xfrm rot="10277976">
              <a:off x="367635" y="1008938"/>
              <a:ext cx="457079" cy="347847"/>
            </a:xfrm>
            <a:prstGeom prst="ellipse">
              <a:avLst/>
            </a:prstGeom>
            <a:gradFill>
              <a:gsLst>
                <a:gs pos="0">
                  <a:srgbClr val="FFCD00">
                    <a:alpha val="32968"/>
                  </a:srgbClr>
                </a:gs>
                <a:gs pos="14286">
                  <a:srgbClr val="FFCD00">
                    <a:alpha val="30764"/>
                  </a:srgbClr>
                </a:gs>
                <a:gs pos="28571">
                  <a:srgbClr val="FFCD00">
                    <a:alpha val="24833"/>
                  </a:srgbClr>
                </a:gs>
                <a:gs pos="42857">
                  <a:srgbClr val="FFCD00">
                    <a:alpha val="17075"/>
                  </a:srgbClr>
                </a:gs>
                <a:gs pos="57143">
                  <a:srgbClr val="FFCD00">
                    <a:alpha val="9855"/>
                  </a:srgbClr>
                </a:gs>
                <a:gs pos="71429">
                  <a:srgbClr val="FFCD00">
                    <a:alpha val="4740"/>
                  </a:srgbClr>
                </a:gs>
                <a:gs pos="85714">
                  <a:srgbClr val="FFCD00">
                    <a:alpha val="1902"/>
                  </a:srgbClr>
                </a:gs>
                <a:gs pos="100000">
                  <a:srgbClr val="FFC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6" name="Splat 1086"/>
            <p:cNvSpPr>
              <a:spLocks noGrp="1"/>
            </p:cNvSpPr>
            <p:nvPr/>
          </p:nvSpPr>
          <p:spPr>
            <a:xfrm rot="8666657">
              <a:off x="3305064" y="1151043"/>
              <a:ext cx="297105" cy="903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7" name="Splat 1087"/>
            <p:cNvSpPr>
              <a:spLocks noGrp="1"/>
            </p:cNvSpPr>
            <p:nvPr/>
          </p:nvSpPr>
          <p:spPr>
            <a:xfrm rot="4964585">
              <a:off x="-173569" y="1658447"/>
              <a:ext cx="852129" cy="50084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8" name="Splat 1088"/>
            <p:cNvSpPr>
              <a:spLocks noGrp="1"/>
            </p:cNvSpPr>
            <p:nvPr/>
          </p:nvSpPr>
          <p:spPr>
            <a:xfrm rot="6426624">
              <a:off x="276186" y="744447"/>
              <a:ext cx="406279" cy="352354"/>
            </a:xfrm>
            <a:prstGeom prst="ellipse">
              <a:avLst/>
            </a:prstGeom>
            <a:gradFill>
              <a:gsLst>
                <a:gs pos="0">
                  <a:srgbClr val="FFD200">
                    <a:alpha val="32968"/>
                  </a:srgbClr>
                </a:gs>
                <a:gs pos="14286">
                  <a:srgbClr val="FFD200">
                    <a:alpha val="30764"/>
                  </a:srgbClr>
                </a:gs>
                <a:gs pos="28571">
                  <a:srgbClr val="FFD200">
                    <a:alpha val="24833"/>
                  </a:srgbClr>
                </a:gs>
                <a:gs pos="42857">
                  <a:srgbClr val="FFD200">
                    <a:alpha val="17075"/>
                  </a:srgbClr>
                </a:gs>
                <a:gs pos="57143">
                  <a:srgbClr val="FFD200">
                    <a:alpha val="9855"/>
                  </a:srgbClr>
                </a:gs>
                <a:gs pos="71429">
                  <a:srgbClr val="FFD200">
                    <a:alpha val="4740"/>
                  </a:srgbClr>
                </a:gs>
                <a:gs pos="85714">
                  <a:srgbClr val="FFD200">
                    <a:alpha val="1902"/>
                  </a:srgbClr>
                </a:gs>
                <a:gs pos="100000">
                  <a:srgbClr val="FFD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9" name="Splat 1089"/>
            <p:cNvSpPr>
              <a:spLocks noGrp="1"/>
            </p:cNvSpPr>
            <p:nvPr/>
          </p:nvSpPr>
          <p:spPr>
            <a:xfrm rot="-8605606">
              <a:off x="746580" y="587808"/>
              <a:ext cx="483326" cy="451727"/>
            </a:xfrm>
            <a:prstGeom prst="ellipse">
              <a:avLst/>
            </a:prstGeom>
            <a:gradFill>
              <a:gsLst>
                <a:gs pos="0">
                  <a:srgbClr val="FFEF00">
                    <a:alpha val="32968"/>
                  </a:srgbClr>
                </a:gs>
                <a:gs pos="14286">
                  <a:srgbClr val="FFEF00">
                    <a:alpha val="30764"/>
                  </a:srgbClr>
                </a:gs>
                <a:gs pos="28571">
                  <a:srgbClr val="FFEF00">
                    <a:alpha val="24833"/>
                  </a:srgbClr>
                </a:gs>
                <a:gs pos="42857">
                  <a:srgbClr val="FFEF00">
                    <a:alpha val="17075"/>
                  </a:srgbClr>
                </a:gs>
                <a:gs pos="57143">
                  <a:srgbClr val="FFEF00">
                    <a:alpha val="9855"/>
                  </a:srgbClr>
                </a:gs>
                <a:gs pos="71429">
                  <a:srgbClr val="FFEF00">
                    <a:alpha val="4740"/>
                  </a:srgbClr>
                </a:gs>
                <a:gs pos="85714">
                  <a:srgbClr val="FFEF00">
                    <a:alpha val="1902"/>
                  </a:srgbClr>
                </a:gs>
                <a:gs pos="100000">
                  <a:srgbClr val="FFE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0" name="Splat 1090"/>
            <p:cNvSpPr>
              <a:spLocks noGrp="1"/>
            </p:cNvSpPr>
            <p:nvPr/>
          </p:nvSpPr>
          <p:spPr>
            <a:xfrm rot="4975315">
              <a:off x="675056" y="594579"/>
              <a:ext cx="409861" cy="309242"/>
            </a:xfrm>
            <a:prstGeom prst="ellipse">
              <a:avLst/>
            </a:prstGeom>
            <a:gradFill>
              <a:gsLst>
                <a:gs pos="0">
                  <a:srgbClr val="FFFF00">
                    <a:alpha val="22984"/>
                  </a:srgbClr>
                </a:gs>
                <a:gs pos="14286">
                  <a:srgbClr val="FFFF00">
                    <a:alpha val="21340"/>
                  </a:srgbClr>
                </a:gs>
                <a:gs pos="28571">
                  <a:srgbClr val="FFFF00">
                    <a:alpha val="17004"/>
                  </a:srgbClr>
                </a:gs>
                <a:gs pos="42857">
                  <a:srgbClr val="FFFF00">
                    <a:alpha val="11507"/>
                  </a:srgbClr>
                </a:gs>
                <a:gs pos="57143">
                  <a:srgbClr val="FFFF00">
                    <a:alpha val="6549"/>
                  </a:srgbClr>
                </a:gs>
                <a:gs pos="71429">
                  <a:srgbClr val="FFFF00">
                    <a:alpha val="3121"/>
                  </a:srgbClr>
                </a:gs>
                <a:gs pos="85714">
                  <a:srgbClr val="FFFF00">
                    <a:alpha val="1246"/>
                  </a:srgbClr>
                </a:gs>
                <a:gs pos="100000">
                  <a:srgbClr val="FFFF00">
                    <a:alpha val="4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1" name="Splat 1091"/>
            <p:cNvSpPr>
              <a:spLocks noGrp="1"/>
            </p:cNvSpPr>
            <p:nvPr/>
          </p:nvSpPr>
          <p:spPr>
            <a:xfrm rot="-8933721">
              <a:off x="1612139" y="2298637"/>
              <a:ext cx="488649" cy="445758"/>
            </a:xfrm>
            <a:prstGeom prst="ellipse">
              <a:avLst/>
            </a:prstGeom>
            <a:gradFill>
              <a:gsLst>
                <a:gs pos="0">
                  <a:srgbClr val="FF9900">
                    <a:alpha val="32968"/>
                  </a:srgbClr>
                </a:gs>
                <a:gs pos="14286">
                  <a:srgbClr val="FF9900">
                    <a:alpha val="30764"/>
                  </a:srgbClr>
                </a:gs>
                <a:gs pos="28571">
                  <a:srgbClr val="FF9900">
                    <a:alpha val="24833"/>
                  </a:srgbClr>
                </a:gs>
                <a:gs pos="42857">
                  <a:srgbClr val="FF9900">
                    <a:alpha val="17075"/>
                  </a:srgbClr>
                </a:gs>
                <a:gs pos="57143">
                  <a:srgbClr val="FF9900">
                    <a:alpha val="9855"/>
                  </a:srgbClr>
                </a:gs>
                <a:gs pos="71429">
                  <a:srgbClr val="FF9900">
                    <a:alpha val="4740"/>
                  </a:srgbClr>
                </a:gs>
                <a:gs pos="85714">
                  <a:srgbClr val="FF9900">
                    <a:alpha val="1902"/>
                  </a:srgbClr>
                </a:gs>
                <a:gs pos="100000">
                  <a:srgbClr val="FF9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2" name="Splat 1092"/>
            <p:cNvSpPr>
              <a:spLocks noGrp="1"/>
            </p:cNvSpPr>
            <p:nvPr/>
          </p:nvSpPr>
          <p:spPr>
            <a:xfrm rot="-10676032">
              <a:off x="1894574" y="1338625"/>
              <a:ext cx="395530" cy="296218"/>
            </a:xfrm>
            <a:prstGeom prst="ellipse">
              <a:avLst/>
            </a:prstGeom>
            <a:gradFill>
              <a:gsLst>
                <a:gs pos="0">
                  <a:srgbClr val="FFA200">
                    <a:alpha val="16309"/>
                  </a:srgbClr>
                </a:gs>
                <a:gs pos="14286">
                  <a:srgbClr val="FFA200">
                    <a:alpha val="15095"/>
                  </a:srgbClr>
                </a:gs>
                <a:gs pos="28571">
                  <a:srgbClr val="FFA200">
                    <a:alpha val="11931"/>
                  </a:srgbClr>
                </a:gs>
                <a:gs pos="42857">
                  <a:srgbClr val="FFA200">
                    <a:alpha val="7996"/>
                  </a:srgbClr>
                </a:gs>
                <a:gs pos="57143">
                  <a:srgbClr val="FFA200">
                    <a:alpha val="4513"/>
                  </a:srgbClr>
                </a:gs>
                <a:gs pos="71429">
                  <a:srgbClr val="FFA200">
                    <a:alpha val="2138"/>
                  </a:srgbClr>
                </a:gs>
                <a:gs pos="85714">
                  <a:srgbClr val="FFA200">
                    <a:alpha val="851"/>
                  </a:srgbClr>
                </a:gs>
                <a:gs pos="100000">
                  <a:srgbClr val="FFA200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3" name="Splat 1093"/>
            <p:cNvSpPr>
              <a:spLocks noGrp="1"/>
            </p:cNvSpPr>
            <p:nvPr/>
          </p:nvSpPr>
          <p:spPr>
            <a:xfrm rot="4724699">
              <a:off x="137656" y="1213954"/>
              <a:ext cx="425821" cy="276518"/>
            </a:xfrm>
            <a:prstGeom prst="ellipse">
              <a:avLst/>
            </a:prstGeom>
            <a:gradFill>
              <a:gsLst>
                <a:gs pos="0">
                  <a:srgbClr val="FFFF00">
                    <a:alpha val="31536"/>
                  </a:srgbClr>
                </a:gs>
                <a:gs pos="14286">
                  <a:srgbClr val="FFFF00">
                    <a:alpha val="29406"/>
                  </a:srgbClr>
                </a:gs>
                <a:gs pos="28571">
                  <a:srgbClr val="FFFF00">
                    <a:alpha val="23690"/>
                  </a:srgbClr>
                </a:gs>
                <a:gs pos="42857">
                  <a:srgbClr val="FFFF00">
                    <a:alpha val="16251"/>
                  </a:srgbClr>
                </a:gs>
                <a:gs pos="57143">
                  <a:srgbClr val="FFFF00">
                    <a:alpha val="9359"/>
                  </a:srgbClr>
                </a:gs>
                <a:gs pos="71429">
                  <a:srgbClr val="FFFF00">
                    <a:alpha val="4496"/>
                  </a:srgbClr>
                </a:gs>
                <a:gs pos="85714">
                  <a:srgbClr val="FFFF00">
                    <a:alpha val="1802"/>
                  </a:srgbClr>
                </a:gs>
                <a:gs pos="100000">
                  <a:srgbClr val="FFFF00">
                    <a:alpha val="6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4" name="Splat 1094"/>
            <p:cNvSpPr>
              <a:spLocks noGrp="1"/>
            </p:cNvSpPr>
            <p:nvPr/>
          </p:nvSpPr>
          <p:spPr>
            <a:xfrm rot="5132831">
              <a:off x="1095926" y="1333630"/>
              <a:ext cx="206555" cy="1192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5" name="Splat 1095"/>
            <p:cNvSpPr>
              <a:spLocks noGrp="1"/>
            </p:cNvSpPr>
            <p:nvPr/>
          </p:nvSpPr>
          <p:spPr>
            <a:xfrm rot="10660408">
              <a:off x="1612556" y="3262689"/>
              <a:ext cx="636165" cy="33807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6" name="Splat 1096"/>
            <p:cNvSpPr>
              <a:spLocks noGrp="1"/>
            </p:cNvSpPr>
            <p:nvPr/>
          </p:nvSpPr>
          <p:spPr>
            <a:xfrm rot="-8459571">
              <a:off x="1897853" y="74444"/>
              <a:ext cx="350515" cy="283426"/>
            </a:xfrm>
            <a:prstGeom prst="ellipse">
              <a:avLst/>
            </a:prstGeom>
            <a:gradFill>
              <a:gsLst>
                <a:gs pos="0">
                  <a:srgbClr val="FFFF00">
                    <a:alpha val="15829"/>
                  </a:srgbClr>
                </a:gs>
                <a:gs pos="14286">
                  <a:srgbClr val="FFFF00">
                    <a:alpha val="14647"/>
                  </a:srgbClr>
                </a:gs>
                <a:gs pos="28571">
                  <a:srgbClr val="FFFF00">
                    <a:alpha val="11571"/>
                  </a:srgbClr>
                </a:gs>
                <a:gs pos="42857">
                  <a:srgbClr val="FFFF00">
                    <a:alpha val="7749"/>
                  </a:srgbClr>
                </a:gs>
                <a:gs pos="57143">
                  <a:srgbClr val="FFFF00">
                    <a:alpha val="4371"/>
                  </a:srgbClr>
                </a:gs>
                <a:gs pos="71429">
                  <a:srgbClr val="FFFF00">
                    <a:alpha val="2070"/>
                  </a:srgbClr>
                </a:gs>
                <a:gs pos="85714">
                  <a:srgbClr val="FFFF00">
                    <a:alpha val="824"/>
                  </a:srgbClr>
                </a:gs>
                <a:gs pos="100000">
                  <a:srgbClr val="FFFF00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7" name="Splat 1097"/>
            <p:cNvSpPr>
              <a:spLocks noGrp="1"/>
            </p:cNvSpPr>
            <p:nvPr/>
          </p:nvSpPr>
          <p:spPr>
            <a:xfrm rot="8775163">
              <a:off x="1612842" y="2470412"/>
              <a:ext cx="494019" cy="475885"/>
            </a:xfrm>
            <a:prstGeom prst="ellipse">
              <a:avLst/>
            </a:prstGeom>
            <a:gradFill>
              <a:gsLst>
                <a:gs pos="0">
                  <a:srgbClr val="FF9C00">
                    <a:alpha val="32968"/>
                  </a:srgbClr>
                </a:gs>
                <a:gs pos="14286">
                  <a:srgbClr val="FF9C00">
                    <a:alpha val="30764"/>
                  </a:srgbClr>
                </a:gs>
                <a:gs pos="28571">
                  <a:srgbClr val="FF9C00">
                    <a:alpha val="24833"/>
                  </a:srgbClr>
                </a:gs>
                <a:gs pos="42857">
                  <a:srgbClr val="FF9C00">
                    <a:alpha val="17075"/>
                  </a:srgbClr>
                </a:gs>
                <a:gs pos="57143">
                  <a:srgbClr val="FF9C00">
                    <a:alpha val="9855"/>
                  </a:srgbClr>
                </a:gs>
                <a:gs pos="71429">
                  <a:srgbClr val="FF9C00">
                    <a:alpha val="4740"/>
                  </a:srgbClr>
                </a:gs>
                <a:gs pos="85714">
                  <a:srgbClr val="FF9C00">
                    <a:alpha val="1902"/>
                  </a:srgbClr>
                </a:gs>
                <a:gs pos="100000">
                  <a:srgbClr val="FF9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8" name="Splat 1098"/>
            <p:cNvSpPr>
              <a:spLocks noGrp="1"/>
            </p:cNvSpPr>
            <p:nvPr/>
          </p:nvSpPr>
          <p:spPr>
            <a:xfrm rot="-9832550">
              <a:off x="593559" y="476809"/>
              <a:ext cx="320641" cy="283194"/>
            </a:xfrm>
            <a:prstGeom prst="ellipse">
              <a:avLst/>
            </a:prstGeom>
            <a:gradFill>
              <a:gsLst>
                <a:gs pos="0">
                  <a:srgbClr val="FFE700">
                    <a:alpha val="32968"/>
                  </a:srgbClr>
                </a:gs>
                <a:gs pos="14286">
                  <a:srgbClr val="FFE700">
                    <a:alpha val="30764"/>
                  </a:srgbClr>
                </a:gs>
                <a:gs pos="28571">
                  <a:srgbClr val="FFE700">
                    <a:alpha val="24833"/>
                  </a:srgbClr>
                </a:gs>
                <a:gs pos="42857">
                  <a:srgbClr val="FFE700">
                    <a:alpha val="17075"/>
                  </a:srgbClr>
                </a:gs>
                <a:gs pos="57143">
                  <a:srgbClr val="FFE700">
                    <a:alpha val="9855"/>
                  </a:srgbClr>
                </a:gs>
                <a:gs pos="71429">
                  <a:srgbClr val="FFE700">
                    <a:alpha val="4740"/>
                  </a:srgbClr>
                </a:gs>
                <a:gs pos="85714">
                  <a:srgbClr val="FFE700">
                    <a:alpha val="1902"/>
                  </a:srgbClr>
                </a:gs>
                <a:gs pos="100000">
                  <a:srgbClr val="FFE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9" name="Splat 1099"/>
            <p:cNvSpPr>
              <a:spLocks noGrp="1"/>
            </p:cNvSpPr>
            <p:nvPr/>
          </p:nvSpPr>
          <p:spPr>
            <a:xfrm rot="9885225">
              <a:off x="1645561" y="2168321"/>
              <a:ext cx="484123" cy="465882"/>
            </a:xfrm>
            <a:prstGeom prst="ellipse">
              <a:avLst/>
            </a:prstGeom>
            <a:gradFill>
              <a:gsLst>
                <a:gs pos="0">
                  <a:srgbClr val="FFCD00">
                    <a:alpha val="32968"/>
                  </a:srgbClr>
                </a:gs>
                <a:gs pos="14286">
                  <a:srgbClr val="FFCD00">
                    <a:alpha val="30764"/>
                  </a:srgbClr>
                </a:gs>
                <a:gs pos="28571">
                  <a:srgbClr val="FFCD00">
                    <a:alpha val="24833"/>
                  </a:srgbClr>
                </a:gs>
                <a:gs pos="42857">
                  <a:srgbClr val="FFCD00">
                    <a:alpha val="17075"/>
                  </a:srgbClr>
                </a:gs>
                <a:gs pos="57143">
                  <a:srgbClr val="FFCD00">
                    <a:alpha val="9855"/>
                  </a:srgbClr>
                </a:gs>
                <a:gs pos="71429">
                  <a:srgbClr val="FFCD00">
                    <a:alpha val="4740"/>
                  </a:srgbClr>
                </a:gs>
                <a:gs pos="85714">
                  <a:srgbClr val="FFCD00">
                    <a:alpha val="1902"/>
                  </a:srgbClr>
                </a:gs>
                <a:gs pos="100000">
                  <a:srgbClr val="FFC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0" name="Splat 1100"/>
            <p:cNvSpPr>
              <a:spLocks noGrp="1"/>
            </p:cNvSpPr>
            <p:nvPr/>
          </p:nvSpPr>
          <p:spPr>
            <a:xfrm rot="-8584967">
              <a:off x="405661" y="876532"/>
              <a:ext cx="464367" cy="367224"/>
            </a:xfrm>
            <a:prstGeom prst="ellipse">
              <a:avLst/>
            </a:prstGeom>
            <a:gradFill>
              <a:gsLst>
                <a:gs pos="0">
                  <a:srgbClr val="FFD500">
                    <a:alpha val="32968"/>
                  </a:srgbClr>
                </a:gs>
                <a:gs pos="14286">
                  <a:srgbClr val="FFD500">
                    <a:alpha val="30764"/>
                  </a:srgbClr>
                </a:gs>
                <a:gs pos="28571">
                  <a:srgbClr val="FFD500">
                    <a:alpha val="24833"/>
                  </a:srgbClr>
                </a:gs>
                <a:gs pos="42857">
                  <a:srgbClr val="FFD500">
                    <a:alpha val="17075"/>
                  </a:srgbClr>
                </a:gs>
                <a:gs pos="57143">
                  <a:srgbClr val="FFD500">
                    <a:alpha val="9855"/>
                  </a:srgbClr>
                </a:gs>
                <a:gs pos="71429">
                  <a:srgbClr val="FFD500">
                    <a:alpha val="4740"/>
                  </a:srgbClr>
                </a:gs>
                <a:gs pos="85714">
                  <a:srgbClr val="FFD500">
                    <a:alpha val="1902"/>
                  </a:srgbClr>
                </a:gs>
                <a:gs pos="100000">
                  <a:srgbClr val="FFD5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1" name="Splat 1101"/>
            <p:cNvSpPr>
              <a:spLocks noGrp="1"/>
            </p:cNvSpPr>
            <p:nvPr/>
          </p:nvSpPr>
          <p:spPr>
            <a:xfrm rot="3249419">
              <a:off x="1502646" y="2368805"/>
              <a:ext cx="460723" cy="413179"/>
            </a:xfrm>
            <a:prstGeom prst="ellipse">
              <a:avLst/>
            </a:prstGeom>
            <a:gradFill>
              <a:gsLst>
                <a:gs pos="0">
                  <a:srgbClr val="FF5400">
                    <a:alpha val="26913"/>
                  </a:srgbClr>
                </a:gs>
                <a:gs pos="14286">
                  <a:srgbClr val="FF5400">
                    <a:alpha val="25036"/>
                  </a:srgbClr>
                </a:gs>
                <a:gs pos="28571">
                  <a:srgbClr val="FF5400">
                    <a:alpha val="20047"/>
                  </a:srgbClr>
                </a:gs>
                <a:gs pos="42857">
                  <a:srgbClr val="FF5400">
                    <a:alpha val="13649"/>
                  </a:srgbClr>
                </a:gs>
                <a:gs pos="57143">
                  <a:srgbClr val="FF5400">
                    <a:alpha val="7810"/>
                  </a:srgbClr>
                </a:gs>
                <a:gs pos="71429">
                  <a:srgbClr val="FF5400">
                    <a:alpha val="3735"/>
                  </a:srgbClr>
                </a:gs>
                <a:gs pos="85714">
                  <a:srgbClr val="FF5400">
                    <a:alpha val="1494"/>
                  </a:srgbClr>
                </a:gs>
                <a:gs pos="100000">
                  <a:srgbClr val="FF5400">
                    <a:alpha val="5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2" name="Splat 1102"/>
            <p:cNvSpPr>
              <a:spLocks noGrp="1"/>
            </p:cNvSpPr>
            <p:nvPr/>
          </p:nvSpPr>
          <p:spPr>
            <a:xfrm rot="-9909624">
              <a:off x="394801" y="1421340"/>
              <a:ext cx="458381" cy="450444"/>
            </a:xfrm>
            <a:prstGeom prst="ellipse">
              <a:avLst/>
            </a:prstGeom>
            <a:gradFill>
              <a:gsLst>
                <a:gs pos="0">
                  <a:srgbClr val="FFEF00">
                    <a:alpha val="32968"/>
                  </a:srgbClr>
                </a:gs>
                <a:gs pos="14286">
                  <a:srgbClr val="FFEF00">
                    <a:alpha val="30764"/>
                  </a:srgbClr>
                </a:gs>
                <a:gs pos="28571">
                  <a:srgbClr val="FFEF00">
                    <a:alpha val="24833"/>
                  </a:srgbClr>
                </a:gs>
                <a:gs pos="42857">
                  <a:srgbClr val="FFEF00">
                    <a:alpha val="17075"/>
                  </a:srgbClr>
                </a:gs>
                <a:gs pos="57143">
                  <a:srgbClr val="FFEF00">
                    <a:alpha val="9855"/>
                  </a:srgbClr>
                </a:gs>
                <a:gs pos="71429">
                  <a:srgbClr val="FFEF00">
                    <a:alpha val="4740"/>
                  </a:srgbClr>
                </a:gs>
                <a:gs pos="85714">
                  <a:srgbClr val="FFEF00">
                    <a:alpha val="1902"/>
                  </a:srgbClr>
                </a:gs>
                <a:gs pos="100000">
                  <a:srgbClr val="FFE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3" name="Splat 1103"/>
            <p:cNvSpPr>
              <a:spLocks noGrp="1"/>
            </p:cNvSpPr>
            <p:nvPr/>
          </p:nvSpPr>
          <p:spPr>
            <a:xfrm rot="-8501254">
              <a:off x="1151136" y="3117789"/>
              <a:ext cx="658812" cy="44658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4" name="Splat 1104"/>
            <p:cNvSpPr>
              <a:spLocks noGrp="1"/>
            </p:cNvSpPr>
            <p:nvPr/>
          </p:nvSpPr>
          <p:spPr>
            <a:xfrm rot="-10148505">
              <a:off x="1266060" y="2806546"/>
              <a:ext cx="678788" cy="61864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5" name="Splat 1105"/>
            <p:cNvSpPr>
              <a:spLocks noGrp="1"/>
            </p:cNvSpPr>
            <p:nvPr/>
          </p:nvSpPr>
          <p:spPr>
            <a:xfrm rot="6336352">
              <a:off x="516084" y="1035635"/>
              <a:ext cx="475981" cy="46277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6" name="Splat 1106"/>
            <p:cNvSpPr>
              <a:spLocks noGrp="1"/>
            </p:cNvSpPr>
            <p:nvPr/>
          </p:nvSpPr>
          <p:spPr>
            <a:xfrm rot="10289948">
              <a:off x="152052" y="1427592"/>
              <a:ext cx="452581" cy="416917"/>
            </a:xfrm>
            <a:prstGeom prst="ellipse">
              <a:avLst/>
            </a:prstGeom>
            <a:gradFill>
              <a:gsLst>
                <a:gs pos="0">
                  <a:srgbClr val="FFC700">
                    <a:alpha val="32968"/>
                  </a:srgbClr>
                </a:gs>
                <a:gs pos="14286">
                  <a:srgbClr val="FFC700">
                    <a:alpha val="30764"/>
                  </a:srgbClr>
                </a:gs>
                <a:gs pos="28571">
                  <a:srgbClr val="FFC700">
                    <a:alpha val="24833"/>
                  </a:srgbClr>
                </a:gs>
                <a:gs pos="42857">
                  <a:srgbClr val="FFC700">
                    <a:alpha val="17075"/>
                  </a:srgbClr>
                </a:gs>
                <a:gs pos="57143">
                  <a:srgbClr val="FFC700">
                    <a:alpha val="9855"/>
                  </a:srgbClr>
                </a:gs>
                <a:gs pos="71429">
                  <a:srgbClr val="FFC700">
                    <a:alpha val="4740"/>
                  </a:srgbClr>
                </a:gs>
                <a:gs pos="85714">
                  <a:srgbClr val="FFC700">
                    <a:alpha val="1902"/>
                  </a:srgbClr>
                </a:gs>
                <a:gs pos="100000">
                  <a:srgbClr val="FFC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7" name="Splat 1107"/>
            <p:cNvSpPr>
              <a:spLocks noGrp="1"/>
            </p:cNvSpPr>
            <p:nvPr/>
          </p:nvSpPr>
          <p:spPr>
            <a:xfrm rot="2750074">
              <a:off x="1918771" y="181401"/>
              <a:ext cx="322320" cy="293909"/>
            </a:xfrm>
            <a:prstGeom prst="ellipse">
              <a:avLst/>
            </a:prstGeom>
            <a:gradFill>
              <a:gsLst>
                <a:gs pos="0">
                  <a:srgbClr val="FFF700">
                    <a:alpha val="26057"/>
                  </a:srgbClr>
                </a:gs>
                <a:gs pos="14286">
                  <a:srgbClr val="FFF700">
                    <a:alpha val="24230"/>
                  </a:srgbClr>
                </a:gs>
                <a:gs pos="28571">
                  <a:srgbClr val="FFF700">
                    <a:alpha val="19381"/>
                  </a:srgbClr>
                </a:gs>
                <a:gs pos="42857">
                  <a:srgbClr val="FFF700">
                    <a:alpha val="13178"/>
                  </a:srgbClr>
                </a:gs>
                <a:gs pos="57143">
                  <a:srgbClr val="FFF700">
                    <a:alpha val="7531"/>
                  </a:srgbClr>
                </a:gs>
                <a:gs pos="71429">
                  <a:srgbClr val="FFF700">
                    <a:alpha val="3599"/>
                  </a:srgbClr>
                </a:gs>
                <a:gs pos="85714">
                  <a:srgbClr val="FFF700">
                    <a:alpha val="1439"/>
                  </a:srgbClr>
                </a:gs>
                <a:gs pos="100000">
                  <a:srgbClr val="FFF700">
                    <a:alpha val="4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8" name="Splat 1108"/>
            <p:cNvSpPr>
              <a:spLocks noGrp="1"/>
            </p:cNvSpPr>
            <p:nvPr/>
          </p:nvSpPr>
          <p:spPr>
            <a:xfrm rot="8507401">
              <a:off x="341823" y="2518064"/>
              <a:ext cx="635468" cy="357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9" name="Splat 1109"/>
            <p:cNvSpPr>
              <a:spLocks noGrp="1"/>
            </p:cNvSpPr>
            <p:nvPr/>
          </p:nvSpPr>
          <p:spPr>
            <a:xfrm rot="2772105">
              <a:off x="864951" y="2387412"/>
              <a:ext cx="643247" cy="15528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0" name="Splat 1110"/>
            <p:cNvSpPr>
              <a:spLocks noGrp="1"/>
            </p:cNvSpPr>
            <p:nvPr/>
          </p:nvSpPr>
          <p:spPr>
            <a:xfrm rot="4756377">
              <a:off x="220862" y="1678859"/>
              <a:ext cx="473686" cy="44351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1" name="Splat 1111"/>
            <p:cNvSpPr>
              <a:spLocks noGrp="1"/>
            </p:cNvSpPr>
            <p:nvPr/>
          </p:nvSpPr>
          <p:spPr>
            <a:xfrm rot="3716821">
              <a:off x="2933841" y="743722"/>
              <a:ext cx="483287" cy="41936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2" name="Splat 1112"/>
            <p:cNvSpPr>
              <a:spLocks noGrp="1"/>
            </p:cNvSpPr>
            <p:nvPr/>
          </p:nvSpPr>
          <p:spPr>
            <a:xfrm rot="10374551">
              <a:off x="458145" y="589762"/>
              <a:ext cx="410680" cy="315497"/>
            </a:xfrm>
            <a:prstGeom prst="ellipse">
              <a:avLst/>
            </a:prstGeom>
            <a:gradFill>
              <a:gsLst>
                <a:gs pos="0">
                  <a:srgbClr val="FFE000">
                    <a:alpha val="32968"/>
                  </a:srgbClr>
                </a:gs>
                <a:gs pos="14286">
                  <a:srgbClr val="FFE000">
                    <a:alpha val="30764"/>
                  </a:srgbClr>
                </a:gs>
                <a:gs pos="28571">
                  <a:srgbClr val="FFE000">
                    <a:alpha val="24833"/>
                  </a:srgbClr>
                </a:gs>
                <a:gs pos="42857">
                  <a:srgbClr val="FFE000">
                    <a:alpha val="17075"/>
                  </a:srgbClr>
                </a:gs>
                <a:gs pos="57143">
                  <a:srgbClr val="FFE000">
                    <a:alpha val="9855"/>
                  </a:srgbClr>
                </a:gs>
                <a:gs pos="71429">
                  <a:srgbClr val="FFE000">
                    <a:alpha val="4740"/>
                  </a:srgbClr>
                </a:gs>
                <a:gs pos="85714">
                  <a:srgbClr val="FFE000">
                    <a:alpha val="1902"/>
                  </a:srgbClr>
                </a:gs>
                <a:gs pos="100000">
                  <a:srgbClr val="FFE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3" name="Splat 1113"/>
            <p:cNvSpPr>
              <a:spLocks noGrp="1"/>
            </p:cNvSpPr>
            <p:nvPr/>
          </p:nvSpPr>
          <p:spPr>
            <a:xfrm rot="-9816079">
              <a:off x="1874255" y="2589856"/>
              <a:ext cx="526851" cy="232159"/>
            </a:xfrm>
            <a:prstGeom prst="ellipse">
              <a:avLst/>
            </a:prstGeom>
            <a:gradFill>
              <a:gsLst>
                <a:gs pos="0">
                  <a:srgbClr val="00FF00">
                    <a:alpha val="9828"/>
                  </a:srgbClr>
                </a:gs>
                <a:gs pos="14286">
                  <a:srgbClr val="00FF00">
                    <a:alpha val="9070"/>
                  </a:srgbClr>
                </a:gs>
                <a:gs pos="28571">
                  <a:srgbClr val="00FF00">
                    <a:alpha val="7117"/>
                  </a:srgbClr>
                </a:gs>
                <a:gs pos="42857">
                  <a:srgbClr val="00FF00">
                    <a:alpha val="4727"/>
                  </a:srgbClr>
                </a:gs>
                <a:gs pos="57143">
                  <a:srgbClr val="00FF00">
                    <a:alpha val="2647"/>
                  </a:srgbClr>
                </a:gs>
                <a:gs pos="71429">
                  <a:srgbClr val="00FF00">
                    <a:alpha val="1248"/>
                  </a:srgbClr>
                </a:gs>
                <a:gs pos="85714">
                  <a:srgbClr val="00FF00">
                    <a:alpha val="495"/>
                  </a:srgbClr>
                </a:gs>
                <a:gs pos="100000">
                  <a:srgbClr val="00FF00">
                    <a:alpha val="1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4" name="Splat 1114"/>
            <p:cNvSpPr>
              <a:spLocks noGrp="1"/>
            </p:cNvSpPr>
            <p:nvPr/>
          </p:nvSpPr>
          <p:spPr>
            <a:xfrm rot="7648467">
              <a:off x="3164740" y="2374092"/>
              <a:ext cx="407889" cy="230222"/>
            </a:xfrm>
            <a:prstGeom prst="ellipse">
              <a:avLst/>
            </a:prstGeom>
            <a:gradFill>
              <a:gsLst>
                <a:gs pos="0">
                  <a:srgbClr val="FF5F00">
                    <a:alpha val="32968"/>
                  </a:srgbClr>
                </a:gs>
                <a:gs pos="14286">
                  <a:srgbClr val="FF5F00">
                    <a:alpha val="30764"/>
                  </a:srgbClr>
                </a:gs>
                <a:gs pos="28571">
                  <a:srgbClr val="FF5F00">
                    <a:alpha val="24833"/>
                  </a:srgbClr>
                </a:gs>
                <a:gs pos="42857">
                  <a:srgbClr val="FF5F00">
                    <a:alpha val="17075"/>
                  </a:srgbClr>
                </a:gs>
                <a:gs pos="57143">
                  <a:srgbClr val="FF5F00">
                    <a:alpha val="9855"/>
                  </a:srgbClr>
                </a:gs>
                <a:gs pos="71429">
                  <a:srgbClr val="FF5F00">
                    <a:alpha val="4740"/>
                  </a:srgbClr>
                </a:gs>
                <a:gs pos="85714">
                  <a:srgbClr val="FF5F00">
                    <a:alpha val="1902"/>
                  </a:srgbClr>
                </a:gs>
                <a:gs pos="100000">
                  <a:srgbClr val="FF5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5" name="Splat 1115"/>
            <p:cNvSpPr>
              <a:spLocks noGrp="1"/>
            </p:cNvSpPr>
            <p:nvPr/>
          </p:nvSpPr>
          <p:spPr>
            <a:xfrm rot="10569549">
              <a:off x="613228" y="688176"/>
              <a:ext cx="391500" cy="306976"/>
            </a:xfrm>
            <a:prstGeom prst="ellipse">
              <a:avLst/>
            </a:prstGeom>
            <a:gradFill>
              <a:gsLst>
                <a:gs pos="0">
                  <a:srgbClr val="FFE000">
                    <a:alpha val="12689"/>
                  </a:srgbClr>
                </a:gs>
                <a:gs pos="14286">
                  <a:srgbClr val="FFE000">
                    <a:alpha val="11726"/>
                  </a:srgbClr>
                </a:gs>
                <a:gs pos="28571">
                  <a:srgbClr val="FFE000">
                    <a:alpha val="9230"/>
                  </a:srgbClr>
                </a:gs>
                <a:gs pos="42857">
                  <a:srgbClr val="FFE000">
                    <a:alpha val="6154"/>
                  </a:srgbClr>
                </a:gs>
                <a:gs pos="57143">
                  <a:srgbClr val="FFE000">
                    <a:alpha val="3458"/>
                  </a:srgbClr>
                </a:gs>
                <a:gs pos="71429">
                  <a:srgbClr val="FFE000">
                    <a:alpha val="1634"/>
                  </a:srgbClr>
                </a:gs>
                <a:gs pos="85714">
                  <a:srgbClr val="FFE000">
                    <a:alpha val="649"/>
                  </a:srgbClr>
                </a:gs>
                <a:gs pos="100000">
                  <a:srgbClr val="FFE000">
                    <a:alpha val="2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6" name="Splat 1116"/>
            <p:cNvSpPr>
              <a:spLocks noGrp="1"/>
            </p:cNvSpPr>
            <p:nvPr/>
          </p:nvSpPr>
          <p:spPr>
            <a:xfrm rot="8129833">
              <a:off x="284524" y="1525120"/>
              <a:ext cx="452726" cy="39082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7" name="Splat 1117"/>
            <p:cNvSpPr>
              <a:spLocks noGrp="1"/>
            </p:cNvSpPr>
            <p:nvPr/>
          </p:nvSpPr>
          <p:spPr>
            <a:xfrm rot="5627751">
              <a:off x="317949" y="858965"/>
              <a:ext cx="423326" cy="392912"/>
            </a:xfrm>
            <a:prstGeom prst="ellipse">
              <a:avLst/>
            </a:prstGeom>
            <a:gradFill>
              <a:gsLst>
                <a:gs pos="0">
                  <a:srgbClr val="FFD700">
                    <a:alpha val="32746"/>
                  </a:srgbClr>
                </a:gs>
                <a:gs pos="14286">
                  <a:srgbClr val="FFD700">
                    <a:alpha val="30553"/>
                  </a:srgbClr>
                </a:gs>
                <a:gs pos="28571">
                  <a:srgbClr val="FFD700">
                    <a:alpha val="24655"/>
                  </a:srgbClr>
                </a:gs>
                <a:gs pos="42857">
                  <a:srgbClr val="FFD700">
                    <a:alpha val="16947"/>
                  </a:srgbClr>
                </a:gs>
                <a:gs pos="57143">
                  <a:srgbClr val="FFD700">
                    <a:alpha val="9777"/>
                  </a:srgbClr>
                </a:gs>
                <a:gs pos="71429">
                  <a:srgbClr val="FFD700">
                    <a:alpha val="4702"/>
                  </a:srgbClr>
                </a:gs>
                <a:gs pos="85714">
                  <a:srgbClr val="FFD700">
                    <a:alpha val="1886"/>
                  </a:srgbClr>
                </a:gs>
                <a:gs pos="100000">
                  <a:srgbClr val="FFD700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8" name="Splat 1118"/>
            <p:cNvSpPr>
              <a:spLocks noGrp="1"/>
            </p:cNvSpPr>
            <p:nvPr/>
          </p:nvSpPr>
          <p:spPr>
            <a:xfrm rot="9331683">
              <a:off x="1593015" y="2081712"/>
              <a:ext cx="470907" cy="441410"/>
            </a:xfrm>
            <a:prstGeom prst="ellipse">
              <a:avLst/>
            </a:prstGeom>
            <a:gradFill>
              <a:gsLst>
                <a:gs pos="0">
                  <a:srgbClr val="FFD200">
                    <a:alpha val="31528"/>
                  </a:srgbClr>
                </a:gs>
                <a:gs pos="14286">
                  <a:srgbClr val="FFD200">
                    <a:alpha val="29398"/>
                  </a:srgbClr>
                </a:gs>
                <a:gs pos="28571">
                  <a:srgbClr val="FFD200">
                    <a:alpha val="23684"/>
                  </a:srgbClr>
                </a:gs>
                <a:gs pos="42857">
                  <a:srgbClr val="FFD200">
                    <a:alpha val="16246"/>
                  </a:srgbClr>
                </a:gs>
                <a:gs pos="57143">
                  <a:srgbClr val="FFD200">
                    <a:alpha val="9356"/>
                  </a:srgbClr>
                </a:gs>
                <a:gs pos="71429">
                  <a:srgbClr val="FFD200">
                    <a:alpha val="4494"/>
                  </a:srgbClr>
                </a:gs>
                <a:gs pos="85714">
                  <a:srgbClr val="FFD200">
                    <a:alpha val="1802"/>
                  </a:srgbClr>
                </a:gs>
                <a:gs pos="100000">
                  <a:srgbClr val="FFD200">
                    <a:alpha val="6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9" name="Splat 1119"/>
            <p:cNvSpPr>
              <a:spLocks noGrp="1"/>
            </p:cNvSpPr>
            <p:nvPr/>
          </p:nvSpPr>
          <p:spPr>
            <a:xfrm rot="10013553">
              <a:off x="132409" y="1546995"/>
              <a:ext cx="463469" cy="44110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0" name="Splat 1120"/>
            <p:cNvSpPr>
              <a:spLocks noGrp="1"/>
            </p:cNvSpPr>
            <p:nvPr/>
          </p:nvSpPr>
          <p:spPr>
            <a:xfrm rot="10107080">
              <a:off x="1028606" y="90949"/>
              <a:ext cx="469951" cy="439369"/>
            </a:xfrm>
            <a:prstGeom prst="ellipse">
              <a:avLst/>
            </a:prstGeom>
            <a:gradFill>
              <a:gsLst>
                <a:gs pos="0">
                  <a:srgbClr val="FFE700">
                    <a:alpha val="32968"/>
                  </a:srgbClr>
                </a:gs>
                <a:gs pos="14286">
                  <a:srgbClr val="FFE700">
                    <a:alpha val="30764"/>
                  </a:srgbClr>
                </a:gs>
                <a:gs pos="28571">
                  <a:srgbClr val="FFE700">
                    <a:alpha val="24833"/>
                  </a:srgbClr>
                </a:gs>
                <a:gs pos="42857">
                  <a:srgbClr val="FFE700">
                    <a:alpha val="17075"/>
                  </a:srgbClr>
                </a:gs>
                <a:gs pos="57143">
                  <a:srgbClr val="FFE700">
                    <a:alpha val="9855"/>
                  </a:srgbClr>
                </a:gs>
                <a:gs pos="71429">
                  <a:srgbClr val="FFE700">
                    <a:alpha val="4740"/>
                  </a:srgbClr>
                </a:gs>
                <a:gs pos="85714">
                  <a:srgbClr val="FFE700">
                    <a:alpha val="1902"/>
                  </a:srgbClr>
                </a:gs>
                <a:gs pos="100000">
                  <a:srgbClr val="FFE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1" name="Splat 1121"/>
            <p:cNvSpPr>
              <a:spLocks noGrp="1"/>
            </p:cNvSpPr>
            <p:nvPr/>
          </p:nvSpPr>
          <p:spPr>
            <a:xfrm rot="-8168305">
              <a:off x="958127" y="193491"/>
              <a:ext cx="476557" cy="45142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2" name="Splat 1122"/>
            <p:cNvSpPr>
              <a:spLocks noGrp="1"/>
            </p:cNvSpPr>
            <p:nvPr/>
          </p:nvSpPr>
          <p:spPr>
            <a:xfrm rot="10053554">
              <a:off x="1990062" y="211097"/>
              <a:ext cx="396549" cy="305980"/>
            </a:xfrm>
            <a:prstGeom prst="ellipse">
              <a:avLst/>
            </a:prstGeom>
            <a:gradFill>
              <a:gsLst>
                <a:gs pos="0">
                  <a:srgbClr val="FFFF00">
                    <a:alpha val="29261"/>
                  </a:srgbClr>
                </a:gs>
                <a:gs pos="14286">
                  <a:srgbClr val="FFFF00">
                    <a:alpha val="27252"/>
                  </a:srgbClr>
                </a:gs>
                <a:gs pos="28571">
                  <a:srgbClr val="FFFF00">
                    <a:alpha val="21889"/>
                  </a:srgbClr>
                </a:gs>
                <a:gs pos="42857">
                  <a:srgbClr val="FFFF00">
                    <a:alpha val="14959"/>
                  </a:srgbClr>
                </a:gs>
                <a:gs pos="57143">
                  <a:srgbClr val="FFFF00">
                    <a:alpha val="8587"/>
                  </a:srgbClr>
                </a:gs>
                <a:gs pos="71429">
                  <a:srgbClr val="FFFF00">
                    <a:alpha val="4116"/>
                  </a:srgbClr>
                </a:gs>
                <a:gs pos="85714">
                  <a:srgbClr val="FFFF00">
                    <a:alpha val="1648"/>
                  </a:srgbClr>
                </a:gs>
                <a:gs pos="100000">
                  <a:srgbClr val="FFFF00">
                    <a:alpha val="5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3" name="Splat 1123"/>
            <p:cNvSpPr>
              <a:spLocks noGrp="1"/>
            </p:cNvSpPr>
            <p:nvPr/>
          </p:nvSpPr>
          <p:spPr>
            <a:xfrm rot="8824541">
              <a:off x="588553" y="891330"/>
              <a:ext cx="568119" cy="516999"/>
            </a:xfrm>
            <a:prstGeom prst="ellipse">
              <a:avLst/>
            </a:prstGeom>
            <a:gradFill>
              <a:gsLst>
                <a:gs pos="0">
                  <a:srgbClr val="008B00">
                    <a:alpha val="32448"/>
                  </a:srgbClr>
                </a:gs>
                <a:gs pos="14286">
                  <a:srgbClr val="008B00">
                    <a:alpha val="30271"/>
                  </a:srgbClr>
                </a:gs>
                <a:gs pos="28571">
                  <a:srgbClr val="008B00">
                    <a:alpha val="24418"/>
                  </a:srgbClr>
                </a:gs>
                <a:gs pos="42857">
                  <a:srgbClr val="008B00">
                    <a:alpha val="16775"/>
                  </a:srgbClr>
                </a:gs>
                <a:gs pos="57143">
                  <a:srgbClr val="008B00">
                    <a:alpha val="9674"/>
                  </a:srgbClr>
                </a:gs>
                <a:gs pos="71429">
                  <a:srgbClr val="008B00">
                    <a:alpha val="4651"/>
                  </a:srgbClr>
                </a:gs>
                <a:gs pos="85714">
                  <a:srgbClr val="008B00">
                    <a:alpha val="1866"/>
                  </a:srgbClr>
                </a:gs>
                <a:gs pos="100000">
                  <a:srgbClr val="008B00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4" name="Splat 1124"/>
            <p:cNvSpPr>
              <a:spLocks noGrp="1"/>
            </p:cNvSpPr>
            <p:nvPr/>
          </p:nvSpPr>
          <p:spPr>
            <a:xfrm rot="6089025">
              <a:off x="611317" y="612109"/>
              <a:ext cx="349263" cy="292749"/>
            </a:xfrm>
            <a:prstGeom prst="ellipse">
              <a:avLst/>
            </a:prstGeom>
            <a:gradFill>
              <a:gsLst>
                <a:gs pos="0">
                  <a:srgbClr val="FFE700">
                    <a:alpha val="31792"/>
                  </a:srgbClr>
                </a:gs>
                <a:gs pos="14286">
                  <a:srgbClr val="FFE700">
                    <a:alpha val="29648"/>
                  </a:srgbClr>
                </a:gs>
                <a:gs pos="28571">
                  <a:srgbClr val="FFE700">
                    <a:alpha val="23894"/>
                  </a:srgbClr>
                </a:gs>
                <a:gs pos="42857">
                  <a:srgbClr val="FFE700">
                    <a:alpha val="16397"/>
                  </a:srgbClr>
                </a:gs>
                <a:gs pos="57143">
                  <a:srgbClr val="FFE700">
                    <a:alpha val="9447"/>
                  </a:srgbClr>
                </a:gs>
                <a:gs pos="71429">
                  <a:srgbClr val="FFE700">
                    <a:alpha val="4539"/>
                  </a:srgbClr>
                </a:gs>
                <a:gs pos="85714">
                  <a:srgbClr val="FFE700">
                    <a:alpha val="1820"/>
                  </a:srgbClr>
                </a:gs>
                <a:gs pos="100000">
                  <a:srgbClr val="FFE700">
                    <a:alpha val="6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5" name="Splat 1125"/>
            <p:cNvSpPr>
              <a:spLocks noGrp="1"/>
            </p:cNvSpPr>
            <p:nvPr/>
          </p:nvSpPr>
          <p:spPr>
            <a:xfrm rot="-10596747">
              <a:off x="802109" y="443973"/>
              <a:ext cx="475979" cy="46703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6" name="Splat 1126"/>
            <p:cNvSpPr>
              <a:spLocks noGrp="1"/>
            </p:cNvSpPr>
            <p:nvPr/>
          </p:nvSpPr>
          <p:spPr>
            <a:xfrm rot="7344762">
              <a:off x="632866" y="396143"/>
              <a:ext cx="406535" cy="29116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7" name="Splat 1127"/>
            <p:cNvSpPr>
              <a:spLocks noGrp="1"/>
            </p:cNvSpPr>
            <p:nvPr/>
          </p:nvSpPr>
          <p:spPr>
            <a:xfrm rot="-10641301">
              <a:off x="1347944" y="1317725"/>
              <a:ext cx="296920" cy="9667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8" name="Splat 1128"/>
            <p:cNvSpPr>
              <a:spLocks noGrp="1"/>
            </p:cNvSpPr>
            <p:nvPr/>
          </p:nvSpPr>
          <p:spPr>
            <a:xfrm rot="10682713">
              <a:off x="1429069" y="2232256"/>
              <a:ext cx="455098" cy="412847"/>
            </a:xfrm>
            <a:prstGeom prst="ellipse">
              <a:avLst/>
            </a:prstGeom>
            <a:gradFill>
              <a:gsLst>
                <a:gs pos="0">
                  <a:srgbClr val="FFC900">
                    <a:alpha val="32968"/>
                  </a:srgbClr>
                </a:gs>
                <a:gs pos="14286">
                  <a:srgbClr val="FFC900">
                    <a:alpha val="30764"/>
                  </a:srgbClr>
                </a:gs>
                <a:gs pos="28571">
                  <a:srgbClr val="FFC900">
                    <a:alpha val="24833"/>
                  </a:srgbClr>
                </a:gs>
                <a:gs pos="42857">
                  <a:srgbClr val="FFC900">
                    <a:alpha val="17075"/>
                  </a:srgbClr>
                </a:gs>
                <a:gs pos="57143">
                  <a:srgbClr val="FFC900">
                    <a:alpha val="9855"/>
                  </a:srgbClr>
                </a:gs>
                <a:gs pos="71429">
                  <a:srgbClr val="FFC900">
                    <a:alpha val="4740"/>
                  </a:srgbClr>
                </a:gs>
                <a:gs pos="85714">
                  <a:srgbClr val="FFC900">
                    <a:alpha val="1902"/>
                  </a:srgbClr>
                </a:gs>
                <a:gs pos="100000">
                  <a:srgbClr val="FFC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9" name="Splat 1129"/>
            <p:cNvSpPr>
              <a:spLocks noGrp="1"/>
            </p:cNvSpPr>
            <p:nvPr/>
          </p:nvSpPr>
          <p:spPr>
            <a:xfrm rot="9348486">
              <a:off x="211025" y="1464345"/>
              <a:ext cx="529227" cy="306220"/>
            </a:xfrm>
            <a:prstGeom prst="ellipse">
              <a:avLst/>
            </a:prstGeom>
            <a:gradFill>
              <a:gsLst>
                <a:gs pos="0">
                  <a:srgbClr val="00FF00">
                    <a:alpha val="9133"/>
                  </a:srgbClr>
                </a:gs>
                <a:gs pos="14286">
                  <a:srgbClr val="00FF00">
                    <a:alpha val="8427"/>
                  </a:srgbClr>
                </a:gs>
                <a:gs pos="28571">
                  <a:srgbClr val="00FF00">
                    <a:alpha val="6607"/>
                  </a:srgbClr>
                </a:gs>
                <a:gs pos="42857">
                  <a:srgbClr val="00FF00">
                    <a:alpha val="4384"/>
                  </a:srgbClr>
                </a:gs>
                <a:gs pos="57143">
                  <a:srgbClr val="00FF00">
                    <a:alpha val="2454"/>
                  </a:srgbClr>
                </a:gs>
                <a:gs pos="71429">
                  <a:srgbClr val="00FF00">
                    <a:alpha val="1156"/>
                  </a:srgbClr>
                </a:gs>
                <a:gs pos="85714">
                  <a:srgbClr val="00FF00">
                    <a:alpha val="459"/>
                  </a:srgbClr>
                </a:gs>
                <a:gs pos="100000">
                  <a:srgbClr val="00FF00">
                    <a:alpha val="1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0" name="Splat 1130"/>
            <p:cNvSpPr>
              <a:spLocks noGrp="1"/>
            </p:cNvSpPr>
            <p:nvPr/>
          </p:nvSpPr>
          <p:spPr>
            <a:xfrm rot="10599601">
              <a:off x="2128151" y="69883"/>
              <a:ext cx="424016" cy="355775"/>
            </a:xfrm>
            <a:prstGeom prst="ellipse">
              <a:avLst/>
            </a:prstGeom>
            <a:gradFill>
              <a:gsLst>
                <a:gs pos="0">
                  <a:srgbClr val="FFE000">
                    <a:alpha val="32968"/>
                  </a:srgbClr>
                </a:gs>
                <a:gs pos="14286">
                  <a:srgbClr val="FFE000">
                    <a:alpha val="30764"/>
                  </a:srgbClr>
                </a:gs>
                <a:gs pos="28571">
                  <a:srgbClr val="FFE000">
                    <a:alpha val="24833"/>
                  </a:srgbClr>
                </a:gs>
                <a:gs pos="42857">
                  <a:srgbClr val="FFE000">
                    <a:alpha val="17075"/>
                  </a:srgbClr>
                </a:gs>
                <a:gs pos="57143">
                  <a:srgbClr val="FFE000">
                    <a:alpha val="9855"/>
                  </a:srgbClr>
                </a:gs>
                <a:gs pos="71429">
                  <a:srgbClr val="FFE000">
                    <a:alpha val="4740"/>
                  </a:srgbClr>
                </a:gs>
                <a:gs pos="85714">
                  <a:srgbClr val="FFE000">
                    <a:alpha val="1902"/>
                  </a:srgbClr>
                </a:gs>
                <a:gs pos="100000">
                  <a:srgbClr val="FFE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1" name="Splat 1131"/>
            <p:cNvSpPr>
              <a:spLocks noGrp="1"/>
            </p:cNvSpPr>
            <p:nvPr/>
          </p:nvSpPr>
          <p:spPr>
            <a:xfrm rot="9935498">
              <a:off x="347355" y="1069603"/>
              <a:ext cx="443953" cy="341308"/>
            </a:xfrm>
            <a:prstGeom prst="ellipse">
              <a:avLst/>
            </a:prstGeom>
            <a:gradFill>
              <a:gsLst>
                <a:gs pos="0">
                  <a:srgbClr val="FFFF00">
                    <a:alpha val="24008"/>
                  </a:srgbClr>
                </a:gs>
                <a:gs pos="14286">
                  <a:srgbClr val="FFFF00">
                    <a:alpha val="22301"/>
                  </a:srgbClr>
                </a:gs>
                <a:gs pos="28571">
                  <a:srgbClr val="FFFF00">
                    <a:alpha val="17792"/>
                  </a:srgbClr>
                </a:gs>
                <a:gs pos="42857">
                  <a:srgbClr val="FFFF00">
                    <a:alpha val="12059"/>
                  </a:srgbClr>
                </a:gs>
                <a:gs pos="57143">
                  <a:srgbClr val="FFFF00">
                    <a:alpha val="6873"/>
                  </a:srgbClr>
                </a:gs>
                <a:gs pos="71429">
                  <a:srgbClr val="FFFF00">
                    <a:alpha val="3278"/>
                  </a:srgbClr>
                </a:gs>
                <a:gs pos="85714">
                  <a:srgbClr val="FFFF00">
                    <a:alpha val="1309"/>
                  </a:srgbClr>
                </a:gs>
                <a:gs pos="100000">
                  <a:srgbClr val="FFFF00">
                    <a:alpha val="4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2" name="Splat 1132"/>
            <p:cNvSpPr>
              <a:spLocks noGrp="1"/>
            </p:cNvSpPr>
            <p:nvPr/>
          </p:nvSpPr>
          <p:spPr>
            <a:xfrm rot="-10741709">
              <a:off x="1263878" y="95734"/>
              <a:ext cx="646169" cy="392347"/>
            </a:xfrm>
            <a:prstGeom prst="ellipse">
              <a:avLst/>
            </a:prstGeom>
            <a:gradFill>
              <a:gsLst>
                <a:gs pos="0">
                  <a:srgbClr val="00FF00">
                    <a:alpha val="30224"/>
                  </a:srgbClr>
                </a:gs>
                <a:gs pos="14286">
                  <a:srgbClr val="00FF00">
                    <a:alpha val="28163"/>
                  </a:srgbClr>
                </a:gs>
                <a:gs pos="28571">
                  <a:srgbClr val="00FF00">
                    <a:alpha val="22650"/>
                  </a:srgbClr>
                </a:gs>
                <a:gs pos="42857">
                  <a:srgbClr val="00FF00">
                    <a:alpha val="15503"/>
                  </a:srgbClr>
                </a:gs>
                <a:gs pos="57143">
                  <a:srgbClr val="00FF00">
                    <a:alpha val="8912"/>
                  </a:srgbClr>
                </a:gs>
                <a:gs pos="71429">
                  <a:srgbClr val="00FF00">
                    <a:alpha val="4275"/>
                  </a:srgbClr>
                </a:gs>
                <a:gs pos="85714">
                  <a:srgbClr val="00FF00">
                    <a:alpha val="1713"/>
                  </a:srgbClr>
                </a:gs>
                <a:gs pos="100000">
                  <a:srgbClr val="00FF00">
                    <a:alpha val="5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3" name="Splat 1133"/>
            <p:cNvSpPr>
              <a:spLocks noGrp="1"/>
            </p:cNvSpPr>
            <p:nvPr/>
          </p:nvSpPr>
          <p:spPr>
            <a:xfrm rot="8458875">
              <a:off x="703672" y="831749"/>
              <a:ext cx="486316" cy="466849"/>
            </a:xfrm>
            <a:prstGeom prst="ellipse">
              <a:avLst/>
            </a:prstGeom>
            <a:gradFill>
              <a:gsLst>
                <a:gs pos="0">
                  <a:srgbClr val="FFDE00">
                    <a:alpha val="32968"/>
                  </a:srgbClr>
                </a:gs>
                <a:gs pos="14286">
                  <a:srgbClr val="FFDE00">
                    <a:alpha val="30764"/>
                  </a:srgbClr>
                </a:gs>
                <a:gs pos="28571">
                  <a:srgbClr val="FFDE00">
                    <a:alpha val="24833"/>
                  </a:srgbClr>
                </a:gs>
                <a:gs pos="42857">
                  <a:srgbClr val="FFDE00">
                    <a:alpha val="17075"/>
                  </a:srgbClr>
                </a:gs>
                <a:gs pos="57143">
                  <a:srgbClr val="FFDE00">
                    <a:alpha val="9855"/>
                  </a:srgbClr>
                </a:gs>
                <a:gs pos="71429">
                  <a:srgbClr val="FFDE00">
                    <a:alpha val="4740"/>
                  </a:srgbClr>
                </a:gs>
                <a:gs pos="85714">
                  <a:srgbClr val="FFDE00">
                    <a:alpha val="1902"/>
                  </a:srgbClr>
                </a:gs>
                <a:gs pos="100000">
                  <a:srgbClr val="FFD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4" name="Splat 1134"/>
            <p:cNvSpPr>
              <a:spLocks noGrp="1"/>
            </p:cNvSpPr>
            <p:nvPr/>
          </p:nvSpPr>
          <p:spPr>
            <a:xfrm rot="2954894">
              <a:off x="857589" y="252163"/>
              <a:ext cx="482342" cy="46472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5" name="Splat 1135"/>
            <p:cNvSpPr>
              <a:spLocks noGrp="1"/>
            </p:cNvSpPr>
            <p:nvPr/>
          </p:nvSpPr>
          <p:spPr>
            <a:xfrm rot="9514778">
              <a:off x="1910236" y="316727"/>
              <a:ext cx="792168" cy="50633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6" name="Splat 1136"/>
            <p:cNvSpPr>
              <a:spLocks noGrp="1"/>
            </p:cNvSpPr>
            <p:nvPr/>
          </p:nvSpPr>
          <p:spPr>
            <a:xfrm rot="3536039">
              <a:off x="393402" y="887961"/>
              <a:ext cx="538215" cy="351268"/>
            </a:xfrm>
            <a:prstGeom prst="ellipse">
              <a:avLst/>
            </a:prstGeom>
            <a:gradFill>
              <a:gsLst>
                <a:gs pos="0">
                  <a:srgbClr val="00AD00">
                    <a:alpha val="10224"/>
                  </a:srgbClr>
                </a:gs>
                <a:gs pos="14286">
                  <a:srgbClr val="00AD00">
                    <a:alpha val="9437"/>
                  </a:srgbClr>
                </a:gs>
                <a:gs pos="28571">
                  <a:srgbClr val="00AD00">
                    <a:alpha val="7408"/>
                  </a:srgbClr>
                </a:gs>
                <a:gs pos="42857">
                  <a:srgbClr val="00AD00">
                    <a:alpha val="4923"/>
                  </a:srgbClr>
                </a:gs>
                <a:gs pos="57143">
                  <a:srgbClr val="00AD00">
                    <a:alpha val="2759"/>
                  </a:srgbClr>
                </a:gs>
                <a:gs pos="71429">
                  <a:srgbClr val="00AD00">
                    <a:alpha val="1301"/>
                  </a:srgbClr>
                </a:gs>
                <a:gs pos="85714">
                  <a:srgbClr val="00AD00">
                    <a:alpha val="516"/>
                  </a:srgbClr>
                </a:gs>
                <a:gs pos="100000">
                  <a:srgbClr val="00AD00">
                    <a:alpha val="1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7" name="Splat 1137"/>
            <p:cNvSpPr>
              <a:spLocks noGrp="1"/>
            </p:cNvSpPr>
            <p:nvPr/>
          </p:nvSpPr>
          <p:spPr>
            <a:xfrm rot="9429650">
              <a:off x="224613" y="1405570"/>
              <a:ext cx="416173" cy="253210"/>
            </a:xfrm>
            <a:prstGeom prst="ellipse">
              <a:avLst/>
            </a:prstGeom>
            <a:gradFill>
              <a:gsLst>
                <a:gs pos="0">
                  <a:srgbClr val="FFE800">
                    <a:alpha val="28596"/>
                  </a:srgbClr>
                </a:gs>
                <a:gs pos="14286">
                  <a:srgbClr val="FFE800">
                    <a:alpha val="26624"/>
                  </a:srgbClr>
                </a:gs>
                <a:gs pos="28571">
                  <a:srgbClr val="FFE800">
                    <a:alpha val="21366"/>
                  </a:srgbClr>
                </a:gs>
                <a:gs pos="42857">
                  <a:srgbClr val="FFE800">
                    <a:alpha val="14586"/>
                  </a:srgbClr>
                </a:gs>
                <a:gs pos="57143">
                  <a:srgbClr val="FFE800">
                    <a:alpha val="8365"/>
                  </a:srgbClr>
                </a:gs>
                <a:gs pos="71429">
                  <a:srgbClr val="FFE800">
                    <a:alpha val="4007"/>
                  </a:srgbClr>
                </a:gs>
                <a:gs pos="85714">
                  <a:srgbClr val="FFE800">
                    <a:alpha val="1604"/>
                  </a:srgbClr>
                </a:gs>
                <a:gs pos="100000">
                  <a:srgbClr val="FFE800">
                    <a:alpha val="5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8" name="Splat 1138"/>
            <p:cNvSpPr>
              <a:spLocks noGrp="1"/>
            </p:cNvSpPr>
            <p:nvPr/>
          </p:nvSpPr>
          <p:spPr>
            <a:xfrm rot="4992898">
              <a:off x="2216541" y="167711"/>
              <a:ext cx="449944" cy="353072"/>
            </a:xfrm>
            <a:prstGeom prst="ellipse">
              <a:avLst/>
            </a:prstGeom>
            <a:gradFill>
              <a:gsLst>
                <a:gs pos="0">
                  <a:srgbClr val="FFFF00">
                    <a:alpha val="24414"/>
                  </a:srgbClr>
                </a:gs>
                <a:gs pos="14286">
                  <a:srgbClr val="FFFF00">
                    <a:alpha val="22683"/>
                  </a:srgbClr>
                </a:gs>
                <a:gs pos="28571">
                  <a:srgbClr val="FFFF00">
                    <a:alpha val="18106"/>
                  </a:srgbClr>
                </a:gs>
                <a:gs pos="42857">
                  <a:srgbClr val="FFFF00">
                    <a:alpha val="12280"/>
                  </a:srgbClr>
                </a:gs>
                <a:gs pos="57143">
                  <a:srgbClr val="FFFF00">
                    <a:alpha val="7002"/>
                  </a:srgbClr>
                </a:gs>
                <a:gs pos="71429">
                  <a:srgbClr val="FFFF00">
                    <a:alpha val="3341"/>
                  </a:srgbClr>
                </a:gs>
                <a:gs pos="85714">
                  <a:srgbClr val="FFFF00">
                    <a:alpha val="1335"/>
                  </a:srgbClr>
                </a:gs>
                <a:gs pos="100000">
                  <a:srgbClr val="FFFF00">
                    <a:alpha val="4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9" name="Splat 1139"/>
            <p:cNvSpPr>
              <a:spLocks noGrp="1"/>
            </p:cNvSpPr>
            <p:nvPr/>
          </p:nvSpPr>
          <p:spPr>
            <a:xfrm rot="9629961">
              <a:off x="1217060" y="1445232"/>
              <a:ext cx="288514" cy="372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0" name="Splat 1140"/>
            <p:cNvSpPr>
              <a:spLocks noGrp="1"/>
            </p:cNvSpPr>
            <p:nvPr/>
          </p:nvSpPr>
          <p:spPr>
            <a:xfrm rot="4053759">
              <a:off x="1725419" y="1055529"/>
              <a:ext cx="392694" cy="214087"/>
            </a:xfrm>
            <a:prstGeom prst="ellipse">
              <a:avLst/>
            </a:prstGeom>
            <a:gradFill>
              <a:gsLst>
                <a:gs pos="0">
                  <a:srgbClr val="FF4E00">
                    <a:alpha val="25087"/>
                  </a:srgbClr>
                </a:gs>
                <a:gs pos="14286">
                  <a:srgbClr val="FF4E00">
                    <a:alpha val="23316"/>
                  </a:srgbClr>
                </a:gs>
                <a:gs pos="28571">
                  <a:srgbClr val="FF4E00">
                    <a:alpha val="18628"/>
                  </a:srgbClr>
                </a:gs>
                <a:gs pos="42857">
                  <a:srgbClr val="FF4E00">
                    <a:alpha val="12646"/>
                  </a:srgbClr>
                </a:gs>
                <a:gs pos="57143">
                  <a:srgbClr val="FF4E00">
                    <a:alpha val="7218"/>
                  </a:srgbClr>
                </a:gs>
                <a:gs pos="71429">
                  <a:srgbClr val="FF4E00">
                    <a:alpha val="3446"/>
                  </a:srgbClr>
                </a:gs>
                <a:gs pos="85714">
                  <a:srgbClr val="FF4E00">
                    <a:alpha val="1377"/>
                  </a:srgbClr>
                </a:gs>
                <a:gs pos="100000">
                  <a:srgbClr val="FF4E00">
                    <a:alpha val="4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1" name="Splat 1141"/>
            <p:cNvSpPr>
              <a:spLocks noGrp="1"/>
            </p:cNvSpPr>
            <p:nvPr/>
          </p:nvSpPr>
          <p:spPr>
            <a:xfrm rot="7203890">
              <a:off x="576102" y="1146041"/>
              <a:ext cx="467823" cy="444965"/>
            </a:xfrm>
            <a:prstGeom prst="ellipse">
              <a:avLst/>
            </a:prstGeom>
            <a:gradFill>
              <a:gsLst>
                <a:gs pos="0">
                  <a:srgbClr val="FFFF00">
                    <a:alpha val="21867"/>
                  </a:srgbClr>
                </a:gs>
                <a:gs pos="14286">
                  <a:srgbClr val="FFFF00">
                    <a:alpha val="20292"/>
                  </a:srgbClr>
                </a:gs>
                <a:gs pos="28571">
                  <a:srgbClr val="FFFF00">
                    <a:alpha val="16146"/>
                  </a:srgbClr>
                </a:gs>
                <a:gs pos="42857">
                  <a:srgbClr val="FFFF00">
                    <a:alpha val="10909"/>
                  </a:srgbClr>
                </a:gs>
                <a:gs pos="57143">
                  <a:srgbClr val="FFFF00">
                    <a:alpha val="6200"/>
                  </a:srgbClr>
                </a:gs>
                <a:gs pos="71429">
                  <a:srgbClr val="FFFF00">
                    <a:alpha val="2951"/>
                  </a:srgbClr>
                </a:gs>
                <a:gs pos="85714">
                  <a:srgbClr val="FFFF00">
                    <a:alpha val="1178"/>
                  </a:srgbClr>
                </a:gs>
                <a:gs pos="100000">
                  <a:srgbClr val="FFFF00">
                    <a:alpha val="3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2" name="Splat 1142"/>
            <p:cNvSpPr>
              <a:spLocks noGrp="1"/>
            </p:cNvSpPr>
            <p:nvPr/>
          </p:nvSpPr>
          <p:spPr>
            <a:xfrm rot="2721607">
              <a:off x="1648866" y="229629"/>
              <a:ext cx="475658" cy="445505"/>
            </a:xfrm>
            <a:prstGeom prst="ellipse">
              <a:avLst/>
            </a:prstGeom>
            <a:gradFill>
              <a:gsLst>
                <a:gs pos="0">
                  <a:srgbClr val="FFF600">
                    <a:alpha val="32968"/>
                  </a:srgbClr>
                </a:gs>
                <a:gs pos="14286">
                  <a:srgbClr val="FFF600">
                    <a:alpha val="30764"/>
                  </a:srgbClr>
                </a:gs>
                <a:gs pos="28571">
                  <a:srgbClr val="FFF600">
                    <a:alpha val="24833"/>
                  </a:srgbClr>
                </a:gs>
                <a:gs pos="42857">
                  <a:srgbClr val="FFF600">
                    <a:alpha val="17075"/>
                  </a:srgbClr>
                </a:gs>
                <a:gs pos="57143">
                  <a:srgbClr val="FFF600">
                    <a:alpha val="9855"/>
                  </a:srgbClr>
                </a:gs>
                <a:gs pos="71429">
                  <a:srgbClr val="FFF600">
                    <a:alpha val="4740"/>
                  </a:srgbClr>
                </a:gs>
                <a:gs pos="85714">
                  <a:srgbClr val="FFF600">
                    <a:alpha val="1902"/>
                  </a:srgbClr>
                </a:gs>
                <a:gs pos="100000">
                  <a:srgbClr val="FFF6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3" name="Splat 1143"/>
            <p:cNvSpPr>
              <a:spLocks noGrp="1"/>
            </p:cNvSpPr>
            <p:nvPr/>
          </p:nvSpPr>
          <p:spPr>
            <a:xfrm rot="4451072">
              <a:off x="524973" y="1173889"/>
              <a:ext cx="561543" cy="333651"/>
            </a:xfrm>
            <a:prstGeom prst="ellipse">
              <a:avLst/>
            </a:prstGeom>
            <a:gradFill>
              <a:gsLst>
                <a:gs pos="0">
                  <a:srgbClr val="000000">
                    <a:alpha val="9175"/>
                  </a:srgbClr>
                </a:gs>
                <a:gs pos="14286">
                  <a:srgbClr val="000000">
                    <a:alpha val="8465"/>
                  </a:srgbClr>
                </a:gs>
                <a:gs pos="28571">
                  <a:srgbClr val="000000">
                    <a:alpha val="6637"/>
                  </a:srgbClr>
                </a:gs>
                <a:gs pos="42857">
                  <a:srgbClr val="000000">
                    <a:alpha val="4405"/>
                  </a:srgbClr>
                </a:gs>
                <a:gs pos="57143">
                  <a:srgbClr val="000000">
                    <a:alpha val="2465"/>
                  </a:srgbClr>
                </a:gs>
                <a:gs pos="71429">
                  <a:srgbClr val="000000">
                    <a:alpha val="1162"/>
                  </a:srgbClr>
                </a:gs>
                <a:gs pos="85714">
                  <a:srgbClr val="000000">
                    <a:alpha val="461"/>
                  </a:srgbClr>
                </a:gs>
                <a:gs pos="100000">
                  <a:srgbClr val="000000">
                    <a:alpha val="1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4" name="Splat 1144"/>
            <p:cNvSpPr>
              <a:spLocks noGrp="1"/>
            </p:cNvSpPr>
            <p:nvPr/>
          </p:nvSpPr>
          <p:spPr>
            <a:xfrm rot="-10462607">
              <a:off x="1362003" y="271865"/>
              <a:ext cx="588680" cy="325158"/>
            </a:xfrm>
            <a:prstGeom prst="ellipse">
              <a:avLst/>
            </a:prstGeom>
            <a:gradFill>
              <a:gsLst>
                <a:gs pos="0">
                  <a:srgbClr val="00FF00">
                    <a:alpha val="20204"/>
                  </a:srgbClr>
                </a:gs>
                <a:gs pos="14286">
                  <a:srgbClr val="00FF00">
                    <a:alpha val="18734"/>
                  </a:srgbClr>
                </a:gs>
                <a:gs pos="28571">
                  <a:srgbClr val="00FF00">
                    <a:alpha val="14876"/>
                  </a:srgbClr>
                </a:gs>
                <a:gs pos="42857">
                  <a:srgbClr val="00FF00">
                    <a:alpha val="10026"/>
                  </a:srgbClr>
                </a:gs>
                <a:gs pos="57143">
                  <a:srgbClr val="00FF00">
                    <a:alpha val="5686"/>
                  </a:srgbClr>
                </a:gs>
                <a:gs pos="71429">
                  <a:srgbClr val="00FF00">
                    <a:alpha val="2703"/>
                  </a:srgbClr>
                </a:gs>
                <a:gs pos="85714">
                  <a:srgbClr val="00FF00">
                    <a:alpha val="1078"/>
                  </a:srgbClr>
                </a:gs>
                <a:gs pos="100000">
                  <a:srgbClr val="00FF00">
                    <a:alpha val="3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5" name="Splat 1145"/>
            <p:cNvSpPr>
              <a:spLocks noGrp="1"/>
            </p:cNvSpPr>
            <p:nvPr/>
          </p:nvSpPr>
          <p:spPr>
            <a:xfrm rot="-9986992">
              <a:off x="1728363" y="163440"/>
              <a:ext cx="481142" cy="385984"/>
            </a:xfrm>
            <a:prstGeom prst="ellipse">
              <a:avLst/>
            </a:prstGeom>
            <a:gradFill>
              <a:gsLst>
                <a:gs pos="0">
                  <a:srgbClr val="FFFF00">
                    <a:alpha val="29849"/>
                  </a:srgbClr>
                </a:gs>
                <a:gs pos="14286">
                  <a:srgbClr val="FFFF00">
                    <a:alpha val="27809"/>
                  </a:srgbClr>
                </a:gs>
                <a:gs pos="28571">
                  <a:srgbClr val="FFFF00">
                    <a:alpha val="22353"/>
                  </a:srgbClr>
                </a:gs>
                <a:gs pos="42857">
                  <a:srgbClr val="FFFF00">
                    <a:alpha val="15291"/>
                  </a:srgbClr>
                </a:gs>
                <a:gs pos="57143">
                  <a:srgbClr val="FFFF00">
                    <a:alpha val="8785"/>
                  </a:srgbClr>
                </a:gs>
                <a:gs pos="71429">
                  <a:srgbClr val="FFFF00">
                    <a:alpha val="4213"/>
                  </a:srgbClr>
                </a:gs>
                <a:gs pos="85714">
                  <a:srgbClr val="FFFF00">
                    <a:alpha val="1688"/>
                  </a:srgbClr>
                </a:gs>
                <a:gs pos="100000">
                  <a:srgbClr val="FFFF00">
                    <a:alpha val="5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6" name="Splat 1146"/>
            <p:cNvSpPr>
              <a:spLocks noGrp="1"/>
            </p:cNvSpPr>
            <p:nvPr/>
          </p:nvSpPr>
          <p:spPr>
            <a:xfrm rot="-10387419">
              <a:off x="444648" y="1306480"/>
              <a:ext cx="444753" cy="402735"/>
            </a:xfrm>
            <a:prstGeom prst="ellipse">
              <a:avLst/>
            </a:prstGeom>
            <a:gradFill>
              <a:gsLst>
                <a:gs pos="0">
                  <a:srgbClr val="FFFF00">
                    <a:alpha val="31968"/>
                  </a:srgbClr>
                </a:gs>
                <a:gs pos="14286">
                  <a:srgbClr val="FFFF00">
                    <a:alpha val="29815"/>
                  </a:srgbClr>
                </a:gs>
                <a:gs pos="28571">
                  <a:srgbClr val="FFFF00">
                    <a:alpha val="24034"/>
                  </a:srgbClr>
                </a:gs>
                <a:gs pos="42857">
                  <a:srgbClr val="FFFF00">
                    <a:alpha val="16498"/>
                  </a:srgbClr>
                </a:gs>
                <a:gs pos="57143">
                  <a:srgbClr val="FFFF00">
                    <a:alpha val="9508"/>
                  </a:srgbClr>
                </a:gs>
                <a:gs pos="71429">
                  <a:srgbClr val="FFFF00">
                    <a:alpha val="4569"/>
                  </a:srgbClr>
                </a:gs>
                <a:gs pos="85714">
                  <a:srgbClr val="FFFF00">
                    <a:alpha val="1832"/>
                  </a:srgbClr>
                </a:gs>
                <a:gs pos="100000">
                  <a:srgbClr val="FFFF00">
                    <a:alpha val="6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7" name="Splat 1147"/>
            <p:cNvSpPr>
              <a:spLocks noGrp="1"/>
            </p:cNvSpPr>
            <p:nvPr/>
          </p:nvSpPr>
          <p:spPr>
            <a:xfrm rot="9817941">
              <a:off x="294539" y="1447318"/>
              <a:ext cx="428945" cy="284283"/>
            </a:xfrm>
            <a:prstGeom prst="ellipse">
              <a:avLst/>
            </a:prstGeom>
            <a:gradFill>
              <a:gsLst>
                <a:gs pos="0">
                  <a:srgbClr val="FFD300">
                    <a:alpha val="25810"/>
                  </a:srgbClr>
                </a:gs>
                <a:gs pos="14286">
                  <a:srgbClr val="FFD300">
                    <a:alpha val="23997"/>
                  </a:srgbClr>
                </a:gs>
                <a:gs pos="28571">
                  <a:srgbClr val="FFD300">
                    <a:alpha val="19188"/>
                  </a:srgbClr>
                </a:gs>
                <a:gs pos="42857">
                  <a:srgbClr val="FFD300">
                    <a:alpha val="13042"/>
                  </a:srgbClr>
                </a:gs>
                <a:gs pos="57143">
                  <a:srgbClr val="FFD300">
                    <a:alpha val="7451"/>
                  </a:srgbClr>
                </a:gs>
                <a:gs pos="71429">
                  <a:srgbClr val="FFD300">
                    <a:alpha val="3560"/>
                  </a:srgbClr>
                </a:gs>
                <a:gs pos="85714">
                  <a:srgbClr val="FFD300">
                    <a:alpha val="1423"/>
                  </a:srgbClr>
                </a:gs>
                <a:gs pos="100000">
                  <a:srgbClr val="FFD300">
                    <a:alpha val="4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8" name="Splat 1148"/>
            <p:cNvSpPr>
              <a:spLocks noGrp="1"/>
            </p:cNvSpPr>
            <p:nvPr/>
          </p:nvSpPr>
          <p:spPr>
            <a:xfrm rot="8832481">
              <a:off x="1554938" y="1123210"/>
              <a:ext cx="584820" cy="87169"/>
            </a:xfrm>
            <a:prstGeom prst="ellipse">
              <a:avLst/>
            </a:prstGeom>
            <a:gradFill>
              <a:gsLst>
                <a:gs pos="0">
                  <a:srgbClr val="FF7200">
                    <a:alpha val="32338"/>
                  </a:srgbClr>
                </a:gs>
                <a:gs pos="14286">
                  <a:srgbClr val="FF7200">
                    <a:alpha val="30166"/>
                  </a:srgbClr>
                </a:gs>
                <a:gs pos="28571">
                  <a:srgbClr val="FF7200">
                    <a:alpha val="24330"/>
                  </a:srgbClr>
                </a:gs>
                <a:gs pos="42857">
                  <a:srgbClr val="FF7200">
                    <a:alpha val="16712"/>
                  </a:srgbClr>
                </a:gs>
                <a:gs pos="57143">
                  <a:srgbClr val="FF7200">
                    <a:alpha val="9636"/>
                  </a:srgbClr>
                </a:gs>
                <a:gs pos="71429">
                  <a:srgbClr val="FF7200">
                    <a:alpha val="4632"/>
                  </a:srgbClr>
                </a:gs>
                <a:gs pos="85714">
                  <a:srgbClr val="FF7200">
                    <a:alpha val="1858"/>
                  </a:srgbClr>
                </a:gs>
                <a:gs pos="100000">
                  <a:srgbClr val="FF7200">
                    <a:alpha val="6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9" name="Splat 1149"/>
            <p:cNvSpPr>
              <a:spLocks noGrp="1"/>
            </p:cNvSpPr>
            <p:nvPr/>
          </p:nvSpPr>
          <p:spPr>
            <a:xfrm rot="10799045">
              <a:off x="1828523" y="202928"/>
              <a:ext cx="434500" cy="187215"/>
            </a:xfrm>
            <a:prstGeom prst="ellipse">
              <a:avLst/>
            </a:prstGeom>
            <a:gradFill>
              <a:gsLst>
                <a:gs pos="0">
                  <a:srgbClr val="00FF00">
                    <a:alpha val="1991"/>
                  </a:srgbClr>
                </a:gs>
                <a:gs pos="14286">
                  <a:srgbClr val="00FF00">
                    <a:alpha val="1831"/>
                  </a:srgbClr>
                </a:gs>
                <a:gs pos="28571">
                  <a:srgbClr val="00FF00">
                    <a:alpha val="1425"/>
                  </a:srgbClr>
                </a:gs>
                <a:gs pos="42857">
                  <a:srgbClr val="00FF00">
                    <a:alpha val="937"/>
                  </a:srgbClr>
                </a:gs>
                <a:gs pos="57143">
                  <a:srgbClr val="00FF00">
                    <a:alpha val="520"/>
                  </a:srgbClr>
                </a:gs>
                <a:gs pos="71429">
                  <a:srgbClr val="00FF00">
                    <a:alpha val="244"/>
                  </a:srgbClr>
                </a:gs>
                <a:gs pos="85714">
                  <a:srgbClr val="00FF00">
                    <a:alpha val="96"/>
                  </a:srgbClr>
                </a:gs>
                <a:gs pos="100000">
                  <a:srgbClr val="00FF00">
                    <a:alpha val="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0" name="Splat 1150"/>
            <p:cNvSpPr>
              <a:spLocks noGrp="1"/>
            </p:cNvSpPr>
            <p:nvPr/>
          </p:nvSpPr>
          <p:spPr>
            <a:xfrm rot="5253394">
              <a:off x="243044" y="1332390"/>
              <a:ext cx="463510" cy="288997"/>
            </a:xfrm>
            <a:prstGeom prst="ellipse">
              <a:avLst/>
            </a:prstGeom>
            <a:gradFill>
              <a:gsLst>
                <a:gs pos="0">
                  <a:srgbClr val="00FF00">
                    <a:alpha val="6587"/>
                  </a:srgbClr>
                </a:gs>
                <a:gs pos="14286">
                  <a:srgbClr val="00FF00">
                    <a:alpha val="6071"/>
                  </a:srgbClr>
                </a:gs>
                <a:gs pos="28571">
                  <a:srgbClr val="00FF00">
                    <a:alpha val="4746"/>
                  </a:srgbClr>
                </a:gs>
                <a:gs pos="42857">
                  <a:srgbClr val="00FF00">
                    <a:alpha val="3139"/>
                  </a:srgbClr>
                </a:gs>
                <a:gs pos="57143">
                  <a:srgbClr val="00FF00">
                    <a:alpha val="1752"/>
                  </a:srgbClr>
                </a:gs>
                <a:gs pos="71429">
                  <a:srgbClr val="00FF00">
                    <a:alpha val="824"/>
                  </a:srgbClr>
                </a:gs>
                <a:gs pos="85714">
                  <a:srgbClr val="00FF00">
                    <a:alpha val="327"/>
                  </a:srgbClr>
                </a:gs>
                <a:gs pos="100000">
                  <a:srgbClr val="00FF00">
                    <a:alpha val="1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1" name="Splat 1151"/>
            <p:cNvSpPr>
              <a:spLocks noGrp="1"/>
            </p:cNvSpPr>
            <p:nvPr/>
          </p:nvSpPr>
          <p:spPr>
            <a:xfrm rot="6040015">
              <a:off x="1810240" y="270324"/>
              <a:ext cx="491680" cy="444487"/>
            </a:xfrm>
            <a:prstGeom prst="ellipse">
              <a:avLst/>
            </a:prstGeom>
            <a:gradFill>
              <a:gsLst>
                <a:gs pos="0">
                  <a:srgbClr val="FFFD00">
                    <a:alpha val="32968"/>
                  </a:srgbClr>
                </a:gs>
                <a:gs pos="14286">
                  <a:srgbClr val="FFFD00">
                    <a:alpha val="30764"/>
                  </a:srgbClr>
                </a:gs>
                <a:gs pos="28571">
                  <a:srgbClr val="FFFD00">
                    <a:alpha val="24833"/>
                  </a:srgbClr>
                </a:gs>
                <a:gs pos="42857">
                  <a:srgbClr val="FFFD00">
                    <a:alpha val="17075"/>
                  </a:srgbClr>
                </a:gs>
                <a:gs pos="57143">
                  <a:srgbClr val="FFFD00">
                    <a:alpha val="9855"/>
                  </a:srgbClr>
                </a:gs>
                <a:gs pos="71429">
                  <a:srgbClr val="FFFD00">
                    <a:alpha val="4740"/>
                  </a:srgbClr>
                </a:gs>
                <a:gs pos="85714">
                  <a:srgbClr val="FFFD00">
                    <a:alpha val="1902"/>
                  </a:srgbClr>
                </a:gs>
                <a:gs pos="100000">
                  <a:srgbClr val="FFF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2" name="Splat 1152"/>
            <p:cNvSpPr>
              <a:spLocks noGrp="1"/>
            </p:cNvSpPr>
            <p:nvPr/>
          </p:nvSpPr>
          <p:spPr>
            <a:xfrm rot="-9059927">
              <a:off x="2261656" y="1525178"/>
              <a:ext cx="839409" cy="55852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3" name="Splat 1153"/>
            <p:cNvSpPr>
              <a:spLocks noGrp="1"/>
            </p:cNvSpPr>
            <p:nvPr/>
          </p:nvSpPr>
          <p:spPr>
            <a:xfrm rot="8878415">
              <a:off x="1200835" y="615217"/>
              <a:ext cx="595065" cy="161155"/>
            </a:xfrm>
            <a:prstGeom prst="ellipse">
              <a:avLst/>
            </a:prstGeom>
            <a:gradFill>
              <a:gsLst>
                <a:gs pos="0">
                  <a:srgbClr val="007200">
                    <a:alpha val="32968"/>
                  </a:srgbClr>
                </a:gs>
                <a:gs pos="14286">
                  <a:srgbClr val="007200">
                    <a:alpha val="30764"/>
                  </a:srgbClr>
                </a:gs>
                <a:gs pos="28571">
                  <a:srgbClr val="007200">
                    <a:alpha val="24833"/>
                  </a:srgbClr>
                </a:gs>
                <a:gs pos="42857">
                  <a:srgbClr val="007200">
                    <a:alpha val="17075"/>
                  </a:srgbClr>
                </a:gs>
                <a:gs pos="57143">
                  <a:srgbClr val="007200">
                    <a:alpha val="9855"/>
                  </a:srgbClr>
                </a:gs>
                <a:gs pos="71429">
                  <a:srgbClr val="007200">
                    <a:alpha val="4740"/>
                  </a:srgbClr>
                </a:gs>
                <a:gs pos="85714">
                  <a:srgbClr val="007200">
                    <a:alpha val="1902"/>
                  </a:srgbClr>
                </a:gs>
                <a:gs pos="100000">
                  <a:srgbClr val="007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4" name="Splat 1154"/>
            <p:cNvSpPr>
              <a:spLocks noGrp="1"/>
            </p:cNvSpPr>
            <p:nvPr/>
          </p:nvSpPr>
          <p:spPr>
            <a:xfrm rot="10423356">
              <a:off x="1087243" y="188494"/>
              <a:ext cx="623707" cy="417119"/>
            </a:xfrm>
            <a:prstGeom prst="ellipse">
              <a:avLst/>
            </a:prstGeom>
            <a:gradFill>
              <a:gsLst>
                <a:gs pos="0">
                  <a:srgbClr val="00FF00">
                    <a:alpha val="23385"/>
                  </a:srgbClr>
                </a:gs>
                <a:gs pos="14286">
                  <a:srgbClr val="00FF00">
                    <a:alpha val="21717"/>
                  </a:srgbClr>
                </a:gs>
                <a:gs pos="28571">
                  <a:srgbClr val="00FF00">
                    <a:alpha val="17312"/>
                  </a:srgbClr>
                </a:gs>
                <a:gs pos="42857">
                  <a:srgbClr val="00FF00">
                    <a:alpha val="11723"/>
                  </a:srgbClr>
                </a:gs>
                <a:gs pos="57143">
                  <a:srgbClr val="00FF00">
                    <a:alpha val="6676"/>
                  </a:srgbClr>
                </a:gs>
                <a:gs pos="71429">
                  <a:srgbClr val="00FF00">
                    <a:alpha val="3182"/>
                  </a:srgbClr>
                </a:gs>
                <a:gs pos="85714">
                  <a:srgbClr val="00FF00">
                    <a:alpha val="1271"/>
                  </a:srgbClr>
                </a:gs>
                <a:gs pos="100000">
                  <a:srgbClr val="00FF00">
                    <a:alpha val="4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5" name="Splat 1155"/>
            <p:cNvSpPr>
              <a:spLocks noGrp="1"/>
            </p:cNvSpPr>
            <p:nvPr/>
          </p:nvSpPr>
          <p:spPr>
            <a:xfrm rot="10787227">
              <a:off x="245607" y="1303243"/>
              <a:ext cx="378811" cy="289514"/>
            </a:xfrm>
            <a:prstGeom prst="ellipse">
              <a:avLst/>
            </a:prstGeom>
            <a:gradFill>
              <a:gsLst>
                <a:gs pos="0">
                  <a:srgbClr val="FFEC00">
                    <a:alpha val="31570"/>
                  </a:srgbClr>
                </a:gs>
                <a:gs pos="14286">
                  <a:srgbClr val="FFEC00">
                    <a:alpha val="29438"/>
                  </a:srgbClr>
                </a:gs>
                <a:gs pos="28571">
                  <a:srgbClr val="FFEC00">
                    <a:alpha val="23718"/>
                  </a:srgbClr>
                </a:gs>
                <a:gs pos="42857">
                  <a:srgbClr val="FFEC00">
                    <a:alpha val="16270"/>
                  </a:srgbClr>
                </a:gs>
                <a:gs pos="57143">
                  <a:srgbClr val="FFEC00">
                    <a:alpha val="9371"/>
                  </a:srgbClr>
                </a:gs>
                <a:gs pos="71429">
                  <a:srgbClr val="FFEC00">
                    <a:alpha val="4501"/>
                  </a:srgbClr>
                </a:gs>
                <a:gs pos="85714">
                  <a:srgbClr val="FFEC00">
                    <a:alpha val="1805"/>
                  </a:srgbClr>
                </a:gs>
                <a:gs pos="100000">
                  <a:srgbClr val="FFEC00">
                    <a:alpha val="6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6" name="Splat 1156"/>
            <p:cNvSpPr>
              <a:spLocks noGrp="1"/>
            </p:cNvSpPr>
            <p:nvPr/>
          </p:nvSpPr>
          <p:spPr>
            <a:xfrm rot="-9164359">
              <a:off x="508711" y="676968"/>
              <a:ext cx="368671" cy="329542"/>
            </a:xfrm>
            <a:prstGeom prst="ellipse">
              <a:avLst/>
            </a:prstGeom>
            <a:gradFill>
              <a:gsLst>
                <a:gs pos="0">
                  <a:srgbClr val="FFFF00">
                    <a:alpha val="29107"/>
                  </a:srgbClr>
                </a:gs>
                <a:gs pos="14286">
                  <a:srgbClr val="FFFF00">
                    <a:alpha val="27107"/>
                  </a:srgbClr>
                </a:gs>
                <a:gs pos="28571">
                  <a:srgbClr val="FFFF00">
                    <a:alpha val="21768"/>
                  </a:srgbClr>
                </a:gs>
                <a:gs pos="42857">
                  <a:srgbClr val="FFFF00">
                    <a:alpha val="14873"/>
                  </a:srgbClr>
                </a:gs>
                <a:gs pos="57143">
                  <a:srgbClr val="FFFF00">
                    <a:alpha val="8536"/>
                  </a:srgbClr>
                </a:gs>
                <a:gs pos="71429">
                  <a:srgbClr val="FFFF00">
                    <a:alpha val="4091"/>
                  </a:srgbClr>
                </a:gs>
                <a:gs pos="85714">
                  <a:srgbClr val="FFFF00">
                    <a:alpha val="1638"/>
                  </a:srgbClr>
                </a:gs>
                <a:gs pos="100000">
                  <a:srgbClr val="FFFF00">
                    <a:alpha val="5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7" name="Splat 1157"/>
            <p:cNvSpPr>
              <a:spLocks noGrp="1"/>
            </p:cNvSpPr>
            <p:nvPr/>
          </p:nvSpPr>
          <p:spPr>
            <a:xfrm rot="-10244674">
              <a:off x="1610635" y="151562"/>
              <a:ext cx="311599" cy="30768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8" name="Splat 1158"/>
            <p:cNvSpPr>
              <a:spLocks noGrp="1"/>
            </p:cNvSpPr>
            <p:nvPr/>
          </p:nvSpPr>
          <p:spPr>
            <a:xfrm rot="7303958">
              <a:off x="2685930" y="2817263"/>
              <a:ext cx="701472" cy="28060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9" name="Splat 1159"/>
            <p:cNvSpPr>
              <a:spLocks noGrp="1"/>
            </p:cNvSpPr>
            <p:nvPr/>
          </p:nvSpPr>
          <p:spPr>
            <a:xfrm rot="7388368">
              <a:off x="1965426" y="270946"/>
              <a:ext cx="460894" cy="404057"/>
            </a:xfrm>
            <a:prstGeom prst="ellipse">
              <a:avLst/>
            </a:prstGeom>
            <a:gradFill>
              <a:gsLst>
                <a:gs pos="0">
                  <a:srgbClr val="FFFF00">
                    <a:alpha val="29579"/>
                  </a:srgbClr>
                </a:gs>
                <a:gs pos="14286">
                  <a:srgbClr val="FFFF00">
                    <a:alpha val="27553"/>
                  </a:srgbClr>
                </a:gs>
                <a:gs pos="28571">
                  <a:srgbClr val="FFFF00">
                    <a:alpha val="22140"/>
                  </a:srgbClr>
                </a:gs>
                <a:gs pos="42857">
                  <a:srgbClr val="FFFF00">
                    <a:alpha val="15138"/>
                  </a:srgbClr>
                </a:gs>
                <a:gs pos="57143">
                  <a:srgbClr val="FFFF00">
                    <a:alpha val="8694"/>
                  </a:srgbClr>
                </a:gs>
                <a:gs pos="71429">
                  <a:srgbClr val="FFFF00">
                    <a:alpha val="4168"/>
                  </a:srgbClr>
                </a:gs>
                <a:gs pos="85714">
                  <a:srgbClr val="FFFF00">
                    <a:alpha val="1669"/>
                  </a:srgbClr>
                </a:gs>
                <a:gs pos="100000">
                  <a:srgbClr val="FFFF00">
                    <a:alpha val="5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0" name="Splat 1160"/>
            <p:cNvSpPr>
              <a:spLocks noGrp="1"/>
            </p:cNvSpPr>
            <p:nvPr/>
          </p:nvSpPr>
          <p:spPr>
            <a:xfrm rot="3382762">
              <a:off x="2103825" y="232874"/>
              <a:ext cx="450706" cy="371334"/>
            </a:xfrm>
            <a:prstGeom prst="ellipse">
              <a:avLst/>
            </a:prstGeom>
            <a:gradFill>
              <a:gsLst>
                <a:gs pos="0">
                  <a:srgbClr val="FFFB00">
                    <a:alpha val="32968"/>
                  </a:srgbClr>
                </a:gs>
                <a:gs pos="14286">
                  <a:srgbClr val="FFFB00">
                    <a:alpha val="30764"/>
                  </a:srgbClr>
                </a:gs>
                <a:gs pos="28571">
                  <a:srgbClr val="FFFB00">
                    <a:alpha val="24833"/>
                  </a:srgbClr>
                </a:gs>
                <a:gs pos="42857">
                  <a:srgbClr val="FFFB00">
                    <a:alpha val="17075"/>
                  </a:srgbClr>
                </a:gs>
                <a:gs pos="57143">
                  <a:srgbClr val="FFFB00">
                    <a:alpha val="9855"/>
                  </a:srgbClr>
                </a:gs>
                <a:gs pos="71429">
                  <a:srgbClr val="FFFB00">
                    <a:alpha val="4740"/>
                  </a:srgbClr>
                </a:gs>
                <a:gs pos="85714">
                  <a:srgbClr val="FFFB00">
                    <a:alpha val="1902"/>
                  </a:srgbClr>
                </a:gs>
                <a:gs pos="100000">
                  <a:srgbClr val="FFF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1" name="Splat 1161"/>
            <p:cNvSpPr>
              <a:spLocks noGrp="1"/>
            </p:cNvSpPr>
            <p:nvPr/>
          </p:nvSpPr>
          <p:spPr>
            <a:xfrm rot="10612536">
              <a:off x="1428361" y="495732"/>
              <a:ext cx="698897" cy="240668"/>
            </a:xfrm>
            <a:prstGeom prst="ellipse">
              <a:avLst/>
            </a:prstGeom>
            <a:gradFill>
              <a:gsLst>
                <a:gs pos="0">
                  <a:srgbClr val="00FF00">
                    <a:alpha val="22432"/>
                  </a:srgbClr>
                </a:gs>
                <a:gs pos="14286">
                  <a:srgbClr val="00FF00">
                    <a:alpha val="20822"/>
                  </a:srgbClr>
                </a:gs>
                <a:gs pos="28571">
                  <a:srgbClr val="00FF00">
                    <a:alpha val="16580"/>
                  </a:srgbClr>
                </a:gs>
                <a:gs pos="42857">
                  <a:srgbClr val="00FF00">
                    <a:alpha val="11211"/>
                  </a:srgbClr>
                </a:gs>
                <a:gs pos="57143">
                  <a:srgbClr val="00FF00">
                    <a:alpha val="6376"/>
                  </a:srgbClr>
                </a:gs>
                <a:gs pos="71429">
                  <a:srgbClr val="00FF00">
                    <a:alpha val="3037"/>
                  </a:srgbClr>
                </a:gs>
                <a:gs pos="85714">
                  <a:srgbClr val="00FF00">
                    <a:alpha val="1212"/>
                  </a:srgbClr>
                </a:gs>
                <a:gs pos="100000">
                  <a:srgbClr val="00FF00">
                    <a:alpha val="4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2" name="Splat 1162"/>
            <p:cNvSpPr>
              <a:spLocks noGrp="1"/>
            </p:cNvSpPr>
            <p:nvPr/>
          </p:nvSpPr>
          <p:spPr>
            <a:xfrm rot="8925399">
              <a:off x="203806" y="948670"/>
              <a:ext cx="433685" cy="357881"/>
            </a:xfrm>
            <a:prstGeom prst="ellipse">
              <a:avLst/>
            </a:prstGeom>
            <a:gradFill>
              <a:gsLst>
                <a:gs pos="0">
                  <a:srgbClr val="FFD000">
                    <a:alpha val="32968"/>
                  </a:srgbClr>
                </a:gs>
                <a:gs pos="14286">
                  <a:srgbClr val="FFD000">
                    <a:alpha val="30764"/>
                  </a:srgbClr>
                </a:gs>
                <a:gs pos="28571">
                  <a:srgbClr val="FFD000">
                    <a:alpha val="24833"/>
                  </a:srgbClr>
                </a:gs>
                <a:gs pos="42857">
                  <a:srgbClr val="FFD000">
                    <a:alpha val="17075"/>
                  </a:srgbClr>
                </a:gs>
                <a:gs pos="57143">
                  <a:srgbClr val="FFD000">
                    <a:alpha val="9855"/>
                  </a:srgbClr>
                </a:gs>
                <a:gs pos="71429">
                  <a:srgbClr val="FFD000">
                    <a:alpha val="4740"/>
                  </a:srgbClr>
                </a:gs>
                <a:gs pos="85714">
                  <a:srgbClr val="FFD000">
                    <a:alpha val="1902"/>
                  </a:srgbClr>
                </a:gs>
                <a:gs pos="100000">
                  <a:srgbClr val="FFD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3" name="Splat 1163"/>
            <p:cNvSpPr>
              <a:spLocks noGrp="1"/>
            </p:cNvSpPr>
            <p:nvPr/>
          </p:nvSpPr>
          <p:spPr>
            <a:xfrm rot="6011514">
              <a:off x="547105" y="853900"/>
              <a:ext cx="452367" cy="349032"/>
            </a:xfrm>
            <a:prstGeom prst="ellipse">
              <a:avLst/>
            </a:prstGeom>
            <a:gradFill>
              <a:gsLst>
                <a:gs pos="0">
                  <a:srgbClr val="008D00">
                    <a:alpha val="17053"/>
                  </a:srgbClr>
                </a:gs>
                <a:gs pos="14286">
                  <a:srgbClr val="008D00">
                    <a:alpha val="15789"/>
                  </a:srgbClr>
                </a:gs>
                <a:gs pos="28571">
                  <a:srgbClr val="008D00">
                    <a:alpha val="12491"/>
                  </a:srgbClr>
                </a:gs>
                <a:gs pos="42857">
                  <a:srgbClr val="008D00">
                    <a:alpha val="8380"/>
                  </a:srgbClr>
                </a:gs>
                <a:gs pos="57143">
                  <a:srgbClr val="008D00">
                    <a:alpha val="4734"/>
                  </a:srgbClr>
                </a:gs>
                <a:gs pos="71429">
                  <a:srgbClr val="008D00">
                    <a:alpha val="2244"/>
                  </a:srgbClr>
                </a:gs>
                <a:gs pos="85714">
                  <a:srgbClr val="008D00">
                    <a:alpha val="894"/>
                  </a:srgbClr>
                </a:gs>
                <a:gs pos="100000">
                  <a:srgbClr val="008D00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4" name="Splat 1164"/>
            <p:cNvSpPr>
              <a:spLocks noGrp="1"/>
            </p:cNvSpPr>
            <p:nvPr/>
          </p:nvSpPr>
          <p:spPr>
            <a:xfrm rot="-8726094">
              <a:off x="2304904" y="172535"/>
              <a:ext cx="448659" cy="295438"/>
            </a:xfrm>
            <a:prstGeom prst="ellipse">
              <a:avLst/>
            </a:prstGeom>
            <a:gradFill>
              <a:gsLst>
                <a:gs pos="0">
                  <a:srgbClr val="FFFF00">
                    <a:alpha val="29163"/>
                  </a:srgbClr>
                </a:gs>
                <a:gs pos="14286">
                  <a:srgbClr val="FFFF00">
                    <a:alpha val="27160"/>
                  </a:srgbClr>
                </a:gs>
                <a:gs pos="28571">
                  <a:srgbClr val="FFFF00">
                    <a:alpha val="21812"/>
                  </a:srgbClr>
                </a:gs>
                <a:gs pos="42857">
                  <a:srgbClr val="FFFF00">
                    <a:alpha val="14904"/>
                  </a:srgbClr>
                </a:gs>
                <a:gs pos="57143">
                  <a:srgbClr val="FFFF00">
                    <a:alpha val="8555"/>
                  </a:srgbClr>
                </a:gs>
                <a:gs pos="71429">
                  <a:srgbClr val="FFFF00">
                    <a:alpha val="4100"/>
                  </a:srgbClr>
                </a:gs>
                <a:gs pos="85714">
                  <a:srgbClr val="FFFF00">
                    <a:alpha val="1642"/>
                  </a:srgbClr>
                </a:gs>
                <a:gs pos="100000">
                  <a:srgbClr val="FFFF00">
                    <a:alpha val="5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5" name="Splat 1165"/>
            <p:cNvSpPr>
              <a:spLocks noGrp="1"/>
            </p:cNvSpPr>
            <p:nvPr/>
          </p:nvSpPr>
          <p:spPr>
            <a:xfrm rot="-10050825">
              <a:off x="3084956" y="2432447"/>
              <a:ext cx="338906" cy="250859"/>
            </a:xfrm>
            <a:prstGeom prst="ellipse">
              <a:avLst/>
            </a:prstGeom>
            <a:gradFill>
              <a:gsLst>
                <a:gs pos="0">
                  <a:srgbClr val="FF8700">
                    <a:alpha val="31375"/>
                  </a:srgbClr>
                </a:gs>
                <a:gs pos="14286">
                  <a:srgbClr val="FF8700">
                    <a:alpha val="29253"/>
                  </a:srgbClr>
                </a:gs>
                <a:gs pos="28571">
                  <a:srgbClr val="FF8700">
                    <a:alpha val="23563"/>
                  </a:srgbClr>
                </a:gs>
                <a:gs pos="42857">
                  <a:srgbClr val="FF8700">
                    <a:alpha val="16159"/>
                  </a:srgbClr>
                </a:gs>
                <a:gs pos="57143">
                  <a:srgbClr val="FF8700">
                    <a:alpha val="9304"/>
                  </a:srgbClr>
                </a:gs>
                <a:gs pos="71429">
                  <a:srgbClr val="FF8700">
                    <a:alpha val="4468"/>
                  </a:srgbClr>
                </a:gs>
                <a:gs pos="85714">
                  <a:srgbClr val="FF8700">
                    <a:alpha val="1791"/>
                  </a:srgbClr>
                </a:gs>
                <a:gs pos="100000">
                  <a:srgbClr val="FF8700">
                    <a:alpha val="6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6" name="Splat 1166"/>
            <p:cNvSpPr>
              <a:spLocks noGrp="1"/>
            </p:cNvSpPr>
            <p:nvPr/>
          </p:nvSpPr>
          <p:spPr>
            <a:xfrm rot="5799884">
              <a:off x="-59744" y="1506309"/>
              <a:ext cx="288116" cy="449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7" name="Splat 1167"/>
            <p:cNvSpPr>
              <a:spLocks noGrp="1"/>
            </p:cNvSpPr>
            <p:nvPr/>
          </p:nvSpPr>
          <p:spPr>
            <a:xfrm rot="-8152863">
              <a:off x="2667737" y="2456131"/>
              <a:ext cx="389536" cy="219533"/>
            </a:xfrm>
            <a:prstGeom prst="ellipse">
              <a:avLst/>
            </a:prstGeom>
            <a:gradFill>
              <a:gsLst>
                <a:gs pos="0">
                  <a:srgbClr val="FFFFFF">
                    <a:alpha val="15466"/>
                  </a:srgbClr>
                </a:gs>
                <a:gs pos="14286">
                  <a:srgbClr val="FFFFFF">
                    <a:alpha val="14309"/>
                  </a:srgbClr>
                </a:gs>
                <a:gs pos="28571">
                  <a:srgbClr val="FFFFFF">
                    <a:alpha val="11299"/>
                  </a:srgbClr>
                </a:gs>
                <a:gs pos="42857">
                  <a:srgbClr val="FFFFFF">
                    <a:alpha val="7563"/>
                  </a:srgbClr>
                </a:gs>
                <a:gs pos="57143">
                  <a:srgbClr val="FFFFFF">
                    <a:alpha val="4264"/>
                  </a:srgbClr>
                </a:gs>
                <a:gs pos="71429">
                  <a:srgbClr val="FFFFFF">
                    <a:alpha val="2019"/>
                  </a:srgbClr>
                </a:gs>
                <a:gs pos="85714">
                  <a:srgbClr val="FFFFFF">
                    <a:alpha val="803"/>
                  </a:srgbClr>
                </a:gs>
                <a:gs pos="100000">
                  <a:srgbClr val="FFFFFF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8" name="Splat 1168"/>
            <p:cNvSpPr>
              <a:spLocks noGrp="1"/>
            </p:cNvSpPr>
            <p:nvPr/>
          </p:nvSpPr>
          <p:spPr>
            <a:xfrm rot="8316121">
              <a:off x="2173129" y="2780144"/>
              <a:ext cx="414662" cy="127450"/>
            </a:xfrm>
            <a:prstGeom prst="ellipse">
              <a:avLst/>
            </a:prstGeom>
            <a:gradFill>
              <a:gsLst>
                <a:gs pos="0">
                  <a:srgbClr val="FF3700">
                    <a:alpha val="32968"/>
                  </a:srgbClr>
                </a:gs>
                <a:gs pos="14286">
                  <a:srgbClr val="FF3700">
                    <a:alpha val="30764"/>
                  </a:srgbClr>
                </a:gs>
                <a:gs pos="28571">
                  <a:srgbClr val="FF3700">
                    <a:alpha val="24833"/>
                  </a:srgbClr>
                </a:gs>
                <a:gs pos="42857">
                  <a:srgbClr val="FF3700">
                    <a:alpha val="17075"/>
                  </a:srgbClr>
                </a:gs>
                <a:gs pos="57143">
                  <a:srgbClr val="FF3700">
                    <a:alpha val="9855"/>
                  </a:srgbClr>
                </a:gs>
                <a:gs pos="71429">
                  <a:srgbClr val="FF3700">
                    <a:alpha val="4740"/>
                  </a:srgbClr>
                </a:gs>
                <a:gs pos="85714">
                  <a:srgbClr val="FF3700">
                    <a:alpha val="1902"/>
                  </a:srgbClr>
                </a:gs>
                <a:gs pos="100000">
                  <a:srgbClr val="FF3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9" name="Splat 1169"/>
            <p:cNvSpPr>
              <a:spLocks noGrp="1"/>
            </p:cNvSpPr>
            <p:nvPr/>
          </p:nvSpPr>
          <p:spPr>
            <a:xfrm rot="10714971">
              <a:off x="3332243" y="2372879"/>
              <a:ext cx="308428" cy="129965"/>
            </a:xfrm>
            <a:prstGeom prst="ellipse">
              <a:avLst/>
            </a:prstGeom>
            <a:gradFill>
              <a:gsLst>
                <a:gs pos="0">
                  <a:srgbClr val="FFFFFF">
                    <a:alpha val="29219"/>
                  </a:srgbClr>
                </a:gs>
                <a:gs pos="14286">
                  <a:srgbClr val="FFFFFF">
                    <a:alpha val="27213"/>
                  </a:srgbClr>
                </a:gs>
                <a:gs pos="28571">
                  <a:srgbClr val="FFFFFF">
                    <a:alpha val="21856"/>
                  </a:srgbClr>
                </a:gs>
                <a:gs pos="42857">
                  <a:srgbClr val="FFFFFF">
                    <a:alpha val="14936"/>
                  </a:srgbClr>
                </a:gs>
                <a:gs pos="57143">
                  <a:srgbClr val="FFFFFF">
                    <a:alpha val="8574"/>
                  </a:srgbClr>
                </a:gs>
                <a:gs pos="71429">
                  <a:srgbClr val="FFFFFF">
                    <a:alpha val="4109"/>
                  </a:srgbClr>
                </a:gs>
                <a:gs pos="85714">
                  <a:srgbClr val="FFFFFF">
                    <a:alpha val="1645"/>
                  </a:srgbClr>
                </a:gs>
                <a:gs pos="100000">
                  <a:srgbClr val="FFFFFF">
                    <a:alpha val="5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0" name="Splat 1170"/>
            <p:cNvSpPr>
              <a:spLocks noGrp="1"/>
            </p:cNvSpPr>
            <p:nvPr/>
          </p:nvSpPr>
          <p:spPr>
            <a:xfrm rot="-9992838">
              <a:off x="1305205" y="1803842"/>
              <a:ext cx="709165" cy="687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1" name="Splat 1171"/>
            <p:cNvSpPr>
              <a:spLocks noGrp="1"/>
            </p:cNvSpPr>
            <p:nvPr/>
          </p:nvSpPr>
          <p:spPr>
            <a:xfrm rot="5971087">
              <a:off x="3121270" y="2176015"/>
              <a:ext cx="759297" cy="118301"/>
            </a:xfrm>
            <a:prstGeom prst="ellipse">
              <a:avLst/>
            </a:prstGeom>
            <a:gradFill>
              <a:gsLst>
                <a:gs pos="0">
                  <a:srgbClr val="FF0000">
                    <a:alpha val="24331"/>
                  </a:srgbClr>
                </a:gs>
                <a:gs pos="14286">
                  <a:srgbClr val="FF0000">
                    <a:alpha val="22605"/>
                  </a:srgbClr>
                </a:gs>
                <a:gs pos="28571">
                  <a:srgbClr val="FF0000">
                    <a:alpha val="18042"/>
                  </a:srgbClr>
                </a:gs>
                <a:gs pos="42857">
                  <a:srgbClr val="FF0000">
                    <a:alpha val="12235"/>
                  </a:srgbClr>
                </a:gs>
                <a:gs pos="57143">
                  <a:srgbClr val="FF0000">
                    <a:alpha val="6976"/>
                  </a:srgbClr>
                </a:gs>
                <a:gs pos="71429">
                  <a:srgbClr val="FF0000">
                    <a:alpha val="3328"/>
                  </a:srgbClr>
                </a:gs>
                <a:gs pos="85714">
                  <a:srgbClr val="FF0000">
                    <a:alpha val="1330"/>
                  </a:srgbClr>
                </a:gs>
                <a:gs pos="100000">
                  <a:srgbClr val="FF0000">
                    <a:alpha val="4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2" name="Splat 1172"/>
            <p:cNvSpPr>
              <a:spLocks noGrp="1"/>
            </p:cNvSpPr>
            <p:nvPr/>
          </p:nvSpPr>
          <p:spPr>
            <a:xfrm rot="8483702">
              <a:off x="2593234" y="3090573"/>
              <a:ext cx="605164" cy="13519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3" name="Splat 1173"/>
            <p:cNvSpPr>
              <a:spLocks noGrp="1"/>
            </p:cNvSpPr>
            <p:nvPr/>
          </p:nvSpPr>
          <p:spPr>
            <a:xfrm rot="8163392">
              <a:off x="500691" y="2435992"/>
              <a:ext cx="669812" cy="54706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4" name="Splat 1174"/>
            <p:cNvSpPr>
              <a:spLocks noGrp="1"/>
            </p:cNvSpPr>
            <p:nvPr/>
          </p:nvSpPr>
          <p:spPr>
            <a:xfrm rot="6668473">
              <a:off x="1015737" y="1620651"/>
              <a:ext cx="748969" cy="39045"/>
            </a:xfrm>
            <a:prstGeom prst="ellipse">
              <a:avLst/>
            </a:prstGeom>
            <a:gradFill>
              <a:gsLst>
                <a:gs pos="0">
                  <a:srgbClr val="FF0000">
                    <a:alpha val="32898"/>
                  </a:srgbClr>
                </a:gs>
                <a:gs pos="14286">
                  <a:srgbClr val="FF0000">
                    <a:alpha val="30697"/>
                  </a:srgbClr>
                </a:gs>
                <a:gs pos="28571">
                  <a:srgbClr val="FF0000">
                    <a:alpha val="24777"/>
                  </a:srgbClr>
                </a:gs>
                <a:gs pos="42857">
                  <a:srgbClr val="FF0000">
                    <a:alpha val="17034"/>
                  </a:srgbClr>
                </a:gs>
                <a:gs pos="57143">
                  <a:srgbClr val="FF0000">
                    <a:alpha val="9830"/>
                  </a:srgbClr>
                </a:gs>
                <a:gs pos="71429">
                  <a:srgbClr val="FF0000">
                    <a:alpha val="4728"/>
                  </a:srgbClr>
                </a:gs>
                <a:gs pos="85714">
                  <a:srgbClr val="FF0000">
                    <a:alpha val="1897"/>
                  </a:srgbClr>
                </a:gs>
                <a:gs pos="100000">
                  <a:srgbClr val="FF00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5" name="Splat 1175"/>
            <p:cNvSpPr>
              <a:spLocks noGrp="1"/>
            </p:cNvSpPr>
            <p:nvPr/>
          </p:nvSpPr>
          <p:spPr>
            <a:xfrm rot="-10155097">
              <a:off x="615885" y="3327821"/>
              <a:ext cx="585850" cy="578012"/>
            </a:xfrm>
            <a:prstGeom prst="ellipse">
              <a:avLst/>
            </a:prstGeom>
            <a:gradFill>
              <a:gsLst>
                <a:gs pos="0">
                  <a:srgbClr val="FFFFFF">
                    <a:alpha val="8889"/>
                  </a:srgbClr>
                </a:gs>
                <a:gs pos="14286">
                  <a:srgbClr val="FFFFFF">
                    <a:alpha val="8201"/>
                  </a:srgbClr>
                </a:gs>
                <a:gs pos="28571">
                  <a:srgbClr val="FFFFFF">
                    <a:alpha val="6428"/>
                  </a:srgbClr>
                </a:gs>
                <a:gs pos="42857">
                  <a:srgbClr val="FFFFFF">
                    <a:alpha val="4264"/>
                  </a:srgbClr>
                </a:gs>
                <a:gs pos="57143">
                  <a:srgbClr val="FFFFFF">
                    <a:alpha val="2386"/>
                  </a:srgbClr>
                </a:gs>
                <a:gs pos="71429">
                  <a:srgbClr val="FFFFFF">
                    <a:alpha val="1124"/>
                  </a:srgbClr>
                </a:gs>
                <a:gs pos="85714">
                  <a:srgbClr val="FFFFFF">
                    <a:alpha val="446"/>
                  </a:srgbClr>
                </a:gs>
                <a:gs pos="100000">
                  <a:srgbClr val="FFFFFF">
                    <a:alpha val="1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6" name="Splat 1176"/>
            <p:cNvSpPr>
              <a:spLocks noGrp="1"/>
            </p:cNvSpPr>
            <p:nvPr/>
          </p:nvSpPr>
          <p:spPr>
            <a:xfrm rot="10798017">
              <a:off x="316587" y="-299050"/>
              <a:ext cx="599616" cy="598101"/>
            </a:xfrm>
            <a:prstGeom prst="ellipse">
              <a:avLst/>
            </a:prstGeom>
            <a:gradFill>
              <a:gsLst>
                <a:gs pos="0">
                  <a:srgbClr val="FFFFFF">
                    <a:alpha val="15954"/>
                  </a:srgbClr>
                </a:gs>
                <a:gs pos="14286">
                  <a:srgbClr val="FFFFFF">
                    <a:alpha val="14764"/>
                  </a:srgbClr>
                </a:gs>
                <a:gs pos="28571">
                  <a:srgbClr val="FFFFFF">
                    <a:alpha val="11665"/>
                  </a:srgbClr>
                </a:gs>
                <a:gs pos="42857">
                  <a:srgbClr val="FFFFFF">
                    <a:alpha val="7813"/>
                  </a:srgbClr>
                </a:gs>
                <a:gs pos="57143">
                  <a:srgbClr val="FFFFFF">
                    <a:alpha val="4408"/>
                  </a:srgbClr>
                </a:gs>
                <a:gs pos="71429">
                  <a:srgbClr val="FFFFFF">
                    <a:alpha val="2088"/>
                  </a:srgbClr>
                </a:gs>
                <a:gs pos="85714">
                  <a:srgbClr val="FFFFFF">
                    <a:alpha val="831"/>
                  </a:srgbClr>
                </a:gs>
                <a:gs pos="100000">
                  <a:srgbClr val="FFFFFF">
                    <a:alpha val="2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7" name="Splat 1177"/>
            <p:cNvSpPr>
              <a:spLocks noGrp="1"/>
            </p:cNvSpPr>
            <p:nvPr/>
          </p:nvSpPr>
          <p:spPr>
            <a:xfrm rot="2700000">
              <a:off x="3148598" y="3305848"/>
              <a:ext cx="597116" cy="597116"/>
            </a:xfrm>
            <a:prstGeom prst="ellipse">
              <a:avLst/>
            </a:prstGeom>
            <a:gradFill>
              <a:gsLst>
                <a:gs pos="0">
                  <a:srgbClr val="FFFFFF">
                    <a:alpha val="17988"/>
                  </a:srgbClr>
                </a:gs>
                <a:gs pos="14286">
                  <a:srgbClr val="FFFFFF">
                    <a:alpha val="16662"/>
                  </a:srgbClr>
                </a:gs>
                <a:gs pos="28571">
                  <a:srgbClr val="FFFFFF">
                    <a:alpha val="13196"/>
                  </a:srgbClr>
                </a:gs>
                <a:gs pos="42857">
                  <a:srgbClr val="FFFFFF">
                    <a:alpha val="8865"/>
                  </a:srgbClr>
                </a:gs>
                <a:gs pos="57143">
                  <a:srgbClr val="FFFFFF">
                    <a:alpha val="5013"/>
                  </a:srgbClr>
                </a:gs>
                <a:gs pos="71429">
                  <a:srgbClr val="FFFFFF">
                    <a:alpha val="2379"/>
                  </a:srgbClr>
                </a:gs>
                <a:gs pos="85714">
                  <a:srgbClr val="FFFFFF">
                    <a:alpha val="948"/>
                  </a:srgbClr>
                </a:gs>
                <a:gs pos="100000">
                  <a:srgbClr val="FFFFFF">
                    <a:alpha val="3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8" name="Splat 1178"/>
            <p:cNvSpPr>
              <a:spLocks noGrp="1"/>
            </p:cNvSpPr>
            <p:nvPr/>
          </p:nvSpPr>
          <p:spPr>
            <a:xfrm rot="4536100">
              <a:off x="2307851" y="1671254"/>
              <a:ext cx="602589" cy="348938"/>
            </a:xfrm>
            <a:prstGeom prst="ellipse">
              <a:avLst/>
            </a:prstGeom>
            <a:gradFill>
              <a:gsLst>
                <a:gs pos="0">
                  <a:srgbClr val="FF0000">
                    <a:alpha val="17817"/>
                  </a:srgbClr>
                </a:gs>
                <a:gs pos="14286">
                  <a:srgbClr val="FF0000">
                    <a:alpha val="16503"/>
                  </a:srgbClr>
                </a:gs>
                <a:gs pos="28571">
                  <a:srgbClr val="FF0000">
                    <a:alpha val="13067"/>
                  </a:srgbClr>
                </a:gs>
                <a:gs pos="42857">
                  <a:srgbClr val="FF0000">
                    <a:alpha val="8776"/>
                  </a:srgbClr>
                </a:gs>
                <a:gs pos="57143">
                  <a:srgbClr val="FF0000">
                    <a:alpha val="4962"/>
                  </a:srgbClr>
                </a:gs>
                <a:gs pos="71429">
                  <a:srgbClr val="FF0000">
                    <a:alpha val="2354"/>
                  </a:srgbClr>
                </a:gs>
                <a:gs pos="85714">
                  <a:srgbClr val="FF0000">
                    <a:alpha val="938"/>
                  </a:srgbClr>
                </a:gs>
                <a:gs pos="100000">
                  <a:srgbClr val="FF0000">
                    <a:alpha val="3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9" name="Splat 1179"/>
            <p:cNvSpPr>
              <a:spLocks noGrp="1"/>
            </p:cNvSpPr>
            <p:nvPr/>
          </p:nvSpPr>
          <p:spPr>
            <a:xfrm rot="5941579">
              <a:off x="3184426" y="2684802"/>
              <a:ext cx="648469" cy="5147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0" name="Splat 1180"/>
            <p:cNvSpPr>
              <a:spLocks noGrp="1"/>
            </p:cNvSpPr>
            <p:nvPr/>
          </p:nvSpPr>
          <p:spPr>
            <a:xfrm rot="8609285">
              <a:off x="1394971" y="1492859"/>
              <a:ext cx="632882" cy="214691"/>
            </a:xfrm>
            <a:prstGeom prst="ellipse">
              <a:avLst/>
            </a:prstGeom>
            <a:gradFill>
              <a:gsLst>
                <a:gs pos="0">
                  <a:srgbClr val="FF4700">
                    <a:alpha val="32968"/>
                  </a:srgbClr>
                </a:gs>
                <a:gs pos="14286">
                  <a:srgbClr val="FF4700">
                    <a:alpha val="30764"/>
                  </a:srgbClr>
                </a:gs>
                <a:gs pos="28571">
                  <a:srgbClr val="FF4700">
                    <a:alpha val="24833"/>
                  </a:srgbClr>
                </a:gs>
                <a:gs pos="42857">
                  <a:srgbClr val="FF4700">
                    <a:alpha val="17075"/>
                  </a:srgbClr>
                </a:gs>
                <a:gs pos="57143">
                  <a:srgbClr val="FF4700">
                    <a:alpha val="9855"/>
                  </a:srgbClr>
                </a:gs>
                <a:gs pos="71429">
                  <a:srgbClr val="FF4700">
                    <a:alpha val="4740"/>
                  </a:srgbClr>
                </a:gs>
                <a:gs pos="85714">
                  <a:srgbClr val="FF4700">
                    <a:alpha val="1902"/>
                  </a:srgbClr>
                </a:gs>
                <a:gs pos="100000">
                  <a:srgbClr val="FF4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1" name="Splat 1181"/>
            <p:cNvSpPr>
              <a:spLocks noGrp="1"/>
            </p:cNvSpPr>
            <p:nvPr/>
          </p:nvSpPr>
          <p:spPr>
            <a:xfrm rot="9773112">
              <a:off x="2678870" y="2518990"/>
              <a:ext cx="252588" cy="215063"/>
            </a:xfrm>
            <a:prstGeom prst="ellipse">
              <a:avLst/>
            </a:prstGeom>
            <a:gradFill>
              <a:gsLst>
                <a:gs pos="0">
                  <a:srgbClr val="FF096A">
                    <a:alpha val="4910"/>
                  </a:srgbClr>
                </a:gs>
                <a:gs pos="14286">
                  <a:srgbClr val="FF096A">
                    <a:alpha val="4522"/>
                  </a:srgbClr>
                </a:gs>
                <a:gs pos="28571">
                  <a:srgbClr val="FF096A">
                    <a:alpha val="3529"/>
                  </a:srgbClr>
                </a:gs>
                <a:gs pos="42857">
                  <a:srgbClr val="FF096A">
                    <a:alpha val="2329"/>
                  </a:srgbClr>
                </a:gs>
                <a:gs pos="57143">
                  <a:srgbClr val="FF096A">
                    <a:alpha val="1297"/>
                  </a:srgbClr>
                </a:gs>
                <a:gs pos="71429">
                  <a:srgbClr val="FF096A">
                    <a:alpha val="609"/>
                  </a:srgbClr>
                </a:gs>
                <a:gs pos="85714">
                  <a:srgbClr val="FF096A">
                    <a:alpha val="241"/>
                  </a:srgbClr>
                </a:gs>
                <a:gs pos="100000">
                  <a:srgbClr val="FF096A">
                    <a:alpha val="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2" name="Splat 1182"/>
            <p:cNvSpPr>
              <a:spLocks noGrp="1"/>
            </p:cNvSpPr>
            <p:nvPr/>
          </p:nvSpPr>
          <p:spPr>
            <a:xfrm rot="9795344">
              <a:off x="2815061" y="2649376"/>
              <a:ext cx="276281" cy="163199"/>
            </a:xfrm>
            <a:prstGeom prst="ellipse">
              <a:avLst/>
            </a:prstGeom>
            <a:gradFill>
              <a:gsLst>
                <a:gs pos="0">
                  <a:srgbClr val="FF80FF">
                    <a:alpha val="6969"/>
                  </a:srgbClr>
                </a:gs>
                <a:gs pos="14286">
                  <a:srgbClr val="FF80FF">
                    <a:alpha val="6424"/>
                  </a:srgbClr>
                </a:gs>
                <a:gs pos="28571">
                  <a:srgbClr val="FF80FF">
                    <a:alpha val="5025"/>
                  </a:srgbClr>
                </a:gs>
                <a:gs pos="42857">
                  <a:srgbClr val="FF80FF">
                    <a:alpha val="3325"/>
                  </a:srgbClr>
                </a:gs>
                <a:gs pos="57143">
                  <a:srgbClr val="FF80FF">
                    <a:alpha val="1856"/>
                  </a:srgbClr>
                </a:gs>
                <a:gs pos="71429">
                  <a:srgbClr val="FF80FF">
                    <a:alpha val="873"/>
                  </a:srgbClr>
                </a:gs>
                <a:gs pos="85714">
                  <a:srgbClr val="FF80FF">
                    <a:alpha val="346"/>
                  </a:srgbClr>
                </a:gs>
                <a:gs pos="100000">
                  <a:srgbClr val="FF80FF">
                    <a:alpha val="1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3" name="Splat 1183"/>
            <p:cNvSpPr>
              <a:spLocks noGrp="1"/>
            </p:cNvSpPr>
            <p:nvPr/>
          </p:nvSpPr>
          <p:spPr>
            <a:xfrm rot="8524370">
              <a:off x="3224400" y="2306641"/>
              <a:ext cx="229595" cy="171483"/>
            </a:xfrm>
            <a:prstGeom prst="ellipse">
              <a:avLst/>
            </a:prstGeom>
            <a:gradFill>
              <a:gsLst>
                <a:gs pos="0">
                  <a:srgbClr val="FF9E83">
                    <a:alpha val="32968"/>
                  </a:srgbClr>
                </a:gs>
                <a:gs pos="14286">
                  <a:srgbClr val="FF9E83">
                    <a:alpha val="30764"/>
                  </a:srgbClr>
                </a:gs>
                <a:gs pos="28571">
                  <a:srgbClr val="FF9E83">
                    <a:alpha val="24833"/>
                  </a:srgbClr>
                </a:gs>
                <a:gs pos="42857">
                  <a:srgbClr val="FF9E83">
                    <a:alpha val="17075"/>
                  </a:srgbClr>
                </a:gs>
                <a:gs pos="57143">
                  <a:srgbClr val="FF9E83">
                    <a:alpha val="9855"/>
                  </a:srgbClr>
                </a:gs>
                <a:gs pos="71429">
                  <a:srgbClr val="FF9E83">
                    <a:alpha val="4740"/>
                  </a:srgbClr>
                </a:gs>
                <a:gs pos="85714">
                  <a:srgbClr val="FF9E83">
                    <a:alpha val="1902"/>
                  </a:srgbClr>
                </a:gs>
                <a:gs pos="100000">
                  <a:srgbClr val="FF9E8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4" name="Splat 1184"/>
            <p:cNvSpPr>
              <a:spLocks noGrp="1"/>
            </p:cNvSpPr>
            <p:nvPr/>
          </p:nvSpPr>
          <p:spPr>
            <a:xfrm rot="3182804">
              <a:off x="1932461" y="1030351"/>
              <a:ext cx="797090" cy="397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5" name="Splat 1185"/>
            <p:cNvSpPr>
              <a:spLocks noGrp="1"/>
            </p:cNvSpPr>
            <p:nvPr/>
          </p:nvSpPr>
          <p:spPr>
            <a:xfrm rot="-10343308">
              <a:off x="1393606" y="1545032"/>
              <a:ext cx="235240" cy="169743"/>
            </a:xfrm>
            <a:prstGeom prst="ellipse">
              <a:avLst/>
            </a:prstGeom>
            <a:gradFill>
              <a:gsLst>
                <a:gs pos="0">
                  <a:srgbClr val="FFBDDD">
                    <a:alpha val="32968"/>
                  </a:srgbClr>
                </a:gs>
                <a:gs pos="14286">
                  <a:srgbClr val="FFBDDD">
                    <a:alpha val="30764"/>
                  </a:srgbClr>
                </a:gs>
                <a:gs pos="28571">
                  <a:srgbClr val="FFBDDD">
                    <a:alpha val="24833"/>
                  </a:srgbClr>
                </a:gs>
                <a:gs pos="42857">
                  <a:srgbClr val="FFBDDD">
                    <a:alpha val="17075"/>
                  </a:srgbClr>
                </a:gs>
                <a:gs pos="57143">
                  <a:srgbClr val="FFBDDD">
                    <a:alpha val="9855"/>
                  </a:srgbClr>
                </a:gs>
                <a:gs pos="71429">
                  <a:srgbClr val="FFBDDD">
                    <a:alpha val="4740"/>
                  </a:srgbClr>
                </a:gs>
                <a:gs pos="85714">
                  <a:srgbClr val="FFBDDD">
                    <a:alpha val="1902"/>
                  </a:srgbClr>
                </a:gs>
                <a:gs pos="100000">
                  <a:srgbClr val="FFBDD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6" name="Splat 1186"/>
            <p:cNvSpPr>
              <a:spLocks noGrp="1"/>
            </p:cNvSpPr>
            <p:nvPr/>
          </p:nvSpPr>
          <p:spPr>
            <a:xfrm rot="5400000">
              <a:off x="3294639" y="3273463"/>
              <a:ext cx="588375" cy="588375"/>
            </a:xfrm>
            <a:prstGeom prst="ellipse">
              <a:avLst/>
            </a:prstGeom>
            <a:gradFill>
              <a:gsLst>
                <a:gs pos="0">
                  <a:srgbClr val="FFFFFF">
                    <a:alpha val="17802"/>
                  </a:srgbClr>
                </a:gs>
                <a:gs pos="14286">
                  <a:srgbClr val="FFFFFF">
                    <a:alpha val="16489"/>
                  </a:srgbClr>
                </a:gs>
                <a:gs pos="28571">
                  <a:srgbClr val="FFFFFF">
                    <a:alpha val="13056"/>
                  </a:srgbClr>
                </a:gs>
                <a:gs pos="42857">
                  <a:srgbClr val="FFFFFF">
                    <a:alpha val="8768"/>
                  </a:srgbClr>
                </a:gs>
                <a:gs pos="57143">
                  <a:srgbClr val="FFFFFF">
                    <a:alpha val="4958"/>
                  </a:srgbClr>
                </a:gs>
                <a:gs pos="71429">
                  <a:srgbClr val="FFFFFF">
                    <a:alpha val="2352"/>
                  </a:srgbClr>
                </a:gs>
                <a:gs pos="85714">
                  <a:srgbClr val="FFFFFF">
                    <a:alpha val="937"/>
                  </a:srgbClr>
                </a:gs>
                <a:gs pos="100000">
                  <a:srgbClr val="FFFFFF">
                    <a:alpha val="3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7" name="Splat 1187"/>
            <p:cNvSpPr>
              <a:spLocks noGrp="1"/>
            </p:cNvSpPr>
            <p:nvPr/>
          </p:nvSpPr>
          <p:spPr>
            <a:xfrm rot="10799999">
              <a:off x="214607" y="-279643"/>
              <a:ext cx="587957" cy="587928"/>
            </a:xfrm>
            <a:prstGeom prst="ellipse">
              <a:avLst/>
            </a:prstGeom>
            <a:gradFill>
              <a:gsLst>
                <a:gs pos="0">
                  <a:srgbClr val="FFFFFF">
                    <a:alpha val="17799"/>
                  </a:srgbClr>
                </a:gs>
                <a:gs pos="14286">
                  <a:srgbClr val="FFFFFF">
                    <a:alpha val="16486"/>
                  </a:srgbClr>
                </a:gs>
                <a:gs pos="28571">
                  <a:srgbClr val="FFFFFF">
                    <a:alpha val="13054"/>
                  </a:srgbClr>
                </a:gs>
                <a:gs pos="42857">
                  <a:srgbClr val="FFFFFF">
                    <a:alpha val="8767"/>
                  </a:srgbClr>
                </a:gs>
                <a:gs pos="57143">
                  <a:srgbClr val="FFFFFF">
                    <a:alpha val="4957"/>
                  </a:srgbClr>
                </a:gs>
                <a:gs pos="71429">
                  <a:srgbClr val="FFFFFF">
                    <a:alpha val="2352"/>
                  </a:srgbClr>
                </a:gs>
                <a:gs pos="85714">
                  <a:srgbClr val="FFFFFF">
                    <a:alpha val="937"/>
                  </a:srgbClr>
                </a:gs>
                <a:gs pos="100000">
                  <a:srgbClr val="FFFFFF">
                    <a:alpha val="3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8" name="Splat 1188"/>
            <p:cNvSpPr>
              <a:spLocks noGrp="1"/>
            </p:cNvSpPr>
            <p:nvPr/>
          </p:nvSpPr>
          <p:spPr>
            <a:xfrm rot="5400000">
              <a:off x="3223513" y="3277338"/>
              <a:ext cx="587658" cy="587658"/>
            </a:xfrm>
            <a:prstGeom prst="ellipse">
              <a:avLst/>
            </a:prstGeom>
            <a:gradFill>
              <a:gsLst>
                <a:gs pos="0">
                  <a:srgbClr val="FFFFFF">
                    <a:alpha val="17788"/>
                  </a:srgbClr>
                </a:gs>
                <a:gs pos="14286">
                  <a:srgbClr val="FFFFFF">
                    <a:alpha val="16475"/>
                  </a:srgbClr>
                </a:gs>
                <a:gs pos="28571">
                  <a:srgbClr val="FFFFFF">
                    <a:alpha val="13045"/>
                  </a:srgbClr>
                </a:gs>
                <a:gs pos="42857">
                  <a:srgbClr val="FFFFFF">
                    <a:alpha val="8761"/>
                  </a:srgbClr>
                </a:gs>
                <a:gs pos="57143">
                  <a:srgbClr val="FFFFFF">
                    <a:alpha val="4953"/>
                  </a:srgbClr>
                </a:gs>
                <a:gs pos="71429">
                  <a:srgbClr val="FFFFFF">
                    <a:alpha val="2350"/>
                  </a:srgbClr>
                </a:gs>
                <a:gs pos="85714">
                  <a:srgbClr val="FFFFFF">
                    <a:alpha val="936"/>
                  </a:srgbClr>
                </a:gs>
                <a:gs pos="100000">
                  <a:srgbClr val="FFFFFF">
                    <a:alpha val="3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9" name="Splat 1189"/>
            <p:cNvSpPr>
              <a:spLocks noGrp="1"/>
            </p:cNvSpPr>
            <p:nvPr/>
          </p:nvSpPr>
          <p:spPr>
            <a:xfrm rot="-10495051">
              <a:off x="501209" y="3310869"/>
              <a:ext cx="584257" cy="5661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0" name="Splat 1190"/>
            <p:cNvSpPr>
              <a:spLocks noGrp="1"/>
            </p:cNvSpPr>
            <p:nvPr/>
          </p:nvSpPr>
          <p:spPr>
            <a:xfrm rot="7810471">
              <a:off x="2870947" y="2316736"/>
              <a:ext cx="681066" cy="12375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1" name="Splat 1191"/>
            <p:cNvSpPr>
              <a:spLocks noGrp="1"/>
            </p:cNvSpPr>
            <p:nvPr/>
          </p:nvSpPr>
          <p:spPr>
            <a:xfrm rot="9202909">
              <a:off x="2582697" y="2586795"/>
              <a:ext cx="180116" cy="172352"/>
            </a:xfrm>
            <a:prstGeom prst="ellipse">
              <a:avLst/>
            </a:prstGeom>
            <a:gradFill>
              <a:gsLst>
                <a:gs pos="0">
                  <a:srgbClr val="FF7800">
                    <a:alpha val="13602"/>
                  </a:srgbClr>
                </a:gs>
                <a:gs pos="14286">
                  <a:srgbClr val="FF7800">
                    <a:alpha val="12574"/>
                  </a:srgbClr>
                </a:gs>
                <a:gs pos="28571">
                  <a:srgbClr val="FF7800">
                    <a:alpha val="9908"/>
                  </a:srgbClr>
                </a:gs>
                <a:gs pos="42857">
                  <a:srgbClr val="FF7800">
                    <a:alpha val="6615"/>
                  </a:srgbClr>
                </a:gs>
                <a:gs pos="57143">
                  <a:srgbClr val="FF7800">
                    <a:alpha val="3721"/>
                  </a:srgbClr>
                </a:gs>
                <a:gs pos="71429">
                  <a:srgbClr val="FF7800">
                    <a:alpha val="1759"/>
                  </a:srgbClr>
                </a:gs>
                <a:gs pos="85714">
                  <a:srgbClr val="FF7800">
                    <a:alpha val="699"/>
                  </a:srgbClr>
                </a:gs>
                <a:gs pos="100000">
                  <a:srgbClr val="FF7800">
                    <a:alpha val="2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2" name="Splat 1192"/>
            <p:cNvSpPr>
              <a:spLocks noGrp="1"/>
            </p:cNvSpPr>
            <p:nvPr/>
          </p:nvSpPr>
          <p:spPr>
            <a:xfrm rot="8855163">
              <a:off x="2513290" y="2453800"/>
              <a:ext cx="560080" cy="161936"/>
            </a:xfrm>
            <a:prstGeom prst="ellipse">
              <a:avLst/>
            </a:prstGeom>
            <a:gradFill>
              <a:gsLst>
                <a:gs pos="0">
                  <a:srgbClr val="FF7E00">
                    <a:alpha val="32968"/>
                  </a:srgbClr>
                </a:gs>
                <a:gs pos="14286">
                  <a:srgbClr val="FF7E00">
                    <a:alpha val="30764"/>
                  </a:srgbClr>
                </a:gs>
                <a:gs pos="28571">
                  <a:srgbClr val="FF7E00">
                    <a:alpha val="24833"/>
                  </a:srgbClr>
                </a:gs>
                <a:gs pos="42857">
                  <a:srgbClr val="FF7E00">
                    <a:alpha val="17075"/>
                  </a:srgbClr>
                </a:gs>
                <a:gs pos="57143">
                  <a:srgbClr val="FF7E00">
                    <a:alpha val="9855"/>
                  </a:srgbClr>
                </a:gs>
                <a:gs pos="71429">
                  <a:srgbClr val="FF7E00">
                    <a:alpha val="4740"/>
                  </a:srgbClr>
                </a:gs>
                <a:gs pos="85714">
                  <a:srgbClr val="FF7E00">
                    <a:alpha val="1902"/>
                  </a:srgbClr>
                </a:gs>
                <a:gs pos="100000">
                  <a:srgbClr val="FF7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3" name="Splat 1193"/>
            <p:cNvSpPr>
              <a:spLocks noGrp="1"/>
            </p:cNvSpPr>
            <p:nvPr/>
          </p:nvSpPr>
          <p:spPr>
            <a:xfrm rot="2996121">
              <a:off x="1753974" y="970805"/>
              <a:ext cx="296235" cy="200123"/>
            </a:xfrm>
            <a:prstGeom prst="ellipse">
              <a:avLst/>
            </a:prstGeom>
            <a:gradFill>
              <a:gsLst>
                <a:gs pos="0">
                  <a:srgbClr val="FFBF9F">
                    <a:alpha val="32968"/>
                  </a:srgbClr>
                </a:gs>
                <a:gs pos="14286">
                  <a:srgbClr val="FFBF9F">
                    <a:alpha val="30764"/>
                  </a:srgbClr>
                </a:gs>
                <a:gs pos="28571">
                  <a:srgbClr val="FFBF9F">
                    <a:alpha val="24833"/>
                  </a:srgbClr>
                </a:gs>
                <a:gs pos="42857">
                  <a:srgbClr val="FFBF9F">
                    <a:alpha val="17075"/>
                  </a:srgbClr>
                </a:gs>
                <a:gs pos="57143">
                  <a:srgbClr val="FFBF9F">
                    <a:alpha val="9855"/>
                  </a:srgbClr>
                </a:gs>
                <a:gs pos="71429">
                  <a:srgbClr val="FFBF9F">
                    <a:alpha val="4740"/>
                  </a:srgbClr>
                </a:gs>
                <a:gs pos="85714">
                  <a:srgbClr val="FFBF9F">
                    <a:alpha val="1902"/>
                  </a:srgbClr>
                </a:gs>
                <a:gs pos="100000">
                  <a:srgbClr val="FFBF9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4" name="Splat 1194"/>
            <p:cNvSpPr>
              <a:spLocks noGrp="1"/>
            </p:cNvSpPr>
            <p:nvPr/>
          </p:nvSpPr>
          <p:spPr>
            <a:xfrm rot="-10725178">
              <a:off x="1502354" y="47338"/>
              <a:ext cx="824740" cy="12134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5" name="Splat 1195"/>
            <p:cNvSpPr>
              <a:spLocks noGrp="1"/>
            </p:cNvSpPr>
            <p:nvPr/>
          </p:nvSpPr>
          <p:spPr>
            <a:xfrm rot="-10210501">
              <a:off x="507351" y="3244371"/>
              <a:ext cx="563638" cy="553669"/>
            </a:xfrm>
            <a:prstGeom prst="ellipse">
              <a:avLst/>
            </a:prstGeom>
            <a:gradFill>
              <a:gsLst>
                <a:gs pos="0">
                  <a:srgbClr val="FFFFFF">
                    <a:alpha val="8409"/>
                  </a:srgbClr>
                </a:gs>
                <a:gs pos="14286">
                  <a:srgbClr val="FFFFFF">
                    <a:alpha val="7756"/>
                  </a:srgbClr>
                </a:gs>
                <a:gs pos="28571">
                  <a:srgbClr val="FFFFFF">
                    <a:alpha val="6076"/>
                  </a:srgbClr>
                </a:gs>
                <a:gs pos="42857">
                  <a:srgbClr val="FFFFFF">
                    <a:alpha val="4028"/>
                  </a:srgbClr>
                </a:gs>
                <a:gs pos="57143">
                  <a:srgbClr val="FFFFFF">
                    <a:alpha val="2253"/>
                  </a:srgbClr>
                </a:gs>
                <a:gs pos="71429">
                  <a:srgbClr val="FFFFFF">
                    <a:alpha val="1061"/>
                  </a:srgbClr>
                </a:gs>
                <a:gs pos="85714">
                  <a:srgbClr val="FFFFFF">
                    <a:alpha val="421"/>
                  </a:srgbClr>
                </a:gs>
                <a:gs pos="100000">
                  <a:srgbClr val="FFFFFF">
                    <a:alpha val="1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6" name="Splat 1196"/>
            <p:cNvSpPr>
              <a:spLocks noGrp="1"/>
            </p:cNvSpPr>
            <p:nvPr/>
          </p:nvSpPr>
          <p:spPr>
            <a:xfrm rot="-10795328">
              <a:off x="1584052" y="51566"/>
              <a:ext cx="669538" cy="108522"/>
            </a:xfrm>
            <a:prstGeom prst="ellipse">
              <a:avLst/>
            </a:prstGeom>
            <a:gradFill>
              <a:gsLst>
                <a:gs pos="0">
                  <a:srgbClr val="007B00">
                    <a:alpha val="29911"/>
                  </a:srgbClr>
                </a:gs>
                <a:gs pos="14286">
                  <a:srgbClr val="007B00">
                    <a:alpha val="27867"/>
                  </a:srgbClr>
                </a:gs>
                <a:gs pos="28571">
                  <a:srgbClr val="007B00">
                    <a:alpha val="22402"/>
                  </a:srgbClr>
                </a:gs>
                <a:gs pos="42857">
                  <a:srgbClr val="007B00">
                    <a:alpha val="15326"/>
                  </a:srgbClr>
                </a:gs>
                <a:gs pos="57143">
                  <a:srgbClr val="007B00">
                    <a:alpha val="8806"/>
                  </a:srgbClr>
                </a:gs>
                <a:gs pos="71429">
                  <a:srgbClr val="007B00">
                    <a:alpha val="4223"/>
                  </a:srgbClr>
                </a:gs>
                <a:gs pos="85714">
                  <a:srgbClr val="007B00">
                    <a:alpha val="1692"/>
                  </a:srgbClr>
                </a:gs>
                <a:gs pos="100000">
                  <a:srgbClr val="007B00">
                    <a:alpha val="5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7" name="Splat 1197"/>
            <p:cNvSpPr>
              <a:spLocks noGrp="1"/>
            </p:cNvSpPr>
            <p:nvPr/>
          </p:nvSpPr>
          <p:spPr>
            <a:xfrm rot="5400000">
              <a:off x="176805" y="-286851"/>
              <a:ext cx="573703" cy="573703"/>
            </a:xfrm>
            <a:prstGeom prst="ellipse">
              <a:avLst/>
            </a:prstGeom>
            <a:gradFill>
              <a:gsLst>
                <a:gs pos="0">
                  <a:srgbClr val="FFFFFF">
                    <a:alpha val="17496"/>
                  </a:srgbClr>
                </a:gs>
                <a:gs pos="14286">
                  <a:srgbClr val="FFFFFF">
                    <a:alpha val="16203"/>
                  </a:srgbClr>
                </a:gs>
                <a:gs pos="28571">
                  <a:srgbClr val="FFFFFF">
                    <a:alpha val="12825"/>
                  </a:srgbClr>
                </a:gs>
                <a:gs pos="42857">
                  <a:srgbClr val="FFFFFF">
                    <a:alpha val="8609"/>
                  </a:srgbClr>
                </a:gs>
                <a:gs pos="57143">
                  <a:srgbClr val="FFFFFF">
                    <a:alpha val="4866"/>
                  </a:srgbClr>
                </a:gs>
                <a:gs pos="71429">
                  <a:srgbClr val="FFFFFF">
                    <a:alpha val="2308"/>
                  </a:srgbClr>
                </a:gs>
                <a:gs pos="85714">
                  <a:srgbClr val="FFFFFF">
                    <a:alpha val="919"/>
                  </a:srgbClr>
                </a:gs>
                <a:gs pos="100000">
                  <a:srgbClr val="FFFFFF">
                    <a:alpha val="3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8" name="Splat 1198"/>
            <p:cNvSpPr>
              <a:spLocks noGrp="1"/>
            </p:cNvSpPr>
            <p:nvPr/>
          </p:nvSpPr>
          <p:spPr>
            <a:xfrm rot="10691604">
              <a:off x="2552534" y="2764407"/>
              <a:ext cx="679591" cy="11314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9" name="Splat 1199"/>
            <p:cNvSpPr>
              <a:spLocks noGrp="1"/>
            </p:cNvSpPr>
            <p:nvPr/>
          </p:nvSpPr>
          <p:spPr>
            <a:xfrm rot="3001118">
              <a:off x="1891169" y="956147"/>
              <a:ext cx="748621" cy="803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0" name="Splat 1200"/>
            <p:cNvSpPr>
              <a:spLocks noGrp="1"/>
            </p:cNvSpPr>
            <p:nvPr/>
          </p:nvSpPr>
          <p:spPr>
            <a:xfrm rot="-9242436">
              <a:off x="-276212" y="2325653"/>
              <a:ext cx="562914" cy="533653"/>
            </a:xfrm>
            <a:prstGeom prst="ellipse">
              <a:avLst/>
            </a:prstGeom>
            <a:gradFill>
              <a:gsLst>
                <a:gs pos="0">
                  <a:srgbClr val="FFFFFF">
                    <a:alpha val="10209"/>
                  </a:srgbClr>
                </a:gs>
                <a:gs pos="14286">
                  <a:srgbClr val="FFFFFF">
                    <a:alpha val="9424"/>
                  </a:srgbClr>
                </a:gs>
                <a:gs pos="28571">
                  <a:srgbClr val="FFFFFF">
                    <a:alpha val="7397"/>
                  </a:srgbClr>
                </a:gs>
                <a:gs pos="42857">
                  <a:srgbClr val="FFFFFF">
                    <a:alpha val="4916"/>
                  </a:srgbClr>
                </a:gs>
                <a:gs pos="57143">
                  <a:srgbClr val="FFFFFF">
                    <a:alpha val="2755"/>
                  </a:srgbClr>
                </a:gs>
                <a:gs pos="71429">
                  <a:srgbClr val="FFFFFF">
                    <a:alpha val="1299"/>
                  </a:srgbClr>
                </a:gs>
                <a:gs pos="85714">
                  <a:srgbClr val="FFFFFF">
                    <a:alpha val="516"/>
                  </a:srgbClr>
                </a:gs>
                <a:gs pos="100000">
                  <a:srgbClr val="FFFFFF">
                    <a:alpha val="1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1" name="Splat 1201"/>
            <p:cNvSpPr>
              <a:spLocks noGrp="1"/>
            </p:cNvSpPr>
            <p:nvPr/>
          </p:nvSpPr>
          <p:spPr>
            <a:xfrm rot="3022738">
              <a:off x="1023202" y="2629465"/>
              <a:ext cx="845946" cy="725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2" name="Splat 1202"/>
            <p:cNvSpPr>
              <a:spLocks noGrp="1"/>
            </p:cNvSpPr>
            <p:nvPr/>
          </p:nvSpPr>
          <p:spPr>
            <a:xfrm rot="10268406">
              <a:off x="2727560" y="2768117"/>
              <a:ext cx="229675" cy="217184"/>
            </a:xfrm>
            <a:prstGeom prst="ellipse">
              <a:avLst/>
            </a:prstGeom>
            <a:gradFill>
              <a:gsLst>
                <a:gs pos="0">
                  <a:srgbClr val="FFFFFF">
                    <a:alpha val="19191"/>
                  </a:srgbClr>
                </a:gs>
                <a:gs pos="14286">
                  <a:srgbClr val="FFFFFF">
                    <a:alpha val="17786"/>
                  </a:srgbClr>
                </a:gs>
                <a:gs pos="28571">
                  <a:srgbClr val="FFFFFF">
                    <a:alpha val="14106"/>
                  </a:srgbClr>
                </a:gs>
                <a:gs pos="42857">
                  <a:srgbClr val="FFFFFF">
                    <a:alpha val="9493"/>
                  </a:srgbClr>
                </a:gs>
                <a:gs pos="57143">
                  <a:srgbClr val="FFFFFF">
                    <a:alpha val="5377"/>
                  </a:srgbClr>
                </a:gs>
                <a:gs pos="71429">
                  <a:srgbClr val="FFFFFF">
                    <a:alpha val="2554"/>
                  </a:srgbClr>
                </a:gs>
                <a:gs pos="85714">
                  <a:srgbClr val="FFFFFF">
                    <a:alpha val="1018"/>
                  </a:srgbClr>
                </a:gs>
                <a:gs pos="100000">
                  <a:srgbClr val="FFFFFF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3" name="Splat 1203"/>
            <p:cNvSpPr>
              <a:spLocks noGrp="1"/>
            </p:cNvSpPr>
            <p:nvPr/>
          </p:nvSpPr>
          <p:spPr>
            <a:xfrm rot="-9767815">
              <a:off x="2720331" y="2762446"/>
              <a:ext cx="284129" cy="165933"/>
            </a:xfrm>
            <a:prstGeom prst="ellipse">
              <a:avLst/>
            </a:prstGeom>
            <a:gradFill>
              <a:gsLst>
                <a:gs pos="0">
                  <a:srgbClr val="FFFFBF">
                    <a:alpha val="30837"/>
                  </a:srgbClr>
                </a:gs>
                <a:gs pos="14286">
                  <a:srgbClr val="FFFFBF">
                    <a:alpha val="28743"/>
                  </a:srgbClr>
                </a:gs>
                <a:gs pos="28571">
                  <a:srgbClr val="FFFFBF">
                    <a:alpha val="23135"/>
                  </a:srgbClr>
                </a:gs>
                <a:gs pos="42857">
                  <a:srgbClr val="FFFFBF">
                    <a:alpha val="15851"/>
                  </a:srgbClr>
                </a:gs>
                <a:gs pos="57143">
                  <a:srgbClr val="FFFFBF">
                    <a:alpha val="9120"/>
                  </a:srgbClr>
                </a:gs>
                <a:gs pos="71429">
                  <a:srgbClr val="FFFFBF">
                    <a:alpha val="4378"/>
                  </a:srgbClr>
                </a:gs>
                <a:gs pos="85714">
                  <a:srgbClr val="FFFFBF">
                    <a:alpha val="1755"/>
                  </a:srgbClr>
                </a:gs>
                <a:gs pos="100000">
                  <a:srgbClr val="FFFFBF">
                    <a:alpha val="5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4" name="Splat 1204"/>
            <p:cNvSpPr>
              <a:spLocks noGrp="1"/>
            </p:cNvSpPr>
            <p:nvPr/>
          </p:nvSpPr>
          <p:spPr>
            <a:xfrm rot="7731881">
              <a:off x="3137793" y="2620478"/>
              <a:ext cx="242326" cy="155652"/>
            </a:xfrm>
            <a:prstGeom prst="ellipse">
              <a:avLst/>
            </a:prstGeom>
            <a:gradFill>
              <a:gsLst>
                <a:gs pos="0">
                  <a:srgbClr val="FFFFC5">
                    <a:alpha val="32968"/>
                  </a:srgbClr>
                </a:gs>
                <a:gs pos="14286">
                  <a:srgbClr val="FFFFC5">
                    <a:alpha val="30764"/>
                  </a:srgbClr>
                </a:gs>
                <a:gs pos="28571">
                  <a:srgbClr val="FFFFC5">
                    <a:alpha val="24833"/>
                  </a:srgbClr>
                </a:gs>
                <a:gs pos="42857">
                  <a:srgbClr val="FFFFC5">
                    <a:alpha val="17075"/>
                  </a:srgbClr>
                </a:gs>
                <a:gs pos="57143">
                  <a:srgbClr val="FFFFC5">
                    <a:alpha val="9855"/>
                  </a:srgbClr>
                </a:gs>
                <a:gs pos="71429">
                  <a:srgbClr val="FFFFC5">
                    <a:alpha val="4740"/>
                  </a:srgbClr>
                </a:gs>
                <a:gs pos="85714">
                  <a:srgbClr val="FFFFC5">
                    <a:alpha val="1902"/>
                  </a:srgbClr>
                </a:gs>
                <a:gs pos="100000">
                  <a:srgbClr val="FFFFC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5" name="Splat 1205"/>
            <p:cNvSpPr>
              <a:spLocks noGrp="1"/>
            </p:cNvSpPr>
            <p:nvPr/>
          </p:nvSpPr>
          <p:spPr>
            <a:xfrm rot="-8216288">
              <a:off x="1241755" y="2753248"/>
              <a:ext cx="627439" cy="744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6" name="Splat 1206"/>
            <p:cNvSpPr>
              <a:spLocks noGrp="1"/>
            </p:cNvSpPr>
            <p:nvPr/>
          </p:nvSpPr>
          <p:spPr>
            <a:xfrm rot="-10414789">
              <a:off x="482312" y="3269409"/>
              <a:ext cx="571208" cy="5232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7" name="Splat 1207"/>
            <p:cNvSpPr>
              <a:spLocks noGrp="1"/>
            </p:cNvSpPr>
            <p:nvPr/>
          </p:nvSpPr>
          <p:spPr>
            <a:xfrm rot="-8564723">
              <a:off x="2787398" y="423744"/>
              <a:ext cx="281707" cy="290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8" name="Splat 1208"/>
            <p:cNvSpPr>
              <a:spLocks noGrp="1"/>
            </p:cNvSpPr>
            <p:nvPr/>
          </p:nvSpPr>
          <p:spPr>
            <a:xfrm rot="-10042726">
              <a:off x="1497848" y="1855484"/>
              <a:ext cx="850179" cy="766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9" name="Splat 1209"/>
            <p:cNvSpPr>
              <a:spLocks noGrp="1"/>
            </p:cNvSpPr>
            <p:nvPr/>
          </p:nvSpPr>
          <p:spPr>
            <a:xfrm rot="5178417">
              <a:off x="3165079" y="1564076"/>
              <a:ext cx="680847" cy="194459"/>
            </a:xfrm>
            <a:prstGeom prst="ellipse">
              <a:avLst/>
            </a:prstGeom>
            <a:gradFill>
              <a:gsLst>
                <a:gs pos="0">
                  <a:srgbClr val="FF0000">
                    <a:alpha val="32419"/>
                  </a:srgbClr>
                </a:gs>
                <a:gs pos="14286">
                  <a:srgbClr val="FF0000">
                    <a:alpha val="30243"/>
                  </a:srgbClr>
                </a:gs>
                <a:gs pos="28571">
                  <a:srgbClr val="FF0000">
                    <a:alpha val="24394"/>
                  </a:srgbClr>
                </a:gs>
                <a:gs pos="42857">
                  <a:srgbClr val="FF0000">
                    <a:alpha val="16758"/>
                  </a:srgbClr>
                </a:gs>
                <a:gs pos="57143">
                  <a:srgbClr val="FF0000">
                    <a:alpha val="9664"/>
                  </a:srgbClr>
                </a:gs>
                <a:gs pos="71429">
                  <a:srgbClr val="FF0000">
                    <a:alpha val="4646"/>
                  </a:srgbClr>
                </a:gs>
                <a:gs pos="85714">
                  <a:srgbClr val="FF0000">
                    <a:alpha val="1864"/>
                  </a:srgbClr>
                </a:gs>
                <a:gs pos="100000">
                  <a:srgbClr val="FF0000">
                    <a:alpha val="6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0" name="Splat 1210"/>
            <p:cNvSpPr>
              <a:spLocks noGrp="1"/>
            </p:cNvSpPr>
            <p:nvPr/>
          </p:nvSpPr>
          <p:spPr>
            <a:xfrm rot="2702791">
              <a:off x="1145796" y="1665476"/>
              <a:ext cx="437241" cy="809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1" name="Splat 1211"/>
            <p:cNvSpPr>
              <a:spLocks noGrp="1"/>
            </p:cNvSpPr>
            <p:nvPr/>
          </p:nvSpPr>
          <p:spPr>
            <a:xfrm rot="6751143">
              <a:off x="-46741" y="1135645"/>
              <a:ext cx="533115" cy="40334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2" name="Splat 1212"/>
            <p:cNvSpPr>
              <a:spLocks noGrp="1"/>
            </p:cNvSpPr>
            <p:nvPr/>
          </p:nvSpPr>
          <p:spPr>
            <a:xfrm rot="-9114296">
              <a:off x="2773119" y="2603243"/>
              <a:ext cx="218905" cy="199714"/>
            </a:xfrm>
            <a:prstGeom prst="ellipse">
              <a:avLst/>
            </a:prstGeom>
            <a:gradFill>
              <a:gsLst>
                <a:gs pos="0">
                  <a:srgbClr val="FF8B95">
                    <a:alpha val="16975"/>
                  </a:srgbClr>
                </a:gs>
                <a:gs pos="14286">
                  <a:srgbClr val="FF8B95">
                    <a:alpha val="15716"/>
                  </a:srgbClr>
                </a:gs>
                <a:gs pos="28571">
                  <a:srgbClr val="FF8B95">
                    <a:alpha val="12432"/>
                  </a:srgbClr>
                </a:gs>
                <a:gs pos="42857">
                  <a:srgbClr val="FF8B95">
                    <a:alpha val="8339"/>
                  </a:srgbClr>
                </a:gs>
                <a:gs pos="57143">
                  <a:srgbClr val="FF8B95">
                    <a:alpha val="4710"/>
                  </a:srgbClr>
                </a:gs>
                <a:gs pos="71429">
                  <a:srgbClr val="FF8B95">
                    <a:alpha val="2233"/>
                  </a:srgbClr>
                </a:gs>
                <a:gs pos="85714">
                  <a:srgbClr val="FF8B95">
                    <a:alpha val="889"/>
                  </a:srgbClr>
                </a:gs>
                <a:gs pos="100000">
                  <a:srgbClr val="FF8B95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3" name="Splat 1213"/>
            <p:cNvSpPr>
              <a:spLocks noGrp="1"/>
            </p:cNvSpPr>
            <p:nvPr/>
          </p:nvSpPr>
          <p:spPr>
            <a:xfrm rot="9299922">
              <a:off x="1898437" y="2877793"/>
              <a:ext cx="747820" cy="239071"/>
            </a:xfrm>
            <a:prstGeom prst="ellipse">
              <a:avLst/>
            </a:prstGeom>
            <a:gradFill>
              <a:gsLst>
                <a:gs pos="0">
                  <a:srgbClr val="FF0000">
                    <a:alpha val="26367"/>
                  </a:srgbClr>
                </a:gs>
                <a:gs pos="14286">
                  <a:srgbClr val="FF0000">
                    <a:alpha val="24521"/>
                  </a:srgbClr>
                </a:gs>
                <a:gs pos="28571">
                  <a:srgbClr val="FF0000">
                    <a:alpha val="19622"/>
                  </a:srgbClr>
                </a:gs>
                <a:gs pos="42857">
                  <a:srgbClr val="FF0000">
                    <a:alpha val="13348"/>
                  </a:srgbClr>
                </a:gs>
                <a:gs pos="57143">
                  <a:srgbClr val="FF0000">
                    <a:alpha val="7632"/>
                  </a:srgbClr>
                </a:gs>
                <a:gs pos="71429">
                  <a:srgbClr val="FF0000">
                    <a:alpha val="3648"/>
                  </a:srgbClr>
                </a:gs>
                <a:gs pos="85714">
                  <a:srgbClr val="FF0000">
                    <a:alpha val="1459"/>
                  </a:srgbClr>
                </a:gs>
                <a:gs pos="100000">
                  <a:srgbClr val="FF0000">
                    <a:alpha val="4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4" name="Splat 1214"/>
            <p:cNvSpPr>
              <a:spLocks noGrp="1"/>
            </p:cNvSpPr>
            <p:nvPr/>
          </p:nvSpPr>
          <p:spPr>
            <a:xfrm rot="5501362">
              <a:off x="3116529" y="2874722"/>
              <a:ext cx="541874" cy="533613"/>
            </a:xfrm>
            <a:prstGeom prst="ellipse">
              <a:avLst/>
            </a:prstGeom>
            <a:gradFill>
              <a:gsLst>
                <a:gs pos="0">
                  <a:srgbClr val="FFFFFF">
                    <a:alpha val="14805"/>
                  </a:srgbClr>
                </a:gs>
                <a:gs pos="14286">
                  <a:srgbClr val="FFFFFF">
                    <a:alpha val="13694"/>
                  </a:srgbClr>
                </a:gs>
                <a:gs pos="28571">
                  <a:srgbClr val="FFFFFF">
                    <a:alpha val="10805"/>
                  </a:srgbClr>
                </a:gs>
                <a:gs pos="42857">
                  <a:srgbClr val="FFFFFF">
                    <a:alpha val="7226"/>
                  </a:srgbClr>
                </a:gs>
                <a:gs pos="57143">
                  <a:srgbClr val="FFFFFF">
                    <a:alpha val="4071"/>
                  </a:srgbClr>
                </a:gs>
                <a:gs pos="71429">
                  <a:srgbClr val="FFFFFF">
                    <a:alpha val="1927"/>
                  </a:srgbClr>
                </a:gs>
                <a:gs pos="85714">
                  <a:srgbClr val="FFFFFF">
                    <a:alpha val="766"/>
                  </a:srgbClr>
                </a:gs>
                <a:gs pos="100000">
                  <a:srgbClr val="FFFFFF">
                    <a:alpha val="2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5" name="Splat 1215"/>
            <p:cNvSpPr>
              <a:spLocks noGrp="1"/>
            </p:cNvSpPr>
            <p:nvPr/>
          </p:nvSpPr>
          <p:spPr>
            <a:xfrm rot="10023155">
              <a:off x="2771071" y="2153573"/>
              <a:ext cx="701891" cy="315350"/>
            </a:xfrm>
            <a:prstGeom prst="ellipse">
              <a:avLst/>
            </a:prstGeom>
            <a:gradFill>
              <a:gsLst>
                <a:gs pos="0">
                  <a:srgbClr val="FF0000">
                    <a:alpha val="15243"/>
                  </a:srgbClr>
                </a:gs>
                <a:gs pos="14286">
                  <a:srgbClr val="FF0000">
                    <a:alpha val="14102"/>
                  </a:srgbClr>
                </a:gs>
                <a:gs pos="28571">
                  <a:srgbClr val="FF0000">
                    <a:alpha val="11133"/>
                  </a:srgbClr>
                </a:gs>
                <a:gs pos="42857">
                  <a:srgbClr val="FF0000">
                    <a:alpha val="7450"/>
                  </a:srgbClr>
                </a:gs>
                <a:gs pos="57143">
                  <a:srgbClr val="FF0000">
                    <a:alpha val="4199"/>
                  </a:srgbClr>
                </a:gs>
                <a:gs pos="71429">
                  <a:srgbClr val="FF0000">
                    <a:alpha val="1988"/>
                  </a:srgbClr>
                </a:gs>
                <a:gs pos="85714">
                  <a:srgbClr val="FF0000">
                    <a:alpha val="791"/>
                  </a:srgbClr>
                </a:gs>
                <a:gs pos="100000">
                  <a:srgbClr val="FF0000">
                    <a:alpha val="2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6" name="Splat 1216"/>
            <p:cNvSpPr>
              <a:spLocks noGrp="1"/>
            </p:cNvSpPr>
            <p:nvPr/>
          </p:nvSpPr>
          <p:spPr>
            <a:xfrm rot="7137383">
              <a:off x="2613177" y="1634594"/>
              <a:ext cx="660458" cy="508142"/>
            </a:xfrm>
            <a:prstGeom prst="ellipse">
              <a:avLst/>
            </a:prstGeom>
            <a:gradFill>
              <a:gsLst>
                <a:gs pos="0">
                  <a:srgbClr val="FF6900">
                    <a:alpha val="30482"/>
                  </a:srgbClr>
                </a:gs>
                <a:gs pos="14286">
                  <a:srgbClr val="FF6900">
                    <a:alpha val="28408"/>
                  </a:srgbClr>
                </a:gs>
                <a:gs pos="28571">
                  <a:srgbClr val="FF6900">
                    <a:alpha val="22854"/>
                  </a:srgbClr>
                </a:gs>
                <a:gs pos="42857">
                  <a:srgbClr val="FF6900">
                    <a:alpha val="15650"/>
                  </a:srgbClr>
                </a:gs>
                <a:gs pos="57143">
                  <a:srgbClr val="FF6900">
                    <a:alpha val="8999"/>
                  </a:srgbClr>
                </a:gs>
                <a:gs pos="71429">
                  <a:srgbClr val="FF6900">
                    <a:alpha val="4318"/>
                  </a:srgbClr>
                </a:gs>
                <a:gs pos="85714">
                  <a:srgbClr val="FF6900">
                    <a:alpha val="1730"/>
                  </a:srgbClr>
                </a:gs>
                <a:gs pos="100000">
                  <a:srgbClr val="FF6900">
                    <a:alpha val="5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7" name="Splat 1217"/>
            <p:cNvSpPr>
              <a:spLocks noGrp="1"/>
            </p:cNvSpPr>
            <p:nvPr/>
          </p:nvSpPr>
          <p:spPr>
            <a:xfrm rot="8007467">
              <a:off x="2776393" y="1466321"/>
              <a:ext cx="586938" cy="249329"/>
            </a:xfrm>
            <a:prstGeom prst="ellipse">
              <a:avLst/>
            </a:prstGeom>
            <a:gradFill>
              <a:gsLst>
                <a:gs pos="0">
                  <a:srgbClr val="FF0000">
                    <a:alpha val="23227"/>
                  </a:srgbClr>
                </a:gs>
                <a:gs pos="14286">
                  <a:srgbClr val="FF0000">
                    <a:alpha val="21568"/>
                  </a:srgbClr>
                </a:gs>
                <a:gs pos="28571">
                  <a:srgbClr val="FF0000">
                    <a:alpha val="17191"/>
                  </a:srgbClr>
                </a:gs>
                <a:gs pos="42857">
                  <a:srgbClr val="FF0000">
                    <a:alpha val="11638"/>
                  </a:srgbClr>
                </a:gs>
                <a:gs pos="57143">
                  <a:srgbClr val="FF0000">
                    <a:alpha val="6626"/>
                  </a:srgbClr>
                </a:gs>
                <a:gs pos="71429">
                  <a:srgbClr val="FF0000">
                    <a:alpha val="3158"/>
                  </a:srgbClr>
                </a:gs>
                <a:gs pos="85714">
                  <a:srgbClr val="FF0000">
                    <a:alpha val="1261"/>
                  </a:srgbClr>
                </a:gs>
                <a:gs pos="100000">
                  <a:srgbClr val="FF0000">
                    <a:alpha val="4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8" name="Splat 1218"/>
            <p:cNvSpPr>
              <a:spLocks noGrp="1"/>
            </p:cNvSpPr>
            <p:nvPr/>
          </p:nvSpPr>
          <p:spPr>
            <a:xfrm rot="5401952">
              <a:off x="3115228" y="3024401"/>
              <a:ext cx="543441" cy="541497"/>
            </a:xfrm>
            <a:prstGeom prst="ellipse">
              <a:avLst/>
            </a:prstGeom>
            <a:gradFill>
              <a:gsLst>
                <a:gs pos="0">
                  <a:srgbClr val="FFFFFF">
                    <a:alpha val="14851"/>
                  </a:srgbClr>
                </a:gs>
                <a:gs pos="14286">
                  <a:srgbClr val="FFFFFF">
                    <a:alpha val="13737"/>
                  </a:srgbClr>
                </a:gs>
                <a:gs pos="28571">
                  <a:srgbClr val="FFFFFF">
                    <a:alpha val="10839"/>
                  </a:srgbClr>
                </a:gs>
                <a:gs pos="42857">
                  <a:srgbClr val="FFFFFF">
                    <a:alpha val="7249"/>
                  </a:srgbClr>
                </a:gs>
                <a:gs pos="57143">
                  <a:srgbClr val="FFFFFF">
                    <a:alpha val="4084"/>
                  </a:srgbClr>
                </a:gs>
                <a:gs pos="71429">
                  <a:srgbClr val="FFFFFF">
                    <a:alpha val="1933"/>
                  </a:srgbClr>
                </a:gs>
                <a:gs pos="85714">
                  <a:srgbClr val="FFFFFF">
                    <a:alpha val="769"/>
                  </a:srgbClr>
                </a:gs>
                <a:gs pos="100000">
                  <a:srgbClr val="FFFFFF">
                    <a:alpha val="2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9" name="Splat 1219"/>
            <p:cNvSpPr>
              <a:spLocks noGrp="1"/>
            </p:cNvSpPr>
            <p:nvPr/>
          </p:nvSpPr>
          <p:spPr>
            <a:xfrm rot="-10799999">
              <a:off x="3101749" y="3161180"/>
              <a:ext cx="543908" cy="543905"/>
            </a:xfrm>
            <a:prstGeom prst="ellipse">
              <a:avLst/>
            </a:prstGeom>
            <a:gradFill>
              <a:gsLst>
                <a:gs pos="0">
                  <a:srgbClr val="FFFFFF">
                    <a:alpha val="16908"/>
                  </a:srgbClr>
                </a:gs>
                <a:gs pos="14286">
                  <a:srgbClr val="FFFFFF">
                    <a:alpha val="15654"/>
                  </a:srgbClr>
                </a:gs>
                <a:gs pos="28571">
                  <a:srgbClr val="FFFFFF">
                    <a:alpha val="12382"/>
                  </a:srgbClr>
                </a:gs>
                <a:gs pos="42857">
                  <a:srgbClr val="FFFFFF">
                    <a:alpha val="8305"/>
                  </a:srgbClr>
                </a:gs>
                <a:gs pos="57143">
                  <a:srgbClr val="FFFFFF">
                    <a:alpha val="4691"/>
                  </a:srgbClr>
                </a:gs>
                <a:gs pos="71429">
                  <a:srgbClr val="FFFFFF">
                    <a:alpha val="2224"/>
                  </a:srgbClr>
                </a:gs>
                <a:gs pos="85714">
                  <a:srgbClr val="FFFFFF">
                    <a:alpha val="885"/>
                  </a:srgbClr>
                </a:gs>
                <a:gs pos="100000">
                  <a:srgbClr val="FFFFFF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0" name="Splat 1220"/>
            <p:cNvSpPr>
              <a:spLocks noGrp="1"/>
            </p:cNvSpPr>
            <p:nvPr/>
          </p:nvSpPr>
          <p:spPr>
            <a:xfrm rot="9647987">
              <a:off x="2272600" y="2808335"/>
              <a:ext cx="295168" cy="154899"/>
            </a:xfrm>
            <a:prstGeom prst="ellipse">
              <a:avLst/>
            </a:prstGeom>
            <a:gradFill>
              <a:gsLst>
                <a:gs pos="0">
                  <a:srgbClr val="FF26BC">
                    <a:alpha val="6688"/>
                  </a:srgbClr>
                </a:gs>
                <a:gs pos="14286">
                  <a:srgbClr val="FF26BC">
                    <a:alpha val="6164"/>
                  </a:srgbClr>
                </a:gs>
                <a:gs pos="28571">
                  <a:srgbClr val="FF26BC">
                    <a:alpha val="4820"/>
                  </a:srgbClr>
                </a:gs>
                <a:gs pos="42857">
                  <a:srgbClr val="FF26BC">
                    <a:alpha val="3188"/>
                  </a:srgbClr>
                </a:gs>
                <a:gs pos="57143">
                  <a:srgbClr val="FF26BC">
                    <a:alpha val="1779"/>
                  </a:srgbClr>
                </a:gs>
                <a:gs pos="71429">
                  <a:srgbClr val="FF26BC">
                    <a:alpha val="837"/>
                  </a:srgbClr>
                </a:gs>
                <a:gs pos="85714">
                  <a:srgbClr val="FF26BC">
                    <a:alpha val="332"/>
                  </a:srgbClr>
                </a:gs>
                <a:gs pos="100000">
                  <a:srgbClr val="FF26BC">
                    <a:alpha val="1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1" name="Splat 1221"/>
            <p:cNvSpPr>
              <a:spLocks noGrp="1"/>
            </p:cNvSpPr>
            <p:nvPr/>
          </p:nvSpPr>
          <p:spPr>
            <a:xfrm rot="2877446">
              <a:off x="2893194" y="1352515"/>
              <a:ext cx="703877" cy="509689"/>
            </a:xfrm>
            <a:prstGeom prst="ellipse">
              <a:avLst/>
            </a:prstGeom>
            <a:gradFill>
              <a:gsLst>
                <a:gs pos="0">
                  <a:srgbClr val="FFFF00">
                    <a:alpha val="23611"/>
                  </a:srgbClr>
                </a:gs>
                <a:gs pos="14286">
                  <a:srgbClr val="FFFF00">
                    <a:alpha val="21929"/>
                  </a:srgbClr>
                </a:gs>
                <a:gs pos="28571">
                  <a:srgbClr val="FFFF00">
                    <a:alpha val="17487"/>
                  </a:srgbClr>
                </a:gs>
                <a:gs pos="42857">
                  <a:srgbClr val="FFFF00">
                    <a:alpha val="11845"/>
                  </a:srgbClr>
                </a:gs>
                <a:gs pos="57143">
                  <a:srgbClr val="FFFF00">
                    <a:alpha val="6747"/>
                  </a:srgbClr>
                </a:gs>
                <a:gs pos="71429">
                  <a:srgbClr val="FFFF00">
                    <a:alpha val="3217"/>
                  </a:srgbClr>
                </a:gs>
                <a:gs pos="85714">
                  <a:srgbClr val="FFFF00">
                    <a:alpha val="1285"/>
                  </a:srgbClr>
                </a:gs>
                <a:gs pos="100000">
                  <a:srgbClr val="FFFF00">
                    <a:alpha val="4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2" name="Splat 1222"/>
            <p:cNvSpPr>
              <a:spLocks noGrp="1"/>
            </p:cNvSpPr>
            <p:nvPr/>
          </p:nvSpPr>
          <p:spPr>
            <a:xfrm rot="6074075">
              <a:off x="2898308" y="1882493"/>
              <a:ext cx="706728" cy="478684"/>
            </a:xfrm>
            <a:prstGeom prst="ellipse">
              <a:avLst/>
            </a:prstGeom>
            <a:gradFill>
              <a:gsLst>
                <a:gs pos="0">
                  <a:srgbClr val="FF0000">
                    <a:alpha val="23824"/>
                  </a:srgbClr>
                </a:gs>
                <a:gs pos="14286">
                  <a:srgbClr val="FF0000">
                    <a:alpha val="22129"/>
                  </a:srgbClr>
                </a:gs>
                <a:gs pos="28571">
                  <a:srgbClr val="FF0000">
                    <a:alpha val="17651"/>
                  </a:srgbClr>
                </a:gs>
                <a:gs pos="42857">
                  <a:srgbClr val="FF0000">
                    <a:alpha val="11960"/>
                  </a:srgbClr>
                </a:gs>
                <a:gs pos="57143">
                  <a:srgbClr val="FF0000">
                    <a:alpha val="6815"/>
                  </a:srgbClr>
                </a:gs>
                <a:gs pos="71429">
                  <a:srgbClr val="FF0000">
                    <a:alpha val="3250"/>
                  </a:srgbClr>
                </a:gs>
                <a:gs pos="85714">
                  <a:srgbClr val="FF0000">
                    <a:alpha val="1298"/>
                  </a:srgbClr>
                </a:gs>
                <a:gs pos="100000">
                  <a:srgbClr val="FF0000">
                    <a:alpha val="4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3" name="Splat 1223"/>
            <p:cNvSpPr>
              <a:spLocks noGrp="1"/>
            </p:cNvSpPr>
            <p:nvPr/>
          </p:nvSpPr>
          <p:spPr>
            <a:xfrm rot="3316198">
              <a:off x="1622796" y="1575797"/>
              <a:ext cx="305369" cy="154101"/>
            </a:xfrm>
            <a:prstGeom prst="ellipse">
              <a:avLst/>
            </a:prstGeom>
            <a:gradFill>
              <a:gsLst>
                <a:gs pos="0">
                  <a:srgbClr val="FF8100">
                    <a:alpha val="24952"/>
                  </a:srgbClr>
                </a:gs>
                <a:gs pos="14286">
                  <a:srgbClr val="FF8100">
                    <a:alpha val="23189"/>
                  </a:srgbClr>
                </a:gs>
                <a:gs pos="28571">
                  <a:srgbClr val="FF8100">
                    <a:alpha val="18523"/>
                  </a:srgbClr>
                </a:gs>
                <a:gs pos="42857">
                  <a:srgbClr val="FF8100">
                    <a:alpha val="12573"/>
                  </a:srgbClr>
                </a:gs>
                <a:gs pos="57143">
                  <a:srgbClr val="FF8100">
                    <a:alpha val="7175"/>
                  </a:srgbClr>
                </a:gs>
                <a:gs pos="71429">
                  <a:srgbClr val="FF8100">
                    <a:alpha val="3425"/>
                  </a:srgbClr>
                </a:gs>
                <a:gs pos="85714">
                  <a:srgbClr val="FF8100">
                    <a:alpha val="1369"/>
                  </a:srgbClr>
                </a:gs>
                <a:gs pos="100000">
                  <a:srgbClr val="FF8100">
                    <a:alpha val="4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4" name="Splat 1224"/>
            <p:cNvSpPr>
              <a:spLocks noGrp="1"/>
            </p:cNvSpPr>
            <p:nvPr/>
          </p:nvSpPr>
          <p:spPr>
            <a:xfrm rot="-9007310">
              <a:off x="1414079" y="2854502"/>
              <a:ext cx="546532" cy="771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5" name="Splat 1225"/>
            <p:cNvSpPr>
              <a:spLocks noGrp="1"/>
            </p:cNvSpPr>
            <p:nvPr/>
          </p:nvSpPr>
          <p:spPr>
            <a:xfrm rot="-10799999">
              <a:off x="3373558" y="2812924"/>
              <a:ext cx="536039" cy="536039"/>
            </a:xfrm>
            <a:prstGeom prst="ellipse">
              <a:avLst/>
            </a:prstGeom>
            <a:gradFill>
              <a:gsLst>
                <a:gs pos="0">
                  <a:srgbClr val="FFFFFF">
                    <a:alpha val="16741"/>
                  </a:srgbClr>
                </a:gs>
                <a:gs pos="14286">
                  <a:srgbClr val="FFFFFF">
                    <a:alpha val="15498"/>
                  </a:srgbClr>
                </a:gs>
                <a:gs pos="28571">
                  <a:srgbClr val="FFFFFF">
                    <a:alpha val="12256"/>
                  </a:srgbClr>
                </a:gs>
                <a:gs pos="42857">
                  <a:srgbClr val="FFFFFF">
                    <a:alpha val="8219"/>
                  </a:srgbClr>
                </a:gs>
                <a:gs pos="57143">
                  <a:srgbClr val="FFFFFF">
                    <a:alpha val="4641"/>
                  </a:srgbClr>
                </a:gs>
                <a:gs pos="71429">
                  <a:srgbClr val="FFFFFF">
                    <a:alpha val="2200"/>
                  </a:srgbClr>
                </a:gs>
                <a:gs pos="85714">
                  <a:srgbClr val="FFFFFF">
                    <a:alpha val="876"/>
                  </a:srgbClr>
                </a:gs>
                <a:gs pos="100000">
                  <a:srgbClr val="FFFFFF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6" name="Splat 1226"/>
            <p:cNvSpPr>
              <a:spLocks noGrp="1"/>
            </p:cNvSpPr>
            <p:nvPr/>
          </p:nvSpPr>
          <p:spPr>
            <a:xfrm rot="3664531">
              <a:off x="2726249" y="2816421"/>
              <a:ext cx="300054" cy="200791"/>
            </a:xfrm>
            <a:prstGeom prst="ellipse">
              <a:avLst/>
            </a:prstGeom>
            <a:gradFill>
              <a:gsLst>
                <a:gs pos="0">
                  <a:srgbClr val="FFC4D5">
                    <a:alpha val="13317"/>
                  </a:srgbClr>
                </a:gs>
                <a:gs pos="14286">
                  <a:srgbClr val="FFC4D5">
                    <a:alpha val="12309"/>
                  </a:srgbClr>
                </a:gs>
                <a:gs pos="28571">
                  <a:srgbClr val="FFC4D5">
                    <a:alpha val="9696"/>
                  </a:srgbClr>
                </a:gs>
                <a:gs pos="42857">
                  <a:srgbClr val="FFC4D5">
                    <a:alpha val="6471"/>
                  </a:srgbClr>
                </a:gs>
                <a:gs pos="57143">
                  <a:srgbClr val="FFC4D5">
                    <a:alpha val="3639"/>
                  </a:srgbClr>
                </a:gs>
                <a:gs pos="71429">
                  <a:srgbClr val="FFC4D5">
                    <a:alpha val="1720"/>
                  </a:srgbClr>
                </a:gs>
                <a:gs pos="85714">
                  <a:srgbClr val="FFC4D5">
                    <a:alpha val="684"/>
                  </a:srgbClr>
                </a:gs>
                <a:gs pos="100000">
                  <a:srgbClr val="FFC4D5">
                    <a:alpha val="2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7" name="Splat 1227"/>
            <p:cNvSpPr>
              <a:spLocks noGrp="1"/>
            </p:cNvSpPr>
            <p:nvPr/>
          </p:nvSpPr>
          <p:spPr>
            <a:xfrm rot="-9902431">
              <a:off x="3038684" y="1785326"/>
              <a:ext cx="663568" cy="463049"/>
            </a:xfrm>
            <a:prstGeom prst="ellipse">
              <a:avLst/>
            </a:prstGeom>
            <a:gradFill>
              <a:gsLst>
                <a:gs pos="0">
                  <a:srgbClr val="FFFF00">
                    <a:alpha val="20477"/>
                  </a:srgbClr>
                </a:gs>
                <a:gs pos="14286">
                  <a:srgbClr val="FFFF00">
                    <a:alpha val="18990"/>
                  </a:srgbClr>
                </a:gs>
                <a:gs pos="28571">
                  <a:srgbClr val="FFFF00">
                    <a:alpha val="15085"/>
                  </a:srgbClr>
                </a:gs>
                <a:gs pos="42857">
                  <a:srgbClr val="FFFF00">
                    <a:alpha val="10170"/>
                  </a:srgbClr>
                </a:gs>
                <a:gs pos="57143">
                  <a:srgbClr val="FFFF00">
                    <a:alpha val="5770"/>
                  </a:srgbClr>
                </a:gs>
                <a:gs pos="71429">
                  <a:srgbClr val="FFFF00">
                    <a:alpha val="2744"/>
                  </a:srgbClr>
                </a:gs>
                <a:gs pos="85714">
                  <a:srgbClr val="FFFF00">
                    <a:alpha val="1094"/>
                  </a:srgbClr>
                </a:gs>
                <a:gs pos="100000">
                  <a:srgbClr val="FFFF00">
                    <a:alpha val="3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8" name="Splat 1228"/>
            <p:cNvSpPr>
              <a:spLocks noGrp="1"/>
            </p:cNvSpPr>
            <p:nvPr/>
          </p:nvSpPr>
          <p:spPr>
            <a:xfrm rot="3104021">
              <a:off x="1679725" y="1473638"/>
              <a:ext cx="279009" cy="188147"/>
            </a:xfrm>
            <a:prstGeom prst="ellipse">
              <a:avLst/>
            </a:prstGeom>
            <a:gradFill>
              <a:gsLst>
                <a:gs pos="0">
                  <a:srgbClr val="FF6F06">
                    <a:alpha val="15211"/>
                  </a:srgbClr>
                </a:gs>
                <a:gs pos="14286">
                  <a:srgbClr val="FF6F06">
                    <a:alpha val="14072"/>
                  </a:srgbClr>
                </a:gs>
                <a:gs pos="28571">
                  <a:srgbClr val="FF6F06">
                    <a:alpha val="11108"/>
                  </a:srgbClr>
                </a:gs>
                <a:gs pos="42857">
                  <a:srgbClr val="FF6F06">
                    <a:alpha val="7433"/>
                  </a:srgbClr>
                </a:gs>
                <a:gs pos="57143">
                  <a:srgbClr val="FF6F06">
                    <a:alpha val="4189"/>
                  </a:srgbClr>
                </a:gs>
                <a:gs pos="71429">
                  <a:srgbClr val="FF6F06">
                    <a:alpha val="1983"/>
                  </a:srgbClr>
                </a:gs>
                <a:gs pos="85714">
                  <a:srgbClr val="FF6F06">
                    <a:alpha val="789"/>
                  </a:srgbClr>
                </a:gs>
                <a:gs pos="100000">
                  <a:srgbClr val="FF6F06">
                    <a:alpha val="2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9" name="Splat 1229"/>
            <p:cNvSpPr>
              <a:spLocks noGrp="1"/>
            </p:cNvSpPr>
            <p:nvPr/>
          </p:nvSpPr>
          <p:spPr>
            <a:xfrm rot="5400000">
              <a:off x="2984921" y="3329114"/>
              <a:ext cx="532310" cy="532305"/>
            </a:xfrm>
            <a:prstGeom prst="ellipse">
              <a:avLst/>
            </a:prstGeom>
            <a:gradFill>
              <a:gsLst>
                <a:gs pos="0">
                  <a:srgbClr val="FFFFFF">
                    <a:alpha val="16660"/>
                  </a:srgbClr>
                </a:gs>
                <a:gs pos="14286">
                  <a:srgbClr val="FFFFFF">
                    <a:alpha val="15423"/>
                  </a:srgbClr>
                </a:gs>
                <a:gs pos="28571">
                  <a:srgbClr val="FFFFFF">
                    <a:alpha val="12195"/>
                  </a:srgbClr>
                </a:gs>
                <a:gs pos="42857">
                  <a:srgbClr val="FFFFFF">
                    <a:alpha val="8177"/>
                  </a:srgbClr>
                </a:gs>
                <a:gs pos="57143">
                  <a:srgbClr val="FFFFFF">
                    <a:alpha val="4617"/>
                  </a:srgbClr>
                </a:gs>
                <a:gs pos="71429">
                  <a:srgbClr val="FFFFFF">
                    <a:alpha val="2188"/>
                  </a:srgbClr>
                </a:gs>
                <a:gs pos="85714">
                  <a:srgbClr val="FFFFFF">
                    <a:alpha val="871"/>
                  </a:srgbClr>
                </a:gs>
                <a:gs pos="100000">
                  <a:srgbClr val="FFFFFF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0" name="Splat 1230"/>
            <p:cNvSpPr>
              <a:spLocks noGrp="1"/>
            </p:cNvSpPr>
            <p:nvPr/>
          </p:nvSpPr>
          <p:spPr>
            <a:xfrm rot="-10799999">
              <a:off x="3327558" y="2902270"/>
              <a:ext cx="531016" cy="531004"/>
            </a:xfrm>
            <a:prstGeom prst="ellipse">
              <a:avLst/>
            </a:prstGeom>
            <a:gradFill>
              <a:gsLst>
                <a:gs pos="0">
                  <a:srgbClr val="FFFFFF">
                    <a:alpha val="16659"/>
                  </a:srgbClr>
                </a:gs>
                <a:gs pos="14286">
                  <a:srgbClr val="FFFFFF">
                    <a:alpha val="15421"/>
                  </a:srgbClr>
                </a:gs>
                <a:gs pos="28571">
                  <a:srgbClr val="FFFFFF">
                    <a:alpha val="12194"/>
                  </a:srgbClr>
                </a:gs>
                <a:gs pos="42857">
                  <a:srgbClr val="FFFFFF">
                    <a:alpha val="8176"/>
                  </a:srgbClr>
                </a:gs>
                <a:gs pos="57143">
                  <a:srgbClr val="FFFFFF">
                    <a:alpha val="4616"/>
                  </a:srgbClr>
                </a:gs>
                <a:gs pos="71429">
                  <a:srgbClr val="FFFFFF">
                    <a:alpha val="2188"/>
                  </a:srgbClr>
                </a:gs>
                <a:gs pos="85714">
                  <a:srgbClr val="FFFFFF">
                    <a:alpha val="871"/>
                  </a:srgbClr>
                </a:gs>
                <a:gs pos="100000">
                  <a:srgbClr val="FFFFFF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1" name="Splat 1231"/>
            <p:cNvSpPr>
              <a:spLocks noGrp="1"/>
            </p:cNvSpPr>
            <p:nvPr/>
          </p:nvSpPr>
          <p:spPr>
            <a:xfrm rot="5309845">
              <a:off x="3330592" y="761243"/>
              <a:ext cx="591765" cy="4617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2" name="Splat 1232"/>
            <p:cNvSpPr>
              <a:spLocks noGrp="1"/>
            </p:cNvSpPr>
            <p:nvPr/>
          </p:nvSpPr>
          <p:spPr>
            <a:xfrm rot="-9352061">
              <a:off x="1516559" y="1674756"/>
              <a:ext cx="671653" cy="165611"/>
            </a:xfrm>
            <a:prstGeom prst="ellipse">
              <a:avLst/>
            </a:prstGeom>
            <a:gradFill>
              <a:gsLst>
                <a:gs pos="0">
                  <a:srgbClr val="FF4800">
                    <a:alpha val="32968"/>
                  </a:srgbClr>
                </a:gs>
                <a:gs pos="14286">
                  <a:srgbClr val="FF4800">
                    <a:alpha val="30764"/>
                  </a:srgbClr>
                </a:gs>
                <a:gs pos="28571">
                  <a:srgbClr val="FF4800">
                    <a:alpha val="24833"/>
                  </a:srgbClr>
                </a:gs>
                <a:gs pos="42857">
                  <a:srgbClr val="FF4800">
                    <a:alpha val="17075"/>
                  </a:srgbClr>
                </a:gs>
                <a:gs pos="57143">
                  <a:srgbClr val="FF4800">
                    <a:alpha val="9855"/>
                  </a:srgbClr>
                </a:gs>
                <a:gs pos="71429">
                  <a:srgbClr val="FF4800">
                    <a:alpha val="4740"/>
                  </a:srgbClr>
                </a:gs>
                <a:gs pos="85714">
                  <a:srgbClr val="FF4800">
                    <a:alpha val="1902"/>
                  </a:srgbClr>
                </a:gs>
                <a:gs pos="100000">
                  <a:srgbClr val="FF4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3" name="Splat 1233"/>
            <p:cNvSpPr>
              <a:spLocks noGrp="1"/>
            </p:cNvSpPr>
            <p:nvPr/>
          </p:nvSpPr>
          <p:spPr>
            <a:xfrm rot="4914833">
              <a:off x="3376798" y="906848"/>
              <a:ext cx="499939" cy="4502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4" name="Splat 1234"/>
            <p:cNvSpPr>
              <a:spLocks noGrp="1"/>
            </p:cNvSpPr>
            <p:nvPr/>
          </p:nvSpPr>
          <p:spPr>
            <a:xfrm rot="3078010">
              <a:off x="2090036" y="1208131"/>
              <a:ext cx="744247" cy="691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5" name="Splat 1235"/>
            <p:cNvSpPr>
              <a:spLocks noGrp="1"/>
            </p:cNvSpPr>
            <p:nvPr/>
          </p:nvSpPr>
          <p:spPr>
            <a:xfrm rot="5400000">
              <a:off x="2972813" y="3387582"/>
              <a:ext cx="517612" cy="517612"/>
            </a:xfrm>
            <a:prstGeom prst="ellipse">
              <a:avLst/>
            </a:prstGeom>
            <a:gradFill>
              <a:gsLst>
                <a:gs pos="0">
                  <a:srgbClr val="FFFFFF">
                    <a:alpha val="16307"/>
                  </a:srgbClr>
                </a:gs>
                <a:gs pos="14286">
                  <a:srgbClr val="FFFFFF">
                    <a:alpha val="15093"/>
                  </a:srgbClr>
                </a:gs>
                <a:gs pos="28571">
                  <a:srgbClr val="FFFFFF">
                    <a:alpha val="11930"/>
                  </a:srgbClr>
                </a:gs>
                <a:gs pos="42857">
                  <a:srgbClr val="FFFFFF">
                    <a:alpha val="7995"/>
                  </a:srgbClr>
                </a:gs>
                <a:gs pos="57143">
                  <a:srgbClr val="FFFFFF">
                    <a:alpha val="4512"/>
                  </a:srgbClr>
                </a:gs>
                <a:gs pos="71429">
                  <a:srgbClr val="FFFFFF">
                    <a:alpha val="2138"/>
                  </a:srgbClr>
                </a:gs>
                <a:gs pos="85714">
                  <a:srgbClr val="FFFFFF">
                    <a:alpha val="851"/>
                  </a:srgbClr>
                </a:gs>
                <a:gs pos="100000">
                  <a:srgbClr val="FFFFFF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6" name="Splat 1236"/>
            <p:cNvSpPr>
              <a:spLocks noGrp="1"/>
            </p:cNvSpPr>
            <p:nvPr/>
          </p:nvSpPr>
          <p:spPr>
            <a:xfrm rot="3361830">
              <a:off x="3366324" y="2116063"/>
              <a:ext cx="563501" cy="453792"/>
            </a:xfrm>
            <a:prstGeom prst="ellipse">
              <a:avLst/>
            </a:prstGeom>
            <a:gradFill>
              <a:gsLst>
                <a:gs pos="0">
                  <a:srgbClr val="FFFFFF">
                    <a:alpha val="24426"/>
                  </a:srgbClr>
                </a:gs>
                <a:gs pos="14286">
                  <a:srgbClr val="FFFFFF">
                    <a:alpha val="22695"/>
                  </a:srgbClr>
                </a:gs>
                <a:gs pos="28571">
                  <a:srgbClr val="FFFFFF">
                    <a:alpha val="18116"/>
                  </a:srgbClr>
                </a:gs>
                <a:gs pos="42857">
                  <a:srgbClr val="FFFFFF">
                    <a:alpha val="12287"/>
                  </a:srgbClr>
                </a:gs>
                <a:gs pos="57143">
                  <a:srgbClr val="FFFFFF">
                    <a:alpha val="7006"/>
                  </a:srgbClr>
                </a:gs>
                <a:gs pos="71429">
                  <a:srgbClr val="FFFFFF">
                    <a:alpha val="3343"/>
                  </a:srgbClr>
                </a:gs>
                <a:gs pos="85714">
                  <a:srgbClr val="FFFFFF">
                    <a:alpha val="1336"/>
                  </a:srgbClr>
                </a:gs>
                <a:gs pos="100000">
                  <a:srgbClr val="FFFFFF">
                    <a:alpha val="4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7" name="Splat 1237"/>
            <p:cNvSpPr>
              <a:spLocks noGrp="1"/>
            </p:cNvSpPr>
            <p:nvPr/>
          </p:nvSpPr>
          <p:spPr>
            <a:xfrm rot="5400000">
              <a:off x="3389394" y="3149016"/>
              <a:ext cx="517363" cy="517363"/>
            </a:xfrm>
            <a:prstGeom prst="ellipse">
              <a:avLst/>
            </a:prstGeom>
            <a:gradFill>
              <a:gsLst>
                <a:gs pos="0">
                  <a:srgbClr val="FFFFFF">
                    <a:alpha val="16301"/>
                  </a:srgbClr>
                </a:gs>
                <a:gs pos="14286">
                  <a:srgbClr val="FFFFFF">
                    <a:alpha val="15087"/>
                  </a:srgbClr>
                </a:gs>
                <a:gs pos="28571">
                  <a:srgbClr val="FFFFFF">
                    <a:alpha val="11925"/>
                  </a:srgbClr>
                </a:gs>
                <a:gs pos="42857">
                  <a:srgbClr val="FFFFFF">
                    <a:alpha val="7992"/>
                  </a:srgbClr>
                </a:gs>
                <a:gs pos="57143">
                  <a:srgbClr val="FFFFFF">
                    <a:alpha val="4510"/>
                  </a:srgbClr>
                </a:gs>
                <a:gs pos="71429">
                  <a:srgbClr val="FFFFFF">
                    <a:alpha val="2137"/>
                  </a:srgbClr>
                </a:gs>
                <a:gs pos="85714">
                  <a:srgbClr val="FFFFFF">
                    <a:alpha val="851"/>
                  </a:srgbClr>
                </a:gs>
                <a:gs pos="100000">
                  <a:srgbClr val="FFFFFF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8" name="Splat 1238"/>
            <p:cNvSpPr>
              <a:spLocks noGrp="1"/>
            </p:cNvSpPr>
            <p:nvPr/>
          </p:nvSpPr>
          <p:spPr>
            <a:xfrm>
              <a:off x="3284476" y="2897995"/>
              <a:ext cx="512511" cy="512482"/>
            </a:xfrm>
            <a:prstGeom prst="ellipse">
              <a:avLst/>
            </a:prstGeom>
            <a:gradFill>
              <a:gsLst>
                <a:gs pos="0">
                  <a:srgbClr val="FFFFFF">
                    <a:alpha val="16401"/>
                  </a:srgbClr>
                </a:gs>
                <a:gs pos="14286">
                  <a:srgbClr val="FFFFFF">
                    <a:alpha val="15181"/>
                  </a:srgbClr>
                </a:gs>
                <a:gs pos="28571">
                  <a:srgbClr val="FFFFFF">
                    <a:alpha val="12001"/>
                  </a:srgbClr>
                </a:gs>
                <a:gs pos="42857">
                  <a:srgbClr val="FFFFFF">
                    <a:alpha val="8044"/>
                  </a:srgbClr>
                </a:gs>
                <a:gs pos="57143">
                  <a:srgbClr val="FFFFFF">
                    <a:alpha val="4540"/>
                  </a:srgbClr>
                </a:gs>
                <a:gs pos="71429">
                  <a:srgbClr val="FFFFFF">
                    <a:alpha val="2151"/>
                  </a:srgbClr>
                </a:gs>
                <a:gs pos="85714">
                  <a:srgbClr val="FFFFFF">
                    <a:alpha val="856"/>
                  </a:srgbClr>
                </a:gs>
                <a:gs pos="100000">
                  <a:srgbClr val="FFFFFF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9" name="Splat 1239"/>
            <p:cNvSpPr>
              <a:spLocks noGrp="1"/>
            </p:cNvSpPr>
            <p:nvPr/>
          </p:nvSpPr>
          <p:spPr>
            <a:xfrm rot="-9696390">
              <a:off x="2286916" y="2711210"/>
              <a:ext cx="630908" cy="226384"/>
            </a:xfrm>
            <a:prstGeom prst="ellipse">
              <a:avLst/>
            </a:prstGeom>
            <a:gradFill>
              <a:gsLst>
                <a:gs pos="0">
                  <a:srgbClr val="FF2A00">
                    <a:alpha val="32968"/>
                  </a:srgbClr>
                </a:gs>
                <a:gs pos="14286">
                  <a:srgbClr val="FF2A00">
                    <a:alpha val="30764"/>
                  </a:srgbClr>
                </a:gs>
                <a:gs pos="28571">
                  <a:srgbClr val="FF2A00">
                    <a:alpha val="24833"/>
                  </a:srgbClr>
                </a:gs>
                <a:gs pos="42857">
                  <a:srgbClr val="FF2A00">
                    <a:alpha val="17075"/>
                  </a:srgbClr>
                </a:gs>
                <a:gs pos="57143">
                  <a:srgbClr val="FF2A00">
                    <a:alpha val="9855"/>
                  </a:srgbClr>
                </a:gs>
                <a:gs pos="71429">
                  <a:srgbClr val="FF2A00">
                    <a:alpha val="4740"/>
                  </a:srgbClr>
                </a:gs>
                <a:gs pos="85714">
                  <a:srgbClr val="FF2A00">
                    <a:alpha val="1902"/>
                  </a:srgbClr>
                </a:gs>
                <a:gs pos="100000">
                  <a:srgbClr val="FF2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0" name="Splat 1240"/>
            <p:cNvSpPr>
              <a:spLocks noGrp="1"/>
            </p:cNvSpPr>
            <p:nvPr/>
          </p:nvSpPr>
          <p:spPr>
            <a:xfrm rot="2771562">
              <a:off x="1838563" y="887463"/>
              <a:ext cx="727707" cy="752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1" name="Splat 1241"/>
            <p:cNvSpPr>
              <a:spLocks noGrp="1"/>
            </p:cNvSpPr>
            <p:nvPr/>
          </p:nvSpPr>
          <p:spPr>
            <a:xfrm rot="8347835">
              <a:off x="403164" y="504824"/>
              <a:ext cx="526674" cy="29356"/>
            </a:xfrm>
            <a:prstGeom prst="ellipse">
              <a:avLst/>
            </a:prstGeom>
            <a:gradFill>
              <a:gsLst>
                <a:gs pos="0">
                  <a:srgbClr val="009C00">
                    <a:alpha val="32968"/>
                  </a:srgbClr>
                </a:gs>
                <a:gs pos="14286">
                  <a:srgbClr val="009C00">
                    <a:alpha val="30764"/>
                  </a:srgbClr>
                </a:gs>
                <a:gs pos="28571">
                  <a:srgbClr val="009C00">
                    <a:alpha val="24833"/>
                  </a:srgbClr>
                </a:gs>
                <a:gs pos="42857">
                  <a:srgbClr val="009C00">
                    <a:alpha val="17075"/>
                  </a:srgbClr>
                </a:gs>
                <a:gs pos="57143">
                  <a:srgbClr val="009C00">
                    <a:alpha val="9855"/>
                  </a:srgbClr>
                </a:gs>
                <a:gs pos="71429">
                  <a:srgbClr val="009C00">
                    <a:alpha val="4740"/>
                  </a:srgbClr>
                </a:gs>
                <a:gs pos="85714">
                  <a:srgbClr val="009C00">
                    <a:alpha val="1902"/>
                  </a:srgbClr>
                </a:gs>
                <a:gs pos="100000">
                  <a:srgbClr val="009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2" name="Splat 1242"/>
            <p:cNvSpPr>
              <a:spLocks noGrp="1"/>
            </p:cNvSpPr>
            <p:nvPr/>
          </p:nvSpPr>
          <p:spPr>
            <a:xfrm rot="5398322">
              <a:off x="175793" y="-33782"/>
              <a:ext cx="507253" cy="505857"/>
            </a:xfrm>
            <a:prstGeom prst="ellipse">
              <a:avLst/>
            </a:prstGeom>
            <a:gradFill>
              <a:gsLst>
                <a:gs pos="0">
                  <a:srgbClr val="FFFFFF">
                    <a:alpha val="19787"/>
                  </a:srgbClr>
                </a:gs>
                <a:gs pos="14286">
                  <a:srgbClr val="FFFFFF">
                    <a:alpha val="18343"/>
                  </a:srgbClr>
                </a:gs>
                <a:gs pos="28571">
                  <a:srgbClr val="FFFFFF">
                    <a:alpha val="14559"/>
                  </a:srgbClr>
                </a:gs>
                <a:gs pos="42857">
                  <a:srgbClr val="FFFFFF">
                    <a:alpha val="9806"/>
                  </a:srgbClr>
                </a:gs>
                <a:gs pos="57143">
                  <a:srgbClr val="FFFFFF">
                    <a:alpha val="5558"/>
                  </a:srgbClr>
                </a:gs>
                <a:gs pos="71429">
                  <a:srgbClr val="FFFFFF">
                    <a:alpha val="2641"/>
                  </a:srgbClr>
                </a:gs>
                <a:gs pos="85714">
                  <a:srgbClr val="FFFFFF">
                    <a:alpha val="1053"/>
                  </a:srgbClr>
                </a:gs>
                <a:gs pos="100000">
                  <a:srgbClr val="FFFFFF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3" name="Splat 1243"/>
            <p:cNvSpPr>
              <a:spLocks noGrp="1"/>
            </p:cNvSpPr>
            <p:nvPr/>
          </p:nvSpPr>
          <p:spPr>
            <a:xfrm rot="10789766">
              <a:off x="596015" y="-234386"/>
              <a:ext cx="495265" cy="493280"/>
            </a:xfrm>
            <a:prstGeom prst="ellipse">
              <a:avLst/>
            </a:prstGeom>
            <a:gradFill>
              <a:gsLst>
                <a:gs pos="0">
                  <a:srgbClr val="FFFFFF">
                    <a:alpha val="14163"/>
                  </a:srgbClr>
                </a:gs>
                <a:gs pos="14286">
                  <a:srgbClr val="FFFFFF">
                    <a:alpha val="13096"/>
                  </a:srgbClr>
                </a:gs>
                <a:gs pos="28571">
                  <a:srgbClr val="FFFFFF">
                    <a:alpha val="10326"/>
                  </a:srgbClr>
                </a:gs>
                <a:gs pos="42857">
                  <a:srgbClr val="FFFFFF">
                    <a:alpha val="6899"/>
                  </a:srgbClr>
                </a:gs>
                <a:gs pos="57143">
                  <a:srgbClr val="FFFFFF">
                    <a:alpha val="3884"/>
                  </a:srgbClr>
                </a:gs>
                <a:gs pos="71429">
                  <a:srgbClr val="FFFFFF">
                    <a:alpha val="1837"/>
                  </a:srgbClr>
                </a:gs>
                <a:gs pos="85714">
                  <a:srgbClr val="FFFFFF">
                    <a:alpha val="731"/>
                  </a:srgbClr>
                </a:gs>
                <a:gs pos="100000">
                  <a:srgbClr val="FFFFFF">
                    <a:alpha val="2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4" name="Splat 1244"/>
            <p:cNvSpPr>
              <a:spLocks noGrp="1"/>
            </p:cNvSpPr>
            <p:nvPr/>
          </p:nvSpPr>
          <p:spPr>
            <a:xfrm rot="5106572">
              <a:off x="1754470" y="1354235"/>
              <a:ext cx="419131" cy="43590"/>
            </a:xfrm>
            <a:prstGeom prst="ellipse">
              <a:avLst/>
            </a:prstGeom>
            <a:gradFill>
              <a:gsLst>
                <a:gs pos="0">
                  <a:srgbClr val="FF0000">
                    <a:alpha val="27219"/>
                  </a:srgbClr>
                </a:gs>
                <a:gs pos="14286">
                  <a:srgbClr val="FF0000">
                    <a:alpha val="25324"/>
                  </a:srgbClr>
                </a:gs>
                <a:gs pos="28571">
                  <a:srgbClr val="FF0000">
                    <a:alpha val="20287"/>
                  </a:srgbClr>
                </a:gs>
                <a:gs pos="42857">
                  <a:srgbClr val="FF0000">
                    <a:alpha val="13819"/>
                  </a:srgbClr>
                </a:gs>
                <a:gs pos="57143">
                  <a:srgbClr val="FF0000">
                    <a:alpha val="7910"/>
                  </a:srgbClr>
                </a:gs>
                <a:gs pos="71429">
                  <a:srgbClr val="FF0000">
                    <a:alpha val="3784"/>
                  </a:srgbClr>
                </a:gs>
                <a:gs pos="85714">
                  <a:srgbClr val="FF0000">
                    <a:alpha val="1514"/>
                  </a:srgbClr>
                </a:gs>
                <a:gs pos="100000">
                  <a:srgbClr val="FF0000">
                    <a:alpha val="5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5" name="Splat 1245"/>
            <p:cNvSpPr>
              <a:spLocks noGrp="1"/>
            </p:cNvSpPr>
            <p:nvPr/>
          </p:nvSpPr>
          <p:spPr>
            <a:xfrm rot="-10799999">
              <a:off x="186949" y="-102569"/>
              <a:ext cx="497577" cy="497574"/>
            </a:xfrm>
            <a:prstGeom prst="ellipse">
              <a:avLst/>
            </a:prstGeom>
            <a:gradFill>
              <a:gsLst>
                <a:gs pos="0">
                  <a:srgbClr val="FFFFFF">
                    <a:alpha val="16031"/>
                  </a:srgbClr>
                </a:gs>
                <a:gs pos="14286">
                  <a:srgbClr val="FFFFFF">
                    <a:alpha val="14836"/>
                  </a:srgbClr>
                </a:gs>
                <a:gs pos="28571">
                  <a:srgbClr val="FFFFFF">
                    <a:alpha val="11723"/>
                  </a:srgbClr>
                </a:gs>
                <a:gs pos="42857">
                  <a:srgbClr val="FFFFFF">
                    <a:alpha val="7853"/>
                  </a:srgbClr>
                </a:gs>
                <a:gs pos="57143">
                  <a:srgbClr val="FFFFFF">
                    <a:alpha val="4431"/>
                  </a:srgbClr>
                </a:gs>
                <a:gs pos="71429">
                  <a:srgbClr val="FFFFFF">
                    <a:alpha val="2099"/>
                  </a:srgbClr>
                </a:gs>
                <a:gs pos="85714">
                  <a:srgbClr val="FFFFFF">
                    <a:alpha val="835"/>
                  </a:srgbClr>
                </a:gs>
                <a:gs pos="100000">
                  <a:srgbClr val="FFFFFF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6" name="Splat 1246"/>
            <p:cNvSpPr>
              <a:spLocks noGrp="1"/>
            </p:cNvSpPr>
            <p:nvPr/>
          </p:nvSpPr>
          <p:spPr>
            <a:xfrm rot="2711017">
              <a:off x="913371" y="2360282"/>
              <a:ext cx="623914" cy="722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7" name="Splat 1247"/>
            <p:cNvSpPr>
              <a:spLocks noGrp="1"/>
            </p:cNvSpPr>
            <p:nvPr/>
          </p:nvSpPr>
          <p:spPr>
            <a:xfrm rot="10039967">
              <a:off x="1863800" y="3521212"/>
              <a:ext cx="778309" cy="410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8" name="Splat 1248"/>
            <p:cNvSpPr>
              <a:spLocks noGrp="1"/>
            </p:cNvSpPr>
            <p:nvPr/>
          </p:nvSpPr>
          <p:spPr>
            <a:xfrm rot="5399999">
              <a:off x="194369" y="-151094"/>
              <a:ext cx="496000" cy="496000"/>
            </a:xfrm>
            <a:prstGeom prst="ellipse">
              <a:avLst/>
            </a:prstGeom>
            <a:gradFill>
              <a:gsLst>
                <a:gs pos="0">
                  <a:srgbClr val="FFFFFF">
                    <a:alpha val="15865"/>
                  </a:srgbClr>
                </a:gs>
                <a:gs pos="14286">
                  <a:srgbClr val="FFFFFF">
                    <a:alpha val="14682"/>
                  </a:srgbClr>
                </a:gs>
                <a:gs pos="28571">
                  <a:srgbClr val="FFFFFF">
                    <a:alpha val="11599"/>
                  </a:srgbClr>
                </a:gs>
                <a:gs pos="42857">
                  <a:srgbClr val="FFFFFF">
                    <a:alpha val="7768"/>
                  </a:srgbClr>
                </a:gs>
                <a:gs pos="57143">
                  <a:srgbClr val="FFFFFF">
                    <a:alpha val="4382"/>
                  </a:srgbClr>
                </a:gs>
                <a:gs pos="71429">
                  <a:srgbClr val="FFFFFF">
                    <a:alpha val="2076"/>
                  </a:srgbClr>
                </a:gs>
                <a:gs pos="85714">
                  <a:srgbClr val="FFFFFF">
                    <a:alpha val="826"/>
                  </a:srgbClr>
                </a:gs>
                <a:gs pos="100000">
                  <a:srgbClr val="FFFFFF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9" name="Splat 1249"/>
            <p:cNvSpPr>
              <a:spLocks noGrp="1"/>
            </p:cNvSpPr>
            <p:nvPr/>
          </p:nvSpPr>
          <p:spPr>
            <a:xfrm rot="-9884299">
              <a:off x="2727181" y="2341742"/>
              <a:ext cx="713518" cy="40337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0" name="Splat 1250"/>
            <p:cNvSpPr>
              <a:spLocks noGrp="1"/>
            </p:cNvSpPr>
            <p:nvPr/>
          </p:nvSpPr>
          <p:spPr>
            <a:xfrm rot="8560667">
              <a:off x="11348" y="2634912"/>
              <a:ext cx="884759" cy="842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1" name="Splat 1251"/>
            <p:cNvSpPr>
              <a:spLocks noGrp="1"/>
            </p:cNvSpPr>
            <p:nvPr/>
          </p:nvSpPr>
          <p:spPr>
            <a:xfrm rot="-10100115">
              <a:off x="1361433" y="1825567"/>
              <a:ext cx="849043" cy="773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2" name="Splat 1252"/>
            <p:cNvSpPr>
              <a:spLocks noGrp="1"/>
            </p:cNvSpPr>
            <p:nvPr/>
          </p:nvSpPr>
          <p:spPr>
            <a:xfrm rot="5400000">
              <a:off x="3316993" y="3168968"/>
              <a:ext cx="473799" cy="473799"/>
            </a:xfrm>
            <a:prstGeom prst="ellipse">
              <a:avLst/>
            </a:prstGeom>
            <a:gradFill>
              <a:gsLst>
                <a:gs pos="0">
                  <a:srgbClr val="FFFFFF">
                    <a:alpha val="15384"/>
                  </a:srgbClr>
                </a:gs>
                <a:gs pos="14286">
                  <a:srgbClr val="FFFFFF">
                    <a:alpha val="14233"/>
                  </a:srgbClr>
                </a:gs>
                <a:gs pos="28571">
                  <a:srgbClr val="FFFFFF">
                    <a:alpha val="11238"/>
                  </a:srgbClr>
                </a:gs>
                <a:gs pos="42857">
                  <a:srgbClr val="FFFFFF">
                    <a:alpha val="7522"/>
                  </a:srgbClr>
                </a:gs>
                <a:gs pos="57143">
                  <a:srgbClr val="FFFFFF">
                    <a:alpha val="4240"/>
                  </a:srgbClr>
                </a:gs>
                <a:gs pos="71429">
                  <a:srgbClr val="FFFFFF">
                    <a:alpha val="2008"/>
                  </a:srgbClr>
                </a:gs>
                <a:gs pos="85714">
                  <a:srgbClr val="FFFFFF">
                    <a:alpha val="799"/>
                  </a:srgbClr>
                </a:gs>
                <a:gs pos="100000">
                  <a:srgbClr val="FFFFFF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3" name="Splat 1253"/>
            <p:cNvSpPr>
              <a:spLocks noGrp="1"/>
            </p:cNvSpPr>
            <p:nvPr/>
          </p:nvSpPr>
          <p:spPr>
            <a:xfrm rot="-10510512">
              <a:off x="3378968" y="2543766"/>
              <a:ext cx="500675" cy="4830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4" name="Splat 1254"/>
            <p:cNvSpPr>
              <a:spLocks noGrp="1"/>
            </p:cNvSpPr>
            <p:nvPr/>
          </p:nvSpPr>
          <p:spPr>
            <a:xfrm rot="10487963">
              <a:off x="1793625" y="932410"/>
              <a:ext cx="579897" cy="558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5" name="Splat 1255"/>
            <p:cNvSpPr>
              <a:spLocks noGrp="1"/>
            </p:cNvSpPr>
            <p:nvPr/>
          </p:nvSpPr>
          <p:spPr>
            <a:xfrm rot="10147666">
              <a:off x="1774351" y="3542951"/>
              <a:ext cx="764356" cy="354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6" name="Splat 1256"/>
            <p:cNvSpPr>
              <a:spLocks noGrp="1"/>
            </p:cNvSpPr>
            <p:nvPr/>
          </p:nvSpPr>
          <p:spPr>
            <a:xfrm rot="9346160">
              <a:off x="660925" y="2286235"/>
              <a:ext cx="548860" cy="729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7" name="Splat 1257"/>
            <p:cNvSpPr>
              <a:spLocks noGrp="1"/>
            </p:cNvSpPr>
            <p:nvPr/>
          </p:nvSpPr>
          <p:spPr>
            <a:xfrm rot="10285205">
              <a:off x="1961685" y="919948"/>
              <a:ext cx="260087" cy="895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8" name="Splat 1258"/>
            <p:cNvSpPr>
              <a:spLocks noGrp="1"/>
            </p:cNvSpPr>
            <p:nvPr/>
          </p:nvSpPr>
          <p:spPr>
            <a:xfrm rot="6878230">
              <a:off x="3151738" y="1985878"/>
              <a:ext cx="512370" cy="400374"/>
            </a:xfrm>
            <a:prstGeom prst="ellipse">
              <a:avLst/>
            </a:prstGeom>
            <a:gradFill>
              <a:gsLst>
                <a:gs pos="0">
                  <a:srgbClr val="FFFF00">
                    <a:alpha val="30633"/>
                  </a:srgbClr>
                </a:gs>
                <a:gs pos="14286">
                  <a:srgbClr val="FFFF00">
                    <a:alpha val="28550"/>
                  </a:srgbClr>
                </a:gs>
                <a:gs pos="28571">
                  <a:srgbClr val="FFFF00">
                    <a:alpha val="22974"/>
                  </a:srgbClr>
                </a:gs>
                <a:gs pos="42857">
                  <a:srgbClr val="FFFF00">
                    <a:alpha val="15736"/>
                  </a:srgbClr>
                </a:gs>
                <a:gs pos="57143">
                  <a:srgbClr val="FFFF00">
                    <a:alpha val="9051"/>
                  </a:srgbClr>
                </a:gs>
                <a:gs pos="71429">
                  <a:srgbClr val="FFFF00">
                    <a:alpha val="4344"/>
                  </a:srgbClr>
                </a:gs>
                <a:gs pos="85714">
                  <a:srgbClr val="FFFF00">
                    <a:alpha val="1741"/>
                  </a:srgbClr>
                </a:gs>
                <a:gs pos="100000">
                  <a:srgbClr val="FFFF00">
                    <a:alpha val="5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9" name="Splat 1259"/>
            <p:cNvSpPr>
              <a:spLocks noGrp="1"/>
            </p:cNvSpPr>
            <p:nvPr/>
          </p:nvSpPr>
          <p:spPr>
            <a:xfrm rot="8580654">
              <a:off x="-4628" y="2668804"/>
              <a:ext cx="826468" cy="850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0" name="Splat 1260"/>
            <p:cNvSpPr>
              <a:spLocks noGrp="1"/>
            </p:cNvSpPr>
            <p:nvPr/>
          </p:nvSpPr>
          <p:spPr>
            <a:xfrm rot="-8779854">
              <a:off x="1870328" y="1970399"/>
              <a:ext cx="711584" cy="567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1" name="Splat 1261"/>
            <p:cNvSpPr>
              <a:spLocks noGrp="1"/>
            </p:cNvSpPr>
            <p:nvPr/>
          </p:nvSpPr>
          <p:spPr>
            <a:xfrm rot="10374341">
              <a:off x="790322" y="2257405"/>
              <a:ext cx="436054" cy="789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2" name="Splat 1262"/>
            <p:cNvSpPr>
              <a:spLocks noGrp="1"/>
            </p:cNvSpPr>
            <p:nvPr/>
          </p:nvSpPr>
          <p:spPr>
            <a:xfrm rot="-9658095">
              <a:off x="879741" y="3473414"/>
              <a:ext cx="744461" cy="472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3" name="Splat 1263"/>
            <p:cNvSpPr>
              <a:spLocks noGrp="1"/>
            </p:cNvSpPr>
            <p:nvPr/>
          </p:nvSpPr>
          <p:spPr>
            <a:xfrm rot="-9535406">
              <a:off x="1475032" y="2893098"/>
              <a:ext cx="583203" cy="747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4" name="Splat 1264"/>
            <p:cNvSpPr>
              <a:spLocks noGrp="1"/>
            </p:cNvSpPr>
            <p:nvPr/>
          </p:nvSpPr>
          <p:spPr>
            <a:xfrm rot="-9588040">
              <a:off x="1477547" y="2896761"/>
              <a:ext cx="597330" cy="740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5" name="Splat 1265"/>
            <p:cNvSpPr>
              <a:spLocks noGrp="1"/>
            </p:cNvSpPr>
            <p:nvPr/>
          </p:nvSpPr>
          <p:spPr>
            <a:xfrm rot="10303827">
              <a:off x="1759059" y="2918091"/>
              <a:ext cx="586873" cy="746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6" name="Splat 1266"/>
            <p:cNvSpPr>
              <a:spLocks noGrp="1"/>
            </p:cNvSpPr>
            <p:nvPr/>
          </p:nvSpPr>
          <p:spPr>
            <a:xfrm rot="-8700361">
              <a:off x="2485909" y="375981"/>
              <a:ext cx="758076" cy="316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7" name="Splat 1267"/>
            <p:cNvSpPr>
              <a:spLocks noGrp="1"/>
            </p:cNvSpPr>
            <p:nvPr/>
          </p:nvSpPr>
          <p:spPr>
            <a:xfrm rot="3028104">
              <a:off x="2856560" y="679890"/>
              <a:ext cx="613297" cy="38932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8" name="Splat 1268"/>
            <p:cNvSpPr>
              <a:spLocks noGrp="1"/>
            </p:cNvSpPr>
            <p:nvPr/>
          </p:nvSpPr>
          <p:spPr>
            <a:xfrm rot="9613323">
              <a:off x="928801" y="167745"/>
              <a:ext cx="585397" cy="51291"/>
            </a:xfrm>
            <a:prstGeom prst="ellipse">
              <a:avLst/>
            </a:prstGeom>
            <a:gradFill>
              <a:gsLst>
                <a:gs pos="0">
                  <a:srgbClr val="00FF00">
                    <a:alpha val="32968"/>
                  </a:srgbClr>
                </a:gs>
                <a:gs pos="14286">
                  <a:srgbClr val="00FF00">
                    <a:alpha val="30764"/>
                  </a:srgbClr>
                </a:gs>
                <a:gs pos="28571">
                  <a:srgbClr val="00FF00">
                    <a:alpha val="24833"/>
                  </a:srgbClr>
                </a:gs>
                <a:gs pos="42857">
                  <a:srgbClr val="00FF00">
                    <a:alpha val="17075"/>
                  </a:srgbClr>
                </a:gs>
                <a:gs pos="57143">
                  <a:srgbClr val="00FF00">
                    <a:alpha val="9855"/>
                  </a:srgbClr>
                </a:gs>
                <a:gs pos="71429">
                  <a:srgbClr val="00FF00">
                    <a:alpha val="4740"/>
                  </a:srgbClr>
                </a:gs>
                <a:gs pos="85714">
                  <a:srgbClr val="00FF00">
                    <a:alpha val="1902"/>
                  </a:srgbClr>
                </a:gs>
                <a:gs pos="100000">
                  <a:srgbClr val="00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9" name="Splat 1269"/>
            <p:cNvSpPr>
              <a:spLocks noGrp="1"/>
            </p:cNvSpPr>
            <p:nvPr/>
          </p:nvSpPr>
          <p:spPr>
            <a:xfrm rot="9301927">
              <a:off x="2649005" y="1356316"/>
              <a:ext cx="825546" cy="745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0" name="Splat 1270"/>
            <p:cNvSpPr>
              <a:spLocks noGrp="1"/>
            </p:cNvSpPr>
            <p:nvPr/>
          </p:nvSpPr>
          <p:spPr>
            <a:xfrm rot="9533445">
              <a:off x="1814466" y="2887665"/>
              <a:ext cx="678194" cy="616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1" name="Splat 1271"/>
            <p:cNvSpPr>
              <a:spLocks noGrp="1"/>
            </p:cNvSpPr>
            <p:nvPr/>
          </p:nvSpPr>
          <p:spPr>
            <a:xfrm rot="4388077">
              <a:off x="-175491" y="2269390"/>
              <a:ext cx="703055" cy="97434"/>
            </a:xfrm>
            <a:prstGeom prst="ellipse">
              <a:avLst/>
            </a:prstGeom>
            <a:gradFill>
              <a:gsLst>
                <a:gs pos="0">
                  <a:srgbClr val="00AE00">
                    <a:alpha val="32968"/>
                  </a:srgbClr>
                </a:gs>
                <a:gs pos="14286">
                  <a:srgbClr val="00AE00">
                    <a:alpha val="30764"/>
                  </a:srgbClr>
                </a:gs>
                <a:gs pos="28571">
                  <a:srgbClr val="00AE00">
                    <a:alpha val="24833"/>
                  </a:srgbClr>
                </a:gs>
                <a:gs pos="42857">
                  <a:srgbClr val="00AE00">
                    <a:alpha val="17075"/>
                  </a:srgbClr>
                </a:gs>
                <a:gs pos="57143">
                  <a:srgbClr val="00AE00">
                    <a:alpha val="9855"/>
                  </a:srgbClr>
                </a:gs>
                <a:gs pos="71429">
                  <a:srgbClr val="00AE00">
                    <a:alpha val="4740"/>
                  </a:srgbClr>
                </a:gs>
                <a:gs pos="85714">
                  <a:srgbClr val="00AE00">
                    <a:alpha val="1902"/>
                  </a:srgbClr>
                </a:gs>
                <a:gs pos="100000">
                  <a:srgbClr val="00A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2" name="Splat 1272"/>
            <p:cNvSpPr>
              <a:spLocks noGrp="1"/>
            </p:cNvSpPr>
            <p:nvPr/>
          </p:nvSpPr>
          <p:spPr>
            <a:xfrm rot="10775199">
              <a:off x="1402695" y="35742"/>
              <a:ext cx="744051" cy="430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3" name="Splat 1273"/>
            <p:cNvSpPr>
              <a:spLocks noGrp="1"/>
            </p:cNvSpPr>
            <p:nvPr/>
          </p:nvSpPr>
          <p:spPr>
            <a:xfrm rot="4772953">
              <a:off x="-294281" y="2161536"/>
              <a:ext cx="786193" cy="413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4" name="Splat 1274"/>
            <p:cNvSpPr>
              <a:spLocks noGrp="1"/>
            </p:cNvSpPr>
            <p:nvPr/>
          </p:nvSpPr>
          <p:spPr>
            <a:xfrm rot="9148505">
              <a:off x="640553" y="238668"/>
              <a:ext cx="764003" cy="316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5" name="Splat 1275"/>
            <p:cNvSpPr>
              <a:spLocks noGrp="1"/>
            </p:cNvSpPr>
            <p:nvPr/>
          </p:nvSpPr>
          <p:spPr>
            <a:xfrm rot="-10205957">
              <a:off x="1765910" y="61963"/>
              <a:ext cx="749901" cy="408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6" name="Splat 1276"/>
            <p:cNvSpPr>
              <a:spLocks noGrp="1"/>
            </p:cNvSpPr>
            <p:nvPr/>
          </p:nvSpPr>
          <p:spPr>
            <a:xfrm rot="9333563">
              <a:off x="2154762" y="3423621"/>
              <a:ext cx="766983" cy="419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7" name="Splat 1277"/>
            <p:cNvSpPr>
              <a:spLocks noGrp="1"/>
            </p:cNvSpPr>
            <p:nvPr/>
          </p:nvSpPr>
          <p:spPr>
            <a:xfrm rot="2787227">
              <a:off x="2654818" y="528384"/>
              <a:ext cx="795649" cy="331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8" name="Splat 1278"/>
            <p:cNvSpPr>
              <a:spLocks noGrp="1"/>
            </p:cNvSpPr>
            <p:nvPr/>
          </p:nvSpPr>
          <p:spPr>
            <a:xfrm rot="3276878">
              <a:off x="12023" y="2851448"/>
              <a:ext cx="801519" cy="629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9" name="Splat 1279"/>
            <p:cNvSpPr>
              <a:spLocks noGrp="1"/>
            </p:cNvSpPr>
            <p:nvPr/>
          </p:nvSpPr>
          <p:spPr>
            <a:xfrm rot="4204928">
              <a:off x="-231454" y="2361465"/>
              <a:ext cx="767074" cy="377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0" name="Splat 1280"/>
            <p:cNvSpPr>
              <a:spLocks noGrp="1"/>
            </p:cNvSpPr>
            <p:nvPr/>
          </p:nvSpPr>
          <p:spPr>
            <a:xfrm rot="-9910246">
              <a:off x="1897872" y="92032"/>
              <a:ext cx="801888" cy="477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1" name="Splat 1281"/>
            <p:cNvSpPr>
              <a:spLocks noGrp="1"/>
            </p:cNvSpPr>
            <p:nvPr/>
          </p:nvSpPr>
          <p:spPr>
            <a:xfrm rot="-10515713">
              <a:off x="1267972" y="3560956"/>
              <a:ext cx="766535" cy="479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2" name="Splat 1282"/>
            <p:cNvSpPr>
              <a:spLocks noGrp="1"/>
            </p:cNvSpPr>
            <p:nvPr/>
          </p:nvSpPr>
          <p:spPr>
            <a:xfrm rot="-9450624">
              <a:off x="2040517" y="139960"/>
              <a:ext cx="785863" cy="381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3" name="Splat 1283"/>
            <p:cNvSpPr>
              <a:spLocks noGrp="1"/>
            </p:cNvSpPr>
            <p:nvPr/>
          </p:nvSpPr>
          <p:spPr>
            <a:xfrm rot="-10187293">
              <a:off x="1129414" y="3542200"/>
              <a:ext cx="773813" cy="501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4" name="Splat 1284"/>
            <p:cNvSpPr>
              <a:spLocks noGrp="1"/>
            </p:cNvSpPr>
            <p:nvPr/>
          </p:nvSpPr>
          <p:spPr>
            <a:xfrm rot="6135525">
              <a:off x="3172121" y="2190092"/>
              <a:ext cx="770946" cy="457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5" name="Splat 1285"/>
            <p:cNvSpPr>
              <a:spLocks noGrp="1"/>
            </p:cNvSpPr>
            <p:nvPr/>
          </p:nvSpPr>
          <p:spPr>
            <a:xfrm rot="4875636">
              <a:off x="-217230" y="2043981"/>
              <a:ext cx="594310" cy="340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6" name="Splat 1286"/>
            <p:cNvSpPr>
              <a:spLocks noGrp="1"/>
            </p:cNvSpPr>
            <p:nvPr/>
          </p:nvSpPr>
          <p:spPr>
            <a:xfrm rot="-10451761">
              <a:off x="1641053" y="43818"/>
              <a:ext cx="730904" cy="399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7" name="Splat 1287"/>
            <p:cNvSpPr>
              <a:spLocks noGrp="1"/>
            </p:cNvSpPr>
            <p:nvPr/>
          </p:nvSpPr>
          <p:spPr>
            <a:xfrm rot="8267099">
              <a:off x="2638679" y="3065662"/>
              <a:ext cx="873129" cy="317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8" name="Splat 1288"/>
            <p:cNvSpPr>
              <a:spLocks noGrp="1"/>
            </p:cNvSpPr>
            <p:nvPr/>
          </p:nvSpPr>
          <p:spPr>
            <a:xfrm rot="9401350">
              <a:off x="792907" y="163342"/>
              <a:ext cx="757639" cy="388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9" name="Splat 1289"/>
            <p:cNvSpPr>
              <a:spLocks noGrp="1"/>
            </p:cNvSpPr>
            <p:nvPr/>
          </p:nvSpPr>
          <p:spPr>
            <a:xfrm rot="5939712">
              <a:off x="3120324" y="2144095"/>
              <a:ext cx="894733" cy="453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0" name="Splat 1290"/>
            <p:cNvSpPr>
              <a:spLocks noGrp="1"/>
            </p:cNvSpPr>
            <p:nvPr/>
          </p:nvSpPr>
          <p:spPr>
            <a:xfrm rot="6578491">
              <a:off x="3055449" y="2388232"/>
              <a:ext cx="890003" cy="421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1" name="Splat 1291"/>
            <p:cNvSpPr>
              <a:spLocks noGrp="1"/>
            </p:cNvSpPr>
            <p:nvPr/>
          </p:nvSpPr>
          <p:spPr>
            <a:xfrm rot="10328873">
              <a:off x="1168638" y="52113"/>
              <a:ext cx="867600" cy="374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2" name="Splat 1292"/>
            <p:cNvSpPr>
              <a:spLocks noGrp="1"/>
            </p:cNvSpPr>
            <p:nvPr/>
          </p:nvSpPr>
          <p:spPr>
            <a:xfrm rot="5916877">
              <a:off x="-245740" y="1543987"/>
              <a:ext cx="657236" cy="381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3" name="Splat 1293"/>
            <p:cNvSpPr>
              <a:spLocks noGrp="1"/>
            </p:cNvSpPr>
            <p:nvPr/>
          </p:nvSpPr>
          <p:spPr>
            <a:xfrm rot="-8153673">
              <a:off x="3066825" y="708650"/>
              <a:ext cx="527796" cy="1743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4" name="Splat 1294"/>
            <p:cNvSpPr>
              <a:spLocks noGrp="1"/>
            </p:cNvSpPr>
            <p:nvPr/>
          </p:nvSpPr>
          <p:spPr>
            <a:xfrm rot="-9736216">
              <a:off x="964471" y="3487319"/>
              <a:ext cx="667478" cy="583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5" name="Splat 1295"/>
            <p:cNvSpPr>
              <a:spLocks noGrp="1"/>
            </p:cNvSpPr>
            <p:nvPr/>
          </p:nvSpPr>
          <p:spPr>
            <a:xfrm rot="-8165141">
              <a:off x="205191" y="3052346"/>
              <a:ext cx="743027" cy="367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6" name="Splat 1296"/>
            <p:cNvSpPr>
              <a:spLocks noGrp="1"/>
            </p:cNvSpPr>
            <p:nvPr/>
          </p:nvSpPr>
          <p:spPr>
            <a:xfrm rot="4484297">
              <a:off x="-201886" y="2291753"/>
              <a:ext cx="664062" cy="421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7" name="Splat 1297"/>
            <p:cNvSpPr>
              <a:spLocks noGrp="1"/>
            </p:cNvSpPr>
            <p:nvPr/>
          </p:nvSpPr>
          <p:spPr>
            <a:xfrm rot="-8919169">
              <a:off x="484972" y="3295912"/>
              <a:ext cx="808985" cy="598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8" name="Splat 1298"/>
            <p:cNvSpPr>
              <a:spLocks noGrp="1"/>
            </p:cNvSpPr>
            <p:nvPr/>
          </p:nvSpPr>
          <p:spPr>
            <a:xfrm rot="-9919653">
              <a:off x="2206327" y="19670"/>
              <a:ext cx="477146" cy="1773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9" name="Splat 1299"/>
            <p:cNvSpPr>
              <a:spLocks noGrp="1"/>
            </p:cNvSpPr>
            <p:nvPr/>
          </p:nvSpPr>
          <p:spPr>
            <a:xfrm rot="-10075674">
              <a:off x="2232599" y="16606"/>
              <a:ext cx="558322" cy="1960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0" name="Splat 1300"/>
            <p:cNvSpPr>
              <a:spLocks noGrp="1"/>
            </p:cNvSpPr>
            <p:nvPr/>
          </p:nvSpPr>
          <p:spPr>
            <a:xfrm rot="7441150">
              <a:off x="440201" y="187990"/>
              <a:ext cx="332415" cy="2877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1" name="Splat 1301"/>
            <p:cNvSpPr>
              <a:spLocks noGrp="1"/>
            </p:cNvSpPr>
            <p:nvPr/>
          </p:nvSpPr>
          <p:spPr>
            <a:xfrm rot="5756472">
              <a:off x="198440" y="464043"/>
              <a:ext cx="444597" cy="1872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2" name="Splat 1302"/>
            <p:cNvSpPr>
              <a:spLocks noGrp="1"/>
            </p:cNvSpPr>
            <p:nvPr/>
          </p:nvSpPr>
          <p:spPr>
            <a:xfrm rot="8856306">
              <a:off x="3341190" y="2389253"/>
              <a:ext cx="531245" cy="3457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3" name="Splat 1303"/>
            <p:cNvSpPr>
              <a:spLocks noGrp="1"/>
            </p:cNvSpPr>
            <p:nvPr/>
          </p:nvSpPr>
          <p:spPr>
            <a:xfrm rot="3382067">
              <a:off x="79311" y="2923458"/>
              <a:ext cx="750951" cy="1503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4" name="Splat 1304"/>
            <p:cNvSpPr>
              <a:spLocks noGrp="1"/>
            </p:cNvSpPr>
            <p:nvPr/>
          </p:nvSpPr>
          <p:spPr>
            <a:xfrm rot="10720710">
              <a:off x="2479146" y="3382826"/>
              <a:ext cx="448568" cy="3455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5" name="Splat 1305"/>
            <p:cNvSpPr>
              <a:spLocks noGrp="1"/>
            </p:cNvSpPr>
            <p:nvPr/>
          </p:nvSpPr>
          <p:spPr>
            <a:xfrm rot="4908829">
              <a:off x="620786" y="-53113"/>
              <a:ext cx="385372" cy="3684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6" name="Splat 1306"/>
            <p:cNvSpPr>
              <a:spLocks noGrp="1"/>
            </p:cNvSpPr>
            <p:nvPr/>
          </p:nvSpPr>
          <p:spPr>
            <a:xfrm rot="9481400">
              <a:off x="10362" y="479975"/>
              <a:ext cx="452436" cy="3527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7" name="Splat 1307"/>
            <p:cNvSpPr>
              <a:spLocks noGrp="1"/>
            </p:cNvSpPr>
            <p:nvPr/>
          </p:nvSpPr>
          <p:spPr>
            <a:xfrm rot="4205316">
              <a:off x="154592" y="3021519"/>
              <a:ext cx="618299" cy="2447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8" name="Splat 1308"/>
            <p:cNvSpPr>
              <a:spLocks noGrp="1"/>
            </p:cNvSpPr>
            <p:nvPr/>
          </p:nvSpPr>
          <p:spPr>
            <a:xfrm rot="5400548">
              <a:off x="312287" y="3250824"/>
              <a:ext cx="330877" cy="330581"/>
            </a:xfrm>
            <a:prstGeom prst="ellipse">
              <a:avLst/>
            </a:prstGeom>
            <a:gradFill>
              <a:gsLst>
                <a:gs pos="0">
                  <a:srgbClr val="FFFFFF">
                    <a:alpha val="24856"/>
                  </a:srgbClr>
                </a:gs>
                <a:gs pos="14286">
                  <a:srgbClr val="FFFFFF">
                    <a:alpha val="23099"/>
                  </a:srgbClr>
                </a:gs>
                <a:gs pos="28571">
                  <a:srgbClr val="FFFFFF">
                    <a:alpha val="18448"/>
                  </a:srgbClr>
                </a:gs>
                <a:gs pos="42857">
                  <a:srgbClr val="FFFFFF">
                    <a:alpha val="12520"/>
                  </a:srgbClr>
                </a:gs>
                <a:gs pos="57143">
                  <a:srgbClr val="FFFFFF">
                    <a:alpha val="7144"/>
                  </a:srgbClr>
                </a:gs>
                <a:gs pos="71429">
                  <a:srgbClr val="FFFFFF">
                    <a:alpha val="3410"/>
                  </a:srgbClr>
                </a:gs>
                <a:gs pos="85714">
                  <a:srgbClr val="FFFFFF">
                    <a:alpha val="1363"/>
                  </a:srgbClr>
                </a:gs>
                <a:gs pos="100000">
                  <a:srgbClr val="FFFFFF">
                    <a:alpha val="4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9" name="Splat 1309"/>
            <p:cNvSpPr>
              <a:spLocks noGrp="1"/>
            </p:cNvSpPr>
            <p:nvPr/>
          </p:nvSpPr>
          <p:spPr>
            <a:xfrm rot="5400000">
              <a:off x="-50335" y="468644"/>
              <a:ext cx="328782" cy="328706"/>
            </a:xfrm>
            <a:prstGeom prst="ellipse">
              <a:avLst/>
            </a:prstGeom>
            <a:gradFill>
              <a:gsLst>
                <a:gs pos="0">
                  <a:srgbClr val="FFFFFF">
                    <a:alpha val="22101"/>
                  </a:srgbClr>
                </a:gs>
                <a:gs pos="14286">
                  <a:srgbClr val="FFFFFF">
                    <a:alpha val="20511"/>
                  </a:srgbClr>
                </a:gs>
                <a:gs pos="28571">
                  <a:srgbClr val="FFFFFF">
                    <a:alpha val="16326"/>
                  </a:srgbClr>
                </a:gs>
                <a:gs pos="42857">
                  <a:srgbClr val="FFFFFF">
                    <a:alpha val="11033"/>
                  </a:srgbClr>
                </a:gs>
                <a:gs pos="57143">
                  <a:srgbClr val="FFFFFF">
                    <a:alpha val="6273"/>
                  </a:srgbClr>
                </a:gs>
                <a:gs pos="71429">
                  <a:srgbClr val="FFFFFF">
                    <a:alpha val="2987"/>
                  </a:srgbClr>
                </a:gs>
                <a:gs pos="85714">
                  <a:srgbClr val="FFFFFF">
                    <a:alpha val="1192"/>
                  </a:srgbClr>
                </a:gs>
                <a:gs pos="100000">
                  <a:srgbClr val="FFFFFF">
                    <a:alpha val="4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0" name="Splat 1310"/>
            <p:cNvSpPr>
              <a:spLocks noGrp="1"/>
            </p:cNvSpPr>
            <p:nvPr/>
          </p:nvSpPr>
          <p:spPr>
            <a:xfrm rot="-10799999">
              <a:off x="2908876" y="3406180"/>
              <a:ext cx="328664" cy="328650"/>
            </a:xfrm>
            <a:prstGeom prst="ellipse">
              <a:avLst/>
            </a:prstGeom>
            <a:gradFill>
              <a:gsLst>
                <a:gs pos="0">
                  <a:srgbClr val="FFFFFF">
                    <a:alpha val="22034"/>
                  </a:srgbClr>
                </a:gs>
                <a:gs pos="14286">
                  <a:srgbClr val="FFFFFF">
                    <a:alpha val="20449"/>
                  </a:srgbClr>
                </a:gs>
                <a:gs pos="28571">
                  <a:srgbClr val="FFFFFF">
                    <a:alpha val="16275"/>
                  </a:srgbClr>
                </a:gs>
                <a:gs pos="42857">
                  <a:srgbClr val="FFFFFF">
                    <a:alpha val="10998"/>
                  </a:srgbClr>
                </a:gs>
                <a:gs pos="57143">
                  <a:srgbClr val="FFFFFF">
                    <a:alpha val="6252"/>
                  </a:srgbClr>
                </a:gs>
                <a:gs pos="71429">
                  <a:srgbClr val="FFFFFF">
                    <a:alpha val="2977"/>
                  </a:srgbClr>
                </a:gs>
                <a:gs pos="85714">
                  <a:srgbClr val="FFFFFF">
                    <a:alpha val="1188"/>
                  </a:srgbClr>
                </a:gs>
                <a:gs pos="100000">
                  <a:srgbClr val="FFFFFF">
                    <a:alpha val="3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1" name="Splat 1311"/>
            <p:cNvSpPr>
              <a:spLocks noGrp="1"/>
            </p:cNvSpPr>
            <p:nvPr/>
          </p:nvSpPr>
          <p:spPr>
            <a:xfrm rot="-10799999">
              <a:off x="116526" y="3376180"/>
              <a:ext cx="328630" cy="328617"/>
            </a:xfrm>
            <a:prstGeom prst="ellipse">
              <a:avLst/>
            </a:prstGeom>
            <a:gradFill>
              <a:gsLst>
                <a:gs pos="0">
                  <a:srgbClr val="FFFFFF">
                    <a:alpha val="21978"/>
                  </a:srgbClr>
                </a:gs>
                <a:gs pos="14286">
                  <a:srgbClr val="FFFFFF">
                    <a:alpha val="20396"/>
                  </a:srgbClr>
                </a:gs>
                <a:gs pos="28571">
                  <a:srgbClr val="FFFFFF">
                    <a:alpha val="16231"/>
                  </a:srgbClr>
                </a:gs>
                <a:gs pos="42857">
                  <a:srgbClr val="FFFFFF">
                    <a:alpha val="10968"/>
                  </a:srgbClr>
                </a:gs>
                <a:gs pos="57143">
                  <a:srgbClr val="FFFFFF">
                    <a:alpha val="6234"/>
                  </a:srgbClr>
                </a:gs>
                <a:gs pos="71429">
                  <a:srgbClr val="FFFFFF">
                    <a:alpha val="2968"/>
                  </a:srgbClr>
                </a:gs>
                <a:gs pos="85714">
                  <a:srgbClr val="FFFFFF">
                    <a:alpha val="1184"/>
                  </a:srgbClr>
                </a:gs>
                <a:gs pos="100000">
                  <a:srgbClr val="FFFFFF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2" name="Splat 1312"/>
            <p:cNvSpPr>
              <a:spLocks noGrp="1"/>
            </p:cNvSpPr>
            <p:nvPr/>
          </p:nvSpPr>
          <p:spPr>
            <a:xfrm rot="10799999">
              <a:off x="-145004" y="3101421"/>
              <a:ext cx="328710" cy="328682"/>
            </a:xfrm>
            <a:prstGeom prst="ellipse">
              <a:avLst/>
            </a:prstGeom>
            <a:gradFill>
              <a:gsLst>
                <a:gs pos="0">
                  <a:srgbClr val="FFFFFF">
                    <a:alpha val="22020"/>
                  </a:srgbClr>
                </a:gs>
                <a:gs pos="14286">
                  <a:srgbClr val="FFFFFF">
                    <a:alpha val="20435"/>
                  </a:srgbClr>
                </a:gs>
                <a:gs pos="28571">
                  <a:srgbClr val="FFFFFF">
                    <a:alpha val="16263"/>
                  </a:srgbClr>
                </a:gs>
                <a:gs pos="42857">
                  <a:srgbClr val="FFFFFF">
                    <a:alpha val="10990"/>
                  </a:srgbClr>
                </a:gs>
                <a:gs pos="57143">
                  <a:srgbClr val="FFFFFF">
                    <a:alpha val="6247"/>
                  </a:srgbClr>
                </a:gs>
                <a:gs pos="71429">
                  <a:srgbClr val="FFFFFF">
                    <a:alpha val="2975"/>
                  </a:srgbClr>
                </a:gs>
                <a:gs pos="85714">
                  <a:srgbClr val="FFFFFF">
                    <a:alpha val="1187"/>
                  </a:srgbClr>
                </a:gs>
                <a:gs pos="100000">
                  <a:srgbClr val="FFFFFF">
                    <a:alpha val="3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3" name="Splat 1313"/>
            <p:cNvSpPr>
              <a:spLocks noGrp="1"/>
            </p:cNvSpPr>
            <p:nvPr/>
          </p:nvSpPr>
          <p:spPr>
            <a:xfrm rot="5399999">
              <a:off x="27415" y="884"/>
              <a:ext cx="328775" cy="328725"/>
            </a:xfrm>
            <a:prstGeom prst="ellipse">
              <a:avLst/>
            </a:prstGeom>
            <a:gradFill>
              <a:gsLst>
                <a:gs pos="0">
                  <a:srgbClr val="FFFFFF">
                    <a:alpha val="22051"/>
                  </a:srgbClr>
                </a:gs>
                <a:gs pos="14286">
                  <a:srgbClr val="FFFFFF">
                    <a:alpha val="20465"/>
                  </a:srgbClr>
                </a:gs>
                <a:gs pos="28571">
                  <a:srgbClr val="FFFFFF">
                    <a:alpha val="16287"/>
                  </a:srgbClr>
                </a:gs>
                <a:gs pos="42857">
                  <a:srgbClr val="FFFFFF">
                    <a:alpha val="11007"/>
                  </a:srgbClr>
                </a:gs>
                <a:gs pos="57143">
                  <a:srgbClr val="FFFFFF">
                    <a:alpha val="6257"/>
                  </a:srgbClr>
                </a:gs>
                <a:gs pos="71429">
                  <a:srgbClr val="FFFFFF">
                    <a:alpha val="2979"/>
                  </a:srgbClr>
                </a:gs>
                <a:gs pos="85714">
                  <a:srgbClr val="FFFFFF">
                    <a:alpha val="1189"/>
                  </a:srgbClr>
                </a:gs>
                <a:gs pos="100000">
                  <a:srgbClr val="FFFFFF">
                    <a:alpha val="3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4" name="Splat 1314"/>
            <p:cNvSpPr>
              <a:spLocks noGrp="1"/>
            </p:cNvSpPr>
            <p:nvPr/>
          </p:nvSpPr>
          <p:spPr>
            <a:xfrm rot="5400000">
              <a:off x="3090884" y="3295731"/>
              <a:ext cx="328739" cy="328707"/>
            </a:xfrm>
            <a:prstGeom prst="ellipse">
              <a:avLst/>
            </a:prstGeom>
            <a:gradFill>
              <a:gsLst>
                <a:gs pos="0">
                  <a:srgbClr val="FFFFFF">
                    <a:alpha val="22040"/>
                  </a:srgbClr>
                </a:gs>
                <a:gs pos="14286">
                  <a:srgbClr val="FFFFFF">
                    <a:alpha val="20454"/>
                  </a:srgbClr>
                </a:gs>
                <a:gs pos="28571">
                  <a:srgbClr val="FFFFFF">
                    <a:alpha val="16279"/>
                  </a:srgbClr>
                </a:gs>
                <a:gs pos="42857">
                  <a:srgbClr val="FFFFFF">
                    <a:alpha val="11001"/>
                  </a:srgbClr>
                </a:gs>
                <a:gs pos="57143">
                  <a:srgbClr val="FFFFFF">
                    <a:alpha val="6254"/>
                  </a:srgbClr>
                </a:gs>
                <a:gs pos="71429">
                  <a:srgbClr val="FFFFFF">
                    <a:alpha val="2978"/>
                  </a:srgbClr>
                </a:gs>
                <a:gs pos="85714">
                  <a:srgbClr val="FFFFFF">
                    <a:alpha val="1188"/>
                  </a:srgbClr>
                </a:gs>
                <a:gs pos="100000">
                  <a:srgbClr val="FFFFFF">
                    <a:alpha val="3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5" name="Splat 1315"/>
            <p:cNvSpPr>
              <a:spLocks noGrp="1"/>
            </p:cNvSpPr>
            <p:nvPr/>
          </p:nvSpPr>
          <p:spPr>
            <a:xfrm rot="5400000">
              <a:off x="-115088" y="9393"/>
              <a:ext cx="328699" cy="328667"/>
            </a:xfrm>
            <a:prstGeom prst="ellipse">
              <a:avLst/>
            </a:prstGeom>
            <a:gradFill>
              <a:gsLst>
                <a:gs pos="0">
                  <a:srgbClr val="FFFFFF">
                    <a:alpha val="22011"/>
                  </a:srgbClr>
                </a:gs>
                <a:gs pos="14286">
                  <a:srgbClr val="FFFFFF">
                    <a:alpha val="20427"/>
                  </a:srgbClr>
                </a:gs>
                <a:gs pos="28571">
                  <a:srgbClr val="FFFFFF">
                    <a:alpha val="16257"/>
                  </a:srgbClr>
                </a:gs>
                <a:gs pos="42857">
                  <a:srgbClr val="FFFFFF">
                    <a:alpha val="10985"/>
                  </a:srgbClr>
                </a:gs>
                <a:gs pos="57143">
                  <a:srgbClr val="FFFFFF">
                    <a:alpha val="6245"/>
                  </a:srgbClr>
                </a:gs>
                <a:gs pos="71429">
                  <a:srgbClr val="FFFFFF">
                    <a:alpha val="2973"/>
                  </a:srgbClr>
                </a:gs>
                <a:gs pos="85714">
                  <a:srgbClr val="FFFFFF">
                    <a:alpha val="1186"/>
                  </a:srgbClr>
                </a:gs>
                <a:gs pos="100000">
                  <a:srgbClr val="FFFFFF">
                    <a:alpha val="3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6" name="Splat 1316"/>
            <p:cNvSpPr>
              <a:spLocks noGrp="1"/>
            </p:cNvSpPr>
            <p:nvPr/>
          </p:nvSpPr>
          <p:spPr>
            <a:xfrm rot="-10799999">
              <a:off x="181932" y="-53507"/>
              <a:ext cx="328615" cy="328614"/>
            </a:xfrm>
            <a:prstGeom prst="ellipse">
              <a:avLst/>
            </a:prstGeom>
            <a:gradFill>
              <a:gsLst>
                <a:gs pos="0">
                  <a:srgbClr val="FFFFFF">
                    <a:alpha val="21971"/>
                  </a:srgbClr>
                </a:gs>
                <a:gs pos="14286">
                  <a:srgbClr val="FFFFFF">
                    <a:alpha val="20390"/>
                  </a:srgbClr>
                </a:gs>
                <a:gs pos="28571">
                  <a:srgbClr val="FFFFFF">
                    <a:alpha val="16226"/>
                  </a:srgbClr>
                </a:gs>
                <a:gs pos="42857">
                  <a:srgbClr val="FFFFFF">
                    <a:alpha val="10964"/>
                  </a:srgbClr>
                </a:gs>
                <a:gs pos="57143">
                  <a:srgbClr val="FFFFFF">
                    <a:alpha val="6232"/>
                  </a:srgbClr>
                </a:gs>
                <a:gs pos="71429">
                  <a:srgbClr val="FFFFFF">
                    <a:alpha val="2967"/>
                  </a:srgbClr>
                </a:gs>
                <a:gs pos="85714">
                  <a:srgbClr val="FFFFFF">
                    <a:alpha val="1184"/>
                  </a:srgbClr>
                </a:gs>
                <a:gs pos="100000">
                  <a:srgbClr val="FFFFFF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7" name="Splat 1317"/>
            <p:cNvSpPr>
              <a:spLocks noGrp="1"/>
            </p:cNvSpPr>
            <p:nvPr/>
          </p:nvSpPr>
          <p:spPr>
            <a:xfrm rot="5400000">
              <a:off x="-33989" y="3178214"/>
              <a:ext cx="328774" cy="328634"/>
            </a:xfrm>
            <a:prstGeom prst="ellipse">
              <a:avLst/>
            </a:prstGeom>
            <a:gradFill>
              <a:gsLst>
                <a:gs pos="0">
                  <a:srgbClr val="FFFFFF">
                    <a:alpha val="22028"/>
                  </a:srgbClr>
                </a:gs>
                <a:gs pos="14286">
                  <a:srgbClr val="FFFFFF">
                    <a:alpha val="20443"/>
                  </a:srgbClr>
                </a:gs>
                <a:gs pos="28571">
                  <a:srgbClr val="FFFFFF">
                    <a:alpha val="16270"/>
                  </a:srgbClr>
                </a:gs>
                <a:gs pos="42857">
                  <a:srgbClr val="FFFFFF">
                    <a:alpha val="10995"/>
                  </a:srgbClr>
                </a:gs>
                <a:gs pos="57143">
                  <a:srgbClr val="FFFFFF">
                    <a:alpha val="6250"/>
                  </a:srgbClr>
                </a:gs>
                <a:gs pos="71429">
                  <a:srgbClr val="FFFFFF">
                    <a:alpha val="2976"/>
                  </a:srgbClr>
                </a:gs>
                <a:gs pos="85714">
                  <a:srgbClr val="FFFFFF">
                    <a:alpha val="1187"/>
                  </a:srgbClr>
                </a:gs>
                <a:gs pos="100000">
                  <a:srgbClr val="FFFFFF">
                    <a:alpha val="3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8" name="Splat 1318"/>
            <p:cNvSpPr>
              <a:spLocks noGrp="1"/>
            </p:cNvSpPr>
            <p:nvPr/>
          </p:nvSpPr>
          <p:spPr>
            <a:xfrm rot="5400000">
              <a:off x="2984749" y="3454679"/>
              <a:ext cx="328784" cy="328756"/>
            </a:xfrm>
            <a:prstGeom prst="ellipse">
              <a:avLst/>
            </a:prstGeom>
            <a:gradFill>
              <a:gsLst>
                <a:gs pos="0">
                  <a:srgbClr val="FFFFFF">
                    <a:alpha val="22066"/>
                  </a:srgbClr>
                </a:gs>
                <a:gs pos="14286">
                  <a:srgbClr val="FFFFFF">
                    <a:alpha val="20479"/>
                  </a:srgbClr>
                </a:gs>
                <a:gs pos="28571">
                  <a:srgbClr val="FFFFFF">
                    <a:alpha val="16299"/>
                  </a:srgbClr>
                </a:gs>
                <a:gs pos="42857">
                  <a:srgbClr val="FFFFFF">
                    <a:alpha val="11015"/>
                  </a:srgbClr>
                </a:gs>
                <a:gs pos="57143">
                  <a:srgbClr val="FFFFFF">
                    <a:alpha val="6262"/>
                  </a:srgbClr>
                </a:gs>
                <a:gs pos="71429">
                  <a:srgbClr val="FFFFFF">
                    <a:alpha val="2982"/>
                  </a:srgbClr>
                </a:gs>
                <a:gs pos="85714">
                  <a:srgbClr val="FFFFFF">
                    <a:alpha val="1190"/>
                  </a:srgbClr>
                </a:gs>
                <a:gs pos="100000">
                  <a:srgbClr val="FFFFFF">
                    <a:alpha val="3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9" name="Splat 1319"/>
            <p:cNvSpPr>
              <a:spLocks noGrp="1"/>
            </p:cNvSpPr>
            <p:nvPr/>
          </p:nvSpPr>
          <p:spPr>
            <a:xfrm rot="-10799999">
              <a:off x="-20282" y="137928"/>
              <a:ext cx="329012" cy="329009"/>
            </a:xfrm>
            <a:prstGeom prst="ellipse">
              <a:avLst/>
            </a:prstGeom>
            <a:gradFill>
              <a:gsLst>
                <a:gs pos="0">
                  <a:srgbClr val="FFFFFF">
                    <a:alpha val="22222"/>
                  </a:srgbClr>
                </a:gs>
                <a:gs pos="14286">
                  <a:srgbClr val="FFFFFF">
                    <a:alpha val="20624"/>
                  </a:srgbClr>
                </a:gs>
                <a:gs pos="28571">
                  <a:srgbClr val="FFFFFF">
                    <a:alpha val="16418"/>
                  </a:srgbClr>
                </a:gs>
                <a:gs pos="42857">
                  <a:srgbClr val="FFFFFF">
                    <a:alpha val="11098"/>
                  </a:srgbClr>
                </a:gs>
                <a:gs pos="57143">
                  <a:srgbClr val="FFFFFF">
                    <a:alpha val="6310"/>
                  </a:srgbClr>
                </a:gs>
                <a:gs pos="71429">
                  <a:srgbClr val="FFFFFF">
                    <a:alpha val="3005"/>
                  </a:srgbClr>
                </a:gs>
                <a:gs pos="85714">
                  <a:srgbClr val="FFFFFF">
                    <a:alpha val="1199"/>
                  </a:srgbClr>
                </a:gs>
                <a:gs pos="100000">
                  <a:srgbClr val="FFFFFF">
                    <a:alpha val="4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0" name="Splat 1320"/>
            <p:cNvSpPr>
              <a:spLocks noGrp="1"/>
            </p:cNvSpPr>
            <p:nvPr/>
          </p:nvSpPr>
          <p:spPr>
            <a:xfrm rot="-10799994">
              <a:off x="-12003" y="45199"/>
              <a:ext cx="328815" cy="328705"/>
            </a:xfrm>
            <a:prstGeom prst="ellipse">
              <a:avLst/>
            </a:prstGeom>
            <a:gradFill>
              <a:gsLst>
                <a:gs pos="0">
                  <a:srgbClr val="FFFFFF">
                    <a:alpha val="22058"/>
                  </a:srgbClr>
                </a:gs>
                <a:gs pos="14286">
                  <a:srgbClr val="FFFFFF">
                    <a:alpha val="20471"/>
                  </a:srgbClr>
                </a:gs>
                <a:gs pos="28571">
                  <a:srgbClr val="FFFFFF">
                    <a:alpha val="16293"/>
                  </a:srgbClr>
                </a:gs>
                <a:gs pos="42857">
                  <a:srgbClr val="FFFFFF">
                    <a:alpha val="11010"/>
                  </a:srgbClr>
                </a:gs>
                <a:gs pos="57143">
                  <a:srgbClr val="FFFFFF">
                    <a:alpha val="6259"/>
                  </a:srgbClr>
                </a:gs>
                <a:gs pos="71429">
                  <a:srgbClr val="FFFFFF">
                    <a:alpha val="2980"/>
                  </a:srgbClr>
                </a:gs>
                <a:gs pos="85714">
                  <a:srgbClr val="FFFFFF">
                    <a:alpha val="1189"/>
                  </a:srgbClr>
                </a:gs>
                <a:gs pos="100000">
                  <a:srgbClr val="FFFFFF">
                    <a:alpha val="3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1" name="Splat 1321"/>
            <p:cNvSpPr>
              <a:spLocks noGrp="1"/>
            </p:cNvSpPr>
            <p:nvPr/>
          </p:nvSpPr>
          <p:spPr>
            <a:xfrm rot="5399999">
              <a:off x="6952" y="140368"/>
              <a:ext cx="329007" cy="328866"/>
            </a:xfrm>
            <a:prstGeom prst="ellipse">
              <a:avLst/>
            </a:prstGeom>
            <a:gradFill>
              <a:gsLst>
                <a:gs pos="0">
                  <a:srgbClr val="FFFFFF">
                    <a:alpha val="22175"/>
                  </a:srgbClr>
                </a:gs>
                <a:gs pos="14286">
                  <a:srgbClr val="FFFFFF">
                    <a:alpha val="20581"/>
                  </a:srgbClr>
                </a:gs>
                <a:gs pos="28571">
                  <a:srgbClr val="FFFFFF">
                    <a:alpha val="16382"/>
                  </a:srgbClr>
                </a:gs>
                <a:gs pos="42857">
                  <a:srgbClr val="FFFFFF">
                    <a:alpha val="11073"/>
                  </a:srgbClr>
                </a:gs>
                <a:gs pos="57143">
                  <a:srgbClr val="FFFFFF">
                    <a:alpha val="6296"/>
                  </a:srgbClr>
                </a:gs>
                <a:gs pos="71429">
                  <a:srgbClr val="FFFFFF">
                    <a:alpha val="2998"/>
                  </a:srgbClr>
                </a:gs>
                <a:gs pos="85714">
                  <a:srgbClr val="FFFFFF">
                    <a:alpha val="1196"/>
                  </a:srgbClr>
                </a:gs>
                <a:gs pos="100000">
                  <a:srgbClr val="FFFFFF">
                    <a:alpha val="4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2" name="Splat 1322"/>
            <p:cNvSpPr>
              <a:spLocks noGrp="1"/>
            </p:cNvSpPr>
            <p:nvPr/>
          </p:nvSpPr>
          <p:spPr>
            <a:xfrm rot="10604163">
              <a:off x="1446186" y="3100256"/>
              <a:ext cx="1122166" cy="62072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3" name="Splat 1323"/>
            <p:cNvSpPr>
              <a:spLocks noGrp="1"/>
            </p:cNvSpPr>
            <p:nvPr/>
          </p:nvSpPr>
          <p:spPr>
            <a:xfrm rot="-9814960">
              <a:off x="879582" y="3029351"/>
              <a:ext cx="1162364" cy="736067"/>
            </a:xfrm>
            <a:prstGeom prst="ellipse">
              <a:avLst/>
            </a:prstGeom>
            <a:gradFill>
              <a:gsLst>
                <a:gs pos="0">
                  <a:srgbClr val="FFFF00">
                    <a:alpha val="25816"/>
                  </a:srgbClr>
                </a:gs>
                <a:gs pos="14286">
                  <a:srgbClr val="FFFF00">
                    <a:alpha val="24002"/>
                  </a:srgbClr>
                </a:gs>
                <a:gs pos="28571">
                  <a:srgbClr val="FFFF00">
                    <a:alpha val="19193"/>
                  </a:srgbClr>
                </a:gs>
                <a:gs pos="42857">
                  <a:srgbClr val="FFFF00">
                    <a:alpha val="13045"/>
                  </a:srgbClr>
                </a:gs>
                <a:gs pos="57143">
                  <a:srgbClr val="FFFF00">
                    <a:alpha val="7453"/>
                  </a:srgbClr>
                </a:gs>
                <a:gs pos="71429">
                  <a:srgbClr val="FFFF00">
                    <a:alpha val="3561"/>
                  </a:srgbClr>
                </a:gs>
                <a:gs pos="85714">
                  <a:srgbClr val="FFFF00">
                    <a:alpha val="1423"/>
                  </a:srgbClr>
                </a:gs>
                <a:gs pos="100000">
                  <a:srgbClr val="FFFF00">
                    <a:alpha val="4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4" name="Splat 1324"/>
            <p:cNvSpPr>
              <a:spLocks noGrp="1"/>
            </p:cNvSpPr>
            <p:nvPr/>
          </p:nvSpPr>
          <p:spPr>
            <a:xfrm rot="3545229">
              <a:off x="206294" y="3249699"/>
              <a:ext cx="657285" cy="5265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5" name="Splat 1325"/>
            <p:cNvSpPr>
              <a:spLocks noGrp="1"/>
            </p:cNvSpPr>
            <p:nvPr/>
          </p:nvSpPr>
          <p:spPr>
            <a:xfrm rot="10799999">
              <a:off x="19522" y="3238189"/>
              <a:ext cx="603327" cy="603195"/>
            </a:xfrm>
            <a:prstGeom prst="ellipse">
              <a:avLst/>
            </a:prstGeom>
            <a:gradFill>
              <a:gsLst>
                <a:gs pos="0">
                  <a:srgbClr val="FFFFFF">
                    <a:alpha val="18404"/>
                  </a:srgbClr>
                </a:gs>
                <a:gs pos="14286">
                  <a:srgbClr val="FFFFFF">
                    <a:alpha val="17051"/>
                  </a:srgbClr>
                </a:gs>
                <a:gs pos="28571">
                  <a:srgbClr val="FFFFFF">
                    <a:alpha val="13511"/>
                  </a:srgbClr>
                </a:gs>
                <a:gs pos="42857">
                  <a:srgbClr val="FFFFFF">
                    <a:alpha val="9081"/>
                  </a:srgbClr>
                </a:gs>
                <a:gs pos="57143">
                  <a:srgbClr val="FFFFFF">
                    <a:alpha val="5139"/>
                  </a:srgbClr>
                </a:gs>
                <a:gs pos="71429">
                  <a:srgbClr val="FFFFFF">
                    <a:alpha val="2439"/>
                  </a:srgbClr>
                </a:gs>
                <a:gs pos="85714">
                  <a:srgbClr val="FFFFFF">
                    <a:alpha val="972"/>
                  </a:srgbClr>
                </a:gs>
                <a:gs pos="100000">
                  <a:srgbClr val="FFFFFF">
                    <a:alpha val="3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6" name="Splat 1326"/>
            <p:cNvSpPr>
              <a:spLocks noGrp="1"/>
            </p:cNvSpPr>
            <p:nvPr/>
          </p:nvSpPr>
          <p:spPr>
            <a:xfrm rot="5400000">
              <a:off x="-249955" y="3245124"/>
              <a:ext cx="602456" cy="602456"/>
            </a:xfrm>
            <a:prstGeom prst="ellipse">
              <a:avLst/>
            </a:prstGeom>
            <a:gradFill>
              <a:gsLst>
                <a:gs pos="0">
                  <a:srgbClr val="FFFFFF">
                    <a:alpha val="16149"/>
                  </a:srgbClr>
                </a:gs>
                <a:gs pos="14286">
                  <a:srgbClr val="FFFFFF">
                    <a:alpha val="14946"/>
                  </a:srgbClr>
                </a:gs>
                <a:gs pos="28571">
                  <a:srgbClr val="FFFFFF">
                    <a:alpha val="11811"/>
                  </a:srgbClr>
                </a:gs>
                <a:gs pos="42857">
                  <a:srgbClr val="FFFFFF">
                    <a:alpha val="7914"/>
                  </a:srgbClr>
                </a:gs>
                <a:gs pos="57143">
                  <a:srgbClr val="FFFFFF">
                    <a:alpha val="4465"/>
                  </a:srgbClr>
                </a:gs>
                <a:gs pos="71429">
                  <a:srgbClr val="FFFFFF">
                    <a:alpha val="2116"/>
                  </a:srgbClr>
                </a:gs>
                <a:gs pos="85714">
                  <a:srgbClr val="FFFFFF">
                    <a:alpha val="842"/>
                  </a:srgbClr>
                </a:gs>
                <a:gs pos="100000">
                  <a:srgbClr val="FFFFFF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7" name="Splat 1327"/>
            <p:cNvSpPr>
              <a:spLocks noGrp="1"/>
            </p:cNvSpPr>
            <p:nvPr/>
          </p:nvSpPr>
          <p:spPr>
            <a:xfrm rot="5400000">
              <a:off x="3244275" y="3035484"/>
              <a:ext cx="602549" cy="602502"/>
            </a:xfrm>
            <a:prstGeom prst="ellipse">
              <a:avLst/>
            </a:prstGeom>
            <a:gradFill>
              <a:gsLst>
                <a:gs pos="0">
                  <a:srgbClr val="FFFFFF">
                    <a:alpha val="16329"/>
                  </a:srgbClr>
                </a:gs>
                <a:gs pos="14286">
                  <a:srgbClr val="FFFFFF">
                    <a:alpha val="15114"/>
                  </a:srgbClr>
                </a:gs>
                <a:gs pos="28571">
                  <a:srgbClr val="FFFFFF">
                    <a:alpha val="11947"/>
                  </a:srgbClr>
                </a:gs>
                <a:gs pos="42857">
                  <a:srgbClr val="FFFFFF">
                    <a:alpha val="8006"/>
                  </a:srgbClr>
                </a:gs>
                <a:gs pos="57143">
                  <a:srgbClr val="FFFFFF">
                    <a:alpha val="4519"/>
                  </a:srgbClr>
                </a:gs>
                <a:gs pos="71429">
                  <a:srgbClr val="FFFFFF">
                    <a:alpha val="2141"/>
                  </a:srgbClr>
                </a:gs>
                <a:gs pos="85714">
                  <a:srgbClr val="FFFFFF">
                    <a:alpha val="852"/>
                  </a:srgbClr>
                </a:gs>
                <a:gs pos="100000">
                  <a:srgbClr val="FFFFFF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8" name="Splat 1328"/>
            <p:cNvSpPr>
              <a:spLocks noGrp="1"/>
            </p:cNvSpPr>
            <p:nvPr/>
          </p:nvSpPr>
          <p:spPr>
            <a:xfrm rot="9633476">
              <a:off x="2038629" y="3194917"/>
              <a:ext cx="797681" cy="28462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9" name="Splat 1329"/>
            <p:cNvSpPr>
              <a:spLocks noGrp="1"/>
            </p:cNvSpPr>
            <p:nvPr/>
          </p:nvSpPr>
          <p:spPr>
            <a:xfrm rot="9322082">
              <a:off x="2009463" y="3053689"/>
              <a:ext cx="738518" cy="42561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0" name="Splat 1330"/>
            <p:cNvSpPr>
              <a:spLocks noGrp="1"/>
            </p:cNvSpPr>
            <p:nvPr/>
          </p:nvSpPr>
          <p:spPr>
            <a:xfrm rot="9830539">
              <a:off x="1714644" y="2958240"/>
              <a:ext cx="864241" cy="58591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1" name="Splat 1331"/>
            <p:cNvSpPr>
              <a:spLocks noGrp="1"/>
            </p:cNvSpPr>
            <p:nvPr/>
          </p:nvSpPr>
          <p:spPr>
            <a:xfrm rot="10627252">
              <a:off x="1532772" y="3038616"/>
              <a:ext cx="845676" cy="55682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2" name="Splat 1332"/>
            <p:cNvSpPr>
              <a:spLocks noGrp="1"/>
            </p:cNvSpPr>
            <p:nvPr/>
          </p:nvSpPr>
          <p:spPr>
            <a:xfrm rot="10309225">
              <a:off x="1336895" y="3016525"/>
              <a:ext cx="882022" cy="57185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3" name="Splat 1333"/>
            <p:cNvSpPr>
              <a:spLocks noGrp="1"/>
            </p:cNvSpPr>
            <p:nvPr/>
          </p:nvSpPr>
          <p:spPr>
            <a:xfrm rot="-9800066">
              <a:off x="1182225" y="2988609"/>
              <a:ext cx="841661" cy="59700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4" name="Splat 1334"/>
            <p:cNvSpPr>
              <a:spLocks noGrp="1"/>
            </p:cNvSpPr>
            <p:nvPr/>
          </p:nvSpPr>
          <p:spPr>
            <a:xfrm rot="-8997943">
              <a:off x="903162" y="3135118"/>
              <a:ext cx="797179" cy="35659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5" name="Splat 1335"/>
            <p:cNvSpPr>
              <a:spLocks noGrp="1"/>
            </p:cNvSpPr>
            <p:nvPr/>
          </p:nvSpPr>
          <p:spPr>
            <a:xfrm rot="3348341">
              <a:off x="196781" y="3144648"/>
              <a:ext cx="679425" cy="4145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6" name="Splat 1336"/>
            <p:cNvSpPr>
              <a:spLocks noGrp="1"/>
            </p:cNvSpPr>
            <p:nvPr/>
          </p:nvSpPr>
          <p:spPr>
            <a:xfrm rot="2846879">
              <a:off x="-27058" y="3065433"/>
              <a:ext cx="648648" cy="5860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7" name="Splat 1337"/>
            <p:cNvSpPr>
              <a:spLocks noGrp="1"/>
            </p:cNvSpPr>
            <p:nvPr/>
          </p:nvSpPr>
          <p:spPr>
            <a:xfrm rot="10755891">
              <a:off x="-148629" y="3035497"/>
              <a:ext cx="615197" cy="6109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8" name="Splat 1338"/>
            <p:cNvSpPr>
              <a:spLocks noGrp="1"/>
            </p:cNvSpPr>
            <p:nvPr/>
          </p:nvSpPr>
          <p:spPr>
            <a:xfrm rot="7667255">
              <a:off x="2592958" y="2879621"/>
              <a:ext cx="693271" cy="333808"/>
            </a:xfrm>
            <a:prstGeom prst="ellipse">
              <a:avLst/>
            </a:prstGeom>
            <a:gradFill>
              <a:gsLst>
                <a:gs pos="0">
                  <a:srgbClr val="FFFF00">
                    <a:alpha val="16220"/>
                  </a:srgbClr>
                </a:gs>
                <a:gs pos="14286">
                  <a:srgbClr val="FFFF00">
                    <a:alpha val="15012"/>
                  </a:srgbClr>
                </a:gs>
                <a:gs pos="28571">
                  <a:srgbClr val="FFFF00">
                    <a:alpha val="11865"/>
                  </a:srgbClr>
                </a:gs>
                <a:gs pos="42857">
                  <a:srgbClr val="FFFF00">
                    <a:alpha val="7950"/>
                  </a:srgbClr>
                </a:gs>
                <a:gs pos="57143">
                  <a:srgbClr val="FFFF00">
                    <a:alpha val="4486"/>
                  </a:srgbClr>
                </a:gs>
                <a:gs pos="71429">
                  <a:srgbClr val="FFFF00">
                    <a:alpha val="2126"/>
                  </a:srgbClr>
                </a:gs>
                <a:gs pos="85714">
                  <a:srgbClr val="FFFF00">
                    <a:alpha val="846"/>
                  </a:srgbClr>
                </a:gs>
                <a:gs pos="100000">
                  <a:srgbClr val="FFFF00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9" name="Splat 1339"/>
            <p:cNvSpPr>
              <a:spLocks noGrp="1"/>
            </p:cNvSpPr>
            <p:nvPr/>
          </p:nvSpPr>
          <p:spPr>
            <a:xfrm rot="9415321">
              <a:off x="2364992" y="2971440"/>
              <a:ext cx="794068" cy="386155"/>
            </a:xfrm>
            <a:prstGeom prst="ellipse">
              <a:avLst/>
            </a:prstGeom>
            <a:gradFill>
              <a:gsLst>
                <a:gs pos="0">
                  <a:srgbClr val="FFFF00">
                    <a:alpha val="27056"/>
                  </a:srgbClr>
                </a:gs>
                <a:gs pos="14286">
                  <a:srgbClr val="FFFF00">
                    <a:alpha val="25170"/>
                  </a:srgbClr>
                </a:gs>
                <a:gs pos="28571">
                  <a:srgbClr val="FFFF00">
                    <a:alpha val="20159"/>
                  </a:srgbClr>
                </a:gs>
                <a:gs pos="42857">
                  <a:srgbClr val="FFFF00">
                    <a:alpha val="13728"/>
                  </a:srgbClr>
                </a:gs>
                <a:gs pos="57143">
                  <a:srgbClr val="FFFF00">
                    <a:alpha val="7857"/>
                  </a:srgbClr>
                </a:gs>
                <a:gs pos="71429">
                  <a:srgbClr val="FFFF00">
                    <a:alpha val="3758"/>
                  </a:srgbClr>
                </a:gs>
                <a:gs pos="85714">
                  <a:srgbClr val="FFFF00">
                    <a:alpha val="1503"/>
                  </a:srgbClr>
                </a:gs>
                <a:gs pos="100000">
                  <a:srgbClr val="FFFF00">
                    <a:alpha val="5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0" name="Splat 1340"/>
            <p:cNvSpPr>
              <a:spLocks noGrp="1"/>
            </p:cNvSpPr>
            <p:nvPr/>
          </p:nvSpPr>
          <p:spPr>
            <a:xfrm rot="4739778">
              <a:off x="2131917" y="2908648"/>
              <a:ext cx="568319" cy="42585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1" name="Splat 1341"/>
            <p:cNvSpPr>
              <a:spLocks noGrp="1"/>
            </p:cNvSpPr>
            <p:nvPr/>
          </p:nvSpPr>
          <p:spPr>
            <a:xfrm rot="8733251">
              <a:off x="1873455" y="2908141"/>
              <a:ext cx="884550" cy="48451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2" name="Splat 1342"/>
            <p:cNvSpPr>
              <a:spLocks noGrp="1"/>
            </p:cNvSpPr>
            <p:nvPr/>
          </p:nvSpPr>
          <p:spPr>
            <a:xfrm rot="10217998">
              <a:off x="1645590" y="2946204"/>
              <a:ext cx="897766" cy="51648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3" name="Splat 1343"/>
            <p:cNvSpPr>
              <a:spLocks noGrp="1"/>
            </p:cNvSpPr>
            <p:nvPr/>
          </p:nvSpPr>
          <p:spPr>
            <a:xfrm rot="10794578">
              <a:off x="1488504" y="2962301"/>
              <a:ext cx="919152" cy="36653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4" name="Splat 1344"/>
            <p:cNvSpPr>
              <a:spLocks noGrp="1"/>
            </p:cNvSpPr>
            <p:nvPr/>
          </p:nvSpPr>
          <p:spPr>
            <a:xfrm rot="-9883478">
              <a:off x="1282018" y="2933771"/>
              <a:ext cx="929020" cy="43650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5" name="Splat 1345"/>
            <p:cNvSpPr>
              <a:spLocks noGrp="1"/>
            </p:cNvSpPr>
            <p:nvPr/>
          </p:nvSpPr>
          <p:spPr>
            <a:xfrm rot="-8828017">
              <a:off x="1050595" y="2821808"/>
              <a:ext cx="912534" cy="52988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6" name="Splat 1346"/>
            <p:cNvSpPr>
              <a:spLocks noGrp="1"/>
            </p:cNvSpPr>
            <p:nvPr/>
          </p:nvSpPr>
          <p:spPr>
            <a:xfrm rot="-8594662">
              <a:off x="934243" y="2769191"/>
              <a:ext cx="852042" cy="70233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7" name="Splat 1347"/>
            <p:cNvSpPr>
              <a:spLocks noGrp="1"/>
            </p:cNvSpPr>
            <p:nvPr/>
          </p:nvSpPr>
          <p:spPr>
            <a:xfrm rot="-9589136">
              <a:off x="686697" y="2860798"/>
              <a:ext cx="920830" cy="52957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8" name="Splat 1348"/>
            <p:cNvSpPr>
              <a:spLocks noGrp="1"/>
            </p:cNvSpPr>
            <p:nvPr/>
          </p:nvSpPr>
          <p:spPr>
            <a:xfrm rot="-8716192">
              <a:off x="487676" y="2984146"/>
              <a:ext cx="855311" cy="32882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9" name="Splat 1349"/>
            <p:cNvSpPr>
              <a:spLocks noGrp="1"/>
            </p:cNvSpPr>
            <p:nvPr/>
          </p:nvSpPr>
          <p:spPr>
            <a:xfrm rot="5147510">
              <a:off x="-51467" y="2960524"/>
              <a:ext cx="762407" cy="3611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0" name="Splat 1350"/>
            <p:cNvSpPr>
              <a:spLocks noGrp="1"/>
            </p:cNvSpPr>
            <p:nvPr/>
          </p:nvSpPr>
          <p:spPr>
            <a:xfrm rot="6132484">
              <a:off x="-188311" y="2837434"/>
              <a:ext cx="707368" cy="5462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1" name="Splat 1351"/>
            <p:cNvSpPr>
              <a:spLocks noGrp="1"/>
            </p:cNvSpPr>
            <p:nvPr/>
          </p:nvSpPr>
          <p:spPr>
            <a:xfrm rot="6813260">
              <a:off x="2712321" y="2755446"/>
              <a:ext cx="649121" cy="28294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2" name="Splat 1352"/>
            <p:cNvSpPr>
              <a:spLocks noGrp="1"/>
            </p:cNvSpPr>
            <p:nvPr/>
          </p:nvSpPr>
          <p:spPr>
            <a:xfrm rot="8334933">
              <a:off x="2443526" y="2669071"/>
              <a:ext cx="782768" cy="539532"/>
            </a:xfrm>
            <a:prstGeom prst="ellipse">
              <a:avLst/>
            </a:prstGeom>
            <a:gradFill>
              <a:gsLst>
                <a:gs pos="0">
                  <a:srgbClr val="FF5A00">
                    <a:alpha val="32968"/>
                  </a:srgbClr>
                </a:gs>
                <a:gs pos="14286">
                  <a:srgbClr val="FF5A00">
                    <a:alpha val="30764"/>
                  </a:srgbClr>
                </a:gs>
                <a:gs pos="28571">
                  <a:srgbClr val="FF5A00">
                    <a:alpha val="24833"/>
                  </a:srgbClr>
                </a:gs>
                <a:gs pos="42857">
                  <a:srgbClr val="FF5A00">
                    <a:alpha val="17075"/>
                  </a:srgbClr>
                </a:gs>
                <a:gs pos="57143">
                  <a:srgbClr val="FF5A00">
                    <a:alpha val="9855"/>
                  </a:srgbClr>
                </a:gs>
                <a:gs pos="71429">
                  <a:srgbClr val="FF5A00">
                    <a:alpha val="4740"/>
                  </a:srgbClr>
                </a:gs>
                <a:gs pos="85714">
                  <a:srgbClr val="FF5A00">
                    <a:alpha val="1902"/>
                  </a:srgbClr>
                </a:gs>
                <a:gs pos="100000">
                  <a:srgbClr val="FF5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3" name="Splat 1353"/>
            <p:cNvSpPr>
              <a:spLocks noGrp="1"/>
            </p:cNvSpPr>
            <p:nvPr/>
          </p:nvSpPr>
          <p:spPr>
            <a:xfrm rot="6975395">
              <a:off x="2152522" y="2726521"/>
              <a:ext cx="766194" cy="40168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4" name="Splat 1354"/>
            <p:cNvSpPr>
              <a:spLocks noGrp="1"/>
            </p:cNvSpPr>
            <p:nvPr/>
          </p:nvSpPr>
          <p:spPr>
            <a:xfrm rot="7417945">
              <a:off x="1879365" y="2728984"/>
              <a:ext cx="1098026" cy="615731"/>
            </a:xfrm>
            <a:prstGeom prst="ellipse">
              <a:avLst/>
            </a:prstGeom>
            <a:gradFill>
              <a:gsLst>
                <a:gs pos="0">
                  <a:srgbClr val="FFFF00">
                    <a:alpha val="29222"/>
                  </a:srgbClr>
                </a:gs>
                <a:gs pos="14286">
                  <a:srgbClr val="FFFF00">
                    <a:alpha val="27216"/>
                  </a:srgbClr>
                </a:gs>
                <a:gs pos="28571">
                  <a:srgbClr val="FFFF00">
                    <a:alpha val="21859"/>
                  </a:srgbClr>
                </a:gs>
                <a:gs pos="42857">
                  <a:srgbClr val="FFFF00">
                    <a:alpha val="14938"/>
                  </a:srgbClr>
                </a:gs>
                <a:gs pos="57143">
                  <a:srgbClr val="FFFF00">
                    <a:alpha val="8574"/>
                  </a:srgbClr>
                </a:gs>
                <a:gs pos="71429">
                  <a:srgbClr val="FFFF00">
                    <a:alpha val="4109"/>
                  </a:srgbClr>
                </a:gs>
                <a:gs pos="85714">
                  <a:srgbClr val="FFFF00">
                    <a:alpha val="1646"/>
                  </a:srgbClr>
                </a:gs>
                <a:gs pos="100000">
                  <a:srgbClr val="FFFF00">
                    <a:alpha val="5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5" name="Splat 1355"/>
            <p:cNvSpPr>
              <a:spLocks noGrp="1"/>
            </p:cNvSpPr>
            <p:nvPr/>
          </p:nvSpPr>
          <p:spPr>
            <a:xfrm rot="5901439">
              <a:off x="1437188" y="2591817"/>
              <a:ext cx="1211982" cy="106309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6" name="Splat 1356"/>
            <p:cNvSpPr>
              <a:spLocks noGrp="1"/>
            </p:cNvSpPr>
            <p:nvPr/>
          </p:nvSpPr>
          <p:spPr>
            <a:xfrm rot="-9355837">
              <a:off x="1048187" y="2539700"/>
              <a:ext cx="1093208" cy="106332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7" name="Splat 1357"/>
            <p:cNvSpPr>
              <a:spLocks noGrp="1"/>
            </p:cNvSpPr>
            <p:nvPr/>
          </p:nvSpPr>
          <p:spPr>
            <a:xfrm rot="-8628237">
              <a:off x="1022021" y="2757580"/>
              <a:ext cx="926117" cy="30327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8" name="Splat 1358"/>
            <p:cNvSpPr>
              <a:spLocks noGrp="1"/>
            </p:cNvSpPr>
            <p:nvPr/>
          </p:nvSpPr>
          <p:spPr>
            <a:xfrm rot="-8584348">
              <a:off x="806846" y="2617186"/>
              <a:ext cx="917623" cy="55485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9" name="Splat 1359"/>
            <p:cNvSpPr>
              <a:spLocks noGrp="1"/>
            </p:cNvSpPr>
            <p:nvPr/>
          </p:nvSpPr>
          <p:spPr>
            <a:xfrm rot="2772315">
              <a:off x="620319" y="2489632"/>
              <a:ext cx="876876" cy="85455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0" name="Splat 1360"/>
            <p:cNvSpPr>
              <a:spLocks noGrp="1"/>
            </p:cNvSpPr>
            <p:nvPr/>
          </p:nvSpPr>
          <p:spPr>
            <a:xfrm rot="-8326709">
              <a:off x="488638" y="2494214"/>
              <a:ext cx="864106" cy="77831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1" name="Splat 1361"/>
            <p:cNvSpPr>
              <a:spLocks noGrp="1"/>
            </p:cNvSpPr>
            <p:nvPr/>
          </p:nvSpPr>
          <p:spPr>
            <a:xfrm rot="-8563275">
              <a:off x="405349" y="2701373"/>
              <a:ext cx="778647" cy="46791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2" name="Splat 1362"/>
            <p:cNvSpPr>
              <a:spLocks noGrp="1"/>
            </p:cNvSpPr>
            <p:nvPr/>
          </p:nvSpPr>
          <p:spPr>
            <a:xfrm rot="-9206103">
              <a:off x="152585" y="2629831"/>
              <a:ext cx="1048079" cy="58683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3" name="Splat 1363"/>
            <p:cNvSpPr>
              <a:spLocks noGrp="1"/>
            </p:cNvSpPr>
            <p:nvPr/>
          </p:nvSpPr>
          <p:spPr>
            <a:xfrm rot="3381000">
              <a:off x="-154423" y="2807379"/>
              <a:ext cx="1031670" cy="2976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4" name="Splat 1364"/>
            <p:cNvSpPr>
              <a:spLocks noGrp="1"/>
            </p:cNvSpPr>
            <p:nvPr/>
          </p:nvSpPr>
          <p:spPr>
            <a:xfrm rot="-8100156">
              <a:off x="-356591" y="2626847"/>
              <a:ext cx="987634" cy="5615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5" name="Splat 1365"/>
            <p:cNvSpPr>
              <a:spLocks noGrp="1"/>
            </p:cNvSpPr>
            <p:nvPr/>
          </p:nvSpPr>
          <p:spPr>
            <a:xfrm rot="-9804854">
              <a:off x="3223288" y="2548801"/>
              <a:ext cx="699229" cy="287577"/>
            </a:xfrm>
            <a:prstGeom prst="ellipse">
              <a:avLst/>
            </a:prstGeom>
            <a:gradFill>
              <a:gsLst>
                <a:gs pos="0">
                  <a:srgbClr val="FFFFFF">
                    <a:alpha val="10017"/>
                  </a:srgbClr>
                </a:gs>
                <a:gs pos="14286">
                  <a:srgbClr val="FFFFFF">
                    <a:alpha val="9246"/>
                  </a:srgbClr>
                </a:gs>
                <a:gs pos="28571">
                  <a:srgbClr val="FFFFFF">
                    <a:alpha val="7256"/>
                  </a:srgbClr>
                </a:gs>
                <a:gs pos="42857">
                  <a:srgbClr val="FFFFFF">
                    <a:alpha val="4821"/>
                  </a:srgbClr>
                </a:gs>
                <a:gs pos="57143">
                  <a:srgbClr val="FFFFFF">
                    <a:alpha val="2701"/>
                  </a:srgbClr>
                </a:gs>
                <a:gs pos="71429">
                  <a:srgbClr val="FFFFFF">
                    <a:alpha val="1273"/>
                  </a:srgbClr>
                </a:gs>
                <a:gs pos="85714">
                  <a:srgbClr val="FFFFFF">
                    <a:alpha val="505"/>
                  </a:srgbClr>
                </a:gs>
                <a:gs pos="100000">
                  <a:srgbClr val="FFFFFF">
                    <a:alpha val="1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6" name="Splat 1366"/>
            <p:cNvSpPr>
              <a:spLocks noGrp="1"/>
            </p:cNvSpPr>
            <p:nvPr/>
          </p:nvSpPr>
          <p:spPr>
            <a:xfrm rot="6850518">
              <a:off x="2600986" y="2594022"/>
              <a:ext cx="959860" cy="309669"/>
            </a:xfrm>
            <a:prstGeom prst="ellipse">
              <a:avLst/>
            </a:prstGeom>
            <a:gradFill>
              <a:gsLst>
                <a:gs pos="0">
                  <a:srgbClr val="FF8900">
                    <a:alpha val="32968"/>
                  </a:srgbClr>
                </a:gs>
                <a:gs pos="14286">
                  <a:srgbClr val="FF8900">
                    <a:alpha val="30764"/>
                  </a:srgbClr>
                </a:gs>
                <a:gs pos="28571">
                  <a:srgbClr val="FF8900">
                    <a:alpha val="24833"/>
                  </a:srgbClr>
                </a:gs>
                <a:gs pos="42857">
                  <a:srgbClr val="FF8900">
                    <a:alpha val="17075"/>
                  </a:srgbClr>
                </a:gs>
                <a:gs pos="57143">
                  <a:srgbClr val="FF8900">
                    <a:alpha val="9855"/>
                  </a:srgbClr>
                </a:gs>
                <a:gs pos="71429">
                  <a:srgbClr val="FF8900">
                    <a:alpha val="4740"/>
                  </a:srgbClr>
                </a:gs>
                <a:gs pos="85714">
                  <a:srgbClr val="FF8900">
                    <a:alpha val="1902"/>
                  </a:srgbClr>
                </a:gs>
                <a:gs pos="100000">
                  <a:srgbClr val="FF8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7" name="Splat 1367"/>
            <p:cNvSpPr>
              <a:spLocks noGrp="1"/>
            </p:cNvSpPr>
            <p:nvPr/>
          </p:nvSpPr>
          <p:spPr>
            <a:xfrm rot="8080415">
              <a:off x="2551514" y="2504759"/>
              <a:ext cx="794007" cy="578242"/>
            </a:xfrm>
            <a:prstGeom prst="ellipse">
              <a:avLst/>
            </a:prstGeom>
            <a:gradFill>
              <a:gsLst>
                <a:gs pos="0">
                  <a:srgbClr val="FF8400">
                    <a:alpha val="32968"/>
                  </a:srgbClr>
                </a:gs>
                <a:gs pos="14286">
                  <a:srgbClr val="FF8400">
                    <a:alpha val="30764"/>
                  </a:srgbClr>
                </a:gs>
                <a:gs pos="28571">
                  <a:srgbClr val="FF8400">
                    <a:alpha val="24833"/>
                  </a:srgbClr>
                </a:gs>
                <a:gs pos="42857">
                  <a:srgbClr val="FF8400">
                    <a:alpha val="17075"/>
                  </a:srgbClr>
                </a:gs>
                <a:gs pos="57143">
                  <a:srgbClr val="FF8400">
                    <a:alpha val="9855"/>
                  </a:srgbClr>
                </a:gs>
                <a:gs pos="71429">
                  <a:srgbClr val="FF8400">
                    <a:alpha val="4740"/>
                  </a:srgbClr>
                </a:gs>
                <a:gs pos="85714">
                  <a:srgbClr val="FF8400">
                    <a:alpha val="1902"/>
                  </a:srgbClr>
                </a:gs>
                <a:gs pos="100000">
                  <a:srgbClr val="FF84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8" name="Splat 1368"/>
            <p:cNvSpPr>
              <a:spLocks noGrp="1"/>
            </p:cNvSpPr>
            <p:nvPr/>
          </p:nvSpPr>
          <p:spPr>
            <a:xfrm rot="7276012">
              <a:off x="2262206" y="2389494"/>
              <a:ext cx="906059" cy="633385"/>
            </a:xfrm>
            <a:prstGeom prst="ellipse">
              <a:avLst/>
            </a:prstGeom>
            <a:gradFill>
              <a:gsLst>
                <a:gs pos="0">
                  <a:srgbClr val="FFD000">
                    <a:alpha val="19661"/>
                  </a:srgbClr>
                </a:gs>
                <a:gs pos="14286">
                  <a:srgbClr val="FFD000">
                    <a:alpha val="18226"/>
                  </a:srgbClr>
                </a:gs>
                <a:gs pos="28571">
                  <a:srgbClr val="FFD000">
                    <a:alpha val="14463"/>
                  </a:srgbClr>
                </a:gs>
                <a:gs pos="42857">
                  <a:srgbClr val="FFD000">
                    <a:alpha val="9740"/>
                  </a:srgbClr>
                </a:gs>
                <a:gs pos="57143">
                  <a:srgbClr val="FFD000">
                    <a:alpha val="5520"/>
                  </a:srgbClr>
                </a:gs>
                <a:gs pos="71429">
                  <a:srgbClr val="FFD000">
                    <a:alpha val="2623"/>
                  </a:srgbClr>
                </a:gs>
                <a:gs pos="85714">
                  <a:srgbClr val="FFD000">
                    <a:alpha val="1045"/>
                  </a:srgbClr>
                </a:gs>
                <a:gs pos="100000">
                  <a:srgbClr val="FFD000">
                    <a:alpha val="3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9" name="Splat 1369"/>
            <p:cNvSpPr>
              <a:spLocks noGrp="1"/>
            </p:cNvSpPr>
            <p:nvPr/>
          </p:nvSpPr>
          <p:spPr>
            <a:xfrm rot="6275538">
              <a:off x="2143389" y="2643065"/>
              <a:ext cx="854246" cy="334456"/>
            </a:xfrm>
            <a:prstGeom prst="ellipse">
              <a:avLst/>
            </a:prstGeom>
            <a:gradFill>
              <a:gsLst>
                <a:gs pos="0">
                  <a:srgbClr val="FF0000">
                    <a:alpha val="28002"/>
                  </a:srgbClr>
                </a:gs>
                <a:gs pos="14286">
                  <a:srgbClr val="FF0000">
                    <a:alpha val="26064"/>
                  </a:srgbClr>
                </a:gs>
                <a:gs pos="28571">
                  <a:srgbClr val="FF0000">
                    <a:alpha val="20900"/>
                  </a:srgbClr>
                </a:gs>
                <a:gs pos="42857">
                  <a:srgbClr val="FF0000">
                    <a:alpha val="14254"/>
                  </a:srgbClr>
                </a:gs>
                <a:gs pos="57143">
                  <a:srgbClr val="FF0000">
                    <a:alpha val="8168"/>
                  </a:srgbClr>
                </a:gs>
                <a:gs pos="71429">
                  <a:srgbClr val="FF0000">
                    <a:alpha val="3910"/>
                  </a:srgbClr>
                </a:gs>
                <a:gs pos="85714">
                  <a:srgbClr val="FF0000">
                    <a:alpha val="1565"/>
                  </a:srgbClr>
                </a:gs>
                <a:gs pos="100000">
                  <a:srgbClr val="FF0000">
                    <a:alpha val="5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0" name="Splat 1370"/>
            <p:cNvSpPr>
              <a:spLocks noGrp="1"/>
            </p:cNvSpPr>
            <p:nvPr/>
          </p:nvSpPr>
          <p:spPr>
            <a:xfrm rot="9041265">
              <a:off x="1743059" y="2254075"/>
              <a:ext cx="949820" cy="73547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1" name="Splat 1371"/>
            <p:cNvSpPr>
              <a:spLocks noGrp="1"/>
            </p:cNvSpPr>
            <p:nvPr/>
          </p:nvSpPr>
          <p:spPr>
            <a:xfrm rot="8781600">
              <a:off x="1775743" y="2593974"/>
              <a:ext cx="726482" cy="278346"/>
            </a:xfrm>
            <a:prstGeom prst="ellipse">
              <a:avLst/>
            </a:prstGeom>
            <a:gradFill>
              <a:gsLst>
                <a:gs pos="0">
                  <a:srgbClr val="007D00">
                    <a:alpha val="32893"/>
                  </a:srgbClr>
                </a:gs>
                <a:gs pos="14286">
                  <a:srgbClr val="007D00">
                    <a:alpha val="30692"/>
                  </a:srgbClr>
                </a:gs>
                <a:gs pos="28571">
                  <a:srgbClr val="007D00">
                    <a:alpha val="24773"/>
                  </a:srgbClr>
                </a:gs>
                <a:gs pos="42857">
                  <a:srgbClr val="007D00">
                    <a:alpha val="17032"/>
                  </a:srgbClr>
                </a:gs>
                <a:gs pos="57143">
                  <a:srgbClr val="007D00">
                    <a:alpha val="9829"/>
                  </a:srgbClr>
                </a:gs>
                <a:gs pos="71429">
                  <a:srgbClr val="007D00">
                    <a:alpha val="4727"/>
                  </a:srgbClr>
                </a:gs>
                <a:gs pos="85714">
                  <a:srgbClr val="007D00">
                    <a:alpha val="1897"/>
                  </a:srgbClr>
                </a:gs>
                <a:gs pos="100000">
                  <a:srgbClr val="007D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2" name="Splat 1372"/>
            <p:cNvSpPr>
              <a:spLocks noGrp="1"/>
            </p:cNvSpPr>
            <p:nvPr/>
          </p:nvSpPr>
          <p:spPr>
            <a:xfrm rot="-10355235">
              <a:off x="1615478" y="2592543"/>
              <a:ext cx="650669" cy="343055"/>
            </a:xfrm>
            <a:prstGeom prst="ellipse">
              <a:avLst/>
            </a:prstGeom>
            <a:gradFill>
              <a:gsLst>
                <a:gs pos="0">
                  <a:srgbClr val="008000">
                    <a:alpha val="32968"/>
                  </a:srgbClr>
                </a:gs>
                <a:gs pos="14286">
                  <a:srgbClr val="008000">
                    <a:alpha val="30764"/>
                  </a:srgbClr>
                </a:gs>
                <a:gs pos="28571">
                  <a:srgbClr val="008000">
                    <a:alpha val="24833"/>
                  </a:srgbClr>
                </a:gs>
                <a:gs pos="42857">
                  <a:srgbClr val="008000">
                    <a:alpha val="17075"/>
                  </a:srgbClr>
                </a:gs>
                <a:gs pos="57143">
                  <a:srgbClr val="008000">
                    <a:alpha val="9855"/>
                  </a:srgbClr>
                </a:gs>
                <a:gs pos="71429">
                  <a:srgbClr val="008000">
                    <a:alpha val="4740"/>
                  </a:srgbClr>
                </a:gs>
                <a:gs pos="85714">
                  <a:srgbClr val="008000">
                    <a:alpha val="1902"/>
                  </a:srgbClr>
                </a:gs>
                <a:gs pos="100000">
                  <a:srgbClr val="008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3" name="Splat 1373"/>
            <p:cNvSpPr>
              <a:spLocks noGrp="1"/>
            </p:cNvSpPr>
            <p:nvPr/>
          </p:nvSpPr>
          <p:spPr>
            <a:xfrm rot="-8614739">
              <a:off x="1389067" y="2584244"/>
              <a:ext cx="641369" cy="284490"/>
            </a:xfrm>
            <a:prstGeom prst="ellipse">
              <a:avLst/>
            </a:prstGeom>
            <a:gradFill>
              <a:gsLst>
                <a:gs pos="0">
                  <a:srgbClr val="007A00">
                    <a:alpha val="26463"/>
                  </a:srgbClr>
                </a:gs>
                <a:gs pos="14286">
                  <a:srgbClr val="007A00">
                    <a:alpha val="24611"/>
                  </a:srgbClr>
                </a:gs>
                <a:gs pos="28571">
                  <a:srgbClr val="007A00">
                    <a:alpha val="19696"/>
                  </a:srgbClr>
                </a:gs>
                <a:gs pos="42857">
                  <a:srgbClr val="007A00">
                    <a:alpha val="13401"/>
                  </a:srgbClr>
                </a:gs>
                <a:gs pos="57143">
                  <a:srgbClr val="007A00">
                    <a:alpha val="7663"/>
                  </a:srgbClr>
                </a:gs>
                <a:gs pos="71429">
                  <a:srgbClr val="007A00">
                    <a:alpha val="3663"/>
                  </a:srgbClr>
                </a:gs>
                <a:gs pos="85714">
                  <a:srgbClr val="007A00">
                    <a:alpha val="1465"/>
                  </a:srgbClr>
                </a:gs>
                <a:gs pos="100000">
                  <a:srgbClr val="007A00">
                    <a:alpha val="4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4" name="Splat 1374"/>
            <p:cNvSpPr>
              <a:spLocks noGrp="1"/>
            </p:cNvSpPr>
            <p:nvPr/>
          </p:nvSpPr>
          <p:spPr>
            <a:xfrm rot="7989298">
              <a:off x="998629" y="2449080"/>
              <a:ext cx="969391" cy="707404"/>
            </a:xfrm>
            <a:prstGeom prst="ellipse">
              <a:avLst/>
            </a:prstGeom>
            <a:gradFill>
              <a:gsLst>
                <a:gs pos="0">
                  <a:srgbClr val="00FF00">
                    <a:alpha val="2273"/>
                  </a:srgbClr>
                </a:gs>
                <a:gs pos="14286">
                  <a:srgbClr val="00FF00">
                    <a:alpha val="2091"/>
                  </a:srgbClr>
                </a:gs>
                <a:gs pos="28571">
                  <a:srgbClr val="00FF00">
                    <a:alpha val="1628"/>
                  </a:srgbClr>
                </a:gs>
                <a:gs pos="42857">
                  <a:srgbClr val="00FF00">
                    <a:alpha val="1071"/>
                  </a:srgbClr>
                </a:gs>
                <a:gs pos="57143">
                  <a:srgbClr val="00FF00">
                    <a:alpha val="595"/>
                  </a:srgbClr>
                </a:gs>
                <a:gs pos="71429">
                  <a:srgbClr val="00FF00">
                    <a:alpha val="279"/>
                  </a:srgbClr>
                </a:gs>
                <a:gs pos="85714">
                  <a:srgbClr val="00FF00">
                    <a:alpha val="110"/>
                  </a:srgbClr>
                </a:gs>
                <a:gs pos="100000">
                  <a:srgbClr val="00FF00">
                    <a:alpha val="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5" name="Splat 1375"/>
            <p:cNvSpPr>
              <a:spLocks noGrp="1"/>
            </p:cNvSpPr>
            <p:nvPr/>
          </p:nvSpPr>
          <p:spPr>
            <a:xfrm rot="-8403508">
              <a:off x="764475" y="2543480"/>
              <a:ext cx="911223" cy="39114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6" name="Splat 1376"/>
            <p:cNvSpPr>
              <a:spLocks noGrp="1"/>
            </p:cNvSpPr>
            <p:nvPr/>
          </p:nvSpPr>
          <p:spPr>
            <a:xfrm rot="3264436">
              <a:off x="664791" y="2403031"/>
              <a:ext cx="862012" cy="61056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7" name="Splat 1377"/>
            <p:cNvSpPr>
              <a:spLocks noGrp="1"/>
            </p:cNvSpPr>
            <p:nvPr/>
          </p:nvSpPr>
          <p:spPr>
            <a:xfrm rot="9547258">
              <a:off x="528984" y="2363974"/>
              <a:ext cx="884226" cy="70731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8" name="Splat 1378"/>
            <p:cNvSpPr>
              <a:spLocks noGrp="1"/>
            </p:cNvSpPr>
            <p:nvPr/>
          </p:nvSpPr>
          <p:spPr>
            <a:xfrm rot="8676355">
              <a:off x="392042" y="2513342"/>
              <a:ext cx="686973" cy="48737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9" name="Splat 1379"/>
            <p:cNvSpPr>
              <a:spLocks noGrp="1"/>
            </p:cNvSpPr>
            <p:nvPr/>
          </p:nvSpPr>
          <p:spPr>
            <a:xfrm rot="3561261">
              <a:off x="102117" y="2601073"/>
              <a:ext cx="959840" cy="389324"/>
            </a:xfrm>
            <a:prstGeom prst="ellipse">
              <a:avLst/>
            </a:prstGeom>
            <a:gradFill>
              <a:gsLst>
                <a:gs pos="0">
                  <a:srgbClr val="FFFF00">
                    <a:alpha val="3649"/>
                  </a:srgbClr>
                </a:gs>
                <a:gs pos="14286">
                  <a:srgbClr val="FFFF00">
                    <a:alpha val="3359"/>
                  </a:srgbClr>
                </a:gs>
                <a:gs pos="28571">
                  <a:srgbClr val="FFFF00">
                    <a:alpha val="2618"/>
                  </a:srgbClr>
                </a:gs>
                <a:gs pos="42857">
                  <a:srgbClr val="FFFF00">
                    <a:alpha val="1725"/>
                  </a:srgbClr>
                </a:gs>
                <a:gs pos="57143">
                  <a:srgbClr val="FFFF00">
                    <a:alpha val="960"/>
                  </a:srgbClr>
                </a:gs>
                <a:gs pos="71429">
                  <a:srgbClr val="FFFF00">
                    <a:alpha val="450"/>
                  </a:srgbClr>
                </a:gs>
                <a:gs pos="85714">
                  <a:srgbClr val="FFFF00">
                    <a:alpha val="178"/>
                  </a:srgbClr>
                </a:gs>
                <a:gs pos="100000">
                  <a:srgbClr val="FFFF00">
                    <a:alpha val="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0" name="Splat 1380"/>
            <p:cNvSpPr>
              <a:spLocks noGrp="1"/>
            </p:cNvSpPr>
            <p:nvPr/>
          </p:nvSpPr>
          <p:spPr>
            <a:xfrm rot="6841682">
              <a:off x="2984839" y="2482157"/>
              <a:ext cx="783306" cy="141306"/>
            </a:xfrm>
            <a:prstGeom prst="ellipse">
              <a:avLst/>
            </a:prstGeom>
            <a:gradFill>
              <a:gsLst>
                <a:gs pos="0">
                  <a:srgbClr val="FF7900">
                    <a:alpha val="32968"/>
                  </a:srgbClr>
                </a:gs>
                <a:gs pos="14286">
                  <a:srgbClr val="FF7900">
                    <a:alpha val="30764"/>
                  </a:srgbClr>
                </a:gs>
                <a:gs pos="28571">
                  <a:srgbClr val="FF7900">
                    <a:alpha val="24833"/>
                  </a:srgbClr>
                </a:gs>
                <a:gs pos="42857">
                  <a:srgbClr val="FF7900">
                    <a:alpha val="17075"/>
                  </a:srgbClr>
                </a:gs>
                <a:gs pos="57143">
                  <a:srgbClr val="FF7900">
                    <a:alpha val="9855"/>
                  </a:srgbClr>
                </a:gs>
                <a:gs pos="71429">
                  <a:srgbClr val="FF7900">
                    <a:alpha val="4740"/>
                  </a:srgbClr>
                </a:gs>
                <a:gs pos="85714">
                  <a:srgbClr val="FF7900">
                    <a:alpha val="1902"/>
                  </a:srgbClr>
                </a:gs>
                <a:gs pos="100000">
                  <a:srgbClr val="FF7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1" name="Splat 1381"/>
            <p:cNvSpPr>
              <a:spLocks noGrp="1"/>
            </p:cNvSpPr>
            <p:nvPr/>
          </p:nvSpPr>
          <p:spPr>
            <a:xfrm rot="10390930">
              <a:off x="2839385" y="2305465"/>
              <a:ext cx="592450" cy="46607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2" name="Splat 1382"/>
            <p:cNvSpPr>
              <a:spLocks noGrp="1"/>
            </p:cNvSpPr>
            <p:nvPr/>
          </p:nvSpPr>
          <p:spPr>
            <a:xfrm rot="8772707">
              <a:off x="2622915" y="2170206"/>
              <a:ext cx="622768" cy="55207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3" name="Splat 1383"/>
            <p:cNvSpPr>
              <a:spLocks noGrp="1"/>
            </p:cNvSpPr>
            <p:nvPr/>
          </p:nvSpPr>
          <p:spPr>
            <a:xfrm rot="6081326">
              <a:off x="2337884" y="2297586"/>
              <a:ext cx="691071" cy="45921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4" name="Splat 1384"/>
            <p:cNvSpPr>
              <a:spLocks noGrp="1"/>
            </p:cNvSpPr>
            <p:nvPr/>
          </p:nvSpPr>
          <p:spPr>
            <a:xfrm rot="5653809">
              <a:off x="2173415" y="2243253"/>
              <a:ext cx="949726" cy="507784"/>
            </a:xfrm>
            <a:prstGeom prst="ellipse">
              <a:avLst/>
            </a:prstGeom>
            <a:gradFill>
              <a:gsLst>
                <a:gs pos="0">
                  <a:srgbClr val="FFCA00">
                    <a:alpha val="30705"/>
                  </a:srgbClr>
                </a:gs>
                <a:gs pos="14286">
                  <a:srgbClr val="FFCA00">
                    <a:alpha val="28619"/>
                  </a:srgbClr>
                </a:gs>
                <a:gs pos="28571">
                  <a:srgbClr val="FFCA00">
                    <a:alpha val="23031"/>
                  </a:srgbClr>
                </a:gs>
                <a:gs pos="42857">
                  <a:srgbClr val="FFCA00">
                    <a:alpha val="15777"/>
                  </a:srgbClr>
                </a:gs>
                <a:gs pos="57143">
                  <a:srgbClr val="FFCA00">
                    <a:alpha val="9075"/>
                  </a:srgbClr>
                </a:gs>
                <a:gs pos="71429">
                  <a:srgbClr val="FFCA00">
                    <a:alpha val="4356"/>
                  </a:srgbClr>
                </a:gs>
                <a:gs pos="85714">
                  <a:srgbClr val="FFCA00">
                    <a:alpha val="1746"/>
                  </a:srgbClr>
                </a:gs>
                <a:gs pos="100000">
                  <a:srgbClr val="FFCA00">
                    <a:alpha val="5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5" name="Splat 1385"/>
            <p:cNvSpPr>
              <a:spLocks noGrp="1"/>
            </p:cNvSpPr>
            <p:nvPr/>
          </p:nvSpPr>
          <p:spPr>
            <a:xfrm rot="9007684">
              <a:off x="1722730" y="1964641"/>
              <a:ext cx="1044295" cy="94952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6" name="Splat 1386"/>
            <p:cNvSpPr>
              <a:spLocks noGrp="1"/>
            </p:cNvSpPr>
            <p:nvPr/>
          </p:nvSpPr>
          <p:spPr>
            <a:xfrm rot="6971798">
              <a:off x="1943885" y="2315937"/>
              <a:ext cx="563056" cy="480576"/>
            </a:xfrm>
            <a:prstGeom prst="ellipse">
              <a:avLst/>
            </a:prstGeom>
            <a:gradFill>
              <a:gsLst>
                <a:gs pos="0">
                  <a:srgbClr val="006900">
                    <a:alpha val="30675"/>
                  </a:srgbClr>
                </a:gs>
                <a:gs pos="14286">
                  <a:srgbClr val="006900">
                    <a:alpha val="28590"/>
                  </a:srgbClr>
                </a:gs>
                <a:gs pos="28571">
                  <a:srgbClr val="006900">
                    <a:alpha val="23007"/>
                  </a:srgbClr>
                </a:gs>
                <a:gs pos="42857">
                  <a:srgbClr val="006900">
                    <a:alpha val="15759"/>
                  </a:srgbClr>
                </a:gs>
                <a:gs pos="57143">
                  <a:srgbClr val="006900">
                    <a:alpha val="9065"/>
                  </a:srgbClr>
                </a:gs>
                <a:gs pos="71429">
                  <a:srgbClr val="006900">
                    <a:alpha val="4351"/>
                  </a:srgbClr>
                </a:gs>
                <a:gs pos="85714">
                  <a:srgbClr val="006900">
                    <a:alpha val="1744"/>
                  </a:srgbClr>
                </a:gs>
                <a:gs pos="100000">
                  <a:srgbClr val="006900">
                    <a:alpha val="5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7" name="Splat 1387"/>
            <p:cNvSpPr>
              <a:spLocks noGrp="1"/>
            </p:cNvSpPr>
            <p:nvPr/>
          </p:nvSpPr>
          <p:spPr>
            <a:xfrm rot="5589928">
              <a:off x="1569272" y="2316756"/>
              <a:ext cx="729718" cy="568684"/>
            </a:xfrm>
            <a:prstGeom prst="ellipse">
              <a:avLst/>
            </a:prstGeom>
            <a:gradFill>
              <a:gsLst>
                <a:gs pos="0">
                  <a:srgbClr val="00B800">
                    <a:alpha val="27020"/>
                  </a:srgbClr>
                </a:gs>
                <a:gs pos="14286">
                  <a:srgbClr val="00B800">
                    <a:alpha val="25137"/>
                  </a:srgbClr>
                </a:gs>
                <a:gs pos="28571">
                  <a:srgbClr val="00B800">
                    <a:alpha val="20132"/>
                  </a:srgbClr>
                </a:gs>
                <a:gs pos="42857">
                  <a:srgbClr val="00B800">
                    <a:alpha val="13709"/>
                  </a:srgbClr>
                </a:gs>
                <a:gs pos="57143">
                  <a:srgbClr val="00B800">
                    <a:alpha val="7845"/>
                  </a:srgbClr>
                </a:gs>
                <a:gs pos="71429">
                  <a:srgbClr val="00B800">
                    <a:alpha val="3752"/>
                  </a:srgbClr>
                </a:gs>
                <a:gs pos="85714">
                  <a:srgbClr val="00B800">
                    <a:alpha val="1501"/>
                  </a:srgbClr>
                </a:gs>
                <a:gs pos="100000">
                  <a:srgbClr val="00B800">
                    <a:alpha val="5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8" name="Splat 1388"/>
            <p:cNvSpPr>
              <a:spLocks noGrp="1"/>
            </p:cNvSpPr>
            <p:nvPr/>
          </p:nvSpPr>
          <p:spPr>
            <a:xfrm rot="-8421037">
              <a:off x="1376671" y="2241716"/>
              <a:ext cx="733447" cy="559646"/>
            </a:xfrm>
            <a:prstGeom prst="ellipse">
              <a:avLst/>
            </a:prstGeom>
            <a:gradFill>
              <a:gsLst>
                <a:gs pos="0">
                  <a:srgbClr val="00C600">
                    <a:alpha val="30646"/>
                  </a:srgbClr>
                </a:gs>
                <a:gs pos="14286">
                  <a:srgbClr val="00C600">
                    <a:alpha val="28562"/>
                  </a:srgbClr>
                </a:gs>
                <a:gs pos="28571">
                  <a:srgbClr val="00C600">
                    <a:alpha val="22984"/>
                  </a:srgbClr>
                </a:gs>
                <a:gs pos="42857">
                  <a:srgbClr val="00C600">
                    <a:alpha val="15743"/>
                  </a:srgbClr>
                </a:gs>
                <a:gs pos="57143">
                  <a:srgbClr val="00C600">
                    <a:alpha val="9055"/>
                  </a:srgbClr>
                </a:gs>
                <a:gs pos="71429">
                  <a:srgbClr val="00C600">
                    <a:alpha val="4346"/>
                  </a:srgbClr>
                </a:gs>
                <a:gs pos="85714">
                  <a:srgbClr val="00C600">
                    <a:alpha val="1742"/>
                  </a:srgbClr>
                </a:gs>
                <a:gs pos="100000">
                  <a:srgbClr val="00C600">
                    <a:alpha val="5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9" name="Splat 1389"/>
            <p:cNvSpPr>
              <a:spLocks noGrp="1"/>
            </p:cNvSpPr>
            <p:nvPr/>
          </p:nvSpPr>
          <p:spPr>
            <a:xfrm rot="3196091">
              <a:off x="1100908" y="2378963"/>
              <a:ext cx="891191" cy="307545"/>
            </a:xfrm>
            <a:prstGeom prst="ellipse">
              <a:avLst/>
            </a:prstGeom>
            <a:gradFill>
              <a:gsLst>
                <a:gs pos="0">
                  <a:srgbClr val="007100">
                    <a:alpha val="30505"/>
                  </a:srgbClr>
                </a:gs>
                <a:gs pos="14286">
                  <a:srgbClr val="007100">
                    <a:alpha val="28429"/>
                  </a:srgbClr>
                </a:gs>
                <a:gs pos="28571">
                  <a:srgbClr val="007100">
                    <a:alpha val="22872"/>
                  </a:srgbClr>
                </a:gs>
                <a:gs pos="42857">
                  <a:srgbClr val="007100">
                    <a:alpha val="15663"/>
                  </a:srgbClr>
                </a:gs>
                <a:gs pos="57143">
                  <a:srgbClr val="007100">
                    <a:alpha val="9007"/>
                  </a:srgbClr>
                </a:gs>
                <a:gs pos="71429">
                  <a:srgbClr val="007100">
                    <a:alpha val="4322"/>
                  </a:srgbClr>
                </a:gs>
                <a:gs pos="85714">
                  <a:srgbClr val="007100">
                    <a:alpha val="1732"/>
                  </a:srgbClr>
                </a:gs>
                <a:gs pos="100000">
                  <a:srgbClr val="007100">
                    <a:alpha val="5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0" name="Splat 1390"/>
            <p:cNvSpPr>
              <a:spLocks noGrp="1"/>
            </p:cNvSpPr>
            <p:nvPr/>
          </p:nvSpPr>
          <p:spPr>
            <a:xfrm rot="6009436">
              <a:off x="678709" y="2183206"/>
              <a:ext cx="1093795" cy="104472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1" name="Splat 1391"/>
            <p:cNvSpPr>
              <a:spLocks noGrp="1"/>
            </p:cNvSpPr>
            <p:nvPr/>
          </p:nvSpPr>
          <p:spPr>
            <a:xfrm rot="2863452">
              <a:off x="773734" y="2440031"/>
              <a:ext cx="860854" cy="30509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2" name="Splat 1392"/>
            <p:cNvSpPr>
              <a:spLocks noGrp="1"/>
            </p:cNvSpPr>
            <p:nvPr/>
          </p:nvSpPr>
          <p:spPr>
            <a:xfrm rot="9650613">
              <a:off x="684311" y="2312506"/>
              <a:ext cx="632810" cy="50942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3" name="Splat 1393"/>
            <p:cNvSpPr>
              <a:spLocks noGrp="1"/>
            </p:cNvSpPr>
            <p:nvPr/>
          </p:nvSpPr>
          <p:spPr>
            <a:xfrm rot="-8186762">
              <a:off x="240642" y="2241410"/>
              <a:ext cx="1090686" cy="87624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4" name="Splat 1394"/>
            <p:cNvSpPr>
              <a:spLocks noGrp="1"/>
            </p:cNvSpPr>
            <p:nvPr/>
          </p:nvSpPr>
          <p:spPr>
            <a:xfrm rot="7300906">
              <a:off x="180542" y="2454854"/>
              <a:ext cx="431019" cy="225150"/>
            </a:xfrm>
            <a:prstGeom prst="ellipse">
              <a:avLst/>
            </a:prstGeom>
            <a:gradFill>
              <a:gsLst>
                <a:gs pos="0">
                  <a:srgbClr val="00FF00">
                    <a:alpha val="19431"/>
                  </a:srgbClr>
                </a:gs>
                <a:gs pos="14286">
                  <a:srgbClr val="00FF00">
                    <a:alpha val="18011"/>
                  </a:srgbClr>
                </a:gs>
                <a:gs pos="28571">
                  <a:srgbClr val="00FF00">
                    <a:alpha val="14289"/>
                  </a:srgbClr>
                </a:gs>
                <a:gs pos="42857">
                  <a:srgbClr val="00FF00">
                    <a:alpha val="9619"/>
                  </a:srgbClr>
                </a:gs>
                <a:gs pos="57143">
                  <a:srgbClr val="00FF00">
                    <a:alpha val="5450"/>
                  </a:srgbClr>
                </a:gs>
                <a:gs pos="71429">
                  <a:srgbClr val="00FF00">
                    <a:alpha val="2589"/>
                  </a:srgbClr>
                </a:gs>
                <a:gs pos="85714">
                  <a:srgbClr val="00FF00">
                    <a:alpha val="1032"/>
                  </a:srgbClr>
                </a:gs>
                <a:gs pos="100000">
                  <a:srgbClr val="00FF00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5" name="Splat 1395"/>
            <p:cNvSpPr>
              <a:spLocks noGrp="1"/>
            </p:cNvSpPr>
            <p:nvPr/>
          </p:nvSpPr>
          <p:spPr>
            <a:xfrm rot="6322712">
              <a:off x="3097695" y="2277742"/>
              <a:ext cx="936582" cy="1919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6" name="Splat 1396"/>
            <p:cNvSpPr>
              <a:spLocks noGrp="1"/>
            </p:cNvSpPr>
            <p:nvPr/>
          </p:nvSpPr>
          <p:spPr>
            <a:xfrm rot="6497642">
              <a:off x="2841497" y="2149946"/>
              <a:ext cx="821870" cy="386490"/>
            </a:xfrm>
            <a:prstGeom prst="ellipse">
              <a:avLst/>
            </a:prstGeom>
            <a:gradFill>
              <a:gsLst>
                <a:gs pos="0">
                  <a:srgbClr val="FF8800">
                    <a:alpha val="30591"/>
                  </a:srgbClr>
                </a:gs>
                <a:gs pos="14286">
                  <a:srgbClr val="FF8800">
                    <a:alpha val="28511"/>
                  </a:srgbClr>
                </a:gs>
                <a:gs pos="28571">
                  <a:srgbClr val="FF8800">
                    <a:alpha val="22940"/>
                  </a:srgbClr>
                </a:gs>
                <a:gs pos="42857">
                  <a:srgbClr val="FF8800">
                    <a:alpha val="15712"/>
                  </a:srgbClr>
                </a:gs>
                <a:gs pos="57143">
                  <a:srgbClr val="FF8800">
                    <a:alpha val="9036"/>
                  </a:srgbClr>
                </a:gs>
                <a:gs pos="71429">
                  <a:srgbClr val="FF8800">
                    <a:alpha val="4337"/>
                  </a:srgbClr>
                </a:gs>
                <a:gs pos="85714">
                  <a:srgbClr val="FF8800">
                    <a:alpha val="1738"/>
                  </a:srgbClr>
                </a:gs>
                <a:gs pos="100000">
                  <a:srgbClr val="FF8800">
                    <a:alpha val="5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7" name="Splat 1397"/>
            <p:cNvSpPr>
              <a:spLocks noGrp="1"/>
            </p:cNvSpPr>
            <p:nvPr/>
          </p:nvSpPr>
          <p:spPr>
            <a:xfrm rot="5983426">
              <a:off x="2768486" y="2061064"/>
              <a:ext cx="769796" cy="568980"/>
            </a:xfrm>
            <a:prstGeom prst="ellipse">
              <a:avLst/>
            </a:prstGeom>
            <a:gradFill>
              <a:gsLst>
                <a:gs pos="0">
                  <a:srgbClr val="FF8600">
                    <a:alpha val="27554"/>
                  </a:srgbClr>
                </a:gs>
                <a:gs pos="14286">
                  <a:srgbClr val="FF8600">
                    <a:alpha val="25640"/>
                  </a:srgbClr>
                </a:gs>
                <a:gs pos="28571">
                  <a:srgbClr val="FF8600">
                    <a:alpha val="20549"/>
                  </a:srgbClr>
                </a:gs>
                <a:gs pos="42857">
                  <a:srgbClr val="FF8600">
                    <a:alpha val="14005"/>
                  </a:srgbClr>
                </a:gs>
                <a:gs pos="57143">
                  <a:srgbClr val="FF8600">
                    <a:alpha val="8020"/>
                  </a:srgbClr>
                </a:gs>
                <a:gs pos="71429">
                  <a:srgbClr val="FF8600">
                    <a:alpha val="3838"/>
                  </a:srgbClr>
                </a:gs>
                <a:gs pos="85714">
                  <a:srgbClr val="FF8600">
                    <a:alpha val="1536"/>
                  </a:srgbClr>
                </a:gs>
                <a:gs pos="100000">
                  <a:srgbClr val="FF8600">
                    <a:alpha val="5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8" name="Splat 1398"/>
            <p:cNvSpPr>
              <a:spLocks noGrp="1"/>
            </p:cNvSpPr>
            <p:nvPr/>
          </p:nvSpPr>
          <p:spPr>
            <a:xfrm rot="8663651">
              <a:off x="2434981" y="1949110"/>
              <a:ext cx="944256" cy="743746"/>
            </a:xfrm>
            <a:prstGeom prst="ellipse">
              <a:avLst/>
            </a:prstGeom>
            <a:gradFill>
              <a:gsLst>
                <a:gs pos="0">
                  <a:srgbClr val="FFFF00">
                    <a:alpha val="31999"/>
                  </a:srgbClr>
                </a:gs>
                <a:gs pos="14286">
                  <a:srgbClr val="FFFF00">
                    <a:alpha val="29844"/>
                  </a:srgbClr>
                </a:gs>
                <a:gs pos="28571">
                  <a:srgbClr val="FFFF00">
                    <a:alpha val="24059"/>
                  </a:srgbClr>
                </a:gs>
                <a:gs pos="42857">
                  <a:srgbClr val="FFFF00">
                    <a:alpha val="16516"/>
                  </a:srgbClr>
                </a:gs>
                <a:gs pos="57143">
                  <a:srgbClr val="FFFF00">
                    <a:alpha val="9519"/>
                  </a:srgbClr>
                </a:gs>
                <a:gs pos="71429">
                  <a:srgbClr val="FFFF00">
                    <a:alpha val="4574"/>
                  </a:srgbClr>
                </a:gs>
                <a:gs pos="85714">
                  <a:srgbClr val="FFFF00">
                    <a:alpha val="1834"/>
                  </a:srgbClr>
                </a:gs>
                <a:gs pos="100000">
                  <a:srgbClr val="FFFF00">
                    <a:alpha val="6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9" name="Splat 1399"/>
            <p:cNvSpPr>
              <a:spLocks noGrp="1"/>
            </p:cNvSpPr>
            <p:nvPr/>
          </p:nvSpPr>
          <p:spPr>
            <a:xfrm rot="6233244">
              <a:off x="2357384" y="1958084"/>
              <a:ext cx="843057" cy="685593"/>
            </a:xfrm>
            <a:prstGeom prst="ellipse">
              <a:avLst/>
            </a:prstGeom>
            <a:gradFill>
              <a:gsLst>
                <a:gs pos="0">
                  <a:srgbClr val="FF0000">
                    <a:alpha val="26066"/>
                  </a:srgbClr>
                </a:gs>
                <a:gs pos="14286">
                  <a:srgbClr val="FF0000">
                    <a:alpha val="24238"/>
                  </a:srgbClr>
                </a:gs>
                <a:gs pos="28571">
                  <a:srgbClr val="FF0000">
                    <a:alpha val="19388"/>
                  </a:srgbClr>
                </a:gs>
                <a:gs pos="42857">
                  <a:srgbClr val="FF0000">
                    <a:alpha val="13182"/>
                  </a:srgbClr>
                </a:gs>
                <a:gs pos="57143">
                  <a:srgbClr val="FF0000">
                    <a:alpha val="7534"/>
                  </a:srgbClr>
                </a:gs>
                <a:gs pos="71429">
                  <a:srgbClr val="FF0000">
                    <a:alpha val="3600"/>
                  </a:srgbClr>
                </a:gs>
                <a:gs pos="85714">
                  <a:srgbClr val="FF0000">
                    <a:alpha val="1439"/>
                  </a:srgbClr>
                </a:gs>
                <a:gs pos="100000">
                  <a:srgbClr val="FF0000">
                    <a:alpha val="4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0" name="Splat 1400"/>
            <p:cNvSpPr>
              <a:spLocks noGrp="1"/>
            </p:cNvSpPr>
            <p:nvPr/>
          </p:nvSpPr>
          <p:spPr>
            <a:xfrm rot="4736217">
              <a:off x="2129191" y="2137775"/>
              <a:ext cx="899719" cy="271901"/>
            </a:xfrm>
            <a:prstGeom prst="ellipse">
              <a:avLst/>
            </a:prstGeom>
            <a:gradFill>
              <a:gsLst>
                <a:gs pos="0">
                  <a:srgbClr val="FF4300">
                    <a:alpha val="32968"/>
                  </a:srgbClr>
                </a:gs>
                <a:gs pos="14286">
                  <a:srgbClr val="FF4300">
                    <a:alpha val="30764"/>
                  </a:srgbClr>
                </a:gs>
                <a:gs pos="28571">
                  <a:srgbClr val="FF4300">
                    <a:alpha val="24833"/>
                  </a:srgbClr>
                </a:gs>
                <a:gs pos="42857">
                  <a:srgbClr val="FF4300">
                    <a:alpha val="17075"/>
                  </a:srgbClr>
                </a:gs>
                <a:gs pos="57143">
                  <a:srgbClr val="FF4300">
                    <a:alpha val="9855"/>
                  </a:srgbClr>
                </a:gs>
                <a:gs pos="71429">
                  <a:srgbClr val="FF4300">
                    <a:alpha val="4740"/>
                  </a:srgbClr>
                </a:gs>
                <a:gs pos="85714">
                  <a:srgbClr val="FF4300">
                    <a:alpha val="1902"/>
                  </a:srgbClr>
                </a:gs>
                <a:gs pos="100000">
                  <a:srgbClr val="FF4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1" name="Splat 1401"/>
            <p:cNvSpPr>
              <a:spLocks noGrp="1"/>
            </p:cNvSpPr>
            <p:nvPr/>
          </p:nvSpPr>
          <p:spPr>
            <a:xfrm rot="3642826">
              <a:off x="2024350" y="2137717"/>
              <a:ext cx="578259" cy="277925"/>
            </a:xfrm>
            <a:prstGeom prst="ellipse">
              <a:avLst/>
            </a:prstGeom>
            <a:gradFill>
              <a:gsLst>
                <a:gs pos="0">
                  <a:srgbClr val="00FF00">
                    <a:alpha val="26860"/>
                  </a:srgbClr>
                </a:gs>
                <a:gs pos="14286">
                  <a:srgbClr val="00FF00">
                    <a:alpha val="24986"/>
                  </a:srgbClr>
                </a:gs>
                <a:gs pos="28571">
                  <a:srgbClr val="00FF00">
                    <a:alpha val="20007"/>
                  </a:srgbClr>
                </a:gs>
                <a:gs pos="42857">
                  <a:srgbClr val="00FF00">
                    <a:alpha val="13620"/>
                  </a:srgbClr>
                </a:gs>
                <a:gs pos="57143">
                  <a:srgbClr val="00FF00">
                    <a:alpha val="7793"/>
                  </a:srgbClr>
                </a:gs>
                <a:gs pos="71429">
                  <a:srgbClr val="00FF00">
                    <a:alpha val="3726"/>
                  </a:srgbClr>
                </a:gs>
                <a:gs pos="85714">
                  <a:srgbClr val="00FF00">
                    <a:alpha val="1491"/>
                  </a:srgbClr>
                </a:gs>
                <a:gs pos="100000">
                  <a:srgbClr val="00FF00">
                    <a:alpha val="5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2" name="Splat 1402"/>
            <p:cNvSpPr>
              <a:spLocks noGrp="1"/>
            </p:cNvSpPr>
            <p:nvPr/>
          </p:nvSpPr>
          <p:spPr>
            <a:xfrm rot="3687150">
              <a:off x="1809727" y="2131404"/>
              <a:ext cx="759971" cy="461858"/>
            </a:xfrm>
            <a:prstGeom prst="ellipse">
              <a:avLst/>
            </a:prstGeom>
            <a:gradFill>
              <a:gsLst>
                <a:gs pos="0">
                  <a:srgbClr val="009200">
                    <a:alpha val="32968"/>
                  </a:srgbClr>
                </a:gs>
                <a:gs pos="14286">
                  <a:srgbClr val="009200">
                    <a:alpha val="30764"/>
                  </a:srgbClr>
                </a:gs>
                <a:gs pos="28571">
                  <a:srgbClr val="009200">
                    <a:alpha val="24833"/>
                  </a:srgbClr>
                </a:gs>
                <a:gs pos="42857">
                  <a:srgbClr val="009200">
                    <a:alpha val="17075"/>
                  </a:srgbClr>
                </a:gs>
                <a:gs pos="57143">
                  <a:srgbClr val="009200">
                    <a:alpha val="9855"/>
                  </a:srgbClr>
                </a:gs>
                <a:gs pos="71429">
                  <a:srgbClr val="009200">
                    <a:alpha val="4740"/>
                  </a:srgbClr>
                </a:gs>
                <a:gs pos="85714">
                  <a:srgbClr val="009200">
                    <a:alpha val="1902"/>
                  </a:srgbClr>
                </a:gs>
                <a:gs pos="100000">
                  <a:srgbClr val="009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3" name="Splat 1403"/>
            <p:cNvSpPr>
              <a:spLocks noGrp="1"/>
            </p:cNvSpPr>
            <p:nvPr/>
          </p:nvSpPr>
          <p:spPr>
            <a:xfrm rot="3712270">
              <a:off x="1682150" y="2082926"/>
              <a:ext cx="693199" cy="555386"/>
            </a:xfrm>
            <a:prstGeom prst="ellipse">
              <a:avLst/>
            </a:prstGeom>
            <a:gradFill>
              <a:gsLst>
                <a:gs pos="0">
                  <a:srgbClr val="007C00">
                    <a:alpha val="32968"/>
                  </a:srgbClr>
                </a:gs>
                <a:gs pos="14286">
                  <a:srgbClr val="007C00">
                    <a:alpha val="30764"/>
                  </a:srgbClr>
                </a:gs>
                <a:gs pos="28571">
                  <a:srgbClr val="007C00">
                    <a:alpha val="24833"/>
                  </a:srgbClr>
                </a:gs>
                <a:gs pos="42857">
                  <a:srgbClr val="007C00">
                    <a:alpha val="17075"/>
                  </a:srgbClr>
                </a:gs>
                <a:gs pos="57143">
                  <a:srgbClr val="007C00">
                    <a:alpha val="9855"/>
                  </a:srgbClr>
                </a:gs>
                <a:gs pos="71429">
                  <a:srgbClr val="007C00">
                    <a:alpha val="4740"/>
                  </a:srgbClr>
                </a:gs>
                <a:gs pos="85714">
                  <a:srgbClr val="007C00">
                    <a:alpha val="1902"/>
                  </a:srgbClr>
                </a:gs>
                <a:gs pos="100000">
                  <a:srgbClr val="007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4" name="Splat 1404"/>
            <p:cNvSpPr>
              <a:spLocks noGrp="1"/>
            </p:cNvSpPr>
            <p:nvPr/>
          </p:nvSpPr>
          <p:spPr>
            <a:xfrm rot="-8189623">
              <a:off x="1421801" y="2051121"/>
              <a:ext cx="722683" cy="544385"/>
            </a:xfrm>
            <a:prstGeom prst="ellipse">
              <a:avLst/>
            </a:prstGeom>
            <a:gradFill>
              <a:gsLst>
                <a:gs pos="0">
                  <a:srgbClr val="008900">
                    <a:alpha val="32785"/>
                  </a:srgbClr>
                </a:gs>
                <a:gs pos="14286">
                  <a:srgbClr val="008900">
                    <a:alpha val="30590"/>
                  </a:srgbClr>
                </a:gs>
                <a:gs pos="28571">
                  <a:srgbClr val="008900">
                    <a:alpha val="24687"/>
                  </a:srgbClr>
                </a:gs>
                <a:gs pos="42857">
                  <a:srgbClr val="008900">
                    <a:alpha val="16969"/>
                  </a:srgbClr>
                </a:gs>
                <a:gs pos="57143">
                  <a:srgbClr val="008900">
                    <a:alpha val="9791"/>
                  </a:srgbClr>
                </a:gs>
                <a:gs pos="71429">
                  <a:srgbClr val="008900">
                    <a:alpha val="4709"/>
                  </a:srgbClr>
                </a:gs>
                <a:gs pos="85714">
                  <a:srgbClr val="008900">
                    <a:alpha val="1889"/>
                  </a:srgbClr>
                </a:gs>
                <a:gs pos="100000">
                  <a:srgbClr val="008900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5" name="Splat 1405"/>
            <p:cNvSpPr>
              <a:spLocks noGrp="1"/>
            </p:cNvSpPr>
            <p:nvPr/>
          </p:nvSpPr>
          <p:spPr>
            <a:xfrm rot="3613128">
              <a:off x="1153868" y="2072232"/>
              <a:ext cx="796942" cy="484479"/>
            </a:xfrm>
            <a:prstGeom prst="ellipse">
              <a:avLst/>
            </a:prstGeom>
            <a:gradFill>
              <a:gsLst>
                <a:gs pos="0">
                  <a:srgbClr val="007900">
                    <a:alpha val="32968"/>
                  </a:srgbClr>
                </a:gs>
                <a:gs pos="14286">
                  <a:srgbClr val="007900">
                    <a:alpha val="30764"/>
                  </a:srgbClr>
                </a:gs>
                <a:gs pos="28571">
                  <a:srgbClr val="007900">
                    <a:alpha val="24833"/>
                  </a:srgbClr>
                </a:gs>
                <a:gs pos="42857">
                  <a:srgbClr val="007900">
                    <a:alpha val="17075"/>
                  </a:srgbClr>
                </a:gs>
                <a:gs pos="57143">
                  <a:srgbClr val="007900">
                    <a:alpha val="9855"/>
                  </a:srgbClr>
                </a:gs>
                <a:gs pos="71429">
                  <a:srgbClr val="007900">
                    <a:alpha val="4740"/>
                  </a:srgbClr>
                </a:gs>
                <a:gs pos="85714">
                  <a:srgbClr val="007900">
                    <a:alpha val="1902"/>
                  </a:srgbClr>
                </a:gs>
                <a:gs pos="100000">
                  <a:srgbClr val="007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6" name="Splat 1406"/>
            <p:cNvSpPr>
              <a:spLocks noGrp="1"/>
            </p:cNvSpPr>
            <p:nvPr/>
          </p:nvSpPr>
          <p:spPr>
            <a:xfrm rot="5457791">
              <a:off x="549466" y="2189188"/>
              <a:ext cx="985088" cy="591257"/>
            </a:xfrm>
            <a:prstGeom prst="ellipse">
              <a:avLst/>
            </a:prstGeom>
            <a:gradFill>
              <a:gsLst>
                <a:gs pos="0">
                  <a:srgbClr val="FFFF00">
                    <a:alpha val="16448"/>
                  </a:srgbClr>
                </a:gs>
                <a:gs pos="14286">
                  <a:srgbClr val="FFFF00">
                    <a:alpha val="15225"/>
                  </a:srgbClr>
                </a:gs>
                <a:gs pos="28571">
                  <a:srgbClr val="FFFF00">
                    <a:alpha val="12036"/>
                  </a:srgbClr>
                </a:gs>
                <a:gs pos="42857">
                  <a:srgbClr val="FFFF00">
                    <a:alpha val="8068"/>
                  </a:srgbClr>
                </a:gs>
                <a:gs pos="57143">
                  <a:srgbClr val="FFFF00">
                    <a:alpha val="4554"/>
                  </a:srgbClr>
                </a:gs>
                <a:gs pos="71429">
                  <a:srgbClr val="FFFF00">
                    <a:alpha val="2158"/>
                  </a:srgbClr>
                </a:gs>
                <a:gs pos="85714">
                  <a:srgbClr val="FFFF00">
                    <a:alpha val="859"/>
                  </a:srgbClr>
                </a:gs>
                <a:gs pos="100000">
                  <a:srgbClr val="FFFF00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7" name="Splat 1407"/>
            <p:cNvSpPr>
              <a:spLocks noGrp="1"/>
            </p:cNvSpPr>
            <p:nvPr/>
          </p:nvSpPr>
          <p:spPr>
            <a:xfrm rot="4731847">
              <a:off x="372943" y="2018549"/>
              <a:ext cx="511374" cy="408392"/>
            </a:xfrm>
            <a:prstGeom prst="ellipse">
              <a:avLst/>
            </a:prstGeom>
            <a:gradFill>
              <a:gsLst>
                <a:gs pos="0">
                  <a:srgbClr val="000000">
                    <a:alpha val="22699"/>
                  </a:srgbClr>
                </a:gs>
                <a:gs pos="14286">
                  <a:srgbClr val="000000">
                    <a:alpha val="21073"/>
                  </a:srgbClr>
                </a:gs>
                <a:gs pos="28571">
                  <a:srgbClr val="000000">
                    <a:alpha val="16785"/>
                  </a:srgbClr>
                </a:gs>
                <a:gs pos="42857">
                  <a:srgbClr val="000000">
                    <a:alpha val="11354"/>
                  </a:srgbClr>
                </a:gs>
                <a:gs pos="57143">
                  <a:srgbClr val="000000">
                    <a:alpha val="6460"/>
                  </a:srgbClr>
                </a:gs>
                <a:gs pos="71429">
                  <a:srgbClr val="000000">
                    <a:alpha val="3078"/>
                  </a:srgbClr>
                </a:gs>
                <a:gs pos="85714">
                  <a:srgbClr val="000000">
                    <a:alpha val="1228"/>
                  </a:srgbClr>
                </a:gs>
                <a:gs pos="100000">
                  <a:srgbClr val="000000">
                    <a:alpha val="4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8" name="Splat 1408"/>
            <p:cNvSpPr>
              <a:spLocks noGrp="1"/>
            </p:cNvSpPr>
            <p:nvPr/>
          </p:nvSpPr>
          <p:spPr>
            <a:xfrm rot="7398815">
              <a:off x="141888" y="2172011"/>
              <a:ext cx="643413" cy="376801"/>
            </a:xfrm>
            <a:prstGeom prst="ellipse">
              <a:avLst/>
            </a:prstGeom>
            <a:gradFill>
              <a:gsLst>
                <a:gs pos="0">
                  <a:srgbClr val="008300">
                    <a:alpha val="32620"/>
                  </a:srgbClr>
                </a:gs>
                <a:gs pos="14286">
                  <a:srgbClr val="008300">
                    <a:alpha val="30434"/>
                  </a:srgbClr>
                </a:gs>
                <a:gs pos="28571">
                  <a:srgbClr val="008300">
                    <a:alpha val="24555"/>
                  </a:srgbClr>
                </a:gs>
                <a:gs pos="42857">
                  <a:srgbClr val="008300">
                    <a:alpha val="16874"/>
                  </a:srgbClr>
                </a:gs>
                <a:gs pos="57143">
                  <a:srgbClr val="008300">
                    <a:alpha val="9734"/>
                  </a:srgbClr>
                </a:gs>
                <a:gs pos="71429">
                  <a:srgbClr val="008300">
                    <a:alpha val="4681"/>
                  </a:srgbClr>
                </a:gs>
                <a:gs pos="85714">
                  <a:srgbClr val="008300">
                    <a:alpha val="1878"/>
                  </a:srgbClr>
                </a:gs>
                <a:gs pos="100000">
                  <a:srgbClr val="008300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9" name="Splat 1409"/>
            <p:cNvSpPr>
              <a:spLocks noGrp="1"/>
            </p:cNvSpPr>
            <p:nvPr/>
          </p:nvSpPr>
          <p:spPr>
            <a:xfrm rot="4164980">
              <a:off x="-72098" y="2137290"/>
              <a:ext cx="768048" cy="321070"/>
            </a:xfrm>
            <a:prstGeom prst="ellipse">
              <a:avLst/>
            </a:prstGeom>
            <a:gradFill>
              <a:gsLst>
                <a:gs pos="0">
                  <a:srgbClr val="008C00">
                    <a:alpha val="32968"/>
                  </a:srgbClr>
                </a:gs>
                <a:gs pos="14286">
                  <a:srgbClr val="008C00">
                    <a:alpha val="30764"/>
                  </a:srgbClr>
                </a:gs>
                <a:gs pos="28571">
                  <a:srgbClr val="008C00">
                    <a:alpha val="24833"/>
                  </a:srgbClr>
                </a:gs>
                <a:gs pos="42857">
                  <a:srgbClr val="008C00">
                    <a:alpha val="17075"/>
                  </a:srgbClr>
                </a:gs>
                <a:gs pos="57143">
                  <a:srgbClr val="008C00">
                    <a:alpha val="9855"/>
                  </a:srgbClr>
                </a:gs>
                <a:gs pos="71429">
                  <a:srgbClr val="008C00">
                    <a:alpha val="4740"/>
                  </a:srgbClr>
                </a:gs>
                <a:gs pos="85714">
                  <a:srgbClr val="008C00">
                    <a:alpha val="1902"/>
                  </a:srgbClr>
                </a:gs>
                <a:gs pos="100000">
                  <a:srgbClr val="008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0" name="Splat 1410"/>
            <p:cNvSpPr>
              <a:spLocks noGrp="1"/>
            </p:cNvSpPr>
            <p:nvPr/>
          </p:nvSpPr>
          <p:spPr>
            <a:xfrm rot="7347133">
              <a:off x="3126303" y="2017630"/>
              <a:ext cx="579808" cy="297371"/>
            </a:xfrm>
            <a:prstGeom prst="ellipse">
              <a:avLst/>
            </a:prstGeom>
            <a:gradFill>
              <a:gsLst>
                <a:gs pos="0">
                  <a:srgbClr val="FF0000">
                    <a:alpha val="22846"/>
                  </a:srgbClr>
                </a:gs>
                <a:gs pos="14286">
                  <a:srgbClr val="FF0000">
                    <a:alpha val="21211"/>
                  </a:srgbClr>
                </a:gs>
                <a:gs pos="28571">
                  <a:srgbClr val="FF0000">
                    <a:alpha val="16898"/>
                  </a:srgbClr>
                </a:gs>
                <a:gs pos="42857">
                  <a:srgbClr val="FF0000">
                    <a:alpha val="11433"/>
                  </a:srgbClr>
                </a:gs>
                <a:gs pos="57143">
                  <a:srgbClr val="FF0000">
                    <a:alpha val="6506"/>
                  </a:srgbClr>
                </a:gs>
                <a:gs pos="71429">
                  <a:srgbClr val="FF0000">
                    <a:alpha val="3100"/>
                  </a:srgbClr>
                </a:gs>
                <a:gs pos="85714">
                  <a:srgbClr val="FF0000">
                    <a:alpha val="1238"/>
                  </a:srgbClr>
                </a:gs>
                <a:gs pos="100000">
                  <a:srgbClr val="FF0000">
                    <a:alpha val="4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1" name="Splat 1411"/>
            <p:cNvSpPr>
              <a:spLocks noGrp="1"/>
            </p:cNvSpPr>
            <p:nvPr/>
          </p:nvSpPr>
          <p:spPr>
            <a:xfrm rot="-10079459">
              <a:off x="2603870" y="1749162"/>
              <a:ext cx="955632" cy="675215"/>
            </a:xfrm>
            <a:prstGeom prst="ellipse">
              <a:avLst/>
            </a:prstGeom>
            <a:gradFill>
              <a:gsLst>
                <a:gs pos="0">
                  <a:srgbClr val="FFFF00">
                    <a:alpha val="31212"/>
                  </a:srgbClr>
                </a:gs>
                <a:gs pos="14286">
                  <a:srgbClr val="FFFF00">
                    <a:alpha val="29098"/>
                  </a:srgbClr>
                </a:gs>
                <a:gs pos="28571">
                  <a:srgbClr val="FFFF00">
                    <a:alpha val="23433"/>
                  </a:srgbClr>
                </a:gs>
                <a:gs pos="42857">
                  <a:srgbClr val="FFFF00">
                    <a:alpha val="16065"/>
                  </a:srgbClr>
                </a:gs>
                <a:gs pos="57143">
                  <a:srgbClr val="FFFF00">
                    <a:alpha val="9248"/>
                  </a:srgbClr>
                </a:gs>
                <a:gs pos="71429">
                  <a:srgbClr val="FFFF00">
                    <a:alpha val="4441"/>
                  </a:srgbClr>
                </a:gs>
                <a:gs pos="85714">
                  <a:srgbClr val="FFFF00">
                    <a:alpha val="1780"/>
                  </a:srgbClr>
                </a:gs>
                <a:gs pos="100000">
                  <a:srgbClr val="FFFF00">
                    <a:alpha val="5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2" name="Splat 1412"/>
            <p:cNvSpPr>
              <a:spLocks noGrp="1"/>
            </p:cNvSpPr>
            <p:nvPr/>
          </p:nvSpPr>
          <p:spPr>
            <a:xfrm rot="10164496">
              <a:off x="2563764" y="1807520"/>
              <a:ext cx="881211" cy="738153"/>
            </a:xfrm>
            <a:prstGeom prst="ellipse">
              <a:avLst/>
            </a:prstGeom>
            <a:gradFill>
              <a:gsLst>
                <a:gs pos="0">
                  <a:srgbClr val="FF0000">
                    <a:alpha val="30655"/>
                  </a:srgbClr>
                </a:gs>
                <a:gs pos="14286">
                  <a:srgbClr val="FF0000">
                    <a:alpha val="28571"/>
                  </a:srgbClr>
                </a:gs>
                <a:gs pos="28571">
                  <a:srgbClr val="FF0000">
                    <a:alpha val="22991"/>
                  </a:srgbClr>
                </a:gs>
                <a:gs pos="42857">
                  <a:srgbClr val="FF0000">
                    <a:alpha val="15748"/>
                  </a:srgbClr>
                </a:gs>
                <a:gs pos="57143">
                  <a:srgbClr val="FF0000">
                    <a:alpha val="9058"/>
                  </a:srgbClr>
                </a:gs>
                <a:gs pos="71429">
                  <a:srgbClr val="FF0000">
                    <a:alpha val="4347"/>
                  </a:srgbClr>
                </a:gs>
                <a:gs pos="85714">
                  <a:srgbClr val="FF0000">
                    <a:alpha val="1742"/>
                  </a:srgbClr>
                </a:gs>
                <a:gs pos="100000">
                  <a:srgbClr val="FF0000">
                    <a:alpha val="5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3" name="Splat 1413"/>
            <p:cNvSpPr>
              <a:spLocks noGrp="1"/>
            </p:cNvSpPr>
            <p:nvPr/>
          </p:nvSpPr>
          <p:spPr>
            <a:xfrm rot="6500594">
              <a:off x="2314094" y="1858954"/>
              <a:ext cx="755470" cy="540221"/>
            </a:xfrm>
            <a:prstGeom prst="ellipse">
              <a:avLst/>
            </a:prstGeom>
            <a:gradFill>
              <a:gsLst>
                <a:gs pos="0">
                  <a:srgbClr val="FF0000">
                    <a:alpha val="30948"/>
                  </a:srgbClr>
                </a:gs>
                <a:gs pos="14286">
                  <a:srgbClr val="FF0000">
                    <a:alpha val="28848"/>
                  </a:srgbClr>
                </a:gs>
                <a:gs pos="28571">
                  <a:srgbClr val="FF0000">
                    <a:alpha val="23223"/>
                  </a:srgbClr>
                </a:gs>
                <a:gs pos="42857">
                  <a:srgbClr val="FF0000">
                    <a:alpha val="15915"/>
                  </a:srgbClr>
                </a:gs>
                <a:gs pos="57143">
                  <a:srgbClr val="FF0000">
                    <a:alpha val="9158"/>
                  </a:srgbClr>
                </a:gs>
                <a:gs pos="71429">
                  <a:srgbClr val="FF0000">
                    <a:alpha val="4396"/>
                  </a:srgbClr>
                </a:gs>
                <a:gs pos="85714">
                  <a:srgbClr val="FF0000">
                    <a:alpha val="1762"/>
                  </a:srgbClr>
                </a:gs>
                <a:gs pos="100000">
                  <a:srgbClr val="FF0000">
                    <a:alpha val="5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4" name="Splat 1414"/>
            <p:cNvSpPr>
              <a:spLocks noGrp="1"/>
            </p:cNvSpPr>
            <p:nvPr/>
          </p:nvSpPr>
          <p:spPr>
            <a:xfrm rot="4549820">
              <a:off x="2150804" y="1617265"/>
              <a:ext cx="1043968" cy="913657"/>
            </a:xfrm>
            <a:prstGeom prst="ellipse">
              <a:avLst/>
            </a:prstGeom>
            <a:gradFill>
              <a:gsLst>
                <a:gs pos="0">
                  <a:srgbClr val="FFFF00">
                    <a:alpha val="30118"/>
                  </a:srgbClr>
                </a:gs>
                <a:gs pos="14286">
                  <a:srgbClr val="FFFF00">
                    <a:alpha val="28063"/>
                  </a:srgbClr>
                </a:gs>
                <a:gs pos="28571">
                  <a:srgbClr val="FFFF00">
                    <a:alpha val="22566"/>
                  </a:srgbClr>
                </a:gs>
                <a:gs pos="42857">
                  <a:srgbClr val="FFFF00">
                    <a:alpha val="15443"/>
                  </a:srgbClr>
                </a:gs>
                <a:gs pos="57143">
                  <a:srgbClr val="FFFF00">
                    <a:alpha val="8876"/>
                  </a:srgbClr>
                </a:gs>
                <a:gs pos="71429">
                  <a:srgbClr val="FFFF00">
                    <a:alpha val="4258"/>
                  </a:srgbClr>
                </a:gs>
                <a:gs pos="85714">
                  <a:srgbClr val="FFFF00">
                    <a:alpha val="1706"/>
                  </a:srgbClr>
                </a:gs>
                <a:gs pos="100000">
                  <a:srgbClr val="FFFF00">
                    <a:alpha val="5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5" name="Splat 1415"/>
            <p:cNvSpPr>
              <a:spLocks noGrp="1"/>
            </p:cNvSpPr>
            <p:nvPr/>
          </p:nvSpPr>
          <p:spPr>
            <a:xfrm rot="6787852">
              <a:off x="1914044" y="1676569"/>
              <a:ext cx="1032902" cy="608140"/>
            </a:xfrm>
            <a:prstGeom prst="ellipse">
              <a:avLst/>
            </a:prstGeom>
            <a:gradFill>
              <a:gsLst>
                <a:gs pos="0">
                  <a:srgbClr val="FFFF00">
                    <a:alpha val="30912"/>
                  </a:srgbClr>
                </a:gs>
                <a:gs pos="14286">
                  <a:srgbClr val="FFFF00">
                    <a:alpha val="28814"/>
                  </a:srgbClr>
                </a:gs>
                <a:gs pos="28571">
                  <a:srgbClr val="FFFF00">
                    <a:alpha val="23195"/>
                  </a:srgbClr>
                </a:gs>
                <a:gs pos="42857">
                  <a:srgbClr val="FFFF00">
                    <a:alpha val="15894"/>
                  </a:srgbClr>
                </a:gs>
                <a:gs pos="57143">
                  <a:srgbClr val="FFFF00">
                    <a:alpha val="9146"/>
                  </a:srgbClr>
                </a:gs>
                <a:gs pos="71429">
                  <a:srgbClr val="FFFF00">
                    <a:alpha val="4390"/>
                  </a:srgbClr>
                </a:gs>
                <a:gs pos="85714">
                  <a:srgbClr val="FFFF00">
                    <a:alpha val="1760"/>
                  </a:srgbClr>
                </a:gs>
                <a:gs pos="100000">
                  <a:srgbClr val="FFFF00">
                    <a:alpha val="5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6" name="Splat 1416"/>
            <p:cNvSpPr>
              <a:spLocks noGrp="1"/>
            </p:cNvSpPr>
            <p:nvPr/>
          </p:nvSpPr>
          <p:spPr>
            <a:xfrm rot="-9621366">
              <a:off x="1741287" y="1975950"/>
              <a:ext cx="683519" cy="278048"/>
            </a:xfrm>
            <a:prstGeom prst="ellipse">
              <a:avLst/>
            </a:prstGeom>
            <a:gradFill>
              <a:gsLst>
                <a:gs pos="0">
                  <a:srgbClr val="008300">
                    <a:alpha val="32968"/>
                  </a:srgbClr>
                </a:gs>
                <a:gs pos="14286">
                  <a:srgbClr val="008300">
                    <a:alpha val="30764"/>
                  </a:srgbClr>
                </a:gs>
                <a:gs pos="28571">
                  <a:srgbClr val="008300">
                    <a:alpha val="24833"/>
                  </a:srgbClr>
                </a:gs>
                <a:gs pos="42857">
                  <a:srgbClr val="008300">
                    <a:alpha val="17075"/>
                  </a:srgbClr>
                </a:gs>
                <a:gs pos="57143">
                  <a:srgbClr val="008300">
                    <a:alpha val="9855"/>
                  </a:srgbClr>
                </a:gs>
                <a:gs pos="71429">
                  <a:srgbClr val="008300">
                    <a:alpha val="4740"/>
                  </a:srgbClr>
                </a:gs>
                <a:gs pos="85714">
                  <a:srgbClr val="008300">
                    <a:alpha val="1902"/>
                  </a:srgbClr>
                </a:gs>
                <a:gs pos="100000">
                  <a:srgbClr val="008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7" name="Splat 1417"/>
            <p:cNvSpPr>
              <a:spLocks noGrp="1"/>
            </p:cNvSpPr>
            <p:nvPr/>
          </p:nvSpPr>
          <p:spPr>
            <a:xfrm rot="-9928387">
              <a:off x="1623831" y="1945500"/>
              <a:ext cx="670525" cy="426570"/>
            </a:xfrm>
            <a:prstGeom prst="ellipse">
              <a:avLst/>
            </a:prstGeom>
            <a:gradFill>
              <a:gsLst>
                <a:gs pos="0">
                  <a:srgbClr val="005700">
                    <a:alpha val="29150"/>
                  </a:srgbClr>
                </a:gs>
                <a:gs pos="14286">
                  <a:srgbClr val="005700">
                    <a:alpha val="27147"/>
                  </a:srgbClr>
                </a:gs>
                <a:gs pos="28571">
                  <a:srgbClr val="005700">
                    <a:alpha val="21802"/>
                  </a:srgbClr>
                </a:gs>
                <a:gs pos="42857">
                  <a:srgbClr val="005700">
                    <a:alpha val="14897"/>
                  </a:srgbClr>
                </a:gs>
                <a:gs pos="57143">
                  <a:srgbClr val="005700">
                    <a:alpha val="8550"/>
                  </a:srgbClr>
                </a:gs>
                <a:gs pos="71429">
                  <a:srgbClr val="005700">
                    <a:alpha val="4098"/>
                  </a:srgbClr>
                </a:gs>
                <a:gs pos="85714">
                  <a:srgbClr val="005700">
                    <a:alpha val="1641"/>
                  </a:srgbClr>
                </a:gs>
                <a:gs pos="100000">
                  <a:srgbClr val="005700">
                    <a:alpha val="5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8" name="Splat 1418"/>
            <p:cNvSpPr>
              <a:spLocks noGrp="1"/>
            </p:cNvSpPr>
            <p:nvPr/>
          </p:nvSpPr>
          <p:spPr>
            <a:xfrm rot="-10130876">
              <a:off x="1332695" y="1906672"/>
              <a:ext cx="643968" cy="489829"/>
            </a:xfrm>
            <a:prstGeom prst="ellipse">
              <a:avLst/>
            </a:prstGeom>
            <a:gradFill>
              <a:gsLst>
                <a:gs pos="0">
                  <a:srgbClr val="006C00">
                    <a:alpha val="27653"/>
                  </a:srgbClr>
                </a:gs>
                <a:gs pos="14286">
                  <a:srgbClr val="006C00">
                    <a:alpha val="25734"/>
                  </a:srgbClr>
                </a:gs>
                <a:gs pos="28571">
                  <a:srgbClr val="006C00">
                    <a:alpha val="20626"/>
                  </a:srgbClr>
                </a:gs>
                <a:gs pos="42857">
                  <a:srgbClr val="006C00">
                    <a:alpha val="14060"/>
                  </a:srgbClr>
                </a:gs>
                <a:gs pos="57143">
                  <a:srgbClr val="006C00">
                    <a:alpha val="8053"/>
                  </a:srgbClr>
                </a:gs>
                <a:gs pos="71429">
                  <a:srgbClr val="006C00">
                    <a:alpha val="3854"/>
                  </a:srgbClr>
                </a:gs>
                <a:gs pos="85714">
                  <a:srgbClr val="006C00">
                    <a:alpha val="1542"/>
                  </a:srgbClr>
                </a:gs>
                <a:gs pos="100000">
                  <a:srgbClr val="006C00">
                    <a:alpha val="5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9" name="Splat 1419"/>
            <p:cNvSpPr>
              <a:spLocks noGrp="1"/>
            </p:cNvSpPr>
            <p:nvPr/>
          </p:nvSpPr>
          <p:spPr>
            <a:xfrm rot="9715274">
              <a:off x="1161339" y="1908492"/>
              <a:ext cx="682992" cy="430651"/>
            </a:xfrm>
            <a:prstGeom prst="ellipse">
              <a:avLst/>
            </a:prstGeom>
            <a:gradFill>
              <a:gsLst>
                <a:gs pos="0">
                  <a:srgbClr val="000000">
                    <a:alpha val="16274"/>
                  </a:srgbClr>
                </a:gs>
                <a:gs pos="14286">
                  <a:srgbClr val="000000">
                    <a:alpha val="15063"/>
                  </a:srgbClr>
                </a:gs>
                <a:gs pos="28571">
                  <a:srgbClr val="000000">
                    <a:alpha val="11905"/>
                  </a:srgbClr>
                </a:gs>
                <a:gs pos="42857">
                  <a:srgbClr val="000000">
                    <a:alpha val="7978"/>
                  </a:srgbClr>
                </a:gs>
                <a:gs pos="57143">
                  <a:srgbClr val="000000">
                    <a:alpha val="4503"/>
                  </a:srgbClr>
                </a:gs>
                <a:gs pos="71429">
                  <a:srgbClr val="000000">
                    <a:alpha val="2133"/>
                  </a:srgbClr>
                </a:gs>
                <a:gs pos="85714">
                  <a:srgbClr val="000000">
                    <a:alpha val="849"/>
                  </a:srgbClr>
                </a:gs>
                <a:gs pos="100000">
                  <a:srgbClr val="000000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0" name="Splat 1420"/>
            <p:cNvSpPr>
              <a:spLocks noGrp="1"/>
            </p:cNvSpPr>
            <p:nvPr/>
          </p:nvSpPr>
          <p:spPr>
            <a:xfrm rot="3310166">
              <a:off x="913882" y="2009419"/>
              <a:ext cx="865884" cy="374451"/>
            </a:xfrm>
            <a:prstGeom prst="ellipse">
              <a:avLst/>
            </a:prstGeom>
            <a:gradFill>
              <a:gsLst>
                <a:gs pos="0">
                  <a:srgbClr val="007C00">
                    <a:alpha val="32968"/>
                  </a:srgbClr>
                </a:gs>
                <a:gs pos="14286">
                  <a:srgbClr val="007C00">
                    <a:alpha val="30764"/>
                  </a:srgbClr>
                </a:gs>
                <a:gs pos="28571">
                  <a:srgbClr val="007C00">
                    <a:alpha val="24833"/>
                  </a:srgbClr>
                </a:gs>
                <a:gs pos="42857">
                  <a:srgbClr val="007C00">
                    <a:alpha val="17075"/>
                  </a:srgbClr>
                </a:gs>
                <a:gs pos="57143">
                  <a:srgbClr val="007C00">
                    <a:alpha val="9855"/>
                  </a:srgbClr>
                </a:gs>
                <a:gs pos="71429">
                  <a:srgbClr val="007C00">
                    <a:alpha val="4740"/>
                  </a:srgbClr>
                </a:gs>
                <a:gs pos="85714">
                  <a:srgbClr val="007C00">
                    <a:alpha val="1902"/>
                  </a:srgbClr>
                </a:gs>
                <a:gs pos="100000">
                  <a:srgbClr val="007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1" name="Splat 1421"/>
            <p:cNvSpPr>
              <a:spLocks noGrp="1"/>
            </p:cNvSpPr>
            <p:nvPr/>
          </p:nvSpPr>
          <p:spPr>
            <a:xfrm rot="-9749878">
              <a:off x="797264" y="1978471"/>
              <a:ext cx="651628" cy="358246"/>
            </a:xfrm>
            <a:prstGeom prst="ellipse">
              <a:avLst/>
            </a:prstGeom>
            <a:gradFill>
              <a:gsLst>
                <a:gs pos="0">
                  <a:srgbClr val="00FF00">
                    <a:alpha val="14836"/>
                  </a:srgbClr>
                </a:gs>
                <a:gs pos="14286">
                  <a:srgbClr val="00FF00">
                    <a:alpha val="13723"/>
                  </a:srgbClr>
                </a:gs>
                <a:gs pos="28571">
                  <a:srgbClr val="00FF00">
                    <a:alpha val="10828"/>
                  </a:srgbClr>
                </a:gs>
                <a:gs pos="42857">
                  <a:srgbClr val="00FF00">
                    <a:alpha val="7242"/>
                  </a:srgbClr>
                </a:gs>
                <a:gs pos="57143">
                  <a:srgbClr val="00FF00">
                    <a:alpha val="4080"/>
                  </a:srgbClr>
                </a:gs>
                <a:gs pos="71429">
                  <a:srgbClr val="00FF00">
                    <a:alpha val="1931"/>
                  </a:srgbClr>
                </a:gs>
                <a:gs pos="85714">
                  <a:srgbClr val="00FF00">
                    <a:alpha val="768"/>
                  </a:srgbClr>
                </a:gs>
                <a:gs pos="100000">
                  <a:srgbClr val="00FF00">
                    <a:alpha val="2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2" name="Splat 1422"/>
            <p:cNvSpPr>
              <a:spLocks noGrp="1"/>
            </p:cNvSpPr>
            <p:nvPr/>
          </p:nvSpPr>
          <p:spPr>
            <a:xfrm rot="9488604">
              <a:off x="517169" y="1944310"/>
              <a:ext cx="827536" cy="341296"/>
            </a:xfrm>
            <a:prstGeom prst="ellipse">
              <a:avLst/>
            </a:prstGeom>
            <a:gradFill>
              <a:gsLst>
                <a:gs pos="0">
                  <a:srgbClr val="008100">
                    <a:alpha val="32242"/>
                  </a:srgbClr>
                </a:gs>
                <a:gs pos="14286">
                  <a:srgbClr val="008100">
                    <a:alpha val="30074"/>
                  </a:srgbClr>
                </a:gs>
                <a:gs pos="28571">
                  <a:srgbClr val="008100">
                    <a:alpha val="24252"/>
                  </a:srgbClr>
                </a:gs>
                <a:gs pos="42857">
                  <a:srgbClr val="008100">
                    <a:alpha val="16656"/>
                  </a:srgbClr>
                </a:gs>
                <a:gs pos="57143">
                  <a:srgbClr val="008100">
                    <a:alpha val="9602"/>
                  </a:srgbClr>
                </a:gs>
                <a:gs pos="71429">
                  <a:srgbClr val="008100">
                    <a:alpha val="4616"/>
                  </a:srgbClr>
                </a:gs>
                <a:gs pos="85714">
                  <a:srgbClr val="008100">
                    <a:alpha val="1851"/>
                  </a:srgbClr>
                </a:gs>
                <a:gs pos="100000">
                  <a:srgbClr val="008100">
                    <a:alpha val="6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3" name="Splat 1423"/>
            <p:cNvSpPr>
              <a:spLocks noGrp="1"/>
            </p:cNvSpPr>
            <p:nvPr/>
          </p:nvSpPr>
          <p:spPr>
            <a:xfrm rot="8854070">
              <a:off x="311881" y="1865151"/>
              <a:ext cx="757322" cy="524190"/>
            </a:xfrm>
            <a:prstGeom prst="ellipse">
              <a:avLst/>
            </a:prstGeom>
            <a:gradFill>
              <a:gsLst>
                <a:gs pos="0">
                  <a:srgbClr val="00BE00">
                    <a:alpha val="24574"/>
                  </a:srgbClr>
                </a:gs>
                <a:gs pos="14286">
                  <a:srgbClr val="00BE00">
                    <a:alpha val="22834"/>
                  </a:srgbClr>
                </a:gs>
                <a:gs pos="28571">
                  <a:srgbClr val="00BE00">
                    <a:alpha val="18230"/>
                  </a:srgbClr>
                </a:gs>
                <a:gs pos="42857">
                  <a:srgbClr val="00BE00">
                    <a:alpha val="12367"/>
                  </a:srgbClr>
                </a:gs>
                <a:gs pos="57143">
                  <a:srgbClr val="00BE00">
                    <a:alpha val="7054"/>
                  </a:srgbClr>
                </a:gs>
                <a:gs pos="71429">
                  <a:srgbClr val="00BE00">
                    <a:alpha val="3366"/>
                  </a:srgbClr>
                </a:gs>
                <a:gs pos="85714">
                  <a:srgbClr val="00BE00">
                    <a:alpha val="1345"/>
                  </a:srgbClr>
                </a:gs>
                <a:gs pos="100000">
                  <a:srgbClr val="00BE00">
                    <a:alpha val="4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4" name="Splat 1424"/>
            <p:cNvSpPr>
              <a:spLocks noGrp="1"/>
            </p:cNvSpPr>
            <p:nvPr/>
          </p:nvSpPr>
          <p:spPr>
            <a:xfrm rot="-8696842">
              <a:off x="90499" y="1814329"/>
              <a:ext cx="755472" cy="544097"/>
            </a:xfrm>
            <a:prstGeom prst="ellipse">
              <a:avLst/>
            </a:prstGeom>
            <a:gradFill>
              <a:gsLst>
                <a:gs pos="0">
                  <a:srgbClr val="006A00">
                    <a:alpha val="27688"/>
                  </a:srgbClr>
                </a:gs>
                <a:gs pos="14286">
                  <a:srgbClr val="006A00">
                    <a:alpha val="25767"/>
                  </a:srgbClr>
                </a:gs>
                <a:gs pos="28571">
                  <a:srgbClr val="006A00">
                    <a:alpha val="20654"/>
                  </a:srgbClr>
                </a:gs>
                <a:gs pos="42857">
                  <a:srgbClr val="006A00">
                    <a:alpha val="14079"/>
                  </a:srgbClr>
                </a:gs>
                <a:gs pos="57143">
                  <a:srgbClr val="006A00">
                    <a:alpha val="8065"/>
                  </a:srgbClr>
                </a:gs>
                <a:gs pos="71429">
                  <a:srgbClr val="006A00">
                    <a:alpha val="3859"/>
                  </a:srgbClr>
                </a:gs>
                <a:gs pos="85714">
                  <a:srgbClr val="006A00">
                    <a:alpha val="1544"/>
                  </a:srgbClr>
                </a:gs>
                <a:gs pos="100000">
                  <a:srgbClr val="006A00">
                    <a:alpha val="5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5" name="Splat 1425"/>
            <p:cNvSpPr>
              <a:spLocks noGrp="1"/>
            </p:cNvSpPr>
            <p:nvPr/>
          </p:nvSpPr>
          <p:spPr>
            <a:xfrm rot="4205741">
              <a:off x="-603" y="1901285"/>
              <a:ext cx="598077" cy="421381"/>
            </a:xfrm>
            <a:prstGeom prst="ellipse">
              <a:avLst/>
            </a:prstGeom>
            <a:gradFill>
              <a:gsLst>
                <a:gs pos="0">
                  <a:srgbClr val="008F00">
                    <a:alpha val="20814"/>
                  </a:srgbClr>
                </a:gs>
                <a:gs pos="14286">
                  <a:srgbClr val="008F00">
                    <a:alpha val="19305"/>
                  </a:srgbClr>
                </a:gs>
                <a:gs pos="28571">
                  <a:srgbClr val="008F00">
                    <a:alpha val="15341"/>
                  </a:srgbClr>
                </a:gs>
                <a:gs pos="42857">
                  <a:srgbClr val="008F00">
                    <a:alpha val="10348"/>
                  </a:srgbClr>
                </a:gs>
                <a:gs pos="57143">
                  <a:srgbClr val="008F00">
                    <a:alpha val="5873"/>
                  </a:srgbClr>
                </a:gs>
                <a:gs pos="71429">
                  <a:srgbClr val="008F00">
                    <a:alpha val="2794"/>
                  </a:srgbClr>
                </a:gs>
                <a:gs pos="85714">
                  <a:srgbClr val="008F00">
                    <a:alpha val="1114"/>
                  </a:srgbClr>
                </a:gs>
                <a:gs pos="100000">
                  <a:srgbClr val="008F00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6" name="Splat 1426"/>
            <p:cNvSpPr>
              <a:spLocks noGrp="1"/>
            </p:cNvSpPr>
            <p:nvPr/>
          </p:nvSpPr>
          <p:spPr>
            <a:xfrm rot="5498231">
              <a:off x="3105084" y="1616971"/>
              <a:ext cx="708096" cy="483156"/>
            </a:xfrm>
            <a:prstGeom prst="ellipse">
              <a:avLst/>
            </a:prstGeom>
            <a:gradFill>
              <a:gsLst>
                <a:gs pos="0">
                  <a:srgbClr val="FFFF00">
                    <a:alpha val="29893"/>
                  </a:srgbClr>
                </a:gs>
                <a:gs pos="14286">
                  <a:srgbClr val="FFFF00">
                    <a:alpha val="27850"/>
                  </a:srgbClr>
                </a:gs>
                <a:gs pos="28571">
                  <a:srgbClr val="FFFF00">
                    <a:alpha val="22388"/>
                  </a:srgbClr>
                </a:gs>
                <a:gs pos="42857">
                  <a:srgbClr val="FFFF00">
                    <a:alpha val="15316"/>
                  </a:srgbClr>
                </a:gs>
                <a:gs pos="57143">
                  <a:srgbClr val="FFFF00">
                    <a:alpha val="8800"/>
                  </a:srgbClr>
                </a:gs>
                <a:gs pos="71429">
                  <a:srgbClr val="FFFF00">
                    <a:alpha val="4220"/>
                  </a:srgbClr>
                </a:gs>
                <a:gs pos="85714">
                  <a:srgbClr val="FFFF00">
                    <a:alpha val="1691"/>
                  </a:srgbClr>
                </a:gs>
                <a:gs pos="100000">
                  <a:srgbClr val="FFFF00">
                    <a:alpha val="5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7" name="Splat 1427"/>
            <p:cNvSpPr>
              <a:spLocks noGrp="1"/>
            </p:cNvSpPr>
            <p:nvPr/>
          </p:nvSpPr>
          <p:spPr>
            <a:xfrm rot="6214229">
              <a:off x="2986163" y="1775836"/>
              <a:ext cx="826508" cy="407151"/>
            </a:xfrm>
            <a:prstGeom prst="ellipse">
              <a:avLst/>
            </a:prstGeom>
            <a:gradFill>
              <a:gsLst>
                <a:gs pos="0">
                  <a:srgbClr val="FF0000">
                    <a:alpha val="26058"/>
                  </a:srgbClr>
                </a:gs>
                <a:gs pos="14286">
                  <a:srgbClr val="FF0000">
                    <a:alpha val="24231"/>
                  </a:srgbClr>
                </a:gs>
                <a:gs pos="28571">
                  <a:srgbClr val="FF0000">
                    <a:alpha val="19382"/>
                  </a:srgbClr>
                </a:gs>
                <a:gs pos="42857">
                  <a:srgbClr val="FF0000">
                    <a:alpha val="13178"/>
                  </a:srgbClr>
                </a:gs>
                <a:gs pos="57143">
                  <a:srgbClr val="FF0000">
                    <a:alpha val="7532"/>
                  </a:srgbClr>
                </a:gs>
                <a:gs pos="71429">
                  <a:srgbClr val="FF0000">
                    <a:alpha val="3599"/>
                  </a:srgbClr>
                </a:gs>
                <a:gs pos="85714">
                  <a:srgbClr val="FF0000">
                    <a:alpha val="1439"/>
                  </a:srgbClr>
                </a:gs>
                <a:gs pos="100000">
                  <a:srgbClr val="FF0000">
                    <a:alpha val="4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8" name="Splat 1428"/>
            <p:cNvSpPr>
              <a:spLocks noGrp="1"/>
            </p:cNvSpPr>
            <p:nvPr/>
          </p:nvSpPr>
          <p:spPr>
            <a:xfrm rot="5837268">
              <a:off x="2753761" y="1548430"/>
              <a:ext cx="831796" cy="65854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9" name="Splat 1429"/>
            <p:cNvSpPr>
              <a:spLocks noGrp="1"/>
            </p:cNvSpPr>
            <p:nvPr/>
          </p:nvSpPr>
          <p:spPr>
            <a:xfrm rot="8438364">
              <a:off x="2591695" y="1748000"/>
              <a:ext cx="731809" cy="509270"/>
            </a:xfrm>
            <a:prstGeom prst="ellipse">
              <a:avLst/>
            </a:prstGeom>
            <a:gradFill>
              <a:gsLst>
                <a:gs pos="0">
                  <a:srgbClr val="FF0000">
                    <a:alpha val="11891"/>
                  </a:srgbClr>
                </a:gs>
                <a:gs pos="14286">
                  <a:srgbClr val="FF0000">
                    <a:alpha val="10984"/>
                  </a:srgbClr>
                </a:gs>
                <a:gs pos="28571">
                  <a:srgbClr val="FF0000">
                    <a:alpha val="8638"/>
                  </a:srgbClr>
                </a:gs>
                <a:gs pos="42857">
                  <a:srgbClr val="FF0000">
                    <a:alpha val="5753"/>
                  </a:srgbClr>
                </a:gs>
                <a:gs pos="57143">
                  <a:srgbClr val="FF0000">
                    <a:alpha val="3230"/>
                  </a:srgbClr>
                </a:gs>
                <a:gs pos="71429">
                  <a:srgbClr val="FF0000">
                    <a:alpha val="1525"/>
                  </a:srgbClr>
                </a:gs>
                <a:gs pos="85714">
                  <a:srgbClr val="FF0000">
                    <a:alpha val="606"/>
                  </a:srgbClr>
                </a:gs>
                <a:gs pos="100000">
                  <a:srgbClr val="FF0000">
                    <a:alpha val="2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0" name="Splat 1430"/>
            <p:cNvSpPr>
              <a:spLocks noGrp="1"/>
            </p:cNvSpPr>
            <p:nvPr/>
          </p:nvSpPr>
          <p:spPr>
            <a:xfrm rot="5454158">
              <a:off x="2377228" y="1537641"/>
              <a:ext cx="755332" cy="681509"/>
            </a:xfrm>
            <a:prstGeom prst="ellipse">
              <a:avLst/>
            </a:prstGeom>
            <a:gradFill>
              <a:gsLst>
                <a:gs pos="0">
                  <a:srgbClr val="FF0000">
                    <a:alpha val="25391"/>
                  </a:srgbClr>
                </a:gs>
                <a:gs pos="14286">
                  <a:srgbClr val="FF0000">
                    <a:alpha val="23602"/>
                  </a:srgbClr>
                </a:gs>
                <a:gs pos="28571">
                  <a:srgbClr val="FF0000">
                    <a:alpha val="18863"/>
                  </a:srgbClr>
                </a:gs>
                <a:gs pos="42857">
                  <a:srgbClr val="FF0000">
                    <a:alpha val="12812"/>
                  </a:srgbClr>
                </a:gs>
                <a:gs pos="57143">
                  <a:srgbClr val="FF0000">
                    <a:alpha val="7316"/>
                  </a:srgbClr>
                </a:gs>
                <a:gs pos="71429">
                  <a:srgbClr val="FF0000">
                    <a:alpha val="3494"/>
                  </a:srgbClr>
                </a:gs>
                <a:gs pos="85714">
                  <a:srgbClr val="FF0000">
                    <a:alpha val="1396"/>
                  </a:srgbClr>
                </a:gs>
                <a:gs pos="100000">
                  <a:srgbClr val="FF0000">
                    <a:alpha val="4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1" name="Splat 1431"/>
            <p:cNvSpPr>
              <a:spLocks noGrp="1"/>
            </p:cNvSpPr>
            <p:nvPr/>
          </p:nvSpPr>
          <p:spPr>
            <a:xfrm rot="3405188">
              <a:off x="2039894" y="1713800"/>
              <a:ext cx="896559" cy="45082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2" name="Splat 1432"/>
            <p:cNvSpPr>
              <a:spLocks noGrp="1"/>
            </p:cNvSpPr>
            <p:nvPr/>
          </p:nvSpPr>
          <p:spPr>
            <a:xfrm rot="2952531">
              <a:off x="1921251" y="1817898"/>
              <a:ext cx="846209" cy="22626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3" name="Splat 1433"/>
            <p:cNvSpPr>
              <a:spLocks noGrp="1"/>
            </p:cNvSpPr>
            <p:nvPr/>
          </p:nvSpPr>
          <p:spPr>
            <a:xfrm rot="4539923">
              <a:off x="1555030" y="1844249"/>
              <a:ext cx="943330" cy="388275"/>
            </a:xfrm>
            <a:prstGeom prst="ellipse">
              <a:avLst/>
            </a:prstGeom>
            <a:gradFill>
              <a:gsLst>
                <a:gs pos="0">
                  <a:srgbClr val="FFFF00">
                    <a:alpha val="19759"/>
                  </a:srgbClr>
                </a:gs>
                <a:gs pos="14286">
                  <a:srgbClr val="FFFF00">
                    <a:alpha val="18317"/>
                  </a:srgbClr>
                </a:gs>
                <a:gs pos="28571">
                  <a:srgbClr val="FFFF00">
                    <a:alpha val="14538"/>
                  </a:srgbClr>
                </a:gs>
                <a:gs pos="42857">
                  <a:srgbClr val="FFFF00">
                    <a:alpha val="9791"/>
                  </a:srgbClr>
                </a:gs>
                <a:gs pos="57143">
                  <a:srgbClr val="FFFF00">
                    <a:alpha val="5550"/>
                  </a:srgbClr>
                </a:gs>
                <a:gs pos="71429">
                  <a:srgbClr val="FFFF00">
                    <a:alpha val="2637"/>
                  </a:srgbClr>
                </a:gs>
                <a:gs pos="85714">
                  <a:srgbClr val="FFFF00">
                    <a:alpha val="1051"/>
                  </a:srgbClr>
                </a:gs>
                <a:gs pos="100000">
                  <a:srgbClr val="FFFF00">
                    <a:alpha val="3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4" name="Splat 1434"/>
            <p:cNvSpPr>
              <a:spLocks noGrp="1"/>
            </p:cNvSpPr>
            <p:nvPr/>
          </p:nvSpPr>
          <p:spPr>
            <a:xfrm rot="-9750002">
              <a:off x="1243168" y="1814297"/>
              <a:ext cx="735647" cy="287852"/>
            </a:xfrm>
            <a:prstGeom prst="ellipse">
              <a:avLst/>
            </a:prstGeom>
            <a:gradFill>
              <a:gsLst>
                <a:gs pos="0">
                  <a:srgbClr val="00FF00">
                    <a:alpha val="13439"/>
                  </a:srgbClr>
                </a:gs>
                <a:gs pos="14286">
                  <a:srgbClr val="00FF00">
                    <a:alpha val="12422"/>
                  </a:srgbClr>
                </a:gs>
                <a:gs pos="28571">
                  <a:srgbClr val="00FF00">
                    <a:alpha val="9787"/>
                  </a:srgbClr>
                </a:gs>
                <a:gs pos="42857">
                  <a:srgbClr val="00FF00">
                    <a:alpha val="6532"/>
                  </a:srgbClr>
                </a:gs>
                <a:gs pos="57143">
                  <a:srgbClr val="00FF00">
                    <a:alpha val="3674"/>
                  </a:srgbClr>
                </a:gs>
                <a:gs pos="71429">
                  <a:srgbClr val="00FF00">
                    <a:alpha val="1737"/>
                  </a:srgbClr>
                </a:gs>
                <a:gs pos="85714">
                  <a:srgbClr val="00FF00">
                    <a:alpha val="690"/>
                  </a:srgbClr>
                </a:gs>
                <a:gs pos="100000">
                  <a:srgbClr val="00FF00">
                    <a:alpha val="2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5" name="Splat 1435"/>
            <p:cNvSpPr>
              <a:spLocks noGrp="1"/>
            </p:cNvSpPr>
            <p:nvPr/>
          </p:nvSpPr>
          <p:spPr>
            <a:xfrm rot="-8774111">
              <a:off x="1023786" y="1770215"/>
              <a:ext cx="842541" cy="238122"/>
            </a:xfrm>
            <a:prstGeom prst="ellipse">
              <a:avLst/>
            </a:prstGeom>
            <a:gradFill>
              <a:gsLst>
                <a:gs pos="0">
                  <a:srgbClr val="003000">
                    <a:alpha val="29295"/>
                  </a:srgbClr>
                </a:gs>
                <a:gs pos="14286">
                  <a:srgbClr val="003000">
                    <a:alpha val="27284"/>
                  </a:srgbClr>
                </a:gs>
                <a:gs pos="28571">
                  <a:srgbClr val="003000">
                    <a:alpha val="21916"/>
                  </a:srgbClr>
                </a:gs>
                <a:gs pos="42857">
                  <a:srgbClr val="003000">
                    <a:alpha val="14979"/>
                  </a:srgbClr>
                </a:gs>
                <a:gs pos="57143">
                  <a:srgbClr val="003000">
                    <a:alpha val="8599"/>
                  </a:srgbClr>
                </a:gs>
                <a:gs pos="71429">
                  <a:srgbClr val="003000">
                    <a:alpha val="4121"/>
                  </a:srgbClr>
                </a:gs>
                <a:gs pos="85714">
                  <a:srgbClr val="003000">
                    <a:alpha val="1651"/>
                  </a:srgbClr>
                </a:gs>
                <a:gs pos="100000">
                  <a:srgbClr val="003000">
                    <a:alpha val="5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6" name="Splat 1436"/>
            <p:cNvSpPr>
              <a:spLocks noGrp="1"/>
            </p:cNvSpPr>
            <p:nvPr/>
          </p:nvSpPr>
          <p:spPr>
            <a:xfrm rot="-10568983">
              <a:off x="1059646" y="1769230"/>
              <a:ext cx="635954" cy="367721"/>
            </a:xfrm>
            <a:prstGeom prst="ellipse">
              <a:avLst/>
            </a:prstGeom>
            <a:gradFill>
              <a:gsLst>
                <a:gs pos="0">
                  <a:srgbClr val="00FF00">
                    <a:alpha val="20293"/>
                  </a:srgbClr>
                </a:gs>
                <a:gs pos="14286">
                  <a:srgbClr val="00FF00">
                    <a:alpha val="18817"/>
                  </a:srgbClr>
                </a:gs>
                <a:gs pos="28571">
                  <a:srgbClr val="00FF00">
                    <a:alpha val="14944"/>
                  </a:srgbClr>
                </a:gs>
                <a:gs pos="42857">
                  <a:srgbClr val="00FF00">
                    <a:alpha val="10073"/>
                  </a:srgbClr>
                </a:gs>
                <a:gs pos="57143">
                  <a:srgbClr val="00FF00">
                    <a:alpha val="5713"/>
                  </a:srgbClr>
                </a:gs>
                <a:gs pos="71429">
                  <a:srgbClr val="00FF00">
                    <a:alpha val="2716"/>
                  </a:srgbClr>
                </a:gs>
                <a:gs pos="85714">
                  <a:srgbClr val="00FF00">
                    <a:alpha val="1083"/>
                  </a:srgbClr>
                </a:gs>
                <a:gs pos="100000">
                  <a:srgbClr val="00FF00">
                    <a:alpha val="3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7" name="Splat 1437"/>
            <p:cNvSpPr>
              <a:spLocks noGrp="1"/>
            </p:cNvSpPr>
            <p:nvPr/>
          </p:nvSpPr>
          <p:spPr>
            <a:xfrm rot="-9648911">
              <a:off x="725434" y="1709844"/>
              <a:ext cx="737371" cy="504336"/>
            </a:xfrm>
            <a:prstGeom prst="ellipse">
              <a:avLst/>
            </a:prstGeom>
            <a:gradFill>
              <a:gsLst>
                <a:gs pos="0">
                  <a:srgbClr val="002F00">
                    <a:alpha val="25383"/>
                  </a:srgbClr>
                </a:gs>
                <a:gs pos="14286">
                  <a:srgbClr val="002F00">
                    <a:alpha val="23595"/>
                  </a:srgbClr>
                </a:gs>
                <a:gs pos="28571">
                  <a:srgbClr val="002F00">
                    <a:alpha val="18857"/>
                  </a:srgbClr>
                </a:gs>
                <a:gs pos="42857">
                  <a:srgbClr val="002F00">
                    <a:alpha val="12808"/>
                  </a:srgbClr>
                </a:gs>
                <a:gs pos="57143">
                  <a:srgbClr val="002F00">
                    <a:alpha val="7313"/>
                  </a:srgbClr>
                </a:gs>
                <a:gs pos="71429">
                  <a:srgbClr val="002F00">
                    <a:alpha val="3493"/>
                  </a:srgbClr>
                </a:gs>
                <a:gs pos="85714">
                  <a:srgbClr val="002F00">
                    <a:alpha val="1396"/>
                  </a:srgbClr>
                </a:gs>
                <a:gs pos="100000">
                  <a:srgbClr val="002F00">
                    <a:alpha val="4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8" name="Splat 1438"/>
            <p:cNvSpPr>
              <a:spLocks noGrp="1"/>
            </p:cNvSpPr>
            <p:nvPr/>
          </p:nvSpPr>
          <p:spPr>
            <a:xfrm rot="10134758">
              <a:off x="628217" y="1670231"/>
              <a:ext cx="604700" cy="425140"/>
            </a:xfrm>
            <a:prstGeom prst="ellipse">
              <a:avLst/>
            </a:prstGeom>
            <a:gradFill>
              <a:gsLst>
                <a:gs pos="0">
                  <a:srgbClr val="000000">
                    <a:alpha val="4914"/>
                  </a:srgbClr>
                </a:gs>
                <a:gs pos="14286">
                  <a:srgbClr val="000000">
                    <a:alpha val="4525"/>
                  </a:srgbClr>
                </a:gs>
                <a:gs pos="28571">
                  <a:srgbClr val="000000">
                    <a:alpha val="3532"/>
                  </a:srgbClr>
                </a:gs>
                <a:gs pos="42857">
                  <a:srgbClr val="000000">
                    <a:alpha val="2331"/>
                  </a:srgbClr>
                </a:gs>
                <a:gs pos="57143">
                  <a:srgbClr val="000000">
                    <a:alpha val="1298"/>
                  </a:srgbClr>
                </a:gs>
                <a:gs pos="71429">
                  <a:srgbClr val="000000">
                    <a:alpha val="610"/>
                  </a:srgbClr>
                </a:gs>
                <a:gs pos="85714">
                  <a:srgbClr val="000000">
                    <a:alpha val="242"/>
                  </a:srgbClr>
                </a:gs>
                <a:gs pos="100000">
                  <a:srgbClr val="000000">
                    <a:alpha val="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9" name="Splat 1439"/>
            <p:cNvSpPr>
              <a:spLocks noGrp="1"/>
            </p:cNvSpPr>
            <p:nvPr/>
          </p:nvSpPr>
          <p:spPr>
            <a:xfrm rot="7352326">
              <a:off x="369988" y="1687852"/>
              <a:ext cx="676166" cy="526527"/>
            </a:xfrm>
            <a:prstGeom prst="ellipse">
              <a:avLst/>
            </a:prstGeom>
            <a:gradFill>
              <a:gsLst>
                <a:gs pos="0">
                  <a:srgbClr val="004000">
                    <a:alpha val="30409"/>
                  </a:srgbClr>
                </a:gs>
                <a:gs pos="14286">
                  <a:srgbClr val="004000">
                    <a:alpha val="28338"/>
                  </a:srgbClr>
                </a:gs>
                <a:gs pos="28571">
                  <a:srgbClr val="004000">
                    <a:alpha val="22796"/>
                  </a:srgbClr>
                </a:gs>
                <a:gs pos="42857">
                  <a:srgbClr val="004000">
                    <a:alpha val="15608"/>
                  </a:srgbClr>
                </a:gs>
                <a:gs pos="57143">
                  <a:srgbClr val="004000">
                    <a:alpha val="8975"/>
                  </a:srgbClr>
                </a:gs>
                <a:gs pos="71429">
                  <a:srgbClr val="004000">
                    <a:alpha val="4306"/>
                  </a:srgbClr>
                </a:gs>
                <a:gs pos="85714">
                  <a:srgbClr val="004000">
                    <a:alpha val="1725"/>
                  </a:srgbClr>
                </a:gs>
                <a:gs pos="100000">
                  <a:srgbClr val="004000">
                    <a:alpha val="5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0" name="Splat 1440"/>
            <p:cNvSpPr>
              <a:spLocks noGrp="1"/>
            </p:cNvSpPr>
            <p:nvPr/>
          </p:nvSpPr>
          <p:spPr>
            <a:xfrm rot="8527612">
              <a:off x="93860" y="1560467"/>
              <a:ext cx="707189" cy="693288"/>
            </a:xfrm>
            <a:prstGeom prst="ellipse">
              <a:avLst/>
            </a:prstGeom>
            <a:gradFill>
              <a:gsLst>
                <a:gs pos="0">
                  <a:srgbClr val="007300">
                    <a:alpha val="31015"/>
                  </a:srgbClr>
                </a:gs>
                <a:gs pos="14286">
                  <a:srgbClr val="007300">
                    <a:alpha val="28912"/>
                  </a:srgbClr>
                </a:gs>
                <a:gs pos="28571">
                  <a:srgbClr val="007300">
                    <a:alpha val="23276"/>
                  </a:srgbClr>
                </a:gs>
                <a:gs pos="42857">
                  <a:srgbClr val="007300">
                    <a:alpha val="15953"/>
                  </a:srgbClr>
                </a:gs>
                <a:gs pos="57143">
                  <a:srgbClr val="007300">
                    <a:alpha val="9181"/>
                  </a:srgbClr>
                </a:gs>
                <a:gs pos="71429">
                  <a:srgbClr val="007300">
                    <a:alpha val="4408"/>
                  </a:srgbClr>
                </a:gs>
                <a:gs pos="85714">
                  <a:srgbClr val="007300">
                    <a:alpha val="1767"/>
                  </a:srgbClr>
                </a:gs>
                <a:gs pos="100000">
                  <a:srgbClr val="007300">
                    <a:alpha val="5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1" name="Splat 1441"/>
            <p:cNvSpPr>
              <a:spLocks noGrp="1"/>
            </p:cNvSpPr>
            <p:nvPr/>
          </p:nvSpPr>
          <p:spPr>
            <a:xfrm rot="4945351">
              <a:off x="-85432" y="1717652"/>
              <a:ext cx="639458" cy="367157"/>
            </a:xfrm>
            <a:prstGeom prst="ellipse">
              <a:avLst/>
            </a:prstGeom>
            <a:gradFill>
              <a:gsLst>
                <a:gs pos="0">
                  <a:srgbClr val="006D00">
                    <a:alpha val="27208"/>
                  </a:srgbClr>
                </a:gs>
                <a:gs pos="14286">
                  <a:srgbClr val="006D00">
                    <a:alpha val="25314"/>
                  </a:srgbClr>
                </a:gs>
                <a:gs pos="28571">
                  <a:srgbClr val="006D00">
                    <a:alpha val="20278"/>
                  </a:srgbClr>
                </a:gs>
                <a:gs pos="42857">
                  <a:srgbClr val="006D00">
                    <a:alpha val="13813"/>
                  </a:srgbClr>
                </a:gs>
                <a:gs pos="57143">
                  <a:srgbClr val="006D00">
                    <a:alpha val="7907"/>
                  </a:srgbClr>
                </a:gs>
                <a:gs pos="71429">
                  <a:srgbClr val="006D00">
                    <a:alpha val="3782"/>
                  </a:srgbClr>
                </a:gs>
                <a:gs pos="85714">
                  <a:srgbClr val="006D00">
                    <a:alpha val="1513"/>
                  </a:srgbClr>
                </a:gs>
                <a:gs pos="100000">
                  <a:srgbClr val="006D00">
                    <a:alpha val="5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2" name="Splat 1442"/>
            <p:cNvSpPr>
              <a:spLocks noGrp="1"/>
            </p:cNvSpPr>
            <p:nvPr/>
          </p:nvSpPr>
          <p:spPr>
            <a:xfrm rot="5731139">
              <a:off x="2948721" y="1430722"/>
              <a:ext cx="803289" cy="539713"/>
            </a:xfrm>
            <a:prstGeom prst="ellipse">
              <a:avLst/>
            </a:prstGeom>
            <a:gradFill>
              <a:gsLst>
                <a:gs pos="0">
                  <a:srgbClr val="FF0000">
                    <a:alpha val="31235"/>
                  </a:srgbClr>
                </a:gs>
                <a:gs pos="14286">
                  <a:srgbClr val="FF0000">
                    <a:alpha val="29121"/>
                  </a:srgbClr>
                </a:gs>
                <a:gs pos="28571">
                  <a:srgbClr val="FF0000">
                    <a:alpha val="23451"/>
                  </a:srgbClr>
                </a:gs>
                <a:gs pos="42857">
                  <a:srgbClr val="FF0000">
                    <a:alpha val="16079"/>
                  </a:srgbClr>
                </a:gs>
                <a:gs pos="57143">
                  <a:srgbClr val="FF0000">
                    <a:alpha val="9256"/>
                  </a:srgbClr>
                </a:gs>
                <a:gs pos="71429">
                  <a:srgbClr val="FF0000">
                    <a:alpha val="4445"/>
                  </a:srgbClr>
                </a:gs>
                <a:gs pos="85714">
                  <a:srgbClr val="FF0000">
                    <a:alpha val="1782"/>
                  </a:srgbClr>
                </a:gs>
                <a:gs pos="100000">
                  <a:srgbClr val="FF0000">
                    <a:alpha val="5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3" name="Splat 1443"/>
            <p:cNvSpPr>
              <a:spLocks noGrp="1"/>
            </p:cNvSpPr>
            <p:nvPr/>
          </p:nvSpPr>
          <p:spPr>
            <a:xfrm rot="10297908">
              <a:off x="2728963" y="1437351"/>
              <a:ext cx="920209" cy="776660"/>
            </a:xfrm>
            <a:prstGeom prst="ellipse">
              <a:avLst/>
            </a:prstGeom>
            <a:gradFill>
              <a:gsLst>
                <a:gs pos="0">
                  <a:srgbClr val="FFC400">
                    <a:alpha val="32968"/>
                  </a:srgbClr>
                </a:gs>
                <a:gs pos="14286">
                  <a:srgbClr val="FFC400">
                    <a:alpha val="30764"/>
                  </a:srgbClr>
                </a:gs>
                <a:gs pos="28571">
                  <a:srgbClr val="FFC400">
                    <a:alpha val="24833"/>
                  </a:srgbClr>
                </a:gs>
                <a:gs pos="42857">
                  <a:srgbClr val="FFC400">
                    <a:alpha val="17075"/>
                  </a:srgbClr>
                </a:gs>
                <a:gs pos="57143">
                  <a:srgbClr val="FFC400">
                    <a:alpha val="9855"/>
                  </a:srgbClr>
                </a:gs>
                <a:gs pos="71429">
                  <a:srgbClr val="FFC400">
                    <a:alpha val="4740"/>
                  </a:srgbClr>
                </a:gs>
                <a:gs pos="85714">
                  <a:srgbClr val="FFC400">
                    <a:alpha val="1902"/>
                  </a:srgbClr>
                </a:gs>
                <a:gs pos="100000">
                  <a:srgbClr val="FFC4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4" name="Splat 1444"/>
            <p:cNvSpPr>
              <a:spLocks noGrp="1"/>
            </p:cNvSpPr>
            <p:nvPr/>
          </p:nvSpPr>
          <p:spPr>
            <a:xfrm rot="10283816">
              <a:off x="2505311" y="1499572"/>
              <a:ext cx="922250" cy="498126"/>
            </a:xfrm>
            <a:prstGeom prst="ellipse">
              <a:avLst/>
            </a:prstGeom>
            <a:gradFill>
              <a:gsLst>
                <a:gs pos="0">
                  <a:srgbClr val="FF6800">
                    <a:alpha val="32968"/>
                  </a:srgbClr>
                </a:gs>
                <a:gs pos="14286">
                  <a:srgbClr val="FF6800">
                    <a:alpha val="30764"/>
                  </a:srgbClr>
                </a:gs>
                <a:gs pos="28571">
                  <a:srgbClr val="FF6800">
                    <a:alpha val="24833"/>
                  </a:srgbClr>
                </a:gs>
                <a:gs pos="42857">
                  <a:srgbClr val="FF6800">
                    <a:alpha val="17075"/>
                  </a:srgbClr>
                </a:gs>
                <a:gs pos="57143">
                  <a:srgbClr val="FF6800">
                    <a:alpha val="9855"/>
                  </a:srgbClr>
                </a:gs>
                <a:gs pos="71429">
                  <a:srgbClr val="FF6800">
                    <a:alpha val="4740"/>
                  </a:srgbClr>
                </a:gs>
                <a:gs pos="85714">
                  <a:srgbClr val="FF6800">
                    <a:alpha val="1902"/>
                  </a:srgbClr>
                </a:gs>
                <a:gs pos="100000">
                  <a:srgbClr val="FF6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5" name="Splat 1445"/>
            <p:cNvSpPr>
              <a:spLocks noGrp="1"/>
            </p:cNvSpPr>
            <p:nvPr/>
          </p:nvSpPr>
          <p:spPr>
            <a:xfrm rot="10295142">
              <a:off x="2341314" y="1482202"/>
              <a:ext cx="854658" cy="374911"/>
            </a:xfrm>
            <a:prstGeom prst="ellipse">
              <a:avLst/>
            </a:prstGeom>
            <a:gradFill>
              <a:gsLst>
                <a:gs pos="0">
                  <a:srgbClr val="FF0000">
                    <a:alpha val="32966"/>
                  </a:srgbClr>
                </a:gs>
                <a:gs pos="14286">
                  <a:srgbClr val="FF0000">
                    <a:alpha val="30762"/>
                  </a:srgbClr>
                </a:gs>
                <a:gs pos="28571">
                  <a:srgbClr val="FF0000">
                    <a:alpha val="24831"/>
                  </a:srgbClr>
                </a:gs>
                <a:gs pos="42857">
                  <a:srgbClr val="FF0000">
                    <a:alpha val="17074"/>
                  </a:srgbClr>
                </a:gs>
                <a:gs pos="57143">
                  <a:srgbClr val="FF0000">
                    <a:alpha val="9854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6" name="Splat 1446"/>
            <p:cNvSpPr>
              <a:spLocks noGrp="1"/>
            </p:cNvSpPr>
            <p:nvPr/>
          </p:nvSpPr>
          <p:spPr>
            <a:xfrm rot="-10510546">
              <a:off x="2107368" y="1420254"/>
              <a:ext cx="803361" cy="61712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7" name="Splat 1447"/>
            <p:cNvSpPr>
              <a:spLocks noGrp="1"/>
            </p:cNvSpPr>
            <p:nvPr/>
          </p:nvSpPr>
          <p:spPr>
            <a:xfrm rot="-9114149">
              <a:off x="1937115" y="1475332"/>
              <a:ext cx="823874" cy="55894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8" name="Splat 1448"/>
            <p:cNvSpPr>
              <a:spLocks noGrp="1"/>
            </p:cNvSpPr>
            <p:nvPr/>
          </p:nvSpPr>
          <p:spPr>
            <a:xfrm rot="-8736587">
              <a:off x="1780309" y="1314926"/>
              <a:ext cx="1079927" cy="72884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9" name="Splat 1449"/>
            <p:cNvSpPr>
              <a:spLocks noGrp="1"/>
            </p:cNvSpPr>
            <p:nvPr/>
          </p:nvSpPr>
          <p:spPr>
            <a:xfrm rot="-9745851">
              <a:off x="1492219" y="1574402"/>
              <a:ext cx="922809" cy="307776"/>
            </a:xfrm>
            <a:prstGeom prst="ellipse">
              <a:avLst/>
            </a:prstGeom>
            <a:gradFill>
              <a:gsLst>
                <a:gs pos="0">
                  <a:srgbClr val="FF5500">
                    <a:alpha val="32968"/>
                  </a:srgbClr>
                </a:gs>
                <a:gs pos="14286">
                  <a:srgbClr val="FF5500">
                    <a:alpha val="30764"/>
                  </a:srgbClr>
                </a:gs>
                <a:gs pos="28571">
                  <a:srgbClr val="FF5500">
                    <a:alpha val="24833"/>
                  </a:srgbClr>
                </a:gs>
                <a:gs pos="42857">
                  <a:srgbClr val="FF5500">
                    <a:alpha val="17075"/>
                  </a:srgbClr>
                </a:gs>
                <a:gs pos="57143">
                  <a:srgbClr val="FF5500">
                    <a:alpha val="9855"/>
                  </a:srgbClr>
                </a:gs>
                <a:gs pos="71429">
                  <a:srgbClr val="FF5500">
                    <a:alpha val="4740"/>
                  </a:srgbClr>
                </a:gs>
                <a:gs pos="85714">
                  <a:srgbClr val="FF5500">
                    <a:alpha val="1902"/>
                  </a:srgbClr>
                </a:gs>
                <a:gs pos="100000">
                  <a:srgbClr val="FF55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0" name="Splat 1450"/>
            <p:cNvSpPr>
              <a:spLocks noGrp="1"/>
            </p:cNvSpPr>
            <p:nvPr/>
          </p:nvSpPr>
          <p:spPr>
            <a:xfrm rot="-9875740">
              <a:off x="1387725" y="1660603"/>
              <a:ext cx="612264" cy="180560"/>
            </a:xfrm>
            <a:prstGeom prst="ellipse">
              <a:avLst/>
            </a:prstGeom>
            <a:gradFill>
              <a:gsLst>
                <a:gs pos="0">
                  <a:srgbClr val="FF0000">
                    <a:alpha val="25970"/>
                  </a:srgbClr>
                </a:gs>
                <a:gs pos="14286">
                  <a:srgbClr val="FF0000">
                    <a:alpha val="24147"/>
                  </a:srgbClr>
                </a:gs>
                <a:gs pos="28571">
                  <a:srgbClr val="FF0000">
                    <a:alpha val="19313"/>
                  </a:srgbClr>
                </a:gs>
                <a:gs pos="42857">
                  <a:srgbClr val="FF0000">
                    <a:alpha val="13130"/>
                  </a:srgbClr>
                </a:gs>
                <a:gs pos="57143">
                  <a:srgbClr val="FF0000">
                    <a:alpha val="7503"/>
                  </a:srgbClr>
                </a:gs>
                <a:gs pos="71429">
                  <a:srgbClr val="FF0000">
                    <a:alpha val="3585"/>
                  </a:srgbClr>
                </a:gs>
                <a:gs pos="85714">
                  <a:srgbClr val="FF0000">
                    <a:alpha val="1433"/>
                  </a:srgbClr>
                </a:gs>
                <a:gs pos="100000">
                  <a:srgbClr val="FF0000">
                    <a:alpha val="4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1" name="Splat 1451"/>
            <p:cNvSpPr>
              <a:spLocks noGrp="1"/>
            </p:cNvSpPr>
            <p:nvPr/>
          </p:nvSpPr>
          <p:spPr>
            <a:xfrm rot="7691653">
              <a:off x="1054477" y="1636577"/>
              <a:ext cx="935922" cy="307309"/>
            </a:xfrm>
            <a:prstGeom prst="ellipse">
              <a:avLst/>
            </a:prstGeom>
            <a:gradFill>
              <a:gsLst>
                <a:gs pos="0">
                  <a:srgbClr val="FFFF00">
                    <a:alpha val="10706"/>
                  </a:srgbClr>
                </a:gs>
                <a:gs pos="14286">
                  <a:srgbClr val="FFFF00">
                    <a:alpha val="9884"/>
                  </a:srgbClr>
                </a:gs>
                <a:gs pos="28571">
                  <a:srgbClr val="FFFF00">
                    <a:alpha val="7763"/>
                  </a:srgbClr>
                </a:gs>
                <a:gs pos="42857">
                  <a:srgbClr val="FFFF00">
                    <a:alpha val="5162"/>
                  </a:srgbClr>
                </a:gs>
                <a:gs pos="57143">
                  <a:srgbClr val="FFFF00">
                    <a:alpha val="2894"/>
                  </a:srgbClr>
                </a:gs>
                <a:gs pos="71429">
                  <a:srgbClr val="FFFF00">
                    <a:alpha val="1365"/>
                  </a:srgbClr>
                </a:gs>
                <a:gs pos="85714">
                  <a:srgbClr val="FFFF00">
                    <a:alpha val="542"/>
                  </a:srgbClr>
                </a:gs>
                <a:gs pos="100000">
                  <a:srgbClr val="FFFF00">
                    <a:alpha val="1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2" name="Splat 1452"/>
            <p:cNvSpPr>
              <a:spLocks noGrp="1"/>
            </p:cNvSpPr>
            <p:nvPr/>
          </p:nvSpPr>
          <p:spPr>
            <a:xfrm rot="7768934">
              <a:off x="1088164" y="1778952"/>
              <a:ext cx="449018" cy="86684"/>
            </a:xfrm>
            <a:prstGeom prst="ellipse">
              <a:avLst/>
            </a:prstGeom>
            <a:gradFill>
              <a:gsLst>
                <a:gs pos="0">
                  <a:srgbClr val="FF0000">
                    <a:alpha val="14308"/>
                  </a:srgbClr>
                </a:gs>
                <a:gs pos="14286">
                  <a:srgbClr val="FF0000">
                    <a:alpha val="13231"/>
                  </a:srgbClr>
                </a:gs>
                <a:gs pos="28571">
                  <a:srgbClr val="FF0000">
                    <a:alpha val="10434"/>
                  </a:srgbClr>
                </a:gs>
                <a:gs pos="42857">
                  <a:srgbClr val="FF0000">
                    <a:alpha val="6973"/>
                  </a:srgbClr>
                </a:gs>
                <a:gs pos="57143">
                  <a:srgbClr val="FF0000">
                    <a:alpha val="3926"/>
                  </a:srgbClr>
                </a:gs>
                <a:gs pos="71429">
                  <a:srgbClr val="FF0000">
                    <a:alpha val="1857"/>
                  </a:srgbClr>
                </a:gs>
                <a:gs pos="85714">
                  <a:srgbClr val="FF0000">
                    <a:alpha val="739"/>
                  </a:srgbClr>
                </a:gs>
                <a:gs pos="100000">
                  <a:srgbClr val="FF0000">
                    <a:alpha val="2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3" name="Splat 1453"/>
            <p:cNvSpPr>
              <a:spLocks noGrp="1"/>
            </p:cNvSpPr>
            <p:nvPr/>
          </p:nvSpPr>
          <p:spPr>
            <a:xfrm rot="-9633881">
              <a:off x="853352" y="1689467"/>
              <a:ext cx="601179" cy="2430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4" name="Splat 1454"/>
            <p:cNvSpPr>
              <a:spLocks noGrp="1"/>
            </p:cNvSpPr>
            <p:nvPr/>
          </p:nvSpPr>
          <p:spPr>
            <a:xfrm rot="4639086">
              <a:off x="577668" y="1522741"/>
              <a:ext cx="562582" cy="428020"/>
            </a:xfrm>
            <a:prstGeom prst="ellipse">
              <a:avLst/>
            </a:prstGeom>
            <a:gradFill>
              <a:gsLst>
                <a:gs pos="0">
                  <a:srgbClr val="000000">
                    <a:alpha val="14529"/>
                  </a:srgbClr>
                </a:gs>
                <a:gs pos="14286">
                  <a:srgbClr val="000000">
                    <a:alpha val="13437"/>
                  </a:srgbClr>
                </a:gs>
                <a:gs pos="28571">
                  <a:srgbClr val="000000">
                    <a:alpha val="10599"/>
                  </a:srgbClr>
                </a:gs>
                <a:gs pos="42857">
                  <a:srgbClr val="000000">
                    <a:alpha val="7085"/>
                  </a:srgbClr>
                </a:gs>
                <a:gs pos="57143">
                  <a:srgbClr val="000000">
                    <a:alpha val="3990"/>
                  </a:srgbClr>
                </a:gs>
                <a:gs pos="71429">
                  <a:srgbClr val="000000">
                    <a:alpha val="1888"/>
                  </a:srgbClr>
                </a:gs>
                <a:gs pos="85714">
                  <a:srgbClr val="000000">
                    <a:alpha val="751"/>
                  </a:srgbClr>
                </a:gs>
                <a:gs pos="100000">
                  <a:srgbClr val="000000">
                    <a:alpha val="2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5" name="Splat 1455"/>
            <p:cNvSpPr>
              <a:spLocks noGrp="1"/>
            </p:cNvSpPr>
            <p:nvPr/>
          </p:nvSpPr>
          <p:spPr>
            <a:xfrm rot="8191435">
              <a:off x="339685" y="1421418"/>
              <a:ext cx="692361" cy="628105"/>
            </a:xfrm>
            <a:prstGeom prst="ellipse">
              <a:avLst/>
            </a:prstGeom>
            <a:gradFill>
              <a:gsLst>
                <a:gs pos="0">
                  <a:srgbClr val="008800">
                    <a:alpha val="27222"/>
                  </a:srgbClr>
                </a:gs>
                <a:gs pos="14286">
                  <a:srgbClr val="008800">
                    <a:alpha val="25327"/>
                  </a:srgbClr>
                </a:gs>
                <a:gs pos="28571">
                  <a:srgbClr val="008800">
                    <a:alpha val="20289"/>
                  </a:srgbClr>
                </a:gs>
                <a:gs pos="42857">
                  <a:srgbClr val="008800">
                    <a:alpha val="13821"/>
                  </a:srgbClr>
                </a:gs>
                <a:gs pos="57143">
                  <a:srgbClr val="008800">
                    <a:alpha val="7911"/>
                  </a:srgbClr>
                </a:gs>
                <a:gs pos="71429">
                  <a:srgbClr val="008800">
                    <a:alpha val="3784"/>
                  </a:srgbClr>
                </a:gs>
                <a:gs pos="85714">
                  <a:srgbClr val="008800">
                    <a:alpha val="1514"/>
                  </a:srgbClr>
                </a:gs>
                <a:gs pos="100000">
                  <a:srgbClr val="008800">
                    <a:alpha val="5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6" name="Splat 1456"/>
            <p:cNvSpPr>
              <a:spLocks noGrp="1"/>
            </p:cNvSpPr>
            <p:nvPr/>
          </p:nvSpPr>
          <p:spPr>
            <a:xfrm rot="3861254">
              <a:off x="154197" y="1386651"/>
              <a:ext cx="692163" cy="670563"/>
            </a:xfrm>
            <a:prstGeom prst="ellipse">
              <a:avLst/>
            </a:prstGeom>
            <a:gradFill>
              <a:gsLst>
                <a:gs pos="0">
                  <a:srgbClr val="007600">
                    <a:alpha val="21915"/>
                  </a:srgbClr>
                </a:gs>
                <a:gs pos="14286">
                  <a:srgbClr val="007600">
                    <a:alpha val="20337"/>
                  </a:srgbClr>
                </a:gs>
                <a:gs pos="28571">
                  <a:srgbClr val="007600">
                    <a:alpha val="16183"/>
                  </a:srgbClr>
                </a:gs>
                <a:gs pos="42857">
                  <a:srgbClr val="007600">
                    <a:alpha val="10934"/>
                  </a:srgbClr>
                </a:gs>
                <a:gs pos="57143">
                  <a:srgbClr val="007600">
                    <a:alpha val="6215"/>
                  </a:srgbClr>
                </a:gs>
                <a:gs pos="71429">
                  <a:srgbClr val="007600">
                    <a:alpha val="2959"/>
                  </a:srgbClr>
                </a:gs>
                <a:gs pos="85714">
                  <a:srgbClr val="007600">
                    <a:alpha val="1181"/>
                  </a:srgbClr>
                </a:gs>
                <a:gs pos="100000">
                  <a:srgbClr val="007600">
                    <a:alpha val="3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7" name="Splat 1457"/>
            <p:cNvSpPr>
              <a:spLocks noGrp="1"/>
            </p:cNvSpPr>
            <p:nvPr/>
          </p:nvSpPr>
          <p:spPr>
            <a:xfrm rot="5243841">
              <a:off x="-49448" y="1503618"/>
              <a:ext cx="726622" cy="443046"/>
            </a:xfrm>
            <a:prstGeom prst="ellipse">
              <a:avLst/>
            </a:prstGeom>
            <a:gradFill>
              <a:gsLst>
                <a:gs pos="0">
                  <a:srgbClr val="007F00">
                    <a:alpha val="22788"/>
                  </a:srgbClr>
                </a:gs>
                <a:gs pos="14286">
                  <a:srgbClr val="007F00">
                    <a:alpha val="21155"/>
                  </a:srgbClr>
                </a:gs>
                <a:gs pos="28571">
                  <a:srgbClr val="007F00">
                    <a:alpha val="16853"/>
                  </a:srgbClr>
                </a:gs>
                <a:gs pos="42857">
                  <a:srgbClr val="007F00">
                    <a:alpha val="11401"/>
                  </a:srgbClr>
                </a:gs>
                <a:gs pos="57143">
                  <a:srgbClr val="007F00">
                    <a:alpha val="6488"/>
                  </a:srgbClr>
                </a:gs>
                <a:gs pos="71429">
                  <a:srgbClr val="007F00">
                    <a:alpha val="3091"/>
                  </a:srgbClr>
                </a:gs>
                <a:gs pos="85714">
                  <a:srgbClr val="007F00">
                    <a:alpha val="1234"/>
                  </a:srgbClr>
                </a:gs>
                <a:gs pos="100000">
                  <a:srgbClr val="007F00">
                    <a:alpha val="4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8" name="Splat 1458"/>
            <p:cNvSpPr>
              <a:spLocks noGrp="1"/>
            </p:cNvSpPr>
            <p:nvPr/>
          </p:nvSpPr>
          <p:spPr>
            <a:xfrm rot="4086394">
              <a:off x="3055457" y="1319478"/>
              <a:ext cx="752275" cy="458191"/>
            </a:xfrm>
            <a:prstGeom prst="ellipse">
              <a:avLst/>
            </a:prstGeom>
            <a:gradFill>
              <a:gsLst>
                <a:gs pos="0">
                  <a:srgbClr val="FFFF00">
                    <a:alpha val="29332"/>
                  </a:srgbClr>
                </a:gs>
                <a:gs pos="14286">
                  <a:srgbClr val="FFFF00">
                    <a:alpha val="27320"/>
                  </a:srgbClr>
                </a:gs>
                <a:gs pos="28571">
                  <a:srgbClr val="FFFF00">
                    <a:alpha val="21946"/>
                  </a:srgbClr>
                </a:gs>
                <a:gs pos="42857">
                  <a:srgbClr val="FFFF00">
                    <a:alpha val="15000"/>
                  </a:srgbClr>
                </a:gs>
                <a:gs pos="57143">
                  <a:srgbClr val="FFFF00">
                    <a:alpha val="8611"/>
                  </a:srgbClr>
                </a:gs>
                <a:gs pos="71429">
                  <a:srgbClr val="FFFF00">
                    <a:alpha val="4128"/>
                  </a:srgbClr>
                </a:gs>
                <a:gs pos="85714">
                  <a:srgbClr val="FFFF00">
                    <a:alpha val="1653"/>
                  </a:srgbClr>
                </a:gs>
                <a:gs pos="100000">
                  <a:srgbClr val="FFFF00">
                    <a:alpha val="5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9" name="Splat 1459"/>
            <p:cNvSpPr>
              <a:spLocks noGrp="1"/>
            </p:cNvSpPr>
            <p:nvPr/>
          </p:nvSpPr>
          <p:spPr>
            <a:xfrm rot="5399051">
              <a:off x="3025863" y="1368219"/>
              <a:ext cx="804896" cy="280785"/>
            </a:xfrm>
            <a:prstGeom prst="ellipse">
              <a:avLst/>
            </a:prstGeom>
            <a:gradFill>
              <a:gsLst>
                <a:gs pos="0">
                  <a:srgbClr val="FF0000">
                    <a:alpha val="25328"/>
                  </a:srgbClr>
                </a:gs>
                <a:gs pos="14286">
                  <a:srgbClr val="FF0000">
                    <a:alpha val="23543"/>
                  </a:srgbClr>
                </a:gs>
                <a:gs pos="28571">
                  <a:srgbClr val="FF0000">
                    <a:alpha val="18814"/>
                  </a:srgbClr>
                </a:gs>
                <a:gs pos="42857">
                  <a:srgbClr val="FF0000">
                    <a:alpha val="12778"/>
                  </a:srgbClr>
                </a:gs>
                <a:gs pos="57143">
                  <a:srgbClr val="FF0000">
                    <a:alpha val="7296"/>
                  </a:srgbClr>
                </a:gs>
                <a:gs pos="71429">
                  <a:srgbClr val="FF0000">
                    <a:alpha val="3484"/>
                  </a:srgbClr>
                </a:gs>
                <a:gs pos="85714">
                  <a:srgbClr val="FF0000">
                    <a:alpha val="1392"/>
                  </a:srgbClr>
                </a:gs>
                <a:gs pos="100000">
                  <a:srgbClr val="FF0000">
                    <a:alpha val="4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0" name="Splat 1460"/>
            <p:cNvSpPr>
              <a:spLocks noGrp="1"/>
            </p:cNvSpPr>
            <p:nvPr/>
          </p:nvSpPr>
          <p:spPr>
            <a:xfrm rot="8545713">
              <a:off x="2842966" y="1330784"/>
              <a:ext cx="795947" cy="415097"/>
            </a:xfrm>
            <a:prstGeom prst="ellipse">
              <a:avLst/>
            </a:prstGeom>
            <a:gradFill>
              <a:gsLst>
                <a:gs pos="0">
                  <a:srgbClr val="FF0000">
                    <a:alpha val="32854"/>
                  </a:srgbClr>
                </a:gs>
                <a:gs pos="14286">
                  <a:srgbClr val="FF0000">
                    <a:alpha val="30655"/>
                  </a:srgbClr>
                </a:gs>
                <a:gs pos="28571">
                  <a:srgbClr val="FF0000">
                    <a:alpha val="24741"/>
                  </a:srgbClr>
                </a:gs>
                <a:gs pos="42857">
                  <a:srgbClr val="FF0000">
                    <a:alpha val="17009"/>
                  </a:srgbClr>
                </a:gs>
                <a:gs pos="57143">
                  <a:srgbClr val="FF0000">
                    <a:alpha val="9815"/>
                  </a:srgbClr>
                </a:gs>
                <a:gs pos="71429">
                  <a:srgbClr val="FF0000">
                    <a:alpha val="4721"/>
                  </a:srgbClr>
                </a:gs>
                <a:gs pos="85714">
                  <a:srgbClr val="FF0000">
                    <a:alpha val="1894"/>
                  </a:srgbClr>
                </a:gs>
                <a:gs pos="100000">
                  <a:srgbClr val="FF0000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1" name="Splat 1461"/>
            <p:cNvSpPr>
              <a:spLocks noGrp="1"/>
            </p:cNvSpPr>
            <p:nvPr/>
          </p:nvSpPr>
          <p:spPr>
            <a:xfrm rot="9990547">
              <a:off x="2407660" y="1421759"/>
              <a:ext cx="1018235" cy="414592"/>
            </a:xfrm>
            <a:prstGeom prst="ellipse">
              <a:avLst/>
            </a:prstGeom>
            <a:gradFill>
              <a:gsLst>
                <a:gs pos="0">
                  <a:srgbClr val="FFDF00">
                    <a:alpha val="28803"/>
                  </a:srgbClr>
                </a:gs>
                <a:gs pos="14286">
                  <a:srgbClr val="FFDF00">
                    <a:alpha val="26819"/>
                  </a:srgbClr>
                </a:gs>
                <a:gs pos="28571">
                  <a:srgbClr val="FFDF00">
                    <a:alpha val="21529"/>
                  </a:srgbClr>
                </a:gs>
                <a:gs pos="42857">
                  <a:srgbClr val="FFDF00">
                    <a:alpha val="14702"/>
                  </a:srgbClr>
                </a:gs>
                <a:gs pos="57143">
                  <a:srgbClr val="FFDF00">
                    <a:alpha val="8434"/>
                  </a:srgbClr>
                </a:gs>
                <a:gs pos="71429">
                  <a:srgbClr val="FFDF00">
                    <a:alpha val="4041"/>
                  </a:srgbClr>
                </a:gs>
                <a:gs pos="85714">
                  <a:srgbClr val="FFDF00">
                    <a:alpha val="1618"/>
                  </a:srgbClr>
                </a:gs>
                <a:gs pos="100000">
                  <a:srgbClr val="FFDF00">
                    <a:alpha val="5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2" name="Splat 1462"/>
            <p:cNvSpPr>
              <a:spLocks noGrp="1"/>
            </p:cNvSpPr>
            <p:nvPr/>
          </p:nvSpPr>
          <p:spPr>
            <a:xfrm rot="-9210309">
              <a:off x="2162912" y="1420054"/>
              <a:ext cx="717917" cy="23456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3" name="Splat 1463"/>
            <p:cNvSpPr>
              <a:spLocks noGrp="1"/>
            </p:cNvSpPr>
            <p:nvPr/>
          </p:nvSpPr>
          <p:spPr>
            <a:xfrm rot="-8419906">
              <a:off x="1936179" y="1303877"/>
              <a:ext cx="885357" cy="488801"/>
            </a:xfrm>
            <a:prstGeom prst="ellipse">
              <a:avLst/>
            </a:prstGeom>
            <a:gradFill>
              <a:gsLst>
                <a:gs pos="0">
                  <a:srgbClr val="FF0000">
                    <a:alpha val="20007"/>
                  </a:srgbClr>
                </a:gs>
                <a:gs pos="14286">
                  <a:srgbClr val="FF0000">
                    <a:alpha val="18549"/>
                  </a:srgbClr>
                </a:gs>
                <a:gs pos="28571">
                  <a:srgbClr val="FF0000">
                    <a:alpha val="14726"/>
                  </a:srgbClr>
                </a:gs>
                <a:gs pos="42857">
                  <a:srgbClr val="FF0000">
                    <a:alpha val="9922"/>
                  </a:srgbClr>
                </a:gs>
                <a:gs pos="57143">
                  <a:srgbClr val="FF0000">
                    <a:alpha val="5625"/>
                  </a:srgbClr>
                </a:gs>
                <a:gs pos="71429">
                  <a:srgbClr val="FF0000">
                    <a:alpha val="2674"/>
                  </a:srgbClr>
                </a:gs>
                <a:gs pos="85714">
                  <a:srgbClr val="FF0000">
                    <a:alpha val="1066"/>
                  </a:srgbClr>
                </a:gs>
                <a:gs pos="100000">
                  <a:srgbClr val="FF0000">
                    <a:alpha val="3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4" name="Splat 1464"/>
            <p:cNvSpPr>
              <a:spLocks noGrp="1"/>
            </p:cNvSpPr>
            <p:nvPr/>
          </p:nvSpPr>
          <p:spPr>
            <a:xfrm rot="10561802">
              <a:off x="1756659" y="1371368"/>
              <a:ext cx="686206" cy="482229"/>
            </a:xfrm>
            <a:prstGeom prst="ellipse">
              <a:avLst/>
            </a:prstGeom>
            <a:gradFill>
              <a:gsLst>
                <a:gs pos="0">
                  <a:srgbClr val="FF0000">
                    <a:alpha val="23385"/>
                  </a:srgbClr>
                </a:gs>
                <a:gs pos="14286">
                  <a:srgbClr val="FF0000">
                    <a:alpha val="21717"/>
                  </a:srgbClr>
                </a:gs>
                <a:gs pos="28571">
                  <a:srgbClr val="FF0000">
                    <a:alpha val="17312"/>
                  </a:srgbClr>
                </a:gs>
                <a:gs pos="42857">
                  <a:srgbClr val="FF0000">
                    <a:alpha val="11723"/>
                  </a:srgbClr>
                </a:gs>
                <a:gs pos="57143">
                  <a:srgbClr val="FF0000">
                    <a:alpha val="6676"/>
                  </a:srgbClr>
                </a:gs>
                <a:gs pos="71429">
                  <a:srgbClr val="FF0000">
                    <a:alpha val="3182"/>
                  </a:srgbClr>
                </a:gs>
                <a:gs pos="85714">
                  <a:srgbClr val="FF0000">
                    <a:alpha val="1271"/>
                  </a:srgbClr>
                </a:gs>
                <a:gs pos="100000">
                  <a:srgbClr val="FF0000">
                    <a:alpha val="4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5" name="Splat 1465"/>
            <p:cNvSpPr>
              <a:spLocks noGrp="1"/>
            </p:cNvSpPr>
            <p:nvPr/>
          </p:nvSpPr>
          <p:spPr>
            <a:xfrm rot="10617257">
              <a:off x="1519013" y="1384468"/>
              <a:ext cx="905159" cy="500108"/>
            </a:xfrm>
            <a:prstGeom prst="ellipse">
              <a:avLst/>
            </a:prstGeom>
            <a:gradFill>
              <a:gsLst>
                <a:gs pos="0">
                  <a:srgbClr val="FF8F00">
                    <a:alpha val="32968"/>
                  </a:srgbClr>
                </a:gs>
                <a:gs pos="14286">
                  <a:srgbClr val="FF8F00">
                    <a:alpha val="30764"/>
                  </a:srgbClr>
                </a:gs>
                <a:gs pos="28571">
                  <a:srgbClr val="FF8F00">
                    <a:alpha val="24833"/>
                  </a:srgbClr>
                </a:gs>
                <a:gs pos="42857">
                  <a:srgbClr val="FF8F00">
                    <a:alpha val="17075"/>
                  </a:srgbClr>
                </a:gs>
                <a:gs pos="57143">
                  <a:srgbClr val="FF8F00">
                    <a:alpha val="9855"/>
                  </a:srgbClr>
                </a:gs>
                <a:gs pos="71429">
                  <a:srgbClr val="FF8F00">
                    <a:alpha val="4740"/>
                  </a:srgbClr>
                </a:gs>
                <a:gs pos="85714">
                  <a:srgbClr val="FF8F00">
                    <a:alpha val="1902"/>
                  </a:srgbClr>
                </a:gs>
                <a:gs pos="100000">
                  <a:srgbClr val="FF8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6" name="Splat 1466"/>
            <p:cNvSpPr>
              <a:spLocks noGrp="1"/>
            </p:cNvSpPr>
            <p:nvPr/>
          </p:nvSpPr>
          <p:spPr>
            <a:xfrm rot="4806650">
              <a:off x="1302378" y="1156820"/>
              <a:ext cx="733463" cy="59747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7" name="Splat 1467"/>
            <p:cNvSpPr>
              <a:spLocks noGrp="1"/>
            </p:cNvSpPr>
            <p:nvPr/>
          </p:nvSpPr>
          <p:spPr>
            <a:xfrm rot="4897372">
              <a:off x="1201272" y="1089054"/>
              <a:ext cx="842139" cy="63419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8" name="Splat 1468"/>
            <p:cNvSpPr>
              <a:spLocks noGrp="1"/>
            </p:cNvSpPr>
            <p:nvPr/>
          </p:nvSpPr>
          <p:spPr>
            <a:xfrm rot="5894729">
              <a:off x="595362" y="1310776"/>
              <a:ext cx="726574" cy="449858"/>
            </a:xfrm>
            <a:prstGeom prst="ellipse">
              <a:avLst/>
            </a:prstGeom>
            <a:gradFill>
              <a:gsLst>
                <a:gs pos="0">
                  <a:srgbClr val="000000">
                    <a:alpha val="20870"/>
                  </a:srgbClr>
                </a:gs>
                <a:gs pos="14286">
                  <a:srgbClr val="000000">
                    <a:alpha val="19358"/>
                  </a:srgbClr>
                </a:gs>
                <a:gs pos="28571">
                  <a:srgbClr val="000000">
                    <a:alpha val="15384"/>
                  </a:srgbClr>
                </a:gs>
                <a:gs pos="42857">
                  <a:srgbClr val="000000">
                    <a:alpha val="10378"/>
                  </a:srgbClr>
                </a:gs>
                <a:gs pos="57143">
                  <a:srgbClr val="000000">
                    <a:alpha val="5891"/>
                  </a:srgbClr>
                </a:gs>
                <a:gs pos="71429">
                  <a:srgbClr val="000000">
                    <a:alpha val="2802"/>
                  </a:srgbClr>
                </a:gs>
                <a:gs pos="85714">
                  <a:srgbClr val="000000">
                    <a:alpha val="1118"/>
                  </a:srgbClr>
                </a:gs>
                <a:gs pos="100000">
                  <a:srgbClr val="000000">
                    <a:alpha val="3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9" name="Splat 1469"/>
            <p:cNvSpPr>
              <a:spLocks noGrp="1"/>
            </p:cNvSpPr>
            <p:nvPr/>
          </p:nvSpPr>
          <p:spPr>
            <a:xfrm rot="6177491">
              <a:off x="413901" y="1239647"/>
              <a:ext cx="696749" cy="550676"/>
            </a:xfrm>
            <a:prstGeom prst="ellipse">
              <a:avLst/>
            </a:prstGeom>
            <a:gradFill>
              <a:gsLst>
                <a:gs pos="0">
                  <a:srgbClr val="007F00">
                    <a:alpha val="29027"/>
                  </a:srgbClr>
                </a:gs>
                <a:gs pos="14286">
                  <a:srgbClr val="007F00">
                    <a:alpha val="27031"/>
                  </a:srgbClr>
                </a:gs>
                <a:gs pos="28571">
                  <a:srgbClr val="007F00">
                    <a:alpha val="21705"/>
                  </a:srgbClr>
                </a:gs>
                <a:gs pos="42857">
                  <a:srgbClr val="007F00">
                    <a:alpha val="14828"/>
                  </a:srgbClr>
                </a:gs>
                <a:gs pos="57143">
                  <a:srgbClr val="007F00">
                    <a:alpha val="8509"/>
                  </a:srgbClr>
                </a:gs>
                <a:gs pos="71429">
                  <a:srgbClr val="007F00">
                    <a:alpha val="4077"/>
                  </a:srgbClr>
                </a:gs>
                <a:gs pos="85714">
                  <a:srgbClr val="007F00">
                    <a:alpha val="1633"/>
                  </a:srgbClr>
                </a:gs>
                <a:gs pos="100000">
                  <a:srgbClr val="007F00">
                    <a:alpha val="5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0" name="Splat 1470"/>
            <p:cNvSpPr>
              <a:spLocks noGrp="1"/>
            </p:cNvSpPr>
            <p:nvPr/>
          </p:nvSpPr>
          <p:spPr>
            <a:xfrm rot="8507989">
              <a:off x="190019" y="1169598"/>
              <a:ext cx="709070" cy="652093"/>
            </a:xfrm>
            <a:prstGeom prst="ellipse">
              <a:avLst/>
            </a:prstGeom>
            <a:gradFill>
              <a:gsLst>
                <a:gs pos="0">
                  <a:srgbClr val="007C00">
                    <a:alpha val="29001"/>
                  </a:srgbClr>
                </a:gs>
                <a:gs pos="14286">
                  <a:srgbClr val="007C00">
                    <a:alpha val="27007"/>
                  </a:srgbClr>
                </a:gs>
                <a:gs pos="28571">
                  <a:srgbClr val="007C00">
                    <a:alpha val="21685"/>
                  </a:srgbClr>
                </a:gs>
                <a:gs pos="42857">
                  <a:srgbClr val="007C00">
                    <a:alpha val="14813"/>
                  </a:srgbClr>
                </a:gs>
                <a:gs pos="57143">
                  <a:srgbClr val="007C00">
                    <a:alpha val="8501"/>
                  </a:srgbClr>
                </a:gs>
                <a:gs pos="71429">
                  <a:srgbClr val="007C00">
                    <a:alpha val="4073"/>
                  </a:srgbClr>
                </a:gs>
                <a:gs pos="85714">
                  <a:srgbClr val="007C00">
                    <a:alpha val="1631"/>
                  </a:srgbClr>
                </a:gs>
                <a:gs pos="100000">
                  <a:srgbClr val="007C00">
                    <a:alpha val="5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1" name="Splat 1471"/>
            <p:cNvSpPr>
              <a:spLocks noGrp="1"/>
            </p:cNvSpPr>
            <p:nvPr/>
          </p:nvSpPr>
          <p:spPr>
            <a:xfrm rot="4906570">
              <a:off x="-2858" y="1283599"/>
              <a:ext cx="657119" cy="456546"/>
            </a:xfrm>
            <a:prstGeom prst="ellipse">
              <a:avLst/>
            </a:prstGeom>
            <a:gradFill>
              <a:gsLst>
                <a:gs pos="0">
                  <a:srgbClr val="00AB00">
                    <a:alpha val="24050"/>
                  </a:srgbClr>
                </a:gs>
                <a:gs pos="14286">
                  <a:srgbClr val="00AB00">
                    <a:alpha val="22341"/>
                  </a:srgbClr>
                </a:gs>
                <a:gs pos="28571">
                  <a:srgbClr val="00AB00">
                    <a:alpha val="17825"/>
                  </a:srgbClr>
                </a:gs>
                <a:gs pos="42857">
                  <a:srgbClr val="00AB00">
                    <a:alpha val="12082"/>
                  </a:srgbClr>
                </a:gs>
                <a:gs pos="57143">
                  <a:srgbClr val="00AB00">
                    <a:alpha val="6887"/>
                  </a:srgbClr>
                </a:gs>
                <a:gs pos="71429">
                  <a:srgbClr val="00AB00">
                    <a:alpha val="3285"/>
                  </a:srgbClr>
                </a:gs>
                <a:gs pos="85714">
                  <a:srgbClr val="00AB00">
                    <a:alpha val="1312"/>
                  </a:srgbClr>
                </a:gs>
                <a:gs pos="100000">
                  <a:srgbClr val="00AB00">
                    <a:alpha val="4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2" name="Splat 1472"/>
            <p:cNvSpPr>
              <a:spLocks noGrp="1"/>
            </p:cNvSpPr>
            <p:nvPr/>
          </p:nvSpPr>
          <p:spPr>
            <a:xfrm rot="9219187">
              <a:off x="2917433" y="1294990"/>
              <a:ext cx="734168" cy="222273"/>
            </a:xfrm>
            <a:prstGeom prst="ellipse">
              <a:avLst/>
            </a:prstGeom>
            <a:gradFill>
              <a:gsLst>
                <a:gs pos="0">
                  <a:srgbClr val="FF0000">
                    <a:alpha val="32110"/>
                  </a:srgbClr>
                </a:gs>
                <a:gs pos="14286">
                  <a:srgbClr val="FF0000">
                    <a:alpha val="29950"/>
                  </a:srgbClr>
                </a:gs>
                <a:gs pos="28571">
                  <a:srgbClr val="FF0000">
                    <a:alpha val="24148"/>
                  </a:srgbClr>
                </a:gs>
                <a:gs pos="42857">
                  <a:srgbClr val="FF0000">
                    <a:alpha val="16580"/>
                  </a:srgbClr>
                </a:gs>
                <a:gs pos="57143">
                  <a:srgbClr val="FF0000">
                    <a:alpha val="9557"/>
                  </a:srgbClr>
                </a:gs>
                <a:gs pos="71429">
                  <a:srgbClr val="FF0000">
                    <a:alpha val="4593"/>
                  </a:srgbClr>
                </a:gs>
                <a:gs pos="85714">
                  <a:srgbClr val="FF0000">
                    <a:alpha val="1842"/>
                  </a:srgbClr>
                </a:gs>
                <a:gs pos="100000">
                  <a:srgbClr val="FF0000">
                    <a:alpha val="6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3" name="Splat 1473"/>
            <p:cNvSpPr>
              <a:spLocks noGrp="1"/>
            </p:cNvSpPr>
            <p:nvPr/>
          </p:nvSpPr>
          <p:spPr>
            <a:xfrm rot="4340074">
              <a:off x="2661937" y="935401"/>
              <a:ext cx="1042898" cy="674056"/>
            </a:xfrm>
            <a:prstGeom prst="ellipse">
              <a:avLst/>
            </a:prstGeom>
            <a:gradFill>
              <a:gsLst>
                <a:gs pos="0">
                  <a:srgbClr val="FFFF00">
                    <a:alpha val="30533"/>
                  </a:srgbClr>
                </a:gs>
                <a:gs pos="14286">
                  <a:srgbClr val="FFFF00">
                    <a:alpha val="28456"/>
                  </a:srgbClr>
                </a:gs>
                <a:gs pos="28571">
                  <a:srgbClr val="FFFF00">
                    <a:alpha val="22895"/>
                  </a:srgbClr>
                </a:gs>
                <a:gs pos="42857">
                  <a:srgbClr val="FFFF00">
                    <a:alpha val="15679"/>
                  </a:srgbClr>
                </a:gs>
                <a:gs pos="57143">
                  <a:srgbClr val="FFFF00">
                    <a:alpha val="9017"/>
                  </a:srgbClr>
                </a:gs>
                <a:gs pos="71429">
                  <a:srgbClr val="FFFF00">
                    <a:alpha val="4327"/>
                  </a:srgbClr>
                </a:gs>
                <a:gs pos="85714">
                  <a:srgbClr val="FFFF00">
                    <a:alpha val="1734"/>
                  </a:srgbClr>
                </a:gs>
                <a:gs pos="100000">
                  <a:srgbClr val="FFFF00">
                    <a:alpha val="5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4" name="Splat 1474"/>
            <p:cNvSpPr>
              <a:spLocks noGrp="1"/>
            </p:cNvSpPr>
            <p:nvPr/>
          </p:nvSpPr>
          <p:spPr>
            <a:xfrm rot="10799981">
              <a:off x="2591277" y="1183525"/>
              <a:ext cx="503184" cy="262496"/>
            </a:xfrm>
            <a:prstGeom prst="ellipse">
              <a:avLst/>
            </a:prstGeom>
            <a:gradFill>
              <a:gsLst>
                <a:gs pos="0">
                  <a:srgbClr val="009B00">
                    <a:alpha val="32006"/>
                  </a:srgbClr>
                </a:gs>
                <a:gs pos="14286">
                  <a:srgbClr val="009B00">
                    <a:alpha val="29851"/>
                  </a:srgbClr>
                </a:gs>
                <a:gs pos="28571">
                  <a:srgbClr val="009B00">
                    <a:alpha val="24064"/>
                  </a:srgbClr>
                </a:gs>
                <a:gs pos="42857">
                  <a:srgbClr val="009B00">
                    <a:alpha val="16520"/>
                  </a:srgbClr>
                </a:gs>
                <a:gs pos="57143">
                  <a:srgbClr val="009B00">
                    <a:alpha val="9521"/>
                  </a:srgbClr>
                </a:gs>
                <a:gs pos="71429">
                  <a:srgbClr val="009B00">
                    <a:alpha val="4575"/>
                  </a:srgbClr>
                </a:gs>
                <a:gs pos="85714">
                  <a:srgbClr val="009B00">
                    <a:alpha val="1835"/>
                  </a:srgbClr>
                </a:gs>
                <a:gs pos="100000">
                  <a:srgbClr val="009B00">
                    <a:alpha val="6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5" name="Splat 1475"/>
            <p:cNvSpPr>
              <a:spLocks noGrp="1"/>
            </p:cNvSpPr>
            <p:nvPr/>
          </p:nvSpPr>
          <p:spPr>
            <a:xfrm rot="-8468634">
              <a:off x="1880779" y="1218360"/>
              <a:ext cx="911211" cy="365974"/>
            </a:xfrm>
            <a:prstGeom prst="ellipse">
              <a:avLst/>
            </a:prstGeom>
            <a:gradFill>
              <a:gsLst>
                <a:gs pos="0">
                  <a:srgbClr val="FF8D00">
                    <a:alpha val="32344"/>
                  </a:srgbClr>
                </a:gs>
                <a:gs pos="14286">
                  <a:srgbClr val="FF8D00">
                    <a:alpha val="30172"/>
                  </a:srgbClr>
                </a:gs>
                <a:gs pos="28571">
                  <a:srgbClr val="FF8D00">
                    <a:alpha val="24334"/>
                  </a:srgbClr>
                </a:gs>
                <a:gs pos="42857">
                  <a:srgbClr val="FF8D00">
                    <a:alpha val="16715"/>
                  </a:srgbClr>
                </a:gs>
                <a:gs pos="57143">
                  <a:srgbClr val="FF8D00">
                    <a:alpha val="9638"/>
                  </a:srgbClr>
                </a:gs>
                <a:gs pos="71429">
                  <a:srgbClr val="FF8D00">
                    <a:alpha val="4633"/>
                  </a:srgbClr>
                </a:gs>
                <a:gs pos="85714">
                  <a:srgbClr val="FF8D00">
                    <a:alpha val="1858"/>
                  </a:srgbClr>
                </a:gs>
                <a:gs pos="100000">
                  <a:srgbClr val="FF8D00">
                    <a:alpha val="6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6" name="Splat 1476"/>
            <p:cNvSpPr>
              <a:spLocks noGrp="1"/>
            </p:cNvSpPr>
            <p:nvPr/>
          </p:nvSpPr>
          <p:spPr>
            <a:xfrm rot="3821266">
              <a:off x="1731275" y="1071988"/>
              <a:ext cx="807779" cy="628128"/>
            </a:xfrm>
            <a:prstGeom prst="ellipse">
              <a:avLst/>
            </a:prstGeom>
            <a:gradFill>
              <a:gsLst>
                <a:gs pos="0">
                  <a:srgbClr val="FF5B00">
                    <a:alpha val="17746"/>
                  </a:srgbClr>
                </a:gs>
                <a:gs pos="14286">
                  <a:srgbClr val="FF5B00">
                    <a:alpha val="16436"/>
                  </a:srgbClr>
                </a:gs>
                <a:gs pos="28571">
                  <a:srgbClr val="FF5B00">
                    <a:alpha val="13014"/>
                  </a:srgbClr>
                </a:gs>
                <a:gs pos="42857">
                  <a:srgbClr val="FF5B00">
                    <a:alpha val="8739"/>
                  </a:srgbClr>
                </a:gs>
                <a:gs pos="57143">
                  <a:srgbClr val="FF5B00">
                    <a:alpha val="4941"/>
                  </a:srgbClr>
                </a:gs>
                <a:gs pos="71429">
                  <a:srgbClr val="FF5B00">
                    <a:alpha val="2344"/>
                  </a:srgbClr>
                </a:gs>
                <a:gs pos="85714">
                  <a:srgbClr val="FF5B00">
                    <a:alpha val="934"/>
                  </a:srgbClr>
                </a:gs>
                <a:gs pos="100000">
                  <a:srgbClr val="FF5B00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7" name="Splat 1477"/>
            <p:cNvSpPr>
              <a:spLocks noGrp="1"/>
            </p:cNvSpPr>
            <p:nvPr/>
          </p:nvSpPr>
          <p:spPr>
            <a:xfrm rot="9725296">
              <a:off x="1378904" y="976641"/>
              <a:ext cx="806000" cy="720699"/>
            </a:xfrm>
            <a:prstGeom prst="ellipse">
              <a:avLst/>
            </a:prstGeom>
            <a:gradFill>
              <a:gsLst>
                <a:gs pos="0">
                  <a:srgbClr val="FFBC00">
                    <a:alpha val="32968"/>
                  </a:srgbClr>
                </a:gs>
                <a:gs pos="14286">
                  <a:srgbClr val="FFBC00">
                    <a:alpha val="30764"/>
                  </a:srgbClr>
                </a:gs>
                <a:gs pos="28571">
                  <a:srgbClr val="FFBC00">
                    <a:alpha val="24833"/>
                  </a:srgbClr>
                </a:gs>
                <a:gs pos="42857">
                  <a:srgbClr val="FFBC00">
                    <a:alpha val="17075"/>
                  </a:srgbClr>
                </a:gs>
                <a:gs pos="57143">
                  <a:srgbClr val="FFBC00">
                    <a:alpha val="9855"/>
                  </a:srgbClr>
                </a:gs>
                <a:gs pos="71429">
                  <a:srgbClr val="FFBC00">
                    <a:alpha val="4740"/>
                  </a:srgbClr>
                </a:gs>
                <a:gs pos="85714">
                  <a:srgbClr val="FFBC00">
                    <a:alpha val="1902"/>
                  </a:srgbClr>
                </a:gs>
                <a:gs pos="100000">
                  <a:srgbClr val="FFB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8" name="Splat 1478"/>
            <p:cNvSpPr>
              <a:spLocks noGrp="1"/>
            </p:cNvSpPr>
            <p:nvPr/>
          </p:nvSpPr>
          <p:spPr>
            <a:xfrm rot="-9677274">
              <a:off x="1348745" y="1007078"/>
              <a:ext cx="668170" cy="59493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9" name="Splat 1479"/>
            <p:cNvSpPr>
              <a:spLocks noGrp="1"/>
            </p:cNvSpPr>
            <p:nvPr/>
          </p:nvSpPr>
          <p:spPr>
            <a:xfrm rot="4956940">
              <a:off x="1145189" y="1110294"/>
              <a:ext cx="867337" cy="37098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0" name="Splat 1480"/>
            <p:cNvSpPr>
              <a:spLocks noGrp="1"/>
            </p:cNvSpPr>
            <p:nvPr/>
          </p:nvSpPr>
          <p:spPr>
            <a:xfrm rot="5969235">
              <a:off x="957771" y="1081361"/>
              <a:ext cx="794419" cy="232210"/>
            </a:xfrm>
            <a:prstGeom prst="ellipse">
              <a:avLst/>
            </a:prstGeom>
            <a:gradFill>
              <a:gsLst>
                <a:gs pos="0">
                  <a:srgbClr val="FF6D00">
                    <a:alpha val="32332"/>
                  </a:srgbClr>
                </a:gs>
                <a:gs pos="14286">
                  <a:srgbClr val="FF6D00">
                    <a:alpha val="30161"/>
                  </a:srgbClr>
                </a:gs>
                <a:gs pos="28571">
                  <a:srgbClr val="FF6D00">
                    <a:alpha val="24325"/>
                  </a:srgbClr>
                </a:gs>
                <a:gs pos="42857">
                  <a:srgbClr val="FF6D00">
                    <a:alpha val="16708"/>
                  </a:srgbClr>
                </a:gs>
                <a:gs pos="57143">
                  <a:srgbClr val="FF6D00">
                    <a:alpha val="9634"/>
                  </a:srgbClr>
                </a:gs>
                <a:gs pos="71429">
                  <a:srgbClr val="FF6D00">
                    <a:alpha val="4631"/>
                  </a:srgbClr>
                </a:gs>
                <a:gs pos="85714">
                  <a:srgbClr val="FF6D00">
                    <a:alpha val="1858"/>
                  </a:srgbClr>
                </a:gs>
                <a:gs pos="100000">
                  <a:srgbClr val="FF6D00">
                    <a:alpha val="6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1" name="Splat 1481"/>
            <p:cNvSpPr>
              <a:spLocks noGrp="1"/>
            </p:cNvSpPr>
            <p:nvPr/>
          </p:nvSpPr>
          <p:spPr>
            <a:xfrm rot="7831252">
              <a:off x="508256" y="757396"/>
              <a:ext cx="1014038" cy="82324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2" name="Splat 1482"/>
            <p:cNvSpPr>
              <a:spLocks noGrp="1"/>
            </p:cNvSpPr>
            <p:nvPr/>
          </p:nvSpPr>
          <p:spPr>
            <a:xfrm rot="7571376">
              <a:off x="670645" y="1094862"/>
              <a:ext cx="557138" cy="455905"/>
            </a:xfrm>
            <a:prstGeom prst="ellipse">
              <a:avLst/>
            </a:prstGeom>
            <a:gradFill>
              <a:gsLst>
                <a:gs pos="0">
                  <a:srgbClr val="005A00">
                    <a:alpha val="19954"/>
                  </a:srgbClr>
                </a:gs>
                <a:gs pos="14286">
                  <a:srgbClr val="005A00">
                    <a:alpha val="18500"/>
                  </a:srgbClr>
                </a:gs>
                <a:gs pos="28571">
                  <a:srgbClr val="005A00">
                    <a:alpha val="14686"/>
                  </a:srgbClr>
                </a:gs>
                <a:gs pos="42857">
                  <a:srgbClr val="005A00">
                    <a:alpha val="9894"/>
                  </a:srgbClr>
                </a:gs>
                <a:gs pos="57143">
                  <a:srgbClr val="005A00">
                    <a:alpha val="5609"/>
                  </a:srgbClr>
                </a:gs>
                <a:gs pos="71429">
                  <a:srgbClr val="005A00">
                    <a:alpha val="2666"/>
                  </a:srgbClr>
                </a:gs>
                <a:gs pos="85714">
                  <a:srgbClr val="005A00">
                    <a:alpha val="1063"/>
                  </a:srgbClr>
                </a:gs>
                <a:gs pos="100000">
                  <a:srgbClr val="005A00">
                    <a:alpha val="3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3" name="Splat 1483"/>
            <p:cNvSpPr>
              <a:spLocks noGrp="1"/>
            </p:cNvSpPr>
            <p:nvPr/>
          </p:nvSpPr>
          <p:spPr>
            <a:xfrm rot="3750499">
              <a:off x="345798" y="995940"/>
              <a:ext cx="684091" cy="594519"/>
            </a:xfrm>
            <a:prstGeom prst="ellipse">
              <a:avLst/>
            </a:prstGeom>
            <a:gradFill>
              <a:gsLst>
                <a:gs pos="0">
                  <a:srgbClr val="009000">
                    <a:alpha val="19479"/>
                  </a:srgbClr>
                </a:gs>
                <a:gs pos="14286">
                  <a:srgbClr val="009000">
                    <a:alpha val="18055"/>
                  </a:srgbClr>
                </a:gs>
                <a:gs pos="28571">
                  <a:srgbClr val="009000">
                    <a:alpha val="14325"/>
                  </a:srgbClr>
                </a:gs>
                <a:gs pos="42857">
                  <a:srgbClr val="009000">
                    <a:alpha val="9644"/>
                  </a:srgbClr>
                </a:gs>
                <a:gs pos="57143">
                  <a:srgbClr val="009000">
                    <a:alpha val="5464"/>
                  </a:srgbClr>
                </a:gs>
                <a:gs pos="71429">
                  <a:srgbClr val="009000">
                    <a:alpha val="2596"/>
                  </a:srgbClr>
                </a:gs>
                <a:gs pos="85714">
                  <a:srgbClr val="009000">
                    <a:alpha val="1035"/>
                  </a:srgbClr>
                </a:gs>
                <a:gs pos="100000">
                  <a:srgbClr val="009000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4" name="Splat 1484"/>
            <p:cNvSpPr>
              <a:spLocks noGrp="1"/>
            </p:cNvSpPr>
            <p:nvPr/>
          </p:nvSpPr>
          <p:spPr>
            <a:xfrm rot="3882343">
              <a:off x="192901" y="993424"/>
              <a:ext cx="678858" cy="600246"/>
            </a:xfrm>
            <a:prstGeom prst="ellipse">
              <a:avLst/>
            </a:prstGeom>
            <a:gradFill>
              <a:gsLst>
                <a:gs pos="0">
                  <a:srgbClr val="007400">
                    <a:alpha val="22582"/>
                  </a:srgbClr>
                </a:gs>
                <a:gs pos="14286">
                  <a:srgbClr val="007400">
                    <a:alpha val="20962"/>
                  </a:srgbClr>
                </a:gs>
                <a:gs pos="28571">
                  <a:srgbClr val="007400">
                    <a:alpha val="16694"/>
                  </a:srgbClr>
                </a:gs>
                <a:gs pos="42857">
                  <a:srgbClr val="007400">
                    <a:alpha val="11291"/>
                  </a:srgbClr>
                </a:gs>
                <a:gs pos="57143">
                  <a:srgbClr val="007400">
                    <a:alpha val="6423"/>
                  </a:srgbClr>
                </a:gs>
                <a:gs pos="71429">
                  <a:srgbClr val="007400">
                    <a:alpha val="3060"/>
                  </a:srgbClr>
                </a:gs>
                <a:gs pos="85714">
                  <a:srgbClr val="007400">
                    <a:alpha val="1221"/>
                  </a:srgbClr>
                </a:gs>
                <a:gs pos="100000">
                  <a:srgbClr val="007400">
                    <a:alpha val="4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5" name="Splat 1485"/>
            <p:cNvSpPr>
              <a:spLocks noGrp="1"/>
            </p:cNvSpPr>
            <p:nvPr/>
          </p:nvSpPr>
          <p:spPr>
            <a:xfrm rot="6359237">
              <a:off x="16482" y="1098845"/>
              <a:ext cx="723519" cy="460364"/>
            </a:xfrm>
            <a:prstGeom prst="ellipse">
              <a:avLst/>
            </a:prstGeom>
            <a:gradFill>
              <a:gsLst>
                <a:gs pos="0">
                  <a:srgbClr val="007500">
                    <a:alpha val="24152"/>
                  </a:srgbClr>
                </a:gs>
                <a:gs pos="14286">
                  <a:srgbClr val="007500">
                    <a:alpha val="22437"/>
                  </a:srgbClr>
                </a:gs>
                <a:gs pos="28571">
                  <a:srgbClr val="007500">
                    <a:alpha val="17903"/>
                  </a:srgbClr>
                </a:gs>
                <a:gs pos="42857">
                  <a:srgbClr val="007500">
                    <a:alpha val="12137"/>
                  </a:srgbClr>
                </a:gs>
                <a:gs pos="57143">
                  <a:srgbClr val="007500">
                    <a:alpha val="6919"/>
                  </a:srgbClr>
                </a:gs>
                <a:gs pos="71429">
                  <a:srgbClr val="007500">
                    <a:alpha val="3300"/>
                  </a:srgbClr>
                </a:gs>
                <a:gs pos="85714">
                  <a:srgbClr val="007500">
                    <a:alpha val="1318"/>
                  </a:srgbClr>
                </a:gs>
                <a:gs pos="100000">
                  <a:srgbClr val="007500">
                    <a:alpha val="4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6" name="Splat 1486"/>
            <p:cNvSpPr>
              <a:spLocks noGrp="1"/>
            </p:cNvSpPr>
            <p:nvPr/>
          </p:nvSpPr>
          <p:spPr>
            <a:xfrm rot="9395587">
              <a:off x="2966644" y="1072540"/>
              <a:ext cx="596418" cy="209014"/>
            </a:xfrm>
            <a:prstGeom prst="ellipse">
              <a:avLst/>
            </a:prstGeom>
            <a:gradFill>
              <a:gsLst>
                <a:gs pos="0">
                  <a:srgbClr val="007F00">
                    <a:alpha val="32968"/>
                  </a:srgbClr>
                </a:gs>
                <a:gs pos="14286">
                  <a:srgbClr val="007F00">
                    <a:alpha val="30764"/>
                  </a:srgbClr>
                </a:gs>
                <a:gs pos="28571">
                  <a:srgbClr val="007F00">
                    <a:alpha val="24833"/>
                  </a:srgbClr>
                </a:gs>
                <a:gs pos="42857">
                  <a:srgbClr val="007F00">
                    <a:alpha val="17075"/>
                  </a:srgbClr>
                </a:gs>
                <a:gs pos="57143">
                  <a:srgbClr val="007F00">
                    <a:alpha val="9855"/>
                  </a:srgbClr>
                </a:gs>
                <a:gs pos="71429">
                  <a:srgbClr val="007F00">
                    <a:alpha val="4740"/>
                  </a:srgbClr>
                </a:gs>
                <a:gs pos="85714">
                  <a:srgbClr val="007F00">
                    <a:alpha val="1902"/>
                  </a:srgbClr>
                </a:gs>
                <a:gs pos="100000">
                  <a:srgbClr val="007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7" name="Splat 1487"/>
            <p:cNvSpPr>
              <a:spLocks noGrp="1"/>
            </p:cNvSpPr>
            <p:nvPr/>
          </p:nvSpPr>
          <p:spPr>
            <a:xfrm rot="-10275447">
              <a:off x="2843841" y="893736"/>
              <a:ext cx="624363" cy="377992"/>
            </a:xfrm>
            <a:prstGeom prst="ellipse">
              <a:avLst/>
            </a:prstGeom>
            <a:gradFill>
              <a:gsLst>
                <a:gs pos="0">
                  <a:srgbClr val="008D00">
                    <a:alpha val="31749"/>
                  </a:srgbClr>
                </a:gs>
                <a:gs pos="14286">
                  <a:srgbClr val="008D00">
                    <a:alpha val="29607"/>
                  </a:srgbClr>
                </a:gs>
                <a:gs pos="28571">
                  <a:srgbClr val="008D00">
                    <a:alpha val="23860"/>
                  </a:srgbClr>
                </a:gs>
                <a:gs pos="42857">
                  <a:srgbClr val="008D00">
                    <a:alpha val="16373"/>
                  </a:srgbClr>
                </a:gs>
                <a:gs pos="57143">
                  <a:srgbClr val="008D00">
                    <a:alpha val="9432"/>
                  </a:srgbClr>
                </a:gs>
                <a:gs pos="71429">
                  <a:srgbClr val="008D00">
                    <a:alpha val="4532"/>
                  </a:srgbClr>
                </a:gs>
                <a:gs pos="85714">
                  <a:srgbClr val="008D00">
                    <a:alpha val="1817"/>
                  </a:srgbClr>
                </a:gs>
                <a:gs pos="100000">
                  <a:srgbClr val="008D00">
                    <a:alpha val="6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8" name="Splat 1488"/>
            <p:cNvSpPr>
              <a:spLocks noGrp="1"/>
            </p:cNvSpPr>
            <p:nvPr/>
          </p:nvSpPr>
          <p:spPr>
            <a:xfrm rot="9949986">
              <a:off x="2604543" y="1020141"/>
              <a:ext cx="814798" cy="352686"/>
            </a:xfrm>
            <a:prstGeom prst="ellipse">
              <a:avLst/>
            </a:prstGeom>
            <a:gradFill>
              <a:gsLst>
                <a:gs pos="0">
                  <a:srgbClr val="007A00">
                    <a:alpha val="32968"/>
                  </a:srgbClr>
                </a:gs>
                <a:gs pos="14286">
                  <a:srgbClr val="007A00">
                    <a:alpha val="30764"/>
                  </a:srgbClr>
                </a:gs>
                <a:gs pos="28571">
                  <a:srgbClr val="007A00">
                    <a:alpha val="24833"/>
                  </a:srgbClr>
                </a:gs>
                <a:gs pos="42857">
                  <a:srgbClr val="007A00">
                    <a:alpha val="17075"/>
                  </a:srgbClr>
                </a:gs>
                <a:gs pos="57143">
                  <a:srgbClr val="007A00">
                    <a:alpha val="9855"/>
                  </a:srgbClr>
                </a:gs>
                <a:gs pos="71429">
                  <a:srgbClr val="007A00">
                    <a:alpha val="4740"/>
                  </a:srgbClr>
                </a:gs>
                <a:gs pos="85714">
                  <a:srgbClr val="007A00">
                    <a:alpha val="1902"/>
                  </a:srgbClr>
                </a:gs>
                <a:gs pos="100000">
                  <a:srgbClr val="007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9" name="Splat 1489"/>
            <p:cNvSpPr>
              <a:spLocks noGrp="1"/>
            </p:cNvSpPr>
            <p:nvPr/>
          </p:nvSpPr>
          <p:spPr>
            <a:xfrm rot="-9995878">
              <a:off x="2457000" y="829335"/>
              <a:ext cx="712671" cy="518500"/>
            </a:xfrm>
            <a:prstGeom prst="ellipse">
              <a:avLst/>
            </a:prstGeom>
            <a:gradFill>
              <a:gsLst>
                <a:gs pos="0">
                  <a:srgbClr val="00BE00">
                    <a:alpha val="29557"/>
                  </a:srgbClr>
                </a:gs>
                <a:gs pos="14286">
                  <a:srgbClr val="00BE00">
                    <a:alpha val="27532"/>
                  </a:srgbClr>
                </a:gs>
                <a:gs pos="28571">
                  <a:srgbClr val="00BE00">
                    <a:alpha val="22123"/>
                  </a:srgbClr>
                </a:gs>
                <a:gs pos="42857">
                  <a:srgbClr val="00BE00">
                    <a:alpha val="15126"/>
                  </a:srgbClr>
                </a:gs>
                <a:gs pos="57143">
                  <a:srgbClr val="00BE00">
                    <a:alpha val="8687"/>
                  </a:srgbClr>
                </a:gs>
                <a:gs pos="71429">
                  <a:srgbClr val="00BE00">
                    <a:alpha val="4165"/>
                  </a:srgbClr>
                </a:gs>
                <a:gs pos="85714">
                  <a:srgbClr val="00BE00">
                    <a:alpha val="1668"/>
                  </a:srgbClr>
                </a:gs>
                <a:gs pos="100000">
                  <a:srgbClr val="00BE00">
                    <a:alpha val="5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0" name="Splat 1490"/>
            <p:cNvSpPr>
              <a:spLocks noGrp="1"/>
            </p:cNvSpPr>
            <p:nvPr/>
          </p:nvSpPr>
          <p:spPr>
            <a:xfrm rot="2882911">
              <a:off x="2145958" y="921683"/>
              <a:ext cx="842182" cy="323578"/>
            </a:xfrm>
            <a:prstGeom prst="ellipse">
              <a:avLst/>
            </a:prstGeom>
            <a:gradFill>
              <a:gsLst>
                <a:gs pos="0">
                  <a:srgbClr val="00C800">
                    <a:alpha val="32533"/>
                  </a:srgbClr>
                </a:gs>
                <a:gs pos="14286">
                  <a:srgbClr val="00C800">
                    <a:alpha val="30351"/>
                  </a:srgbClr>
                </a:gs>
                <a:gs pos="28571">
                  <a:srgbClr val="00C800">
                    <a:alpha val="24485"/>
                  </a:srgbClr>
                </a:gs>
                <a:gs pos="42857">
                  <a:srgbClr val="00C800">
                    <a:alpha val="16824"/>
                  </a:srgbClr>
                </a:gs>
                <a:gs pos="57143">
                  <a:srgbClr val="00C800">
                    <a:alpha val="9703"/>
                  </a:srgbClr>
                </a:gs>
                <a:gs pos="71429">
                  <a:srgbClr val="00C800">
                    <a:alpha val="4665"/>
                  </a:srgbClr>
                </a:gs>
                <a:gs pos="85714">
                  <a:srgbClr val="00C800">
                    <a:alpha val="1872"/>
                  </a:srgbClr>
                </a:gs>
                <a:gs pos="100000">
                  <a:srgbClr val="00C800">
                    <a:alpha val="6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1" name="Splat 1491"/>
            <p:cNvSpPr>
              <a:spLocks noGrp="1"/>
            </p:cNvSpPr>
            <p:nvPr/>
          </p:nvSpPr>
          <p:spPr>
            <a:xfrm rot="7409567">
              <a:off x="2004642" y="927498"/>
              <a:ext cx="798386" cy="172709"/>
            </a:xfrm>
            <a:prstGeom prst="ellipse">
              <a:avLst/>
            </a:prstGeom>
            <a:gradFill>
              <a:gsLst>
                <a:gs pos="0">
                  <a:srgbClr val="FFFF00">
                    <a:alpha val="13637"/>
                  </a:srgbClr>
                </a:gs>
                <a:gs pos="14286">
                  <a:srgbClr val="FFFF00">
                    <a:alpha val="12607"/>
                  </a:srgbClr>
                </a:gs>
                <a:gs pos="28571">
                  <a:srgbClr val="FFFF00">
                    <a:alpha val="9934"/>
                  </a:srgbClr>
                </a:gs>
                <a:gs pos="42857">
                  <a:srgbClr val="FFFF00">
                    <a:alpha val="6633"/>
                  </a:srgbClr>
                </a:gs>
                <a:gs pos="57143">
                  <a:srgbClr val="FFFF00">
                    <a:alpha val="3731"/>
                  </a:srgbClr>
                </a:gs>
                <a:gs pos="71429">
                  <a:srgbClr val="FFFF00">
                    <a:alpha val="1764"/>
                  </a:srgbClr>
                </a:gs>
                <a:gs pos="85714">
                  <a:srgbClr val="FFFF00">
                    <a:alpha val="701"/>
                  </a:srgbClr>
                </a:gs>
                <a:gs pos="100000">
                  <a:srgbClr val="FFFF00">
                    <a:alpha val="2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2" name="Splat 1492"/>
            <p:cNvSpPr>
              <a:spLocks noGrp="1"/>
            </p:cNvSpPr>
            <p:nvPr/>
          </p:nvSpPr>
          <p:spPr>
            <a:xfrm rot="-9045141">
              <a:off x="1850205" y="1046257"/>
              <a:ext cx="594435" cy="175633"/>
            </a:xfrm>
            <a:prstGeom prst="ellipse">
              <a:avLst/>
            </a:prstGeom>
            <a:gradFill>
              <a:gsLst>
                <a:gs pos="0">
                  <a:srgbClr val="FF6800">
                    <a:alpha val="32742"/>
                  </a:srgbClr>
                </a:gs>
                <a:gs pos="14286">
                  <a:srgbClr val="FF6800">
                    <a:alpha val="30550"/>
                  </a:srgbClr>
                </a:gs>
                <a:gs pos="28571">
                  <a:srgbClr val="FF6800">
                    <a:alpha val="24653"/>
                  </a:srgbClr>
                </a:gs>
                <a:gs pos="42857">
                  <a:srgbClr val="FF6800">
                    <a:alpha val="16945"/>
                  </a:srgbClr>
                </a:gs>
                <a:gs pos="57143">
                  <a:srgbClr val="FF6800">
                    <a:alpha val="9776"/>
                  </a:srgbClr>
                </a:gs>
                <a:gs pos="71429">
                  <a:srgbClr val="FF6800">
                    <a:alpha val="4702"/>
                  </a:srgbClr>
                </a:gs>
                <a:gs pos="85714">
                  <a:srgbClr val="FF6800">
                    <a:alpha val="1886"/>
                  </a:srgbClr>
                </a:gs>
                <a:gs pos="100000">
                  <a:srgbClr val="FF6800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3" name="Splat 1493"/>
            <p:cNvSpPr>
              <a:spLocks noGrp="1"/>
            </p:cNvSpPr>
            <p:nvPr/>
          </p:nvSpPr>
          <p:spPr>
            <a:xfrm rot="-8466116">
              <a:off x="1687814" y="966341"/>
              <a:ext cx="614288" cy="356197"/>
            </a:xfrm>
            <a:prstGeom prst="ellipse">
              <a:avLst/>
            </a:prstGeom>
            <a:gradFill>
              <a:gsLst>
                <a:gs pos="0">
                  <a:srgbClr val="FF7600">
                    <a:alpha val="28029"/>
                  </a:srgbClr>
                </a:gs>
                <a:gs pos="14286">
                  <a:srgbClr val="FF7600">
                    <a:alpha val="26089"/>
                  </a:srgbClr>
                </a:gs>
                <a:gs pos="28571">
                  <a:srgbClr val="FF7600">
                    <a:alpha val="20921"/>
                  </a:srgbClr>
                </a:gs>
                <a:gs pos="42857">
                  <a:srgbClr val="FF7600">
                    <a:alpha val="14269"/>
                  </a:srgbClr>
                </a:gs>
                <a:gs pos="57143">
                  <a:srgbClr val="FF7600">
                    <a:alpha val="8177"/>
                  </a:srgbClr>
                </a:gs>
                <a:gs pos="71429">
                  <a:srgbClr val="FF7600">
                    <a:alpha val="3915"/>
                  </a:srgbClr>
                </a:gs>
                <a:gs pos="85714">
                  <a:srgbClr val="FF7600">
                    <a:alpha val="1567"/>
                  </a:srgbClr>
                </a:gs>
                <a:gs pos="100000">
                  <a:srgbClr val="FF7600">
                    <a:alpha val="5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4" name="Splat 1494"/>
            <p:cNvSpPr>
              <a:spLocks noGrp="1"/>
            </p:cNvSpPr>
            <p:nvPr/>
          </p:nvSpPr>
          <p:spPr>
            <a:xfrm rot="-9344710">
              <a:off x="1248252" y="988153"/>
              <a:ext cx="748812" cy="43336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5" name="Splat 1495"/>
            <p:cNvSpPr>
              <a:spLocks noGrp="1"/>
            </p:cNvSpPr>
            <p:nvPr/>
          </p:nvSpPr>
          <p:spPr>
            <a:xfrm rot="3201290">
              <a:off x="1077576" y="925285"/>
              <a:ext cx="964400" cy="524895"/>
            </a:xfrm>
            <a:prstGeom prst="ellipse">
              <a:avLst/>
            </a:prstGeom>
            <a:gradFill>
              <a:gsLst>
                <a:gs pos="0">
                  <a:srgbClr val="FFE600">
                    <a:alpha val="32968"/>
                  </a:srgbClr>
                </a:gs>
                <a:gs pos="14286">
                  <a:srgbClr val="FFE600">
                    <a:alpha val="30764"/>
                  </a:srgbClr>
                </a:gs>
                <a:gs pos="28571">
                  <a:srgbClr val="FFE600">
                    <a:alpha val="24833"/>
                  </a:srgbClr>
                </a:gs>
                <a:gs pos="42857">
                  <a:srgbClr val="FFE600">
                    <a:alpha val="17075"/>
                  </a:srgbClr>
                </a:gs>
                <a:gs pos="57143">
                  <a:srgbClr val="FFE600">
                    <a:alpha val="9855"/>
                  </a:srgbClr>
                </a:gs>
                <a:gs pos="71429">
                  <a:srgbClr val="FFE600">
                    <a:alpha val="4740"/>
                  </a:srgbClr>
                </a:gs>
                <a:gs pos="85714">
                  <a:srgbClr val="FFE600">
                    <a:alpha val="1902"/>
                  </a:srgbClr>
                </a:gs>
                <a:gs pos="100000">
                  <a:srgbClr val="FFE6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6" name="Splat 1496"/>
            <p:cNvSpPr>
              <a:spLocks noGrp="1"/>
            </p:cNvSpPr>
            <p:nvPr/>
          </p:nvSpPr>
          <p:spPr>
            <a:xfrm rot="7002163">
              <a:off x="669012" y="921821"/>
              <a:ext cx="841420" cy="303601"/>
            </a:xfrm>
            <a:prstGeom prst="ellipse">
              <a:avLst/>
            </a:prstGeom>
            <a:gradFill>
              <a:gsLst>
                <a:gs pos="0">
                  <a:srgbClr val="008600">
                    <a:alpha val="31822"/>
                  </a:srgbClr>
                </a:gs>
                <a:gs pos="14286">
                  <a:srgbClr val="008600">
                    <a:alpha val="29677"/>
                  </a:srgbClr>
                </a:gs>
                <a:gs pos="28571">
                  <a:srgbClr val="008600">
                    <a:alpha val="23918"/>
                  </a:srgbClr>
                </a:gs>
                <a:gs pos="42857">
                  <a:srgbClr val="008600">
                    <a:alpha val="16415"/>
                  </a:srgbClr>
                </a:gs>
                <a:gs pos="57143">
                  <a:srgbClr val="008600">
                    <a:alpha val="9458"/>
                  </a:srgbClr>
                </a:gs>
                <a:gs pos="71429">
                  <a:srgbClr val="008600">
                    <a:alpha val="4544"/>
                  </a:srgbClr>
                </a:gs>
                <a:gs pos="85714">
                  <a:srgbClr val="008600">
                    <a:alpha val="1822"/>
                  </a:srgbClr>
                </a:gs>
                <a:gs pos="100000">
                  <a:srgbClr val="008600">
                    <a:alpha val="6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7" name="Splat 1497"/>
            <p:cNvSpPr>
              <a:spLocks noGrp="1"/>
            </p:cNvSpPr>
            <p:nvPr/>
          </p:nvSpPr>
          <p:spPr>
            <a:xfrm rot="6810751">
              <a:off x="586767" y="880776"/>
              <a:ext cx="689729" cy="488175"/>
            </a:xfrm>
            <a:prstGeom prst="ellipse">
              <a:avLst/>
            </a:prstGeom>
            <a:gradFill>
              <a:gsLst>
                <a:gs pos="0">
                  <a:srgbClr val="007900">
                    <a:alpha val="19763"/>
                  </a:srgbClr>
                </a:gs>
                <a:gs pos="14286">
                  <a:srgbClr val="007900">
                    <a:alpha val="18321"/>
                  </a:srgbClr>
                </a:gs>
                <a:gs pos="28571">
                  <a:srgbClr val="007900">
                    <a:alpha val="14541"/>
                  </a:srgbClr>
                </a:gs>
                <a:gs pos="42857">
                  <a:srgbClr val="007900">
                    <a:alpha val="9793"/>
                  </a:srgbClr>
                </a:gs>
                <a:gs pos="57143">
                  <a:srgbClr val="007900">
                    <a:alpha val="5551"/>
                  </a:srgbClr>
                </a:gs>
                <a:gs pos="71429">
                  <a:srgbClr val="007900">
                    <a:alpha val="2638"/>
                  </a:srgbClr>
                </a:gs>
                <a:gs pos="85714">
                  <a:srgbClr val="007900">
                    <a:alpha val="1052"/>
                  </a:srgbClr>
                </a:gs>
                <a:gs pos="100000">
                  <a:srgbClr val="007900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8" name="Splat 1498"/>
            <p:cNvSpPr>
              <a:spLocks noGrp="1"/>
            </p:cNvSpPr>
            <p:nvPr/>
          </p:nvSpPr>
          <p:spPr>
            <a:xfrm rot="4021207">
              <a:off x="387161" y="920460"/>
              <a:ext cx="625774" cy="515096"/>
            </a:xfrm>
            <a:prstGeom prst="ellipse">
              <a:avLst/>
            </a:prstGeom>
            <a:gradFill>
              <a:gsLst>
                <a:gs pos="0">
                  <a:srgbClr val="008800">
                    <a:alpha val="15536"/>
                  </a:srgbClr>
                </a:gs>
                <a:gs pos="14286">
                  <a:srgbClr val="008800">
                    <a:alpha val="14375"/>
                  </a:srgbClr>
                </a:gs>
                <a:gs pos="28571">
                  <a:srgbClr val="008800">
                    <a:alpha val="11352"/>
                  </a:srgbClr>
                </a:gs>
                <a:gs pos="42857">
                  <a:srgbClr val="008800">
                    <a:alpha val="7599"/>
                  </a:srgbClr>
                </a:gs>
                <a:gs pos="57143">
                  <a:srgbClr val="008800">
                    <a:alpha val="4285"/>
                  </a:srgbClr>
                </a:gs>
                <a:gs pos="71429">
                  <a:srgbClr val="008800">
                    <a:alpha val="2029"/>
                  </a:srgbClr>
                </a:gs>
                <a:gs pos="85714">
                  <a:srgbClr val="008800">
                    <a:alpha val="807"/>
                  </a:srgbClr>
                </a:gs>
                <a:gs pos="100000">
                  <a:srgbClr val="008800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9" name="Splat 1499"/>
            <p:cNvSpPr>
              <a:spLocks noGrp="1"/>
            </p:cNvSpPr>
            <p:nvPr/>
          </p:nvSpPr>
          <p:spPr>
            <a:xfrm rot="8320608">
              <a:off x="174302" y="848853"/>
              <a:ext cx="697699" cy="508505"/>
            </a:xfrm>
            <a:prstGeom prst="ellipse">
              <a:avLst/>
            </a:prstGeom>
            <a:gradFill>
              <a:gsLst>
                <a:gs pos="0">
                  <a:srgbClr val="00A800">
                    <a:alpha val="27549"/>
                  </a:srgbClr>
                </a:gs>
                <a:gs pos="14286">
                  <a:srgbClr val="00A800">
                    <a:alpha val="25636"/>
                  </a:srgbClr>
                </a:gs>
                <a:gs pos="28571">
                  <a:srgbClr val="00A800">
                    <a:alpha val="20545"/>
                  </a:srgbClr>
                </a:gs>
                <a:gs pos="42857">
                  <a:srgbClr val="00A800">
                    <a:alpha val="14002"/>
                  </a:srgbClr>
                </a:gs>
                <a:gs pos="57143">
                  <a:srgbClr val="00A800">
                    <a:alpha val="8019"/>
                  </a:srgbClr>
                </a:gs>
                <a:gs pos="71429">
                  <a:srgbClr val="00A800">
                    <a:alpha val="3837"/>
                  </a:srgbClr>
                </a:gs>
                <a:gs pos="85714">
                  <a:srgbClr val="00A800">
                    <a:alpha val="1535"/>
                  </a:srgbClr>
                </a:gs>
                <a:gs pos="100000">
                  <a:srgbClr val="00A800">
                    <a:alpha val="5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0" name="Splat 1500"/>
            <p:cNvSpPr>
              <a:spLocks noGrp="1"/>
            </p:cNvSpPr>
            <p:nvPr/>
          </p:nvSpPr>
          <p:spPr>
            <a:xfrm rot="7070874">
              <a:off x="12113" y="1028307"/>
              <a:ext cx="586710" cy="193959"/>
            </a:xfrm>
            <a:prstGeom prst="ellipse">
              <a:avLst/>
            </a:prstGeom>
            <a:gradFill>
              <a:gsLst>
                <a:gs pos="0">
                  <a:srgbClr val="00AB00">
                    <a:alpha val="24083"/>
                  </a:srgbClr>
                </a:gs>
                <a:gs pos="14286">
                  <a:srgbClr val="00AB00">
                    <a:alpha val="22372"/>
                  </a:srgbClr>
                </a:gs>
                <a:gs pos="28571">
                  <a:srgbClr val="00AB00">
                    <a:alpha val="17850"/>
                  </a:srgbClr>
                </a:gs>
                <a:gs pos="42857">
                  <a:srgbClr val="00AB00">
                    <a:alpha val="12100"/>
                  </a:srgbClr>
                </a:gs>
                <a:gs pos="57143">
                  <a:srgbClr val="00AB00">
                    <a:alpha val="6897"/>
                  </a:srgbClr>
                </a:gs>
                <a:gs pos="71429">
                  <a:srgbClr val="00AB00">
                    <a:alpha val="3290"/>
                  </a:srgbClr>
                </a:gs>
                <a:gs pos="85714">
                  <a:srgbClr val="00AB00">
                    <a:alpha val="1314"/>
                  </a:srgbClr>
                </a:gs>
                <a:gs pos="100000">
                  <a:srgbClr val="00AB00">
                    <a:alpha val="4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1" name="Splat 1501"/>
            <p:cNvSpPr>
              <a:spLocks noGrp="1"/>
            </p:cNvSpPr>
            <p:nvPr/>
          </p:nvSpPr>
          <p:spPr>
            <a:xfrm rot="6415974">
              <a:off x="-227480" y="929543"/>
              <a:ext cx="656179" cy="2949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2" name="Splat 1502"/>
            <p:cNvSpPr>
              <a:spLocks noGrp="1"/>
            </p:cNvSpPr>
            <p:nvPr/>
          </p:nvSpPr>
          <p:spPr>
            <a:xfrm rot="4614907">
              <a:off x="2996928" y="943907"/>
              <a:ext cx="1009257" cy="2107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3" name="Splat 1503"/>
            <p:cNvSpPr>
              <a:spLocks noGrp="1"/>
            </p:cNvSpPr>
            <p:nvPr/>
          </p:nvSpPr>
          <p:spPr>
            <a:xfrm rot="3323647">
              <a:off x="2794503" y="791298"/>
              <a:ext cx="771246" cy="295310"/>
            </a:xfrm>
            <a:prstGeom prst="ellipse">
              <a:avLst/>
            </a:prstGeom>
            <a:gradFill>
              <a:gsLst>
                <a:gs pos="0">
                  <a:srgbClr val="007000">
                    <a:alpha val="32291"/>
                  </a:srgbClr>
                </a:gs>
                <a:gs pos="14286">
                  <a:srgbClr val="007000">
                    <a:alpha val="30122"/>
                  </a:srgbClr>
                </a:gs>
                <a:gs pos="28571">
                  <a:srgbClr val="007000">
                    <a:alpha val="24292"/>
                  </a:srgbClr>
                </a:gs>
                <a:gs pos="42857">
                  <a:srgbClr val="007000">
                    <a:alpha val="16685"/>
                  </a:srgbClr>
                </a:gs>
                <a:gs pos="57143">
                  <a:srgbClr val="007000">
                    <a:alpha val="9620"/>
                  </a:srgbClr>
                </a:gs>
                <a:gs pos="71429">
                  <a:srgbClr val="007000">
                    <a:alpha val="4624"/>
                  </a:srgbClr>
                </a:gs>
                <a:gs pos="85714">
                  <a:srgbClr val="007000">
                    <a:alpha val="1855"/>
                  </a:srgbClr>
                </a:gs>
                <a:gs pos="100000">
                  <a:srgbClr val="007000">
                    <a:alpha val="6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4" name="Splat 1504"/>
            <p:cNvSpPr>
              <a:spLocks noGrp="1"/>
            </p:cNvSpPr>
            <p:nvPr/>
          </p:nvSpPr>
          <p:spPr>
            <a:xfrm rot="3118197">
              <a:off x="2517585" y="562253"/>
              <a:ext cx="810160" cy="537370"/>
            </a:xfrm>
            <a:prstGeom prst="ellipse">
              <a:avLst/>
            </a:prstGeom>
            <a:gradFill>
              <a:gsLst>
                <a:gs pos="0">
                  <a:srgbClr val="008600">
                    <a:alpha val="32968"/>
                  </a:srgbClr>
                </a:gs>
                <a:gs pos="14286">
                  <a:srgbClr val="008600">
                    <a:alpha val="30764"/>
                  </a:srgbClr>
                </a:gs>
                <a:gs pos="28571">
                  <a:srgbClr val="008600">
                    <a:alpha val="24833"/>
                  </a:srgbClr>
                </a:gs>
                <a:gs pos="42857">
                  <a:srgbClr val="008600">
                    <a:alpha val="17075"/>
                  </a:srgbClr>
                </a:gs>
                <a:gs pos="57143">
                  <a:srgbClr val="008600">
                    <a:alpha val="9855"/>
                  </a:srgbClr>
                </a:gs>
                <a:gs pos="71429">
                  <a:srgbClr val="008600">
                    <a:alpha val="4740"/>
                  </a:srgbClr>
                </a:gs>
                <a:gs pos="85714">
                  <a:srgbClr val="008600">
                    <a:alpha val="1902"/>
                  </a:srgbClr>
                </a:gs>
                <a:gs pos="100000">
                  <a:srgbClr val="0086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5" name="Splat 1505"/>
            <p:cNvSpPr>
              <a:spLocks noGrp="1"/>
            </p:cNvSpPr>
            <p:nvPr/>
          </p:nvSpPr>
          <p:spPr>
            <a:xfrm rot="6649277">
              <a:off x="2387922" y="673533"/>
              <a:ext cx="677310" cy="554754"/>
            </a:xfrm>
            <a:prstGeom prst="ellipse">
              <a:avLst/>
            </a:prstGeom>
            <a:gradFill>
              <a:gsLst>
                <a:gs pos="0">
                  <a:srgbClr val="00B000">
                    <a:alpha val="25896"/>
                  </a:srgbClr>
                </a:gs>
                <a:gs pos="14286">
                  <a:srgbClr val="00B000">
                    <a:alpha val="24078"/>
                  </a:srgbClr>
                </a:gs>
                <a:gs pos="28571">
                  <a:srgbClr val="00B000">
                    <a:alpha val="19256"/>
                  </a:srgbClr>
                </a:gs>
                <a:gs pos="42857">
                  <a:srgbClr val="00B000">
                    <a:alpha val="13089"/>
                  </a:srgbClr>
                </a:gs>
                <a:gs pos="57143">
                  <a:srgbClr val="00B000">
                    <a:alpha val="7479"/>
                  </a:srgbClr>
                </a:gs>
                <a:gs pos="71429">
                  <a:srgbClr val="00B000">
                    <a:alpha val="3573"/>
                  </a:srgbClr>
                </a:gs>
                <a:gs pos="85714">
                  <a:srgbClr val="00B000">
                    <a:alpha val="1429"/>
                  </a:srgbClr>
                </a:gs>
                <a:gs pos="100000">
                  <a:srgbClr val="00B000">
                    <a:alpha val="4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6" name="Splat 1506"/>
            <p:cNvSpPr>
              <a:spLocks noGrp="1"/>
            </p:cNvSpPr>
            <p:nvPr/>
          </p:nvSpPr>
          <p:spPr>
            <a:xfrm rot="-9564440">
              <a:off x="2258026" y="679478"/>
              <a:ext cx="630467" cy="475965"/>
            </a:xfrm>
            <a:prstGeom prst="ellipse">
              <a:avLst/>
            </a:prstGeom>
            <a:gradFill>
              <a:gsLst>
                <a:gs pos="0">
                  <a:srgbClr val="000000">
                    <a:alpha val="18909"/>
                  </a:srgbClr>
                </a:gs>
                <a:gs pos="14286">
                  <a:srgbClr val="000000">
                    <a:alpha val="17522"/>
                  </a:srgbClr>
                </a:gs>
                <a:gs pos="28571">
                  <a:srgbClr val="000000">
                    <a:alpha val="13893"/>
                  </a:srgbClr>
                </a:gs>
                <a:gs pos="42857">
                  <a:srgbClr val="000000">
                    <a:alpha val="9345"/>
                  </a:srgbClr>
                </a:gs>
                <a:gs pos="57143">
                  <a:srgbClr val="000000">
                    <a:alpha val="5291"/>
                  </a:srgbClr>
                </a:gs>
                <a:gs pos="71429">
                  <a:srgbClr val="000000">
                    <a:alpha val="2513"/>
                  </a:srgbClr>
                </a:gs>
                <a:gs pos="85714">
                  <a:srgbClr val="000000">
                    <a:alpha val="1001"/>
                  </a:srgbClr>
                </a:gs>
                <a:gs pos="100000">
                  <a:srgbClr val="000000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7" name="Splat 1507"/>
            <p:cNvSpPr>
              <a:spLocks noGrp="1"/>
            </p:cNvSpPr>
            <p:nvPr/>
          </p:nvSpPr>
          <p:spPr>
            <a:xfrm rot="-8834143">
              <a:off x="1735625" y="405031"/>
              <a:ext cx="1080897" cy="702198"/>
            </a:xfrm>
            <a:prstGeom prst="ellipse">
              <a:avLst/>
            </a:prstGeom>
            <a:gradFill>
              <a:gsLst>
                <a:gs pos="0">
                  <a:srgbClr val="FFFF00">
                    <a:alpha val="31372"/>
                  </a:srgbClr>
                </a:gs>
                <a:gs pos="14286">
                  <a:srgbClr val="FFFF00">
                    <a:alpha val="29251"/>
                  </a:srgbClr>
                </a:gs>
                <a:gs pos="28571">
                  <a:srgbClr val="FFFF00">
                    <a:alpha val="23560"/>
                  </a:srgbClr>
                </a:gs>
                <a:gs pos="42857">
                  <a:srgbClr val="FFFF00">
                    <a:alpha val="16157"/>
                  </a:srgbClr>
                </a:gs>
                <a:gs pos="57143">
                  <a:srgbClr val="FFFF00">
                    <a:alpha val="9303"/>
                  </a:srgbClr>
                </a:gs>
                <a:gs pos="71429">
                  <a:srgbClr val="FFFF00">
                    <a:alpha val="4468"/>
                  </a:srgbClr>
                </a:gs>
                <a:gs pos="85714">
                  <a:srgbClr val="FFFF00">
                    <a:alpha val="1791"/>
                  </a:srgbClr>
                </a:gs>
                <a:gs pos="100000">
                  <a:srgbClr val="FFFF00">
                    <a:alpha val="6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8" name="Splat 1508"/>
            <p:cNvSpPr>
              <a:spLocks noGrp="1"/>
            </p:cNvSpPr>
            <p:nvPr/>
          </p:nvSpPr>
          <p:spPr>
            <a:xfrm rot="-9552167">
              <a:off x="1574852" y="725418"/>
              <a:ext cx="605960" cy="324579"/>
            </a:xfrm>
            <a:prstGeom prst="ellipse">
              <a:avLst/>
            </a:prstGeom>
            <a:gradFill>
              <a:gsLst>
                <a:gs pos="0">
                  <a:srgbClr val="FF6700">
                    <a:alpha val="32968"/>
                  </a:srgbClr>
                </a:gs>
                <a:gs pos="14286">
                  <a:srgbClr val="FF6700">
                    <a:alpha val="30764"/>
                  </a:srgbClr>
                </a:gs>
                <a:gs pos="28571">
                  <a:srgbClr val="FF6700">
                    <a:alpha val="24833"/>
                  </a:srgbClr>
                </a:gs>
                <a:gs pos="42857">
                  <a:srgbClr val="FF6700">
                    <a:alpha val="17075"/>
                  </a:srgbClr>
                </a:gs>
                <a:gs pos="57143">
                  <a:srgbClr val="FF6700">
                    <a:alpha val="9855"/>
                  </a:srgbClr>
                </a:gs>
                <a:gs pos="71429">
                  <a:srgbClr val="FF6700">
                    <a:alpha val="4740"/>
                  </a:srgbClr>
                </a:gs>
                <a:gs pos="85714">
                  <a:srgbClr val="FF6700">
                    <a:alpha val="1902"/>
                  </a:srgbClr>
                </a:gs>
                <a:gs pos="100000">
                  <a:srgbClr val="FF6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9" name="Splat 1509"/>
            <p:cNvSpPr>
              <a:spLocks noGrp="1"/>
            </p:cNvSpPr>
            <p:nvPr/>
          </p:nvSpPr>
          <p:spPr>
            <a:xfrm rot="9875768">
              <a:off x="1392674" y="696289"/>
              <a:ext cx="683738" cy="36787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0" name="Splat 1510"/>
            <p:cNvSpPr>
              <a:spLocks noGrp="1"/>
            </p:cNvSpPr>
            <p:nvPr/>
          </p:nvSpPr>
          <p:spPr>
            <a:xfrm rot="8882485">
              <a:off x="1120843" y="795393"/>
              <a:ext cx="817305" cy="20663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1" name="Splat 1511"/>
            <p:cNvSpPr>
              <a:spLocks noGrp="1"/>
            </p:cNvSpPr>
            <p:nvPr/>
          </p:nvSpPr>
          <p:spPr>
            <a:xfrm rot="7033393">
              <a:off x="698620" y="269811"/>
              <a:ext cx="1112818" cy="97222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2" name="Splat 1512"/>
            <p:cNvSpPr>
              <a:spLocks noGrp="1"/>
            </p:cNvSpPr>
            <p:nvPr/>
          </p:nvSpPr>
          <p:spPr>
            <a:xfrm rot="7697776">
              <a:off x="703443" y="674595"/>
              <a:ext cx="743798" cy="445435"/>
            </a:xfrm>
            <a:prstGeom prst="ellipse">
              <a:avLst/>
            </a:prstGeom>
            <a:gradFill>
              <a:gsLst>
                <a:gs pos="0">
                  <a:srgbClr val="008700">
                    <a:alpha val="27778"/>
                  </a:srgbClr>
                </a:gs>
                <a:gs pos="14286">
                  <a:srgbClr val="008700">
                    <a:alpha val="25852"/>
                  </a:srgbClr>
                </a:gs>
                <a:gs pos="28571">
                  <a:srgbClr val="008700">
                    <a:alpha val="20724"/>
                  </a:srgbClr>
                </a:gs>
                <a:gs pos="42857">
                  <a:srgbClr val="008700">
                    <a:alpha val="14129"/>
                  </a:srgbClr>
                </a:gs>
                <a:gs pos="57143">
                  <a:srgbClr val="008700">
                    <a:alpha val="8094"/>
                  </a:srgbClr>
                </a:gs>
                <a:gs pos="71429">
                  <a:srgbClr val="008700">
                    <a:alpha val="3874"/>
                  </a:srgbClr>
                </a:gs>
                <a:gs pos="85714">
                  <a:srgbClr val="008700">
                    <a:alpha val="1550"/>
                  </a:srgbClr>
                </a:gs>
                <a:gs pos="100000">
                  <a:srgbClr val="008700">
                    <a:alpha val="5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3" name="Splat 1513"/>
            <p:cNvSpPr>
              <a:spLocks noGrp="1"/>
            </p:cNvSpPr>
            <p:nvPr/>
          </p:nvSpPr>
          <p:spPr>
            <a:xfrm rot="4803780">
              <a:off x="539337" y="593640"/>
              <a:ext cx="687876" cy="600430"/>
            </a:xfrm>
            <a:prstGeom prst="ellipse">
              <a:avLst/>
            </a:prstGeom>
            <a:gradFill>
              <a:gsLst>
                <a:gs pos="0">
                  <a:srgbClr val="008C00">
                    <a:alpha val="30462"/>
                  </a:srgbClr>
                </a:gs>
                <a:gs pos="14286">
                  <a:srgbClr val="008C00">
                    <a:alpha val="28389"/>
                  </a:srgbClr>
                </a:gs>
                <a:gs pos="28571">
                  <a:srgbClr val="008C00">
                    <a:alpha val="22838"/>
                  </a:srgbClr>
                </a:gs>
                <a:gs pos="42857">
                  <a:srgbClr val="008C00">
                    <a:alpha val="15639"/>
                  </a:srgbClr>
                </a:gs>
                <a:gs pos="57143">
                  <a:srgbClr val="008C00">
                    <a:alpha val="8993"/>
                  </a:srgbClr>
                </a:gs>
                <a:gs pos="71429">
                  <a:srgbClr val="008C00">
                    <a:alpha val="4315"/>
                  </a:srgbClr>
                </a:gs>
                <a:gs pos="85714">
                  <a:srgbClr val="008C00">
                    <a:alpha val="1729"/>
                  </a:srgbClr>
                </a:gs>
                <a:gs pos="100000">
                  <a:srgbClr val="008C00">
                    <a:alpha val="5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4" name="Splat 1514"/>
            <p:cNvSpPr>
              <a:spLocks noGrp="1"/>
            </p:cNvSpPr>
            <p:nvPr/>
          </p:nvSpPr>
          <p:spPr>
            <a:xfrm rot="8785080">
              <a:off x="340058" y="618619"/>
              <a:ext cx="642300" cy="548796"/>
            </a:xfrm>
            <a:prstGeom prst="ellipse">
              <a:avLst/>
            </a:prstGeom>
            <a:gradFill>
              <a:gsLst>
                <a:gs pos="0">
                  <a:srgbClr val="007A00">
                    <a:alpha val="31648"/>
                  </a:srgbClr>
                </a:gs>
                <a:gs pos="14286">
                  <a:srgbClr val="007A00">
                    <a:alpha val="29512"/>
                  </a:srgbClr>
                </a:gs>
                <a:gs pos="28571">
                  <a:srgbClr val="007A00">
                    <a:alpha val="23780"/>
                  </a:srgbClr>
                </a:gs>
                <a:gs pos="42857">
                  <a:srgbClr val="007A00">
                    <a:alpha val="16315"/>
                  </a:srgbClr>
                </a:gs>
                <a:gs pos="57143">
                  <a:srgbClr val="007A00">
                    <a:alpha val="9398"/>
                  </a:srgbClr>
                </a:gs>
                <a:gs pos="71429">
                  <a:srgbClr val="007A00">
                    <a:alpha val="4515"/>
                  </a:srgbClr>
                </a:gs>
                <a:gs pos="85714">
                  <a:srgbClr val="007A00">
                    <a:alpha val="1810"/>
                  </a:srgbClr>
                </a:gs>
                <a:gs pos="100000">
                  <a:srgbClr val="007A00">
                    <a:alpha val="6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5" name="Splat 1515"/>
            <p:cNvSpPr>
              <a:spLocks noGrp="1"/>
            </p:cNvSpPr>
            <p:nvPr/>
          </p:nvSpPr>
          <p:spPr>
            <a:xfrm rot="7329684">
              <a:off x="58902" y="801700"/>
              <a:ext cx="804242" cy="334535"/>
            </a:xfrm>
            <a:prstGeom prst="ellipse">
              <a:avLst/>
            </a:prstGeom>
            <a:gradFill>
              <a:gsLst>
                <a:gs pos="0">
                  <a:srgbClr val="009F00">
                    <a:alpha val="30366"/>
                  </a:srgbClr>
                </a:gs>
                <a:gs pos="14286">
                  <a:srgbClr val="009F00">
                    <a:alpha val="28298"/>
                  </a:srgbClr>
                </a:gs>
                <a:gs pos="28571">
                  <a:srgbClr val="009F00">
                    <a:alpha val="22762"/>
                  </a:srgbClr>
                </a:gs>
                <a:gs pos="42857">
                  <a:srgbClr val="009F00">
                    <a:alpha val="15584"/>
                  </a:srgbClr>
                </a:gs>
                <a:gs pos="57143">
                  <a:srgbClr val="009F00">
                    <a:alpha val="8960"/>
                  </a:srgbClr>
                </a:gs>
                <a:gs pos="71429">
                  <a:srgbClr val="009F00">
                    <a:alpha val="4299"/>
                  </a:srgbClr>
                </a:gs>
                <a:gs pos="85714">
                  <a:srgbClr val="009F00">
                    <a:alpha val="1723"/>
                  </a:srgbClr>
                </a:gs>
                <a:gs pos="100000">
                  <a:srgbClr val="009F00">
                    <a:alpha val="5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6" name="Splat 1516"/>
            <p:cNvSpPr>
              <a:spLocks noGrp="1"/>
            </p:cNvSpPr>
            <p:nvPr/>
          </p:nvSpPr>
          <p:spPr>
            <a:xfrm rot="6520401">
              <a:off x="-285978" y="888750"/>
              <a:ext cx="837638" cy="2758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7" name="Splat 1517"/>
            <p:cNvSpPr>
              <a:spLocks noGrp="1"/>
            </p:cNvSpPr>
            <p:nvPr/>
          </p:nvSpPr>
          <p:spPr>
            <a:xfrm rot="5240444">
              <a:off x="3163259" y="462068"/>
              <a:ext cx="829501" cy="4925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8" name="Splat 1518"/>
            <p:cNvSpPr>
              <a:spLocks noGrp="1"/>
            </p:cNvSpPr>
            <p:nvPr/>
          </p:nvSpPr>
          <p:spPr>
            <a:xfrm rot="-10052599">
              <a:off x="3146687" y="578848"/>
              <a:ext cx="493600" cy="3119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9" name="Splat 1519"/>
            <p:cNvSpPr>
              <a:spLocks noGrp="1"/>
            </p:cNvSpPr>
            <p:nvPr/>
          </p:nvSpPr>
          <p:spPr>
            <a:xfrm rot="-8298472">
              <a:off x="2646630" y="495711"/>
              <a:ext cx="621364" cy="365326"/>
            </a:xfrm>
            <a:prstGeom prst="ellipse">
              <a:avLst/>
            </a:prstGeom>
            <a:gradFill>
              <a:gsLst>
                <a:gs pos="0">
                  <a:srgbClr val="006E00">
                    <a:alpha val="32831"/>
                  </a:srgbClr>
                </a:gs>
                <a:gs pos="14286">
                  <a:srgbClr val="006E00">
                    <a:alpha val="30633"/>
                  </a:srgbClr>
                </a:gs>
                <a:gs pos="28571">
                  <a:srgbClr val="006E00">
                    <a:alpha val="24723"/>
                  </a:srgbClr>
                </a:gs>
                <a:gs pos="42857">
                  <a:srgbClr val="006E00">
                    <a:alpha val="16996"/>
                  </a:srgbClr>
                </a:gs>
                <a:gs pos="57143">
                  <a:srgbClr val="006E00">
                    <a:alpha val="9807"/>
                  </a:srgbClr>
                </a:gs>
                <a:gs pos="71429">
                  <a:srgbClr val="006E00">
                    <a:alpha val="4717"/>
                  </a:srgbClr>
                </a:gs>
                <a:gs pos="85714">
                  <a:srgbClr val="006E00">
                    <a:alpha val="1892"/>
                  </a:srgbClr>
                </a:gs>
                <a:gs pos="100000">
                  <a:srgbClr val="006E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0" name="Splat 1520"/>
            <p:cNvSpPr>
              <a:spLocks noGrp="1"/>
            </p:cNvSpPr>
            <p:nvPr/>
          </p:nvSpPr>
          <p:spPr>
            <a:xfrm rot="-8186797">
              <a:off x="2360147" y="415080"/>
              <a:ext cx="795743" cy="492838"/>
            </a:xfrm>
            <a:prstGeom prst="ellipse">
              <a:avLst/>
            </a:prstGeom>
            <a:gradFill>
              <a:gsLst>
                <a:gs pos="0">
                  <a:srgbClr val="007F00">
                    <a:alpha val="32968"/>
                  </a:srgbClr>
                </a:gs>
                <a:gs pos="14286">
                  <a:srgbClr val="007F00">
                    <a:alpha val="30764"/>
                  </a:srgbClr>
                </a:gs>
                <a:gs pos="28571">
                  <a:srgbClr val="007F00">
                    <a:alpha val="24833"/>
                  </a:srgbClr>
                </a:gs>
                <a:gs pos="42857">
                  <a:srgbClr val="007F00">
                    <a:alpha val="17075"/>
                  </a:srgbClr>
                </a:gs>
                <a:gs pos="57143">
                  <a:srgbClr val="007F00">
                    <a:alpha val="9855"/>
                  </a:srgbClr>
                </a:gs>
                <a:gs pos="71429">
                  <a:srgbClr val="007F00">
                    <a:alpha val="4740"/>
                  </a:srgbClr>
                </a:gs>
                <a:gs pos="85714">
                  <a:srgbClr val="007F00">
                    <a:alpha val="1902"/>
                  </a:srgbClr>
                </a:gs>
                <a:gs pos="100000">
                  <a:srgbClr val="007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1" name="Splat 1521"/>
            <p:cNvSpPr>
              <a:spLocks noGrp="1"/>
            </p:cNvSpPr>
            <p:nvPr/>
          </p:nvSpPr>
          <p:spPr>
            <a:xfrm rot="-9768211">
              <a:off x="2170831" y="472997"/>
              <a:ext cx="806382" cy="497334"/>
            </a:xfrm>
            <a:prstGeom prst="ellipse">
              <a:avLst/>
            </a:prstGeom>
            <a:gradFill>
              <a:gsLst>
                <a:gs pos="0">
                  <a:srgbClr val="009C00">
                    <a:alpha val="31026"/>
                  </a:srgbClr>
                </a:gs>
                <a:gs pos="14286">
                  <a:srgbClr val="009C00">
                    <a:alpha val="28922"/>
                  </a:srgbClr>
                </a:gs>
                <a:gs pos="28571">
                  <a:srgbClr val="009C00">
                    <a:alpha val="23285"/>
                  </a:srgbClr>
                </a:gs>
                <a:gs pos="42857">
                  <a:srgbClr val="009C00">
                    <a:alpha val="15959"/>
                  </a:srgbClr>
                </a:gs>
                <a:gs pos="57143">
                  <a:srgbClr val="009C00">
                    <a:alpha val="9185"/>
                  </a:srgbClr>
                </a:gs>
                <a:gs pos="71429">
                  <a:srgbClr val="009C00">
                    <a:alpha val="4410"/>
                  </a:srgbClr>
                </a:gs>
                <a:gs pos="85714">
                  <a:srgbClr val="009C00">
                    <a:alpha val="1767"/>
                  </a:srgbClr>
                </a:gs>
                <a:gs pos="100000">
                  <a:srgbClr val="009C00">
                    <a:alpha val="5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2" name="Splat 1522"/>
            <p:cNvSpPr>
              <a:spLocks noGrp="1"/>
            </p:cNvSpPr>
            <p:nvPr/>
          </p:nvSpPr>
          <p:spPr>
            <a:xfrm rot="-9209993">
              <a:off x="1886197" y="535001"/>
              <a:ext cx="868630" cy="398216"/>
            </a:xfrm>
            <a:prstGeom prst="ellipse">
              <a:avLst/>
            </a:prstGeom>
            <a:gradFill>
              <a:gsLst>
                <a:gs pos="0">
                  <a:srgbClr val="007E00">
                    <a:alpha val="24668"/>
                  </a:srgbClr>
                </a:gs>
                <a:gs pos="14286">
                  <a:srgbClr val="007E00">
                    <a:alpha val="22922"/>
                  </a:srgbClr>
                </a:gs>
                <a:gs pos="28571">
                  <a:srgbClr val="007E00">
                    <a:alpha val="18303"/>
                  </a:srgbClr>
                </a:gs>
                <a:gs pos="42857">
                  <a:srgbClr val="007E00">
                    <a:alpha val="12418"/>
                  </a:srgbClr>
                </a:gs>
                <a:gs pos="57143">
                  <a:srgbClr val="007E00">
                    <a:alpha val="7084"/>
                  </a:srgbClr>
                </a:gs>
                <a:gs pos="71429">
                  <a:srgbClr val="007E00">
                    <a:alpha val="3381"/>
                  </a:srgbClr>
                </a:gs>
                <a:gs pos="85714">
                  <a:srgbClr val="007E00">
                    <a:alpha val="1351"/>
                  </a:srgbClr>
                </a:gs>
                <a:gs pos="100000">
                  <a:srgbClr val="007E00">
                    <a:alpha val="4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3" name="Splat 1523"/>
            <p:cNvSpPr>
              <a:spLocks noGrp="1"/>
            </p:cNvSpPr>
            <p:nvPr/>
          </p:nvSpPr>
          <p:spPr>
            <a:xfrm rot="-9275289">
              <a:off x="1599888" y="580916"/>
              <a:ext cx="934480" cy="223270"/>
            </a:xfrm>
            <a:prstGeom prst="ellipse">
              <a:avLst/>
            </a:prstGeom>
            <a:gradFill>
              <a:gsLst>
                <a:gs pos="0">
                  <a:srgbClr val="008D00">
                    <a:alpha val="32968"/>
                  </a:srgbClr>
                </a:gs>
                <a:gs pos="14286">
                  <a:srgbClr val="008D00">
                    <a:alpha val="30764"/>
                  </a:srgbClr>
                </a:gs>
                <a:gs pos="28571">
                  <a:srgbClr val="008D00">
                    <a:alpha val="24833"/>
                  </a:srgbClr>
                </a:gs>
                <a:gs pos="42857">
                  <a:srgbClr val="008D00">
                    <a:alpha val="17075"/>
                  </a:srgbClr>
                </a:gs>
                <a:gs pos="57143">
                  <a:srgbClr val="008D00">
                    <a:alpha val="9855"/>
                  </a:srgbClr>
                </a:gs>
                <a:gs pos="71429">
                  <a:srgbClr val="008D00">
                    <a:alpha val="4740"/>
                  </a:srgbClr>
                </a:gs>
                <a:gs pos="85714">
                  <a:srgbClr val="008D00">
                    <a:alpha val="1902"/>
                  </a:srgbClr>
                </a:gs>
                <a:gs pos="100000">
                  <a:srgbClr val="008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4" name="Splat 1524"/>
            <p:cNvSpPr>
              <a:spLocks noGrp="1"/>
            </p:cNvSpPr>
            <p:nvPr/>
          </p:nvSpPr>
          <p:spPr>
            <a:xfrm rot="-8987528">
              <a:off x="1205953" y="94170"/>
              <a:ext cx="1092972" cy="94491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5" name="Splat 1525"/>
            <p:cNvSpPr>
              <a:spLocks noGrp="1"/>
            </p:cNvSpPr>
            <p:nvPr/>
          </p:nvSpPr>
          <p:spPr>
            <a:xfrm rot="7849756">
              <a:off x="901628" y="95840"/>
              <a:ext cx="1108068" cy="101200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6" name="Splat 1526"/>
            <p:cNvSpPr>
              <a:spLocks noGrp="1"/>
            </p:cNvSpPr>
            <p:nvPr/>
          </p:nvSpPr>
          <p:spPr>
            <a:xfrm rot="8559420">
              <a:off x="862749" y="609405"/>
              <a:ext cx="917379" cy="296848"/>
            </a:xfrm>
            <a:prstGeom prst="ellipse">
              <a:avLst/>
            </a:prstGeom>
            <a:gradFill>
              <a:gsLst>
                <a:gs pos="0">
                  <a:srgbClr val="008000">
                    <a:alpha val="29324"/>
                  </a:srgbClr>
                </a:gs>
                <a:gs pos="14286">
                  <a:srgbClr val="008000">
                    <a:alpha val="27312"/>
                  </a:srgbClr>
                </a:gs>
                <a:gs pos="28571">
                  <a:srgbClr val="008000">
                    <a:alpha val="21939"/>
                  </a:srgbClr>
                </a:gs>
                <a:gs pos="42857">
                  <a:srgbClr val="008000">
                    <a:alpha val="14995"/>
                  </a:srgbClr>
                </a:gs>
                <a:gs pos="57143">
                  <a:srgbClr val="008000">
                    <a:alpha val="8609"/>
                  </a:srgbClr>
                </a:gs>
                <a:gs pos="71429">
                  <a:srgbClr val="008000">
                    <a:alpha val="4126"/>
                  </a:srgbClr>
                </a:gs>
                <a:gs pos="85714">
                  <a:srgbClr val="008000">
                    <a:alpha val="1652"/>
                  </a:srgbClr>
                </a:gs>
                <a:gs pos="100000">
                  <a:srgbClr val="008000">
                    <a:alpha val="5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7" name="Splat 1527"/>
            <p:cNvSpPr>
              <a:spLocks noGrp="1"/>
            </p:cNvSpPr>
            <p:nvPr/>
          </p:nvSpPr>
          <p:spPr>
            <a:xfrm rot="9140073">
              <a:off x="804464" y="441586"/>
              <a:ext cx="724773" cy="512315"/>
            </a:xfrm>
            <a:prstGeom prst="ellipse">
              <a:avLst/>
            </a:prstGeom>
            <a:gradFill>
              <a:gsLst>
                <a:gs pos="0">
                  <a:srgbClr val="008100">
                    <a:alpha val="27328"/>
                  </a:srgbClr>
                </a:gs>
                <a:gs pos="14286">
                  <a:srgbClr val="008100">
                    <a:alpha val="25427"/>
                  </a:srgbClr>
                </a:gs>
                <a:gs pos="28571">
                  <a:srgbClr val="008100">
                    <a:alpha val="20372"/>
                  </a:srgbClr>
                </a:gs>
                <a:gs pos="42857">
                  <a:srgbClr val="008100">
                    <a:alpha val="13880"/>
                  </a:srgbClr>
                </a:gs>
                <a:gs pos="57143">
                  <a:srgbClr val="008100">
                    <a:alpha val="7946"/>
                  </a:srgbClr>
                </a:gs>
                <a:gs pos="71429">
                  <a:srgbClr val="008100">
                    <a:alpha val="3801"/>
                  </a:srgbClr>
                </a:gs>
                <a:gs pos="85714">
                  <a:srgbClr val="008100">
                    <a:alpha val="1521"/>
                  </a:srgbClr>
                </a:gs>
                <a:gs pos="100000">
                  <a:srgbClr val="008100">
                    <a:alpha val="5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8" name="Splat 1528"/>
            <p:cNvSpPr>
              <a:spLocks noGrp="1"/>
            </p:cNvSpPr>
            <p:nvPr/>
          </p:nvSpPr>
          <p:spPr>
            <a:xfrm rot="7011019">
              <a:off x="626108" y="375127"/>
              <a:ext cx="649703" cy="623678"/>
            </a:xfrm>
            <a:prstGeom prst="ellipse">
              <a:avLst/>
            </a:prstGeom>
            <a:gradFill>
              <a:gsLst>
                <a:gs pos="0">
                  <a:srgbClr val="007600">
                    <a:alpha val="28038"/>
                  </a:srgbClr>
                </a:gs>
                <a:gs pos="14286">
                  <a:srgbClr val="007600">
                    <a:alpha val="26097"/>
                  </a:srgbClr>
                </a:gs>
                <a:gs pos="28571">
                  <a:srgbClr val="007600">
                    <a:alpha val="20928"/>
                  </a:srgbClr>
                </a:gs>
                <a:gs pos="42857">
                  <a:srgbClr val="007600">
                    <a:alpha val="14274"/>
                  </a:srgbClr>
                </a:gs>
                <a:gs pos="57143">
                  <a:srgbClr val="007600">
                    <a:alpha val="8180"/>
                  </a:srgbClr>
                </a:gs>
                <a:gs pos="71429">
                  <a:srgbClr val="007600">
                    <a:alpha val="3916"/>
                  </a:srgbClr>
                </a:gs>
                <a:gs pos="85714">
                  <a:srgbClr val="007600">
                    <a:alpha val="1567"/>
                  </a:srgbClr>
                </a:gs>
                <a:gs pos="100000">
                  <a:srgbClr val="007600">
                    <a:alpha val="5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9" name="Splat 1529"/>
            <p:cNvSpPr>
              <a:spLocks noGrp="1"/>
            </p:cNvSpPr>
            <p:nvPr/>
          </p:nvSpPr>
          <p:spPr>
            <a:xfrm rot="8355723">
              <a:off x="394655" y="491472"/>
              <a:ext cx="691878" cy="423218"/>
            </a:xfrm>
            <a:prstGeom prst="ellipse">
              <a:avLst/>
            </a:prstGeom>
            <a:gradFill>
              <a:gsLst>
                <a:gs pos="0">
                  <a:srgbClr val="009700">
                    <a:alpha val="28031"/>
                  </a:srgbClr>
                </a:gs>
                <a:gs pos="14286">
                  <a:srgbClr val="009700">
                    <a:alpha val="26091"/>
                  </a:srgbClr>
                </a:gs>
                <a:gs pos="28571">
                  <a:srgbClr val="009700">
                    <a:alpha val="20923"/>
                  </a:srgbClr>
                </a:gs>
                <a:gs pos="42857">
                  <a:srgbClr val="009700">
                    <a:alpha val="14271"/>
                  </a:srgbClr>
                </a:gs>
                <a:gs pos="57143">
                  <a:srgbClr val="009700">
                    <a:alpha val="8178"/>
                  </a:srgbClr>
                </a:gs>
                <a:gs pos="71429">
                  <a:srgbClr val="009700">
                    <a:alpha val="3915"/>
                  </a:srgbClr>
                </a:gs>
                <a:gs pos="85714">
                  <a:srgbClr val="009700">
                    <a:alpha val="1567"/>
                  </a:srgbClr>
                </a:gs>
                <a:gs pos="100000">
                  <a:srgbClr val="009700">
                    <a:alpha val="5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0" name="Splat 1530"/>
            <p:cNvSpPr>
              <a:spLocks noGrp="1"/>
            </p:cNvSpPr>
            <p:nvPr/>
          </p:nvSpPr>
          <p:spPr>
            <a:xfrm rot="6990527">
              <a:off x="-76246" y="516291"/>
              <a:ext cx="785762" cy="3083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1" name="Splat 1531"/>
            <p:cNvSpPr>
              <a:spLocks noGrp="1"/>
            </p:cNvSpPr>
            <p:nvPr/>
          </p:nvSpPr>
          <p:spPr>
            <a:xfrm rot="7760326">
              <a:off x="-310586" y="502799"/>
              <a:ext cx="745748" cy="518029"/>
            </a:xfrm>
            <a:prstGeom prst="ellipse">
              <a:avLst/>
            </a:prstGeom>
            <a:gradFill>
              <a:gsLst>
                <a:gs pos="0">
                  <a:srgbClr val="FFFFFF">
                    <a:alpha val="28927"/>
                  </a:srgbClr>
                </a:gs>
                <a:gs pos="14286">
                  <a:srgbClr val="FFFFFF">
                    <a:alpha val="26937"/>
                  </a:srgbClr>
                </a:gs>
                <a:gs pos="28571">
                  <a:srgbClr val="FFFFFF">
                    <a:alpha val="21627"/>
                  </a:srgbClr>
                </a:gs>
                <a:gs pos="42857">
                  <a:srgbClr val="FFFFFF">
                    <a:alpha val="14772"/>
                  </a:srgbClr>
                </a:gs>
                <a:gs pos="57143">
                  <a:srgbClr val="FFFFFF">
                    <a:alpha val="8476"/>
                  </a:srgbClr>
                </a:gs>
                <a:gs pos="71429">
                  <a:srgbClr val="FFFFFF">
                    <a:alpha val="4061"/>
                  </a:srgbClr>
                </a:gs>
                <a:gs pos="85714">
                  <a:srgbClr val="FFFFFF">
                    <a:alpha val="1626"/>
                  </a:srgbClr>
                </a:gs>
                <a:gs pos="100000">
                  <a:srgbClr val="FFFFFF">
                    <a:alpha val="5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2" name="Splat 1532"/>
            <p:cNvSpPr>
              <a:spLocks noGrp="1"/>
            </p:cNvSpPr>
            <p:nvPr/>
          </p:nvSpPr>
          <p:spPr>
            <a:xfrm rot="-8462623">
              <a:off x="3148265" y="310415"/>
              <a:ext cx="746046" cy="5649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3" name="Splat 1533"/>
            <p:cNvSpPr>
              <a:spLocks noGrp="1"/>
            </p:cNvSpPr>
            <p:nvPr/>
          </p:nvSpPr>
          <p:spPr>
            <a:xfrm rot="3739866">
              <a:off x="2860860" y="387114"/>
              <a:ext cx="809921" cy="3354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4" name="Splat 1534"/>
            <p:cNvSpPr>
              <a:spLocks noGrp="1"/>
            </p:cNvSpPr>
            <p:nvPr/>
          </p:nvSpPr>
          <p:spPr>
            <a:xfrm rot="-8255267">
              <a:off x="2258957" y="252602"/>
              <a:ext cx="1141493" cy="68788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5" name="Splat 1535"/>
            <p:cNvSpPr>
              <a:spLocks noGrp="1"/>
            </p:cNvSpPr>
            <p:nvPr/>
          </p:nvSpPr>
          <p:spPr>
            <a:xfrm rot="-8947518">
              <a:off x="2324860" y="336942"/>
              <a:ext cx="862939" cy="367353"/>
            </a:xfrm>
            <a:prstGeom prst="ellipse">
              <a:avLst/>
            </a:prstGeom>
            <a:gradFill>
              <a:gsLst>
                <a:gs pos="0">
                  <a:srgbClr val="007C00">
                    <a:alpha val="28434"/>
                  </a:srgbClr>
                </a:gs>
                <a:gs pos="14286">
                  <a:srgbClr val="007C00">
                    <a:alpha val="26471"/>
                  </a:srgbClr>
                </a:gs>
                <a:gs pos="28571">
                  <a:srgbClr val="007C00">
                    <a:alpha val="21239"/>
                  </a:srgbClr>
                </a:gs>
                <a:gs pos="42857">
                  <a:srgbClr val="007C00">
                    <a:alpha val="14496"/>
                  </a:srgbClr>
                </a:gs>
                <a:gs pos="57143">
                  <a:srgbClr val="007C00">
                    <a:alpha val="8312"/>
                  </a:srgbClr>
                </a:gs>
                <a:gs pos="71429">
                  <a:srgbClr val="007C00">
                    <a:alpha val="3980"/>
                  </a:srgbClr>
                </a:gs>
                <a:gs pos="85714">
                  <a:srgbClr val="007C00">
                    <a:alpha val="1593"/>
                  </a:srgbClr>
                </a:gs>
                <a:gs pos="100000">
                  <a:srgbClr val="007C00">
                    <a:alpha val="5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6" name="Splat 1536"/>
            <p:cNvSpPr>
              <a:spLocks noGrp="1"/>
            </p:cNvSpPr>
            <p:nvPr/>
          </p:nvSpPr>
          <p:spPr>
            <a:xfrm rot="-8339506">
              <a:off x="2209920" y="242265"/>
              <a:ext cx="683739" cy="561322"/>
            </a:xfrm>
            <a:prstGeom prst="ellipse">
              <a:avLst/>
            </a:prstGeom>
            <a:gradFill>
              <a:gsLst>
                <a:gs pos="0">
                  <a:srgbClr val="00A000">
                    <a:alpha val="23013"/>
                  </a:srgbClr>
                </a:gs>
                <a:gs pos="14286">
                  <a:srgbClr val="00A000">
                    <a:alpha val="21367"/>
                  </a:srgbClr>
                </a:gs>
                <a:gs pos="28571">
                  <a:srgbClr val="00A000">
                    <a:alpha val="17026"/>
                  </a:srgbClr>
                </a:gs>
                <a:gs pos="42857">
                  <a:srgbClr val="00A000">
                    <a:alpha val="11522"/>
                  </a:srgbClr>
                </a:gs>
                <a:gs pos="57143">
                  <a:srgbClr val="00A000">
                    <a:alpha val="6558"/>
                  </a:srgbClr>
                </a:gs>
                <a:gs pos="71429">
                  <a:srgbClr val="00A000">
                    <a:alpha val="3125"/>
                  </a:srgbClr>
                </a:gs>
                <a:gs pos="85714">
                  <a:srgbClr val="00A000">
                    <a:alpha val="1248"/>
                  </a:srgbClr>
                </a:gs>
                <a:gs pos="100000">
                  <a:srgbClr val="00A000">
                    <a:alpha val="4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7" name="Splat 1537"/>
            <p:cNvSpPr>
              <a:spLocks noGrp="1"/>
            </p:cNvSpPr>
            <p:nvPr/>
          </p:nvSpPr>
          <p:spPr>
            <a:xfrm rot="-9222078">
              <a:off x="1985549" y="210202"/>
              <a:ext cx="730321" cy="659504"/>
            </a:xfrm>
            <a:prstGeom prst="ellipse">
              <a:avLst/>
            </a:prstGeom>
            <a:gradFill>
              <a:gsLst>
                <a:gs pos="0">
                  <a:srgbClr val="007B00">
                    <a:alpha val="31932"/>
                  </a:srgbClr>
                </a:gs>
                <a:gs pos="14286">
                  <a:srgbClr val="007B00">
                    <a:alpha val="29781"/>
                  </a:srgbClr>
                </a:gs>
                <a:gs pos="28571">
                  <a:srgbClr val="007B00">
                    <a:alpha val="24006"/>
                  </a:srgbClr>
                </a:gs>
                <a:gs pos="42857">
                  <a:srgbClr val="007B00">
                    <a:alpha val="16478"/>
                  </a:srgbClr>
                </a:gs>
                <a:gs pos="57143">
                  <a:srgbClr val="007B00">
                    <a:alpha val="9496"/>
                  </a:srgbClr>
                </a:gs>
                <a:gs pos="71429">
                  <a:srgbClr val="007B00">
                    <a:alpha val="4563"/>
                  </a:srgbClr>
                </a:gs>
                <a:gs pos="85714">
                  <a:srgbClr val="007B00">
                    <a:alpha val="1830"/>
                  </a:srgbClr>
                </a:gs>
                <a:gs pos="100000">
                  <a:srgbClr val="007B00">
                    <a:alpha val="6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8" name="Splat 1538"/>
            <p:cNvSpPr>
              <a:spLocks noGrp="1"/>
            </p:cNvSpPr>
            <p:nvPr/>
          </p:nvSpPr>
          <p:spPr>
            <a:xfrm rot="-9071102">
              <a:off x="1725540" y="318611"/>
              <a:ext cx="760322" cy="492118"/>
            </a:xfrm>
            <a:prstGeom prst="ellipse">
              <a:avLst/>
            </a:prstGeom>
            <a:gradFill>
              <a:gsLst>
                <a:gs pos="0">
                  <a:srgbClr val="008000">
                    <a:alpha val="26969"/>
                  </a:srgbClr>
                </a:gs>
                <a:gs pos="14286">
                  <a:srgbClr val="008000">
                    <a:alpha val="25089"/>
                  </a:srgbClr>
                </a:gs>
                <a:gs pos="28571">
                  <a:srgbClr val="008000">
                    <a:alpha val="20092"/>
                  </a:srgbClr>
                </a:gs>
                <a:gs pos="42857">
                  <a:srgbClr val="008000">
                    <a:alpha val="13681"/>
                  </a:srgbClr>
                </a:gs>
                <a:gs pos="57143">
                  <a:srgbClr val="008000">
                    <a:alpha val="7828"/>
                  </a:srgbClr>
                </a:gs>
                <a:gs pos="71429">
                  <a:srgbClr val="008000">
                    <a:alpha val="3744"/>
                  </a:srgbClr>
                </a:gs>
                <a:gs pos="85714">
                  <a:srgbClr val="008000">
                    <a:alpha val="1498"/>
                  </a:srgbClr>
                </a:gs>
                <a:gs pos="100000">
                  <a:srgbClr val="008000">
                    <a:alpha val="5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9" name="Splat 1539"/>
            <p:cNvSpPr>
              <a:spLocks noGrp="1"/>
            </p:cNvSpPr>
            <p:nvPr/>
          </p:nvSpPr>
          <p:spPr>
            <a:xfrm rot="-9317636">
              <a:off x="1578858" y="301174"/>
              <a:ext cx="718037" cy="465037"/>
            </a:xfrm>
            <a:prstGeom prst="ellipse">
              <a:avLst/>
            </a:prstGeom>
            <a:gradFill>
              <a:gsLst>
                <a:gs pos="0">
                  <a:srgbClr val="007B00">
                    <a:alpha val="21972"/>
                  </a:srgbClr>
                </a:gs>
                <a:gs pos="14286">
                  <a:srgbClr val="007B00">
                    <a:alpha val="20391"/>
                  </a:srgbClr>
                </a:gs>
                <a:gs pos="28571">
                  <a:srgbClr val="007B00">
                    <a:alpha val="16227"/>
                  </a:srgbClr>
                </a:gs>
                <a:gs pos="42857">
                  <a:srgbClr val="007B00">
                    <a:alpha val="10965"/>
                  </a:srgbClr>
                </a:gs>
                <a:gs pos="57143">
                  <a:srgbClr val="007B00">
                    <a:alpha val="6232"/>
                  </a:srgbClr>
                </a:gs>
                <a:gs pos="71429">
                  <a:srgbClr val="007B00">
                    <a:alpha val="2967"/>
                  </a:srgbClr>
                </a:gs>
                <a:gs pos="85714">
                  <a:srgbClr val="007B00">
                    <a:alpha val="1184"/>
                  </a:srgbClr>
                </a:gs>
                <a:gs pos="100000">
                  <a:srgbClr val="007B00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0" name="Splat 1540"/>
            <p:cNvSpPr>
              <a:spLocks noGrp="1"/>
            </p:cNvSpPr>
            <p:nvPr/>
          </p:nvSpPr>
          <p:spPr>
            <a:xfrm rot="10024944">
              <a:off x="1338818" y="340253"/>
              <a:ext cx="758685" cy="413755"/>
            </a:xfrm>
            <a:prstGeom prst="ellipse">
              <a:avLst/>
            </a:prstGeom>
            <a:gradFill>
              <a:gsLst>
                <a:gs pos="0">
                  <a:srgbClr val="007100">
                    <a:alpha val="29930"/>
                  </a:srgbClr>
                </a:gs>
                <a:gs pos="14286">
                  <a:srgbClr val="007100">
                    <a:alpha val="27885"/>
                  </a:srgbClr>
                </a:gs>
                <a:gs pos="28571">
                  <a:srgbClr val="007100">
                    <a:alpha val="22417"/>
                  </a:srgbClr>
                </a:gs>
                <a:gs pos="42857">
                  <a:srgbClr val="007100">
                    <a:alpha val="15337"/>
                  </a:srgbClr>
                </a:gs>
                <a:gs pos="57143">
                  <a:srgbClr val="007100">
                    <a:alpha val="8813"/>
                  </a:srgbClr>
                </a:gs>
                <a:gs pos="71429">
                  <a:srgbClr val="007100">
                    <a:alpha val="4226"/>
                  </a:srgbClr>
                </a:gs>
                <a:gs pos="85714">
                  <a:srgbClr val="007100">
                    <a:alpha val="1693"/>
                  </a:srgbClr>
                </a:gs>
                <a:gs pos="100000">
                  <a:srgbClr val="007100">
                    <a:alpha val="5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1" name="Splat 1541"/>
            <p:cNvSpPr>
              <a:spLocks noGrp="1"/>
            </p:cNvSpPr>
            <p:nvPr/>
          </p:nvSpPr>
          <p:spPr>
            <a:xfrm rot="8226216">
              <a:off x="1203062" y="264276"/>
              <a:ext cx="655317" cy="514494"/>
            </a:xfrm>
            <a:prstGeom prst="ellipse">
              <a:avLst/>
            </a:prstGeom>
            <a:gradFill>
              <a:gsLst>
                <a:gs pos="0">
                  <a:srgbClr val="008300">
                    <a:alpha val="24051"/>
                  </a:srgbClr>
                </a:gs>
                <a:gs pos="14286">
                  <a:srgbClr val="008300">
                    <a:alpha val="22342"/>
                  </a:srgbClr>
                </a:gs>
                <a:gs pos="28571">
                  <a:srgbClr val="008300">
                    <a:alpha val="17826"/>
                  </a:srgbClr>
                </a:gs>
                <a:gs pos="42857">
                  <a:srgbClr val="008300">
                    <a:alpha val="12083"/>
                  </a:srgbClr>
                </a:gs>
                <a:gs pos="57143">
                  <a:srgbClr val="008300">
                    <a:alpha val="6887"/>
                  </a:srgbClr>
                </a:gs>
                <a:gs pos="71429">
                  <a:srgbClr val="008300">
                    <a:alpha val="3285"/>
                  </a:srgbClr>
                </a:gs>
                <a:gs pos="85714">
                  <a:srgbClr val="008300">
                    <a:alpha val="1312"/>
                  </a:srgbClr>
                </a:gs>
                <a:gs pos="100000">
                  <a:srgbClr val="008300">
                    <a:alpha val="4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2" name="Splat 1542"/>
            <p:cNvSpPr>
              <a:spLocks noGrp="1"/>
            </p:cNvSpPr>
            <p:nvPr/>
          </p:nvSpPr>
          <p:spPr>
            <a:xfrm rot="7728274">
              <a:off x="972944" y="249929"/>
              <a:ext cx="730761" cy="582583"/>
            </a:xfrm>
            <a:prstGeom prst="ellipse">
              <a:avLst/>
            </a:prstGeom>
            <a:gradFill>
              <a:gsLst>
                <a:gs pos="0">
                  <a:srgbClr val="007B00">
                    <a:alpha val="32844"/>
                  </a:srgbClr>
                </a:gs>
                <a:gs pos="14286">
                  <a:srgbClr val="007B00">
                    <a:alpha val="30646"/>
                  </a:srgbClr>
                </a:gs>
                <a:gs pos="28571">
                  <a:srgbClr val="007B00">
                    <a:alpha val="24734"/>
                  </a:srgbClr>
                </a:gs>
                <a:gs pos="42857">
                  <a:srgbClr val="007B00">
                    <a:alpha val="17003"/>
                  </a:srgbClr>
                </a:gs>
                <a:gs pos="57143">
                  <a:srgbClr val="007B00">
                    <a:alpha val="9812"/>
                  </a:srgbClr>
                </a:gs>
                <a:gs pos="71429">
                  <a:srgbClr val="007B00">
                    <a:alpha val="4719"/>
                  </a:srgbClr>
                </a:gs>
                <a:gs pos="85714">
                  <a:srgbClr val="007B00">
                    <a:alpha val="1893"/>
                  </a:srgbClr>
                </a:gs>
                <a:gs pos="100000">
                  <a:srgbClr val="007B00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3" name="Splat 1543"/>
            <p:cNvSpPr>
              <a:spLocks noGrp="1"/>
            </p:cNvSpPr>
            <p:nvPr/>
          </p:nvSpPr>
          <p:spPr>
            <a:xfrm rot="7957377">
              <a:off x="801447" y="271400"/>
              <a:ext cx="657814" cy="475848"/>
            </a:xfrm>
            <a:prstGeom prst="ellipse">
              <a:avLst/>
            </a:prstGeom>
            <a:gradFill>
              <a:gsLst>
                <a:gs pos="0">
                  <a:srgbClr val="008300">
                    <a:alpha val="28327"/>
                  </a:srgbClr>
                </a:gs>
                <a:gs pos="14286">
                  <a:srgbClr val="008300">
                    <a:alpha val="26370"/>
                  </a:srgbClr>
                </a:gs>
                <a:gs pos="28571">
                  <a:srgbClr val="008300">
                    <a:alpha val="21155"/>
                  </a:srgbClr>
                </a:gs>
                <a:gs pos="42857">
                  <a:srgbClr val="008300">
                    <a:alpha val="14436"/>
                  </a:srgbClr>
                </a:gs>
                <a:gs pos="57143">
                  <a:srgbClr val="008300">
                    <a:alpha val="8276"/>
                  </a:srgbClr>
                </a:gs>
                <a:gs pos="71429">
                  <a:srgbClr val="008300">
                    <a:alpha val="3963"/>
                  </a:srgbClr>
                </a:gs>
                <a:gs pos="85714">
                  <a:srgbClr val="008300">
                    <a:alpha val="1586"/>
                  </a:srgbClr>
                </a:gs>
                <a:gs pos="100000">
                  <a:srgbClr val="008300">
                    <a:alpha val="5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4" name="Splat 1544"/>
            <p:cNvSpPr>
              <a:spLocks noGrp="1"/>
            </p:cNvSpPr>
            <p:nvPr/>
          </p:nvSpPr>
          <p:spPr>
            <a:xfrm rot="8683358">
              <a:off x="626856" y="311601"/>
              <a:ext cx="673263" cy="390434"/>
            </a:xfrm>
            <a:prstGeom prst="ellipse">
              <a:avLst/>
            </a:prstGeom>
            <a:gradFill>
              <a:gsLst>
                <a:gs pos="0">
                  <a:srgbClr val="007A00">
                    <a:alpha val="26142"/>
                  </a:srgbClr>
                </a:gs>
                <a:gs pos="14286">
                  <a:srgbClr val="007A00">
                    <a:alpha val="24310"/>
                  </a:srgbClr>
                </a:gs>
                <a:gs pos="28571">
                  <a:srgbClr val="007A00">
                    <a:alpha val="19447"/>
                  </a:srgbClr>
                </a:gs>
                <a:gs pos="42857">
                  <a:srgbClr val="007A00">
                    <a:alpha val="13225"/>
                  </a:srgbClr>
                </a:gs>
                <a:gs pos="57143">
                  <a:srgbClr val="007A00">
                    <a:alpha val="7559"/>
                  </a:srgbClr>
                </a:gs>
                <a:gs pos="71429">
                  <a:srgbClr val="007A00">
                    <a:alpha val="3612"/>
                  </a:srgbClr>
                </a:gs>
                <a:gs pos="85714">
                  <a:srgbClr val="007A00">
                    <a:alpha val="1444"/>
                  </a:srgbClr>
                </a:gs>
                <a:gs pos="100000">
                  <a:srgbClr val="007A00">
                    <a:alpha val="4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5" name="Splat 1545"/>
            <p:cNvSpPr>
              <a:spLocks noGrp="1"/>
            </p:cNvSpPr>
            <p:nvPr/>
          </p:nvSpPr>
          <p:spPr>
            <a:xfrm rot="8133486">
              <a:off x="423935" y="401667"/>
              <a:ext cx="764732" cy="240825"/>
            </a:xfrm>
            <a:prstGeom prst="ellipse">
              <a:avLst/>
            </a:prstGeom>
            <a:gradFill>
              <a:gsLst>
                <a:gs pos="0">
                  <a:srgbClr val="008100">
                    <a:alpha val="28591"/>
                  </a:srgbClr>
                </a:gs>
                <a:gs pos="14286">
                  <a:srgbClr val="008100">
                    <a:alpha val="26619"/>
                  </a:srgbClr>
                </a:gs>
                <a:gs pos="28571">
                  <a:srgbClr val="008100">
                    <a:alpha val="21362"/>
                  </a:srgbClr>
                </a:gs>
                <a:gs pos="42857">
                  <a:srgbClr val="008100">
                    <a:alpha val="14583"/>
                  </a:srgbClr>
                </a:gs>
                <a:gs pos="57143">
                  <a:srgbClr val="008100">
                    <a:alpha val="8364"/>
                  </a:srgbClr>
                </a:gs>
                <a:gs pos="71429">
                  <a:srgbClr val="008100">
                    <a:alpha val="4006"/>
                  </a:srgbClr>
                </a:gs>
                <a:gs pos="85714">
                  <a:srgbClr val="008100">
                    <a:alpha val="1604"/>
                  </a:srgbClr>
                </a:gs>
                <a:gs pos="100000">
                  <a:srgbClr val="008100">
                    <a:alpha val="5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6" name="Splat 1546"/>
            <p:cNvSpPr>
              <a:spLocks noGrp="1"/>
            </p:cNvSpPr>
            <p:nvPr/>
          </p:nvSpPr>
          <p:spPr>
            <a:xfrm rot="6794318">
              <a:off x="-55455" y="370562"/>
              <a:ext cx="831880" cy="3351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7" name="Splat 1547"/>
            <p:cNvSpPr>
              <a:spLocks noGrp="1"/>
            </p:cNvSpPr>
            <p:nvPr/>
          </p:nvSpPr>
          <p:spPr>
            <a:xfrm rot="7012223">
              <a:off x="-263383" y="330567"/>
              <a:ext cx="774329" cy="5457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8" name="Splat 1548"/>
            <p:cNvSpPr>
              <a:spLocks noGrp="1"/>
            </p:cNvSpPr>
            <p:nvPr/>
          </p:nvSpPr>
          <p:spPr>
            <a:xfrm rot="9374730">
              <a:off x="3225222" y="51775"/>
              <a:ext cx="681194" cy="6270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9" name="Splat 1549"/>
            <p:cNvSpPr>
              <a:spLocks noGrp="1"/>
            </p:cNvSpPr>
            <p:nvPr/>
          </p:nvSpPr>
          <p:spPr>
            <a:xfrm rot="-9160380">
              <a:off x="2755963" y="83143"/>
              <a:ext cx="943527" cy="5366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0" name="Splat 1550"/>
            <p:cNvSpPr>
              <a:spLocks noGrp="1"/>
            </p:cNvSpPr>
            <p:nvPr/>
          </p:nvSpPr>
          <p:spPr>
            <a:xfrm rot="-8413036">
              <a:off x="2544759" y="346243"/>
              <a:ext cx="943926" cy="1980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1" name="Splat 1551"/>
            <p:cNvSpPr>
              <a:spLocks noGrp="1"/>
            </p:cNvSpPr>
            <p:nvPr/>
          </p:nvSpPr>
          <p:spPr>
            <a:xfrm rot="-8393168">
              <a:off x="2492119" y="296300"/>
              <a:ext cx="836535" cy="1585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2" name="Splat 1552"/>
            <p:cNvSpPr>
              <a:spLocks noGrp="1"/>
            </p:cNvSpPr>
            <p:nvPr/>
          </p:nvSpPr>
          <p:spPr>
            <a:xfrm rot="-9314124">
              <a:off x="2313476" y="270523"/>
              <a:ext cx="693410" cy="228189"/>
            </a:xfrm>
            <a:prstGeom prst="ellipse">
              <a:avLst/>
            </a:prstGeom>
            <a:gradFill>
              <a:gsLst>
                <a:gs pos="0">
                  <a:srgbClr val="00FF00">
                    <a:alpha val="12698"/>
                  </a:srgbClr>
                </a:gs>
                <a:gs pos="14286">
                  <a:srgbClr val="00FF00">
                    <a:alpha val="11734"/>
                  </a:srgbClr>
                </a:gs>
                <a:gs pos="28571">
                  <a:srgbClr val="00FF00">
                    <a:alpha val="9236"/>
                  </a:srgbClr>
                </a:gs>
                <a:gs pos="42857">
                  <a:srgbClr val="00FF00">
                    <a:alpha val="6159"/>
                  </a:srgbClr>
                </a:gs>
                <a:gs pos="57143">
                  <a:srgbClr val="00FF00">
                    <a:alpha val="3461"/>
                  </a:srgbClr>
                </a:gs>
                <a:gs pos="71429">
                  <a:srgbClr val="00FF00">
                    <a:alpha val="1635"/>
                  </a:srgbClr>
                </a:gs>
                <a:gs pos="85714">
                  <a:srgbClr val="00FF00">
                    <a:alpha val="650"/>
                  </a:srgbClr>
                </a:gs>
                <a:gs pos="100000">
                  <a:srgbClr val="00FF00">
                    <a:alpha val="2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3" name="Splat 1553"/>
            <p:cNvSpPr>
              <a:spLocks noGrp="1"/>
            </p:cNvSpPr>
            <p:nvPr/>
          </p:nvSpPr>
          <p:spPr>
            <a:xfrm rot="-8969471">
              <a:off x="2224045" y="191055"/>
              <a:ext cx="560663" cy="278534"/>
            </a:xfrm>
            <a:prstGeom prst="ellipse">
              <a:avLst/>
            </a:prstGeom>
            <a:gradFill>
              <a:gsLst>
                <a:gs pos="0">
                  <a:srgbClr val="005F00">
                    <a:alpha val="19605"/>
                  </a:srgbClr>
                </a:gs>
                <a:gs pos="14286">
                  <a:srgbClr val="005F00">
                    <a:alpha val="18174"/>
                  </a:srgbClr>
                </a:gs>
                <a:gs pos="28571">
                  <a:srgbClr val="005F00">
                    <a:alpha val="14421"/>
                  </a:srgbClr>
                </a:gs>
                <a:gs pos="42857">
                  <a:srgbClr val="005F00">
                    <a:alpha val="9710"/>
                  </a:srgbClr>
                </a:gs>
                <a:gs pos="57143">
                  <a:srgbClr val="005F00">
                    <a:alpha val="5503"/>
                  </a:srgbClr>
                </a:gs>
                <a:gs pos="71429">
                  <a:srgbClr val="005F00">
                    <a:alpha val="2615"/>
                  </a:srgbClr>
                </a:gs>
                <a:gs pos="85714">
                  <a:srgbClr val="005F00">
                    <a:alpha val="1042"/>
                  </a:srgbClr>
                </a:gs>
                <a:gs pos="100000">
                  <a:srgbClr val="005F00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4" name="Splat 1554"/>
            <p:cNvSpPr>
              <a:spLocks noGrp="1"/>
            </p:cNvSpPr>
            <p:nvPr/>
          </p:nvSpPr>
          <p:spPr>
            <a:xfrm rot="-10492106">
              <a:off x="1882030" y="121314"/>
              <a:ext cx="733295" cy="300501"/>
            </a:xfrm>
            <a:prstGeom prst="ellipse">
              <a:avLst/>
            </a:prstGeom>
            <a:gradFill>
              <a:gsLst>
                <a:gs pos="0">
                  <a:srgbClr val="00A100">
                    <a:alpha val="21567"/>
                  </a:srgbClr>
                </a:gs>
                <a:gs pos="14286">
                  <a:srgbClr val="00A100">
                    <a:alpha val="20010"/>
                  </a:srgbClr>
                </a:gs>
                <a:gs pos="28571">
                  <a:srgbClr val="00A100">
                    <a:alpha val="15917"/>
                  </a:srgbClr>
                </a:gs>
                <a:gs pos="42857">
                  <a:srgbClr val="00A100">
                    <a:alpha val="10748"/>
                  </a:srgbClr>
                </a:gs>
                <a:gs pos="57143">
                  <a:srgbClr val="00A100">
                    <a:alpha val="6106"/>
                  </a:srgbClr>
                </a:gs>
                <a:gs pos="71429">
                  <a:srgbClr val="00A100">
                    <a:alpha val="2906"/>
                  </a:srgbClr>
                </a:gs>
                <a:gs pos="85714">
                  <a:srgbClr val="00A100">
                    <a:alpha val="1159"/>
                  </a:srgbClr>
                </a:gs>
                <a:gs pos="100000">
                  <a:srgbClr val="00A100">
                    <a:alpha val="3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5" name="Splat 1555"/>
            <p:cNvSpPr>
              <a:spLocks noGrp="1"/>
            </p:cNvSpPr>
            <p:nvPr/>
          </p:nvSpPr>
          <p:spPr>
            <a:xfrm rot="-10351401">
              <a:off x="1795453" y="136773"/>
              <a:ext cx="744081" cy="502573"/>
            </a:xfrm>
            <a:prstGeom prst="ellipse">
              <a:avLst/>
            </a:prstGeom>
            <a:gradFill>
              <a:gsLst>
                <a:gs pos="0">
                  <a:srgbClr val="007C00">
                    <a:alpha val="31521"/>
                  </a:srgbClr>
                </a:gs>
                <a:gs pos="14286">
                  <a:srgbClr val="007C00">
                    <a:alpha val="29391"/>
                  </a:srgbClr>
                </a:gs>
                <a:gs pos="28571">
                  <a:srgbClr val="007C00">
                    <a:alpha val="23679"/>
                  </a:srgbClr>
                </a:gs>
                <a:gs pos="42857">
                  <a:srgbClr val="007C00">
                    <a:alpha val="16242"/>
                  </a:srgbClr>
                </a:gs>
                <a:gs pos="57143">
                  <a:srgbClr val="007C00">
                    <a:alpha val="9354"/>
                  </a:srgbClr>
                </a:gs>
                <a:gs pos="71429">
                  <a:srgbClr val="007C00">
                    <a:alpha val="4493"/>
                  </a:srgbClr>
                </a:gs>
                <a:gs pos="85714">
                  <a:srgbClr val="007C00">
                    <a:alpha val="1801"/>
                  </a:srgbClr>
                </a:gs>
                <a:gs pos="100000">
                  <a:srgbClr val="007C00">
                    <a:alpha val="6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6" name="Splat 1556"/>
            <p:cNvSpPr>
              <a:spLocks noGrp="1"/>
            </p:cNvSpPr>
            <p:nvPr/>
          </p:nvSpPr>
          <p:spPr>
            <a:xfrm rot="9839010">
              <a:off x="1540685" y="96281"/>
              <a:ext cx="780992" cy="486211"/>
            </a:xfrm>
            <a:prstGeom prst="ellipse">
              <a:avLst/>
            </a:prstGeom>
            <a:gradFill>
              <a:gsLst>
                <a:gs pos="0">
                  <a:srgbClr val="007D00">
                    <a:alpha val="29610"/>
                  </a:srgbClr>
                </a:gs>
                <a:gs pos="14286">
                  <a:srgbClr val="007D00">
                    <a:alpha val="27582"/>
                  </a:srgbClr>
                </a:gs>
                <a:gs pos="28571">
                  <a:srgbClr val="007D00">
                    <a:alpha val="22165"/>
                  </a:srgbClr>
                </a:gs>
                <a:gs pos="42857">
                  <a:srgbClr val="007D00">
                    <a:alpha val="15156"/>
                  </a:srgbClr>
                </a:gs>
                <a:gs pos="57143">
                  <a:srgbClr val="007D00">
                    <a:alpha val="8705"/>
                  </a:srgbClr>
                </a:gs>
                <a:gs pos="71429">
                  <a:srgbClr val="007D00">
                    <a:alpha val="4173"/>
                  </a:srgbClr>
                </a:gs>
                <a:gs pos="85714">
                  <a:srgbClr val="007D00">
                    <a:alpha val="1672"/>
                  </a:srgbClr>
                </a:gs>
                <a:gs pos="100000">
                  <a:srgbClr val="007D00">
                    <a:alpha val="5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7" name="Splat 1557"/>
            <p:cNvSpPr>
              <a:spLocks noGrp="1"/>
            </p:cNvSpPr>
            <p:nvPr/>
          </p:nvSpPr>
          <p:spPr>
            <a:xfrm rot="8601377">
              <a:off x="1434124" y="98621"/>
              <a:ext cx="682601" cy="419961"/>
            </a:xfrm>
            <a:prstGeom prst="ellipse">
              <a:avLst/>
            </a:prstGeom>
            <a:gradFill>
              <a:gsLst>
                <a:gs pos="0">
                  <a:srgbClr val="008300">
                    <a:alpha val="22975"/>
                  </a:srgbClr>
                </a:gs>
                <a:gs pos="14286">
                  <a:srgbClr val="008300">
                    <a:alpha val="21331"/>
                  </a:srgbClr>
                </a:gs>
                <a:gs pos="28571">
                  <a:srgbClr val="008300">
                    <a:alpha val="16996"/>
                  </a:srgbClr>
                </a:gs>
                <a:gs pos="42857">
                  <a:srgbClr val="008300">
                    <a:alpha val="11502"/>
                  </a:srgbClr>
                </a:gs>
                <a:gs pos="57143">
                  <a:srgbClr val="008300">
                    <a:alpha val="6546"/>
                  </a:srgbClr>
                </a:gs>
                <a:gs pos="71429">
                  <a:srgbClr val="008300">
                    <a:alpha val="3120"/>
                  </a:srgbClr>
                </a:gs>
                <a:gs pos="85714">
                  <a:srgbClr val="008300">
                    <a:alpha val="1245"/>
                  </a:srgbClr>
                </a:gs>
                <a:gs pos="100000">
                  <a:srgbClr val="008300">
                    <a:alpha val="4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8" name="Splat 1558"/>
            <p:cNvSpPr>
              <a:spLocks noGrp="1"/>
            </p:cNvSpPr>
            <p:nvPr/>
          </p:nvSpPr>
          <p:spPr>
            <a:xfrm rot="10560984">
              <a:off x="1198386" y="56243"/>
              <a:ext cx="725759" cy="546220"/>
            </a:xfrm>
            <a:prstGeom prst="ellipse">
              <a:avLst/>
            </a:prstGeom>
            <a:gradFill>
              <a:gsLst>
                <a:gs pos="0">
                  <a:srgbClr val="000000">
                    <a:alpha val="15054"/>
                  </a:srgbClr>
                </a:gs>
                <a:gs pos="14286">
                  <a:srgbClr val="000000">
                    <a:alpha val="13926"/>
                  </a:srgbClr>
                </a:gs>
                <a:gs pos="28571">
                  <a:srgbClr val="000000">
                    <a:alpha val="10991"/>
                  </a:srgbClr>
                </a:gs>
                <a:gs pos="42857">
                  <a:srgbClr val="000000">
                    <a:alpha val="7353"/>
                  </a:srgbClr>
                </a:gs>
                <a:gs pos="57143">
                  <a:srgbClr val="000000">
                    <a:alpha val="4143"/>
                  </a:srgbClr>
                </a:gs>
                <a:gs pos="71429">
                  <a:srgbClr val="000000">
                    <a:alpha val="1961"/>
                  </a:srgbClr>
                </a:gs>
                <a:gs pos="85714">
                  <a:srgbClr val="000000">
                    <a:alpha val="780"/>
                  </a:srgbClr>
                </a:gs>
                <a:gs pos="100000">
                  <a:srgbClr val="000000">
                    <a:alpha val="2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9" name="Splat 1559"/>
            <p:cNvSpPr>
              <a:spLocks noGrp="1"/>
            </p:cNvSpPr>
            <p:nvPr/>
          </p:nvSpPr>
          <p:spPr>
            <a:xfrm rot="9577881">
              <a:off x="907359" y="158322"/>
              <a:ext cx="761864" cy="401513"/>
            </a:xfrm>
            <a:prstGeom prst="ellipse">
              <a:avLst/>
            </a:prstGeom>
            <a:gradFill>
              <a:gsLst>
                <a:gs pos="0">
                  <a:srgbClr val="003600">
                    <a:alpha val="16032"/>
                  </a:srgbClr>
                </a:gs>
                <a:gs pos="14286">
                  <a:srgbClr val="003600">
                    <a:alpha val="14837"/>
                  </a:srgbClr>
                </a:gs>
                <a:gs pos="28571">
                  <a:srgbClr val="003600">
                    <a:alpha val="11724"/>
                  </a:srgbClr>
                </a:gs>
                <a:gs pos="42857">
                  <a:srgbClr val="003600">
                    <a:alpha val="7854"/>
                  </a:srgbClr>
                </a:gs>
                <a:gs pos="57143">
                  <a:srgbClr val="003600">
                    <a:alpha val="4431"/>
                  </a:srgbClr>
                </a:gs>
                <a:gs pos="71429">
                  <a:srgbClr val="003600">
                    <a:alpha val="2099"/>
                  </a:srgbClr>
                </a:gs>
                <a:gs pos="85714">
                  <a:srgbClr val="003600">
                    <a:alpha val="835"/>
                  </a:srgbClr>
                </a:gs>
                <a:gs pos="100000">
                  <a:srgbClr val="003600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0" name="Splat 1560"/>
            <p:cNvSpPr>
              <a:spLocks noGrp="1"/>
            </p:cNvSpPr>
            <p:nvPr/>
          </p:nvSpPr>
          <p:spPr>
            <a:xfrm rot="9343095">
              <a:off x="712821" y="218997"/>
              <a:ext cx="777180" cy="262317"/>
            </a:xfrm>
            <a:prstGeom prst="ellipse">
              <a:avLst/>
            </a:prstGeom>
            <a:gradFill>
              <a:gsLst>
                <a:gs pos="0">
                  <a:srgbClr val="009100">
                    <a:alpha val="28177"/>
                  </a:srgbClr>
                </a:gs>
                <a:gs pos="14286">
                  <a:srgbClr val="009100">
                    <a:alpha val="26228"/>
                  </a:srgbClr>
                </a:gs>
                <a:gs pos="28571">
                  <a:srgbClr val="009100">
                    <a:alpha val="21037"/>
                  </a:srgbClr>
                </a:gs>
                <a:gs pos="42857">
                  <a:srgbClr val="009100">
                    <a:alpha val="14352"/>
                  </a:srgbClr>
                </a:gs>
                <a:gs pos="57143">
                  <a:srgbClr val="009100">
                    <a:alpha val="8226"/>
                  </a:srgbClr>
                </a:gs>
                <a:gs pos="71429">
                  <a:srgbClr val="009100">
                    <a:alpha val="3939"/>
                  </a:srgbClr>
                </a:gs>
                <a:gs pos="85714">
                  <a:srgbClr val="009100">
                    <a:alpha val="1576"/>
                  </a:srgbClr>
                </a:gs>
                <a:gs pos="100000">
                  <a:srgbClr val="009100">
                    <a:alpha val="5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1" name="Splat 1561"/>
            <p:cNvSpPr>
              <a:spLocks noGrp="1"/>
            </p:cNvSpPr>
            <p:nvPr/>
          </p:nvSpPr>
          <p:spPr>
            <a:xfrm rot="9488409">
              <a:off x="290590" y="172832"/>
              <a:ext cx="874278" cy="2496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2" name="Splat 1562"/>
            <p:cNvSpPr>
              <a:spLocks noGrp="1"/>
            </p:cNvSpPr>
            <p:nvPr/>
          </p:nvSpPr>
          <p:spPr>
            <a:xfrm rot="7500939">
              <a:off x="179438" y="66068"/>
              <a:ext cx="697081" cy="4609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3" name="Splat 1563"/>
            <p:cNvSpPr>
              <a:spLocks noGrp="1"/>
            </p:cNvSpPr>
            <p:nvPr/>
          </p:nvSpPr>
          <p:spPr>
            <a:xfrm rot="8604147">
              <a:off x="30520" y="34264"/>
              <a:ext cx="722458" cy="567906"/>
            </a:xfrm>
            <a:prstGeom prst="ellipse">
              <a:avLst/>
            </a:prstGeom>
            <a:gradFill>
              <a:gsLst>
                <a:gs pos="0">
                  <a:srgbClr val="FFFFFF">
                    <a:alpha val="16969"/>
                  </a:srgbClr>
                </a:gs>
                <a:gs pos="14286">
                  <a:srgbClr val="FFFFFF">
                    <a:alpha val="15711"/>
                  </a:srgbClr>
                </a:gs>
                <a:gs pos="28571">
                  <a:srgbClr val="FFFFFF">
                    <a:alpha val="12428"/>
                  </a:srgbClr>
                </a:gs>
                <a:gs pos="42857">
                  <a:srgbClr val="FFFFFF">
                    <a:alpha val="8337"/>
                  </a:srgbClr>
                </a:gs>
                <a:gs pos="57143">
                  <a:srgbClr val="FFFFFF">
                    <a:alpha val="4709"/>
                  </a:srgbClr>
                </a:gs>
                <a:gs pos="71429">
                  <a:srgbClr val="FFFFFF">
                    <a:alpha val="2232"/>
                  </a:srgbClr>
                </a:gs>
                <a:gs pos="85714">
                  <a:srgbClr val="FFFFFF">
                    <a:alpha val="889"/>
                  </a:srgbClr>
                </a:gs>
                <a:gs pos="100000">
                  <a:srgbClr val="FFFFFF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4" name="Splat 1564"/>
            <p:cNvSpPr>
              <a:spLocks noGrp="1"/>
            </p:cNvSpPr>
            <p:nvPr/>
          </p:nvSpPr>
          <p:spPr>
            <a:xfrm rot="-10749565">
              <a:off x="-207120" y="50134"/>
              <a:ext cx="617256" cy="6152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5" name="Splat 1565"/>
            <p:cNvSpPr>
              <a:spLocks noGrp="1"/>
            </p:cNvSpPr>
            <p:nvPr/>
          </p:nvSpPr>
          <p:spPr>
            <a:xfrm rot="10799999">
              <a:off x="3257765" y="-224843"/>
              <a:ext cx="603164" cy="602849"/>
            </a:xfrm>
            <a:prstGeom prst="ellipse">
              <a:avLst/>
            </a:prstGeom>
            <a:gradFill>
              <a:gsLst>
                <a:gs pos="0">
                  <a:srgbClr val="FFFFFF">
                    <a:alpha val="19053"/>
                  </a:srgbClr>
                </a:gs>
                <a:gs pos="14286">
                  <a:srgbClr val="FFFFFF">
                    <a:alpha val="17657"/>
                  </a:srgbClr>
                </a:gs>
                <a:gs pos="28571">
                  <a:srgbClr val="FFFFFF">
                    <a:alpha val="14002"/>
                  </a:srgbClr>
                </a:gs>
                <a:gs pos="42857">
                  <a:srgbClr val="FFFFFF">
                    <a:alpha val="9421"/>
                  </a:srgbClr>
                </a:gs>
                <a:gs pos="57143">
                  <a:srgbClr val="FFFFFF">
                    <a:alpha val="5335"/>
                  </a:srgbClr>
                </a:gs>
                <a:gs pos="71429">
                  <a:srgbClr val="FFFFFF">
                    <a:alpha val="2534"/>
                  </a:srgbClr>
                </a:gs>
                <a:gs pos="85714">
                  <a:srgbClr val="FFFFFF">
                    <a:alpha val="1010"/>
                  </a:srgbClr>
                </a:gs>
                <a:gs pos="100000">
                  <a:srgbClr val="FFFFFF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6" name="Splat 1566"/>
            <p:cNvSpPr>
              <a:spLocks noGrp="1"/>
            </p:cNvSpPr>
            <p:nvPr/>
          </p:nvSpPr>
          <p:spPr>
            <a:xfrm rot="-8824846">
              <a:off x="2752978" y="-138346"/>
              <a:ext cx="930729" cy="7078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7" name="Splat 1567"/>
            <p:cNvSpPr>
              <a:spLocks noGrp="1"/>
            </p:cNvSpPr>
            <p:nvPr/>
          </p:nvSpPr>
          <p:spPr>
            <a:xfrm rot="-8251179">
              <a:off x="2591450" y="-135332"/>
              <a:ext cx="997676" cy="6389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8" name="Splat 1568"/>
            <p:cNvSpPr>
              <a:spLocks noGrp="1"/>
            </p:cNvSpPr>
            <p:nvPr/>
          </p:nvSpPr>
          <p:spPr>
            <a:xfrm rot="2856090">
              <a:off x="2485307" y="-31713"/>
              <a:ext cx="914307" cy="4534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9" name="Splat 1569"/>
            <p:cNvSpPr>
              <a:spLocks noGrp="1"/>
            </p:cNvSpPr>
            <p:nvPr/>
          </p:nvSpPr>
          <p:spPr>
            <a:xfrm rot="-9033272">
              <a:off x="2289164" y="136083"/>
              <a:ext cx="933400" cy="2175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0" name="Splat 1570"/>
            <p:cNvSpPr>
              <a:spLocks noGrp="1"/>
            </p:cNvSpPr>
            <p:nvPr/>
          </p:nvSpPr>
          <p:spPr>
            <a:xfrm rot="-8798122">
              <a:off x="2116960" y="-2565"/>
              <a:ext cx="907785" cy="2450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1" name="Splat 1571"/>
            <p:cNvSpPr>
              <a:spLocks noGrp="1"/>
            </p:cNvSpPr>
            <p:nvPr/>
          </p:nvSpPr>
          <p:spPr>
            <a:xfrm rot="-9576659">
              <a:off x="2010166" y="-38707"/>
              <a:ext cx="808483" cy="2328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2" name="Splat 1572"/>
            <p:cNvSpPr>
              <a:spLocks noGrp="1"/>
            </p:cNvSpPr>
            <p:nvPr/>
          </p:nvSpPr>
          <p:spPr>
            <a:xfrm rot="9522745">
              <a:off x="824416" y="-144876"/>
              <a:ext cx="640399" cy="3837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3" name="Splat 1573"/>
            <p:cNvSpPr>
              <a:spLocks noGrp="1"/>
            </p:cNvSpPr>
            <p:nvPr/>
          </p:nvSpPr>
          <p:spPr>
            <a:xfrm rot="10050954">
              <a:off x="490073" y="-15820"/>
              <a:ext cx="825485" cy="3297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4" name="Splat 1574"/>
            <p:cNvSpPr>
              <a:spLocks noGrp="1"/>
            </p:cNvSpPr>
            <p:nvPr/>
          </p:nvSpPr>
          <p:spPr>
            <a:xfrm rot="5399914">
              <a:off x="-57451" y="-263799"/>
              <a:ext cx="603397" cy="603252"/>
            </a:xfrm>
            <a:prstGeom prst="ellipse">
              <a:avLst/>
            </a:prstGeom>
            <a:gradFill>
              <a:gsLst>
                <a:gs pos="0">
                  <a:srgbClr val="FFFFFF">
                    <a:alpha val="19218"/>
                  </a:srgbClr>
                </a:gs>
                <a:gs pos="14286">
                  <a:srgbClr val="FFFFFF">
                    <a:alpha val="17811"/>
                  </a:srgbClr>
                </a:gs>
                <a:gs pos="28571">
                  <a:srgbClr val="FFFFFF">
                    <a:alpha val="14127"/>
                  </a:srgbClr>
                </a:gs>
                <a:gs pos="42857">
                  <a:srgbClr val="FFFFFF">
                    <a:alpha val="9507"/>
                  </a:srgbClr>
                </a:gs>
                <a:gs pos="57143">
                  <a:srgbClr val="FFFFFF">
                    <a:alpha val="5385"/>
                  </a:srgbClr>
                </a:gs>
                <a:gs pos="71429">
                  <a:srgbClr val="FFFFFF">
                    <a:alpha val="2558"/>
                  </a:srgbClr>
                </a:gs>
                <a:gs pos="85714">
                  <a:srgbClr val="FFFFFF">
                    <a:alpha val="1019"/>
                  </a:srgbClr>
                </a:gs>
                <a:gs pos="100000">
                  <a:srgbClr val="FFFFFF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5" name="Splat 1575"/>
            <p:cNvSpPr>
              <a:spLocks noGrp="1"/>
            </p:cNvSpPr>
            <p:nvPr/>
          </p:nvSpPr>
          <p:spPr>
            <a:xfrm rot="5399999">
              <a:off x="-181578" y="-230056"/>
              <a:ext cx="602547" cy="602513"/>
            </a:xfrm>
            <a:prstGeom prst="ellipse">
              <a:avLst/>
            </a:prstGeom>
            <a:gradFill>
              <a:gsLst>
                <a:gs pos="0">
                  <a:srgbClr val="FFFFFF">
                    <a:alpha val="16491"/>
                  </a:srgbClr>
                </a:gs>
                <a:gs pos="14286">
                  <a:srgbClr val="FFFFFF">
                    <a:alpha val="15265"/>
                  </a:srgbClr>
                </a:gs>
                <a:gs pos="28571">
                  <a:srgbClr val="FFFFFF">
                    <a:alpha val="12069"/>
                  </a:srgbClr>
                </a:gs>
                <a:gs pos="42857">
                  <a:srgbClr val="FFFFFF">
                    <a:alpha val="8090"/>
                  </a:srgbClr>
                </a:gs>
                <a:gs pos="57143">
                  <a:srgbClr val="FFFFFF">
                    <a:alpha val="4567"/>
                  </a:srgbClr>
                </a:gs>
                <a:gs pos="71429">
                  <a:srgbClr val="FFFFFF">
                    <a:alpha val="2164"/>
                  </a:srgbClr>
                </a:gs>
                <a:gs pos="85714">
                  <a:srgbClr val="FFFFFF">
                    <a:alpha val="861"/>
                  </a:srgbClr>
                </a:gs>
                <a:gs pos="100000">
                  <a:srgbClr val="FFFFFF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platThis Theme">
  <a:themeElements>
    <a:clrScheme name="SplatThis">
      <a:dk1>
        <a:sysClr val="windowText" lastClr="000000"/>
      </a:dk1>
      <a:lt1>
        <a:sysClr val="window" lastClr="FFFFFF"/>
      </a:lt1>
      <a:dk2>
        <a:srgbClr val="1F1F1F"/>
      </a:dk2>
      <a:lt2>
        <a:srgbClr val="F2F2F2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latTh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platThi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</a:ln>
        <a:ln w="19050" cap="flat" cmpd="sng" algn="ctr">
          <a:solidFill>
            <a:schemeClr val="phClr"/>
          </a:solidFill>
        </a:ln>
        <a:ln w="38100" cap="flat" cmpd="sng" algn="ctr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SplatThis</Application>
  <Slides>1</Slides>
  <PresentationFormat>Custom</PresentationFormat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SplatThis Export</dc:title>
  <dc:creator>SplatThis</dc:creator>
  <cp:lastModifiedBy>SplatThis</cp:lastModifiedBy>
  <dcterms:created xsi:type="dcterms:W3CDTF">2026-08-03T08:36:52Z</dcterms:created>
  <dcterms:modified xsi:type="dcterms:W3CDTF">2026-08-03T08:36:52Z</dcterms:modified>
</cp:coreProperties>
</file>