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C3BDC3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7633525">
              <a:off x="3305813" y="2566380"/>
              <a:ext cx="40632" cy="11938"/>
            </a:xfrm>
            <a:prstGeom prst="ellipse">
              <a:avLst/>
            </a:prstGeom>
            <a:gradFill>
              <a:gsLst>
                <a:gs pos="0">
                  <a:srgbClr val="FFFFFF">
                    <a:alpha val="24620"/>
                  </a:srgbClr>
                </a:gs>
                <a:gs pos="14286">
                  <a:srgbClr val="FFFFFF">
                    <a:alpha val="22877"/>
                  </a:srgbClr>
                </a:gs>
                <a:gs pos="28571">
                  <a:srgbClr val="FFFFFF">
                    <a:alpha val="18266"/>
                  </a:srgbClr>
                </a:gs>
                <a:gs pos="42857">
                  <a:srgbClr val="FFFFFF">
                    <a:alpha val="12392"/>
                  </a:srgbClr>
                </a:gs>
                <a:gs pos="57143">
                  <a:srgbClr val="FFFFFF">
                    <a:alpha val="7068"/>
                  </a:srgbClr>
                </a:gs>
                <a:gs pos="71429">
                  <a:srgbClr val="FFFFFF">
                    <a:alpha val="3373"/>
                  </a:srgbClr>
                </a:gs>
                <a:gs pos="85714">
                  <a:srgbClr val="FFFFFF">
                    <a:alpha val="1348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6566211">
              <a:off x="516769" y="2881789"/>
              <a:ext cx="431248" cy="206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10724356">
              <a:off x="179902" y="-204164"/>
              <a:ext cx="597743" cy="4495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-9166124">
              <a:off x="1016362" y="3181341"/>
              <a:ext cx="718150" cy="79325"/>
            </a:xfrm>
            <a:prstGeom prst="ellipse">
              <a:avLst/>
            </a:prstGeom>
            <a:gradFill>
              <a:gsLst>
                <a:gs pos="0">
                  <a:srgbClr val="000056">
                    <a:alpha val="25108"/>
                  </a:srgbClr>
                </a:gs>
                <a:gs pos="14286">
                  <a:srgbClr val="000056">
                    <a:alpha val="23336"/>
                  </a:srgbClr>
                </a:gs>
                <a:gs pos="28571">
                  <a:srgbClr val="000056">
                    <a:alpha val="18644"/>
                  </a:srgbClr>
                </a:gs>
                <a:gs pos="42857">
                  <a:srgbClr val="000056">
                    <a:alpha val="12658"/>
                  </a:srgbClr>
                </a:gs>
                <a:gs pos="57143">
                  <a:srgbClr val="000056">
                    <a:alpha val="7225"/>
                  </a:srgbClr>
                </a:gs>
                <a:gs pos="71429">
                  <a:srgbClr val="000056">
                    <a:alpha val="3449"/>
                  </a:srgbClr>
                </a:gs>
                <a:gs pos="85714">
                  <a:srgbClr val="000056">
                    <a:alpha val="1378"/>
                  </a:srgbClr>
                </a:gs>
                <a:gs pos="100000">
                  <a:srgbClr val="000056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-10593663">
              <a:off x="61084" y="-137867"/>
              <a:ext cx="719983" cy="3155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2864906">
              <a:off x="346888" y="2965252"/>
              <a:ext cx="811107" cy="100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10523358">
              <a:off x="3221498" y="2341775"/>
              <a:ext cx="756280" cy="350108"/>
            </a:xfrm>
            <a:prstGeom prst="ellipse">
              <a:avLst/>
            </a:prstGeom>
            <a:gradFill>
              <a:gsLst>
                <a:gs pos="0">
                  <a:srgbClr val="FDFFFF">
                    <a:alpha val="32968"/>
                  </a:srgbClr>
                </a:gs>
                <a:gs pos="14286">
                  <a:srgbClr val="FDFFFF">
                    <a:alpha val="30764"/>
                  </a:srgbClr>
                </a:gs>
                <a:gs pos="28571">
                  <a:srgbClr val="FDFFFF">
                    <a:alpha val="24833"/>
                  </a:srgbClr>
                </a:gs>
                <a:gs pos="42857">
                  <a:srgbClr val="FDFFFF">
                    <a:alpha val="17075"/>
                  </a:srgbClr>
                </a:gs>
                <a:gs pos="57143">
                  <a:srgbClr val="FDFFFF">
                    <a:alpha val="9855"/>
                  </a:srgbClr>
                </a:gs>
                <a:gs pos="71429">
                  <a:srgbClr val="FDFFFF">
                    <a:alpha val="4740"/>
                  </a:srgbClr>
                </a:gs>
                <a:gs pos="85714">
                  <a:srgbClr val="FDFFFF">
                    <a:alpha val="1902"/>
                  </a:srgbClr>
                </a:gs>
                <a:gs pos="100000">
                  <a:srgbClr val="F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343803">
              <a:off x="3409370" y="1660286"/>
              <a:ext cx="58586" cy="15121"/>
            </a:xfrm>
            <a:prstGeom prst="ellipse">
              <a:avLst/>
            </a:prstGeom>
            <a:gradFill>
              <a:gsLst>
                <a:gs pos="0">
                  <a:srgbClr val="C0BCEC">
                    <a:alpha val="20832"/>
                  </a:srgbClr>
                </a:gs>
                <a:gs pos="14286">
                  <a:srgbClr val="C0BCEC">
                    <a:alpha val="19322"/>
                  </a:srgbClr>
                </a:gs>
                <a:gs pos="28571">
                  <a:srgbClr val="C0BCEC">
                    <a:alpha val="15355"/>
                  </a:srgbClr>
                </a:gs>
                <a:gs pos="42857">
                  <a:srgbClr val="C0BCEC">
                    <a:alpha val="10358"/>
                  </a:srgbClr>
                </a:gs>
                <a:gs pos="57143">
                  <a:srgbClr val="C0BCEC">
                    <a:alpha val="5879"/>
                  </a:srgbClr>
                </a:gs>
                <a:gs pos="71429">
                  <a:srgbClr val="C0BCEC">
                    <a:alpha val="2796"/>
                  </a:srgbClr>
                </a:gs>
                <a:gs pos="85714">
                  <a:srgbClr val="C0BCEC">
                    <a:alpha val="1115"/>
                  </a:srgbClr>
                </a:gs>
                <a:gs pos="100000">
                  <a:srgbClr val="C0BCEC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6260530">
              <a:off x="3139155" y="1468049"/>
              <a:ext cx="531397" cy="38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6592597">
              <a:off x="3075190" y="1702468"/>
              <a:ext cx="715081" cy="71277"/>
            </a:xfrm>
            <a:prstGeom prst="ellipse">
              <a:avLst/>
            </a:prstGeom>
            <a:gradFill>
              <a:gsLst>
                <a:gs pos="0">
                  <a:srgbClr val="000066">
                    <a:alpha val="32968"/>
                  </a:srgbClr>
                </a:gs>
                <a:gs pos="14286">
                  <a:srgbClr val="000066">
                    <a:alpha val="30764"/>
                  </a:srgbClr>
                </a:gs>
                <a:gs pos="28571">
                  <a:srgbClr val="000066">
                    <a:alpha val="24833"/>
                  </a:srgbClr>
                </a:gs>
                <a:gs pos="42857">
                  <a:srgbClr val="000066">
                    <a:alpha val="17075"/>
                  </a:srgbClr>
                </a:gs>
                <a:gs pos="57143">
                  <a:srgbClr val="000066">
                    <a:alpha val="9855"/>
                  </a:srgbClr>
                </a:gs>
                <a:gs pos="71429">
                  <a:srgbClr val="000066">
                    <a:alpha val="4740"/>
                  </a:srgbClr>
                </a:gs>
                <a:gs pos="85714">
                  <a:srgbClr val="000066">
                    <a:alpha val="1902"/>
                  </a:srgbClr>
                </a:gs>
                <a:gs pos="100000">
                  <a:srgbClr val="00006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7219229">
              <a:off x="1891951" y="1772874"/>
              <a:ext cx="452833" cy="101145"/>
            </a:xfrm>
            <a:prstGeom prst="ellipse">
              <a:avLst/>
            </a:prstGeom>
            <a:gradFill>
              <a:gsLst>
                <a:gs pos="0">
                  <a:srgbClr val="000086">
                    <a:alpha val="22422"/>
                  </a:srgbClr>
                </a:gs>
                <a:gs pos="14286">
                  <a:srgbClr val="000086">
                    <a:alpha val="20812"/>
                  </a:srgbClr>
                </a:gs>
                <a:gs pos="28571">
                  <a:srgbClr val="000086">
                    <a:alpha val="16571"/>
                  </a:srgbClr>
                </a:gs>
                <a:gs pos="42857">
                  <a:srgbClr val="000086">
                    <a:alpha val="11205"/>
                  </a:srgbClr>
                </a:gs>
                <a:gs pos="57143">
                  <a:srgbClr val="000086">
                    <a:alpha val="6373"/>
                  </a:srgbClr>
                </a:gs>
                <a:gs pos="71429">
                  <a:srgbClr val="000086">
                    <a:alpha val="3035"/>
                  </a:srgbClr>
                </a:gs>
                <a:gs pos="85714">
                  <a:srgbClr val="000086">
                    <a:alpha val="1211"/>
                  </a:srgbClr>
                </a:gs>
                <a:gs pos="100000">
                  <a:srgbClr val="000086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7391193">
              <a:off x="1141436" y="3107789"/>
              <a:ext cx="595905" cy="143139"/>
            </a:xfrm>
            <a:prstGeom prst="ellipse">
              <a:avLst/>
            </a:prstGeom>
            <a:gradFill>
              <a:gsLst>
                <a:gs pos="0">
                  <a:srgbClr val="00008A">
                    <a:alpha val="32968"/>
                  </a:srgbClr>
                </a:gs>
                <a:gs pos="14286">
                  <a:srgbClr val="00008A">
                    <a:alpha val="30764"/>
                  </a:srgbClr>
                </a:gs>
                <a:gs pos="28571">
                  <a:srgbClr val="00008A">
                    <a:alpha val="24833"/>
                  </a:srgbClr>
                </a:gs>
                <a:gs pos="42857">
                  <a:srgbClr val="00008A">
                    <a:alpha val="17075"/>
                  </a:srgbClr>
                </a:gs>
                <a:gs pos="57143">
                  <a:srgbClr val="00008A">
                    <a:alpha val="9855"/>
                  </a:srgbClr>
                </a:gs>
                <a:gs pos="71429">
                  <a:srgbClr val="00008A">
                    <a:alpha val="4740"/>
                  </a:srgbClr>
                </a:gs>
                <a:gs pos="85714">
                  <a:srgbClr val="00008A">
                    <a:alpha val="1902"/>
                  </a:srgbClr>
                </a:gs>
                <a:gs pos="100000">
                  <a:srgbClr val="00008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7158382">
              <a:off x="3605871" y="2458171"/>
              <a:ext cx="62006" cy="17209"/>
            </a:xfrm>
            <a:prstGeom prst="ellipse">
              <a:avLst/>
            </a:prstGeom>
            <a:gradFill>
              <a:gsLst>
                <a:gs pos="0">
                  <a:srgbClr val="ACC1E6">
                    <a:alpha val="20330"/>
                  </a:srgbClr>
                </a:gs>
                <a:gs pos="14286">
                  <a:srgbClr val="ACC1E6">
                    <a:alpha val="18851"/>
                  </a:srgbClr>
                </a:gs>
                <a:gs pos="28571">
                  <a:srgbClr val="ACC1E6">
                    <a:alpha val="14972"/>
                  </a:srgbClr>
                </a:gs>
                <a:gs pos="42857">
                  <a:srgbClr val="ACC1E6">
                    <a:alpha val="10092"/>
                  </a:srgbClr>
                </a:gs>
                <a:gs pos="57143">
                  <a:srgbClr val="ACC1E6">
                    <a:alpha val="5724"/>
                  </a:srgbClr>
                </a:gs>
                <a:gs pos="71429">
                  <a:srgbClr val="ACC1E6">
                    <a:alpha val="2722"/>
                  </a:srgbClr>
                </a:gs>
                <a:gs pos="85714">
                  <a:srgbClr val="ACC1E6">
                    <a:alpha val="1085"/>
                  </a:srgbClr>
                </a:gs>
                <a:gs pos="100000">
                  <a:srgbClr val="ACC1E6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4130748">
              <a:off x="1857049" y="244922"/>
              <a:ext cx="549064" cy="166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2975092">
              <a:off x="88352" y="2058636"/>
              <a:ext cx="50765" cy="14465"/>
            </a:xfrm>
            <a:prstGeom prst="ellipse">
              <a:avLst/>
            </a:prstGeom>
            <a:gradFill>
              <a:gsLst>
                <a:gs pos="0">
                  <a:srgbClr val="FEF0E8">
                    <a:alpha val="22863"/>
                  </a:srgbClr>
                </a:gs>
                <a:gs pos="14286">
                  <a:srgbClr val="FEF0E8">
                    <a:alpha val="21227"/>
                  </a:srgbClr>
                </a:gs>
                <a:gs pos="28571">
                  <a:srgbClr val="FEF0E8">
                    <a:alpha val="16911"/>
                  </a:srgbClr>
                </a:gs>
                <a:gs pos="42857">
                  <a:srgbClr val="FEF0E8">
                    <a:alpha val="11442"/>
                  </a:srgbClr>
                </a:gs>
                <a:gs pos="57143">
                  <a:srgbClr val="FEF0E8">
                    <a:alpha val="6511"/>
                  </a:srgbClr>
                </a:gs>
                <a:gs pos="71429">
                  <a:srgbClr val="FEF0E8">
                    <a:alpha val="3103"/>
                  </a:srgbClr>
                </a:gs>
                <a:gs pos="85714">
                  <a:srgbClr val="FEF0E8">
                    <a:alpha val="1239"/>
                  </a:srgbClr>
                </a:gs>
                <a:gs pos="100000">
                  <a:srgbClr val="FEF0E8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5817432">
              <a:off x="2637599" y="3399879"/>
              <a:ext cx="59380" cy="16910"/>
            </a:xfrm>
            <a:prstGeom prst="ellipse">
              <a:avLst/>
            </a:prstGeom>
            <a:gradFill>
              <a:gsLst>
                <a:gs pos="0">
                  <a:srgbClr val="AFAD8D">
                    <a:alpha val="19703"/>
                  </a:srgbClr>
                </a:gs>
                <a:gs pos="14286">
                  <a:srgbClr val="AFAD8D">
                    <a:alpha val="18265"/>
                  </a:srgbClr>
                </a:gs>
                <a:gs pos="28571">
                  <a:srgbClr val="AFAD8D">
                    <a:alpha val="14496"/>
                  </a:srgbClr>
                </a:gs>
                <a:gs pos="42857">
                  <a:srgbClr val="AFAD8D">
                    <a:alpha val="9762"/>
                  </a:srgbClr>
                </a:gs>
                <a:gs pos="57143">
                  <a:srgbClr val="AFAD8D">
                    <a:alpha val="5533"/>
                  </a:srgbClr>
                </a:gs>
                <a:gs pos="71429">
                  <a:srgbClr val="AFAD8D">
                    <a:alpha val="2629"/>
                  </a:srgbClr>
                </a:gs>
                <a:gs pos="85714">
                  <a:srgbClr val="AFAD8D">
                    <a:alpha val="1048"/>
                  </a:srgbClr>
                </a:gs>
                <a:gs pos="100000">
                  <a:srgbClr val="AFAD8D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5273087">
              <a:off x="3389649" y="390039"/>
              <a:ext cx="59750" cy="15494"/>
            </a:xfrm>
            <a:prstGeom prst="ellipse">
              <a:avLst/>
            </a:prstGeom>
            <a:gradFill>
              <a:gsLst>
                <a:gs pos="0">
                  <a:srgbClr val="A8A0BF">
                    <a:alpha val="20916"/>
                  </a:srgbClr>
                </a:gs>
                <a:gs pos="14286">
                  <a:srgbClr val="A8A0BF">
                    <a:alpha val="19400"/>
                  </a:srgbClr>
                </a:gs>
                <a:gs pos="28571">
                  <a:srgbClr val="A8A0BF">
                    <a:alpha val="15419"/>
                  </a:srgbClr>
                </a:gs>
                <a:gs pos="42857">
                  <a:srgbClr val="A8A0BF">
                    <a:alpha val="10402"/>
                  </a:srgbClr>
                </a:gs>
                <a:gs pos="57143">
                  <a:srgbClr val="A8A0BF">
                    <a:alpha val="5905"/>
                  </a:srgbClr>
                </a:gs>
                <a:gs pos="71429">
                  <a:srgbClr val="A8A0BF">
                    <a:alpha val="2809"/>
                  </a:srgbClr>
                </a:gs>
                <a:gs pos="85714">
                  <a:srgbClr val="A8A0BF">
                    <a:alpha val="1120"/>
                  </a:srgbClr>
                </a:gs>
                <a:gs pos="100000">
                  <a:srgbClr val="A8A0BF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4743209">
              <a:off x="1682258" y="1893461"/>
              <a:ext cx="138169" cy="977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5341872">
              <a:off x="3382308" y="373009"/>
              <a:ext cx="59690" cy="16628"/>
            </a:xfrm>
            <a:prstGeom prst="ellipse">
              <a:avLst/>
            </a:prstGeom>
            <a:gradFill>
              <a:gsLst>
                <a:gs pos="0">
                  <a:srgbClr val="FBF8F5">
                    <a:alpha val="21297"/>
                  </a:srgbClr>
                </a:gs>
                <a:gs pos="14286">
                  <a:srgbClr val="FBF8F5">
                    <a:alpha val="19758"/>
                  </a:srgbClr>
                </a:gs>
                <a:gs pos="28571">
                  <a:srgbClr val="FBF8F5">
                    <a:alpha val="15710"/>
                  </a:srgbClr>
                </a:gs>
                <a:gs pos="42857">
                  <a:srgbClr val="FBF8F5">
                    <a:alpha val="10605"/>
                  </a:srgbClr>
                </a:gs>
                <a:gs pos="57143">
                  <a:srgbClr val="FBF8F5">
                    <a:alpha val="6023"/>
                  </a:srgbClr>
                </a:gs>
                <a:gs pos="71429">
                  <a:srgbClr val="FBF8F5">
                    <a:alpha val="2866"/>
                  </a:srgbClr>
                </a:gs>
                <a:gs pos="85714">
                  <a:srgbClr val="FBF8F5">
                    <a:alpha val="1143"/>
                  </a:srgbClr>
                </a:gs>
                <a:gs pos="100000">
                  <a:srgbClr val="FBF8F5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5965282">
              <a:off x="2244129" y="2095328"/>
              <a:ext cx="49407" cy="14169"/>
            </a:xfrm>
            <a:prstGeom prst="ellipse">
              <a:avLst/>
            </a:prstGeom>
            <a:gradFill>
              <a:gsLst>
                <a:gs pos="0">
                  <a:srgbClr val="00005E">
                    <a:alpha val="23224"/>
                  </a:srgbClr>
                </a:gs>
                <a:gs pos="14286">
                  <a:srgbClr val="00005E">
                    <a:alpha val="21566"/>
                  </a:srgbClr>
                </a:gs>
                <a:gs pos="28571">
                  <a:srgbClr val="00005E">
                    <a:alpha val="17189"/>
                  </a:srgbClr>
                </a:gs>
                <a:gs pos="42857">
                  <a:srgbClr val="00005E">
                    <a:alpha val="11636"/>
                  </a:srgbClr>
                </a:gs>
                <a:gs pos="57143">
                  <a:srgbClr val="00005E">
                    <a:alpha val="6625"/>
                  </a:srgbClr>
                </a:gs>
                <a:gs pos="71429">
                  <a:srgbClr val="00005E">
                    <a:alpha val="3158"/>
                  </a:srgbClr>
                </a:gs>
                <a:gs pos="85714">
                  <a:srgbClr val="00005E">
                    <a:alpha val="1261"/>
                  </a:srgbClr>
                </a:gs>
                <a:gs pos="100000">
                  <a:srgbClr val="00005E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4414963">
              <a:off x="1446707" y="3142726"/>
              <a:ext cx="61449" cy="17193"/>
            </a:xfrm>
            <a:prstGeom prst="ellipse">
              <a:avLst/>
            </a:prstGeom>
            <a:gradFill>
              <a:gsLst>
                <a:gs pos="0">
                  <a:srgbClr val="E6ECD9">
                    <a:alpha val="21069"/>
                  </a:srgbClr>
                </a:gs>
                <a:gs pos="14286">
                  <a:srgbClr val="E6ECD9">
                    <a:alpha val="19544"/>
                  </a:srgbClr>
                </a:gs>
                <a:gs pos="28571">
                  <a:srgbClr val="E6ECD9">
                    <a:alpha val="15536"/>
                  </a:srgbClr>
                </a:gs>
                <a:gs pos="42857">
                  <a:srgbClr val="E6ECD9">
                    <a:alpha val="10483"/>
                  </a:srgbClr>
                </a:gs>
                <a:gs pos="57143">
                  <a:srgbClr val="E6ECD9">
                    <a:alpha val="5952"/>
                  </a:srgbClr>
                </a:gs>
                <a:gs pos="71429">
                  <a:srgbClr val="E6ECD9">
                    <a:alpha val="2832"/>
                  </a:srgbClr>
                </a:gs>
                <a:gs pos="85714">
                  <a:srgbClr val="E6ECD9">
                    <a:alpha val="1129"/>
                  </a:srgbClr>
                </a:gs>
                <a:gs pos="100000">
                  <a:srgbClr val="E6ECD9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3099284">
              <a:off x="136718" y="2133352"/>
              <a:ext cx="63201" cy="17837"/>
            </a:xfrm>
            <a:prstGeom prst="ellipse">
              <a:avLst/>
            </a:prstGeom>
            <a:gradFill>
              <a:gsLst>
                <a:gs pos="0">
                  <a:srgbClr val="D48B6C">
                    <a:alpha val="20294"/>
                  </a:srgbClr>
                </a:gs>
                <a:gs pos="14286">
                  <a:srgbClr val="D48B6C">
                    <a:alpha val="18818"/>
                  </a:srgbClr>
                </a:gs>
                <a:gs pos="28571">
                  <a:srgbClr val="D48B6C">
                    <a:alpha val="14945"/>
                  </a:srgbClr>
                </a:gs>
                <a:gs pos="42857">
                  <a:srgbClr val="D48B6C">
                    <a:alpha val="10073"/>
                  </a:srgbClr>
                </a:gs>
                <a:gs pos="57143">
                  <a:srgbClr val="D48B6C">
                    <a:alpha val="5714"/>
                  </a:srgbClr>
                </a:gs>
                <a:gs pos="71429">
                  <a:srgbClr val="D48B6C">
                    <a:alpha val="2716"/>
                  </a:srgbClr>
                </a:gs>
                <a:gs pos="85714">
                  <a:srgbClr val="D48B6C">
                    <a:alpha val="1083"/>
                  </a:srgbClr>
                </a:gs>
                <a:gs pos="100000">
                  <a:srgbClr val="D48B6C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8333378">
              <a:off x="1154074" y="365399"/>
              <a:ext cx="50247" cy="14210"/>
            </a:xfrm>
            <a:prstGeom prst="ellipse">
              <a:avLst/>
            </a:prstGeom>
            <a:gradFill>
              <a:gsLst>
                <a:gs pos="0">
                  <a:srgbClr val="FBEFE6">
                    <a:alpha val="22990"/>
                  </a:srgbClr>
                </a:gs>
                <a:gs pos="14286">
                  <a:srgbClr val="FBEFE6">
                    <a:alpha val="21345"/>
                  </a:srgbClr>
                </a:gs>
                <a:gs pos="28571">
                  <a:srgbClr val="FBEFE6">
                    <a:alpha val="17008"/>
                  </a:srgbClr>
                </a:gs>
                <a:gs pos="42857">
                  <a:srgbClr val="FBEFE6">
                    <a:alpha val="11510"/>
                  </a:srgbClr>
                </a:gs>
                <a:gs pos="57143">
                  <a:srgbClr val="FBEFE6">
                    <a:alpha val="6551"/>
                  </a:srgbClr>
                </a:gs>
                <a:gs pos="71429">
                  <a:srgbClr val="FBEFE6">
                    <a:alpha val="3122"/>
                  </a:srgbClr>
                </a:gs>
                <a:gs pos="85714">
                  <a:srgbClr val="FBEFE6">
                    <a:alpha val="1246"/>
                  </a:srgbClr>
                </a:gs>
                <a:gs pos="100000">
                  <a:srgbClr val="FBEFE6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4643662">
              <a:off x="691423" y="46431"/>
              <a:ext cx="388851" cy="119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4865859">
              <a:off x="1548716" y="2668179"/>
              <a:ext cx="120617" cy="7113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4130714">
              <a:off x="907689" y="2127331"/>
              <a:ext cx="63967" cy="17864"/>
            </a:xfrm>
            <a:prstGeom prst="ellipse">
              <a:avLst/>
            </a:prstGeom>
            <a:gradFill>
              <a:gsLst>
                <a:gs pos="0">
                  <a:srgbClr val="C2E4F0">
                    <a:alpha val="20345"/>
                  </a:srgbClr>
                </a:gs>
                <a:gs pos="14286">
                  <a:srgbClr val="C2E4F0">
                    <a:alpha val="18866"/>
                  </a:srgbClr>
                </a:gs>
                <a:gs pos="28571">
                  <a:srgbClr val="C2E4F0">
                    <a:alpha val="14984"/>
                  </a:srgbClr>
                </a:gs>
                <a:gs pos="42857">
                  <a:srgbClr val="C2E4F0">
                    <a:alpha val="10100"/>
                  </a:srgbClr>
                </a:gs>
                <a:gs pos="57143">
                  <a:srgbClr val="C2E4F0">
                    <a:alpha val="5729"/>
                  </a:srgbClr>
                </a:gs>
                <a:gs pos="71429">
                  <a:srgbClr val="C2E4F0">
                    <a:alpha val="2724"/>
                  </a:srgbClr>
                </a:gs>
                <a:gs pos="85714">
                  <a:srgbClr val="C2E4F0">
                    <a:alpha val="1086"/>
                  </a:srgbClr>
                </a:gs>
                <a:gs pos="100000">
                  <a:srgbClr val="C2E4F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5335742">
              <a:off x="1408877" y="3475278"/>
              <a:ext cx="638201" cy="131344"/>
            </a:xfrm>
            <a:prstGeom prst="ellipse">
              <a:avLst/>
            </a:prstGeom>
            <a:gradFill>
              <a:gsLst>
                <a:gs pos="0">
                  <a:srgbClr val="000069">
                    <a:alpha val="32968"/>
                  </a:srgbClr>
                </a:gs>
                <a:gs pos="14286">
                  <a:srgbClr val="000069">
                    <a:alpha val="30764"/>
                  </a:srgbClr>
                </a:gs>
                <a:gs pos="28571">
                  <a:srgbClr val="000069">
                    <a:alpha val="24833"/>
                  </a:srgbClr>
                </a:gs>
                <a:gs pos="42857">
                  <a:srgbClr val="000069">
                    <a:alpha val="17075"/>
                  </a:srgbClr>
                </a:gs>
                <a:gs pos="57143">
                  <a:srgbClr val="000069">
                    <a:alpha val="9855"/>
                  </a:srgbClr>
                </a:gs>
                <a:gs pos="71429">
                  <a:srgbClr val="000069">
                    <a:alpha val="4740"/>
                  </a:srgbClr>
                </a:gs>
                <a:gs pos="85714">
                  <a:srgbClr val="000069">
                    <a:alpha val="1902"/>
                  </a:srgbClr>
                </a:gs>
                <a:gs pos="100000">
                  <a:srgbClr val="00006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4726355">
              <a:off x="3113545" y="36928"/>
              <a:ext cx="550352" cy="50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10143075">
              <a:off x="1390712" y="2460509"/>
              <a:ext cx="602793" cy="382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7236156">
              <a:off x="3212649" y="1696800"/>
              <a:ext cx="66033" cy="18212"/>
            </a:xfrm>
            <a:prstGeom prst="ellipse">
              <a:avLst/>
            </a:prstGeom>
            <a:gradFill>
              <a:gsLst>
                <a:gs pos="0">
                  <a:srgbClr val="CF9DCE">
                    <a:alpha val="19422"/>
                  </a:srgbClr>
                </a:gs>
                <a:gs pos="14286">
                  <a:srgbClr val="CF9DCE">
                    <a:alpha val="18003"/>
                  </a:srgbClr>
                </a:gs>
                <a:gs pos="28571">
                  <a:srgbClr val="CF9DCE">
                    <a:alpha val="14282"/>
                  </a:srgbClr>
                </a:gs>
                <a:gs pos="42857">
                  <a:srgbClr val="CF9DCE">
                    <a:alpha val="9614"/>
                  </a:srgbClr>
                </a:gs>
                <a:gs pos="57143">
                  <a:srgbClr val="CF9DCE">
                    <a:alpha val="5447"/>
                  </a:srgbClr>
                </a:gs>
                <a:gs pos="71429">
                  <a:srgbClr val="CF9DCE">
                    <a:alpha val="2588"/>
                  </a:srgbClr>
                </a:gs>
                <a:gs pos="85714">
                  <a:srgbClr val="CF9DCE">
                    <a:alpha val="1031"/>
                  </a:srgbClr>
                </a:gs>
                <a:gs pos="100000">
                  <a:srgbClr val="CF9DCE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4847265">
              <a:off x="2003118" y="1219887"/>
              <a:ext cx="64516" cy="17093"/>
            </a:xfrm>
            <a:prstGeom prst="ellipse">
              <a:avLst/>
            </a:prstGeom>
            <a:gradFill>
              <a:gsLst>
                <a:gs pos="0">
                  <a:srgbClr val="D8CABF">
                    <a:alpha val="17028"/>
                  </a:srgbClr>
                </a:gs>
                <a:gs pos="14286">
                  <a:srgbClr val="D8CABF">
                    <a:alpha val="15765"/>
                  </a:srgbClr>
                </a:gs>
                <a:gs pos="28571">
                  <a:srgbClr val="D8CABF">
                    <a:alpha val="12472"/>
                  </a:srgbClr>
                </a:gs>
                <a:gs pos="42857">
                  <a:srgbClr val="D8CABF">
                    <a:alpha val="8367"/>
                  </a:srgbClr>
                </a:gs>
                <a:gs pos="57143">
                  <a:srgbClr val="D8CABF">
                    <a:alpha val="4726"/>
                  </a:srgbClr>
                </a:gs>
                <a:gs pos="71429">
                  <a:srgbClr val="D8CABF">
                    <a:alpha val="2241"/>
                  </a:srgbClr>
                </a:gs>
                <a:gs pos="85714">
                  <a:srgbClr val="D8CABF">
                    <a:alpha val="892"/>
                  </a:srgbClr>
                </a:gs>
                <a:gs pos="100000">
                  <a:srgbClr val="D8CAB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9507813">
              <a:off x="2378396" y="2364603"/>
              <a:ext cx="67291" cy="18665"/>
            </a:xfrm>
            <a:prstGeom prst="ellipse">
              <a:avLst/>
            </a:prstGeom>
            <a:gradFill>
              <a:gsLst>
                <a:gs pos="0">
                  <a:srgbClr val="200000">
                    <a:alpha val="20103"/>
                  </a:srgbClr>
                </a:gs>
                <a:gs pos="14286">
                  <a:srgbClr val="200000">
                    <a:alpha val="18639"/>
                  </a:srgbClr>
                </a:gs>
                <a:gs pos="28571">
                  <a:srgbClr val="200000">
                    <a:alpha val="14799"/>
                  </a:srgbClr>
                </a:gs>
                <a:gs pos="42857">
                  <a:srgbClr val="200000">
                    <a:alpha val="9972"/>
                  </a:srgbClr>
                </a:gs>
                <a:gs pos="57143">
                  <a:srgbClr val="200000">
                    <a:alpha val="5655"/>
                  </a:srgbClr>
                </a:gs>
                <a:gs pos="71429">
                  <a:srgbClr val="200000">
                    <a:alpha val="2688"/>
                  </a:srgbClr>
                </a:gs>
                <a:gs pos="85714">
                  <a:srgbClr val="200000">
                    <a:alpha val="1072"/>
                  </a:srgbClr>
                </a:gs>
                <a:gs pos="100000">
                  <a:srgbClr val="2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7730261">
              <a:off x="3188507" y="1447738"/>
              <a:ext cx="59076" cy="16624"/>
            </a:xfrm>
            <a:prstGeom prst="ellipse">
              <a:avLst/>
            </a:prstGeom>
            <a:gradFill>
              <a:gsLst>
                <a:gs pos="0">
                  <a:srgbClr val="464630">
                    <a:alpha val="21501"/>
                  </a:srgbClr>
                </a:gs>
                <a:gs pos="14286">
                  <a:srgbClr val="464630">
                    <a:alpha val="19949"/>
                  </a:srgbClr>
                </a:gs>
                <a:gs pos="28571">
                  <a:srgbClr val="464630">
                    <a:alpha val="15866"/>
                  </a:srgbClr>
                </a:gs>
                <a:gs pos="42857">
                  <a:srgbClr val="464630">
                    <a:alpha val="10714"/>
                  </a:srgbClr>
                </a:gs>
                <a:gs pos="57143">
                  <a:srgbClr val="464630">
                    <a:alpha val="6086"/>
                  </a:srgbClr>
                </a:gs>
                <a:gs pos="71429">
                  <a:srgbClr val="464630">
                    <a:alpha val="2896"/>
                  </a:srgbClr>
                </a:gs>
                <a:gs pos="85714">
                  <a:srgbClr val="464630">
                    <a:alpha val="1156"/>
                  </a:srgbClr>
                </a:gs>
                <a:gs pos="100000">
                  <a:srgbClr val="46463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3956548">
              <a:off x="1853795" y="331817"/>
              <a:ext cx="632803" cy="180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9905174">
              <a:off x="1599305" y="1764422"/>
              <a:ext cx="58494" cy="14887"/>
            </a:xfrm>
            <a:prstGeom prst="ellipse">
              <a:avLst/>
            </a:prstGeom>
            <a:gradFill>
              <a:gsLst>
                <a:gs pos="0">
                  <a:srgbClr val="ECD4CF">
                    <a:alpha val="20641"/>
                  </a:srgbClr>
                </a:gs>
                <a:gs pos="14286">
                  <a:srgbClr val="ECD4CF">
                    <a:alpha val="19143"/>
                  </a:srgbClr>
                </a:gs>
                <a:gs pos="28571">
                  <a:srgbClr val="ECD4CF">
                    <a:alpha val="15209"/>
                  </a:srgbClr>
                </a:gs>
                <a:gs pos="42857">
                  <a:srgbClr val="ECD4CF">
                    <a:alpha val="10257"/>
                  </a:srgbClr>
                </a:gs>
                <a:gs pos="57143">
                  <a:srgbClr val="ECD4CF">
                    <a:alpha val="5820"/>
                  </a:srgbClr>
                </a:gs>
                <a:gs pos="71429">
                  <a:srgbClr val="ECD4CF">
                    <a:alpha val="2768"/>
                  </a:srgbClr>
                </a:gs>
                <a:gs pos="85714">
                  <a:srgbClr val="ECD4CF">
                    <a:alpha val="1104"/>
                  </a:srgbClr>
                </a:gs>
                <a:gs pos="100000">
                  <a:srgbClr val="ECD4CF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4708386">
              <a:off x="1221790" y="3333084"/>
              <a:ext cx="67386" cy="18646"/>
            </a:xfrm>
            <a:prstGeom prst="ellipse">
              <a:avLst/>
            </a:prstGeom>
            <a:gradFill>
              <a:gsLst>
                <a:gs pos="0">
                  <a:srgbClr val="B1B9E3">
                    <a:alpha val="18635"/>
                  </a:srgbClr>
                </a:gs>
                <a:gs pos="14286">
                  <a:srgbClr val="B1B9E3">
                    <a:alpha val="17266"/>
                  </a:srgbClr>
                </a:gs>
                <a:gs pos="28571">
                  <a:srgbClr val="B1B9E3">
                    <a:alpha val="13685"/>
                  </a:srgbClr>
                </a:gs>
                <a:gs pos="42857">
                  <a:srgbClr val="B1B9E3">
                    <a:alpha val="9202"/>
                  </a:srgbClr>
                </a:gs>
                <a:gs pos="57143">
                  <a:srgbClr val="B1B9E3">
                    <a:alpha val="5208"/>
                  </a:srgbClr>
                </a:gs>
                <a:gs pos="71429">
                  <a:srgbClr val="B1B9E3">
                    <a:alpha val="2473"/>
                  </a:srgbClr>
                </a:gs>
                <a:gs pos="85714">
                  <a:srgbClr val="B1B9E3">
                    <a:alpha val="985"/>
                  </a:srgbClr>
                </a:gs>
                <a:gs pos="100000">
                  <a:srgbClr val="B1B9E3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10433250">
              <a:off x="2356677" y="233571"/>
              <a:ext cx="64810" cy="14536"/>
            </a:xfrm>
            <a:prstGeom prst="ellipse">
              <a:avLst/>
            </a:prstGeom>
            <a:gradFill>
              <a:gsLst>
                <a:gs pos="0">
                  <a:srgbClr val="CCB19E">
                    <a:alpha val="14976"/>
                  </a:srgbClr>
                </a:gs>
                <a:gs pos="14286">
                  <a:srgbClr val="CCB19E">
                    <a:alpha val="13853"/>
                  </a:srgbClr>
                </a:gs>
                <a:gs pos="28571">
                  <a:srgbClr val="CCB19E">
                    <a:alpha val="10933"/>
                  </a:srgbClr>
                </a:gs>
                <a:gs pos="42857">
                  <a:srgbClr val="CCB19E">
                    <a:alpha val="7313"/>
                  </a:srgbClr>
                </a:gs>
                <a:gs pos="57143">
                  <a:srgbClr val="CCB19E">
                    <a:alpha val="4121"/>
                  </a:srgbClr>
                </a:gs>
                <a:gs pos="71429">
                  <a:srgbClr val="CCB19E">
                    <a:alpha val="1950"/>
                  </a:srgbClr>
                </a:gs>
                <a:gs pos="85714">
                  <a:srgbClr val="CCB19E">
                    <a:alpha val="776"/>
                  </a:srgbClr>
                </a:gs>
                <a:gs pos="100000">
                  <a:srgbClr val="CCB19E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6749381">
              <a:off x="306851" y="234630"/>
              <a:ext cx="67910" cy="18802"/>
            </a:xfrm>
            <a:prstGeom prst="ellipse">
              <a:avLst/>
            </a:prstGeom>
            <a:gradFill>
              <a:gsLst>
                <a:gs pos="0">
                  <a:srgbClr val="742800">
                    <a:alpha val="19990"/>
                  </a:srgbClr>
                </a:gs>
                <a:gs pos="14286">
                  <a:srgbClr val="742800">
                    <a:alpha val="18534"/>
                  </a:srgbClr>
                </a:gs>
                <a:gs pos="28571">
                  <a:srgbClr val="742800">
                    <a:alpha val="14714"/>
                  </a:srgbClr>
                </a:gs>
                <a:gs pos="42857">
                  <a:srgbClr val="742800">
                    <a:alpha val="9913"/>
                  </a:srgbClr>
                </a:gs>
                <a:gs pos="57143">
                  <a:srgbClr val="742800">
                    <a:alpha val="5620"/>
                  </a:srgbClr>
                </a:gs>
                <a:gs pos="71429">
                  <a:srgbClr val="742800">
                    <a:alpha val="2671"/>
                  </a:srgbClr>
                </a:gs>
                <a:gs pos="85714">
                  <a:srgbClr val="742800">
                    <a:alpha val="1065"/>
                  </a:srgbClr>
                </a:gs>
                <a:gs pos="100000">
                  <a:srgbClr val="7428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3216214">
              <a:off x="1767434" y="2686876"/>
              <a:ext cx="645233" cy="53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4700473">
              <a:off x="2102941" y="365316"/>
              <a:ext cx="64176" cy="17803"/>
            </a:xfrm>
            <a:prstGeom prst="ellipse">
              <a:avLst/>
            </a:prstGeom>
            <a:gradFill>
              <a:gsLst>
                <a:gs pos="0">
                  <a:srgbClr val="F4F9F8">
                    <a:alpha val="20448"/>
                  </a:srgbClr>
                </a:gs>
                <a:gs pos="14286">
                  <a:srgbClr val="F4F9F8">
                    <a:alpha val="18962"/>
                  </a:srgbClr>
                </a:gs>
                <a:gs pos="28571">
                  <a:srgbClr val="F4F9F8">
                    <a:alpha val="15062"/>
                  </a:srgbClr>
                </a:gs>
                <a:gs pos="42857">
                  <a:srgbClr val="F4F9F8">
                    <a:alpha val="10155"/>
                  </a:srgbClr>
                </a:gs>
                <a:gs pos="57143">
                  <a:srgbClr val="F4F9F8">
                    <a:alpha val="5761"/>
                  </a:srgbClr>
                </a:gs>
                <a:gs pos="71429">
                  <a:srgbClr val="F4F9F8">
                    <a:alpha val="2739"/>
                  </a:srgbClr>
                </a:gs>
                <a:gs pos="85714">
                  <a:srgbClr val="F4F9F8">
                    <a:alpha val="1092"/>
                  </a:srgbClr>
                </a:gs>
                <a:gs pos="100000">
                  <a:srgbClr val="F4F9F8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9302752">
              <a:off x="738420" y="2888877"/>
              <a:ext cx="67636" cy="14345"/>
            </a:xfrm>
            <a:prstGeom prst="ellipse">
              <a:avLst/>
            </a:prstGeom>
            <a:gradFill>
              <a:gsLst>
                <a:gs pos="0">
                  <a:srgbClr val="D1AE92">
                    <a:alpha val="14964"/>
                  </a:srgbClr>
                </a:gs>
                <a:gs pos="14286">
                  <a:srgbClr val="D1AE92">
                    <a:alpha val="13842"/>
                  </a:srgbClr>
                </a:gs>
                <a:gs pos="28571">
                  <a:srgbClr val="D1AE92">
                    <a:alpha val="10924"/>
                  </a:srgbClr>
                </a:gs>
                <a:gs pos="42857">
                  <a:srgbClr val="D1AE92">
                    <a:alpha val="7307"/>
                  </a:srgbClr>
                </a:gs>
                <a:gs pos="57143">
                  <a:srgbClr val="D1AE92">
                    <a:alpha val="4117"/>
                  </a:srgbClr>
                </a:gs>
                <a:gs pos="71429">
                  <a:srgbClr val="D1AE92">
                    <a:alpha val="1949"/>
                  </a:srgbClr>
                </a:gs>
                <a:gs pos="85714">
                  <a:srgbClr val="D1AE92">
                    <a:alpha val="775"/>
                  </a:srgbClr>
                </a:gs>
                <a:gs pos="100000">
                  <a:srgbClr val="D1AE92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-10464338">
              <a:off x="2587267" y="1027775"/>
              <a:ext cx="68618" cy="18962"/>
            </a:xfrm>
            <a:prstGeom prst="ellipse">
              <a:avLst/>
            </a:prstGeom>
            <a:gradFill>
              <a:gsLst>
                <a:gs pos="0">
                  <a:srgbClr val="8E6822">
                    <a:alpha val="19816"/>
                  </a:srgbClr>
                </a:gs>
                <a:gs pos="14286">
                  <a:srgbClr val="8E6822">
                    <a:alpha val="18371"/>
                  </a:srgbClr>
                </a:gs>
                <a:gs pos="28571">
                  <a:srgbClr val="8E6822">
                    <a:alpha val="14581"/>
                  </a:srgbClr>
                </a:gs>
                <a:gs pos="42857">
                  <a:srgbClr val="8E6822">
                    <a:alpha val="9821"/>
                  </a:srgbClr>
                </a:gs>
                <a:gs pos="57143">
                  <a:srgbClr val="8E6822">
                    <a:alpha val="5567"/>
                  </a:srgbClr>
                </a:gs>
                <a:gs pos="71429">
                  <a:srgbClr val="8E6822">
                    <a:alpha val="2646"/>
                  </a:srgbClr>
                </a:gs>
                <a:gs pos="85714">
                  <a:srgbClr val="8E6822">
                    <a:alpha val="1055"/>
                  </a:srgbClr>
                </a:gs>
                <a:gs pos="100000">
                  <a:srgbClr val="8E6822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3800945">
              <a:off x="2263146" y="2358325"/>
              <a:ext cx="326999" cy="91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6132938">
              <a:off x="3355556" y="963482"/>
              <a:ext cx="295418" cy="99624"/>
            </a:xfrm>
            <a:prstGeom prst="ellipse">
              <a:avLst/>
            </a:prstGeom>
            <a:gradFill>
              <a:gsLst>
                <a:gs pos="0">
                  <a:srgbClr val="0000FF">
                    <a:alpha val="30856"/>
                  </a:srgbClr>
                </a:gs>
                <a:gs pos="14286">
                  <a:srgbClr val="0000FF">
                    <a:alpha val="28762"/>
                  </a:srgbClr>
                </a:gs>
                <a:gs pos="28571">
                  <a:srgbClr val="0000FF">
                    <a:alpha val="23151"/>
                  </a:srgbClr>
                </a:gs>
                <a:gs pos="42857">
                  <a:srgbClr val="0000FF">
                    <a:alpha val="15863"/>
                  </a:srgbClr>
                </a:gs>
                <a:gs pos="57143">
                  <a:srgbClr val="0000FF">
                    <a:alpha val="9127"/>
                  </a:srgbClr>
                </a:gs>
                <a:gs pos="71429">
                  <a:srgbClr val="0000FF">
                    <a:alpha val="4381"/>
                  </a:srgbClr>
                </a:gs>
                <a:gs pos="85714">
                  <a:srgbClr val="0000FF">
                    <a:alpha val="1756"/>
                  </a:srgbClr>
                </a:gs>
                <a:gs pos="100000">
                  <a:srgbClr val="0000F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10559254">
              <a:off x="566735" y="2353021"/>
              <a:ext cx="66911" cy="14920"/>
            </a:xfrm>
            <a:prstGeom prst="ellipse">
              <a:avLst/>
            </a:prstGeom>
            <a:gradFill>
              <a:gsLst>
                <a:gs pos="0">
                  <a:srgbClr val="864473">
                    <a:alpha val="19531"/>
                  </a:srgbClr>
                </a:gs>
                <a:gs pos="14286">
                  <a:srgbClr val="864473">
                    <a:alpha val="18104"/>
                  </a:srgbClr>
                </a:gs>
                <a:gs pos="28571">
                  <a:srgbClr val="864473">
                    <a:alpha val="14365"/>
                  </a:srgbClr>
                </a:gs>
                <a:gs pos="42857">
                  <a:srgbClr val="864473">
                    <a:alpha val="9671"/>
                  </a:srgbClr>
                </a:gs>
                <a:gs pos="57143">
                  <a:srgbClr val="864473">
                    <a:alpha val="5480"/>
                  </a:srgbClr>
                </a:gs>
                <a:gs pos="71429">
                  <a:srgbClr val="864473">
                    <a:alpha val="2604"/>
                  </a:srgbClr>
                </a:gs>
                <a:gs pos="85714">
                  <a:srgbClr val="864473">
                    <a:alpha val="1038"/>
                  </a:srgbClr>
                </a:gs>
                <a:gs pos="100000">
                  <a:srgbClr val="864473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183332">
              <a:off x="1769392" y="1974255"/>
              <a:ext cx="68696" cy="19008"/>
            </a:xfrm>
            <a:prstGeom prst="ellipse">
              <a:avLst/>
            </a:prstGeom>
            <a:gradFill>
              <a:gsLst>
                <a:gs pos="0">
                  <a:srgbClr val="DDDCC1">
                    <a:alpha val="18744"/>
                  </a:srgbClr>
                </a:gs>
                <a:gs pos="14286">
                  <a:srgbClr val="DDDCC1">
                    <a:alpha val="17368"/>
                  </a:srgbClr>
                </a:gs>
                <a:gs pos="28571">
                  <a:srgbClr val="DDDCC1">
                    <a:alpha val="13768"/>
                  </a:srgbClr>
                </a:gs>
                <a:gs pos="42857">
                  <a:srgbClr val="DDDCC1">
                    <a:alpha val="9259"/>
                  </a:srgbClr>
                </a:gs>
                <a:gs pos="57143">
                  <a:srgbClr val="DDDCC1">
                    <a:alpha val="5241"/>
                  </a:srgbClr>
                </a:gs>
                <a:gs pos="71429">
                  <a:srgbClr val="DDDCC1">
                    <a:alpha val="2489"/>
                  </a:srgbClr>
                </a:gs>
                <a:gs pos="85714">
                  <a:srgbClr val="DDDCC1">
                    <a:alpha val="992"/>
                  </a:srgbClr>
                </a:gs>
                <a:gs pos="100000">
                  <a:srgbClr val="DDDCC1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5328941">
              <a:off x="3302369" y="1298845"/>
              <a:ext cx="454671" cy="67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10727442">
              <a:off x="908464" y="2767763"/>
              <a:ext cx="64514" cy="14251"/>
            </a:xfrm>
            <a:prstGeom prst="ellipse">
              <a:avLst/>
            </a:prstGeom>
            <a:gradFill>
              <a:gsLst>
                <a:gs pos="0">
                  <a:srgbClr val="CCB4BE">
                    <a:alpha val="15452"/>
                  </a:srgbClr>
                </a:gs>
                <a:gs pos="14286">
                  <a:srgbClr val="CCB4BE">
                    <a:alpha val="14296"/>
                  </a:srgbClr>
                </a:gs>
                <a:gs pos="28571">
                  <a:srgbClr val="CCB4BE">
                    <a:alpha val="11289"/>
                  </a:srgbClr>
                </a:gs>
                <a:gs pos="42857">
                  <a:srgbClr val="CCB4BE">
                    <a:alpha val="7556"/>
                  </a:srgbClr>
                </a:gs>
                <a:gs pos="57143">
                  <a:srgbClr val="CCB4BE">
                    <a:alpha val="4260"/>
                  </a:srgbClr>
                </a:gs>
                <a:gs pos="71429">
                  <a:srgbClr val="CCB4BE">
                    <a:alpha val="2017"/>
                  </a:srgbClr>
                </a:gs>
                <a:gs pos="85714">
                  <a:srgbClr val="CCB4BE">
                    <a:alpha val="803"/>
                  </a:srgbClr>
                </a:gs>
                <a:gs pos="100000">
                  <a:srgbClr val="CCB4BE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5448302">
              <a:off x="1932609" y="631491"/>
              <a:ext cx="57173" cy="13744"/>
            </a:xfrm>
            <a:prstGeom prst="ellipse">
              <a:avLst/>
            </a:prstGeom>
            <a:gradFill>
              <a:gsLst>
                <a:gs pos="0">
                  <a:srgbClr val="D0C8C3">
                    <a:alpha val="17190"/>
                  </a:srgbClr>
                </a:gs>
                <a:gs pos="14286">
                  <a:srgbClr val="D0C8C3">
                    <a:alpha val="15917"/>
                  </a:srgbClr>
                </a:gs>
                <a:gs pos="28571">
                  <a:srgbClr val="D0C8C3">
                    <a:alpha val="12594"/>
                  </a:srgbClr>
                </a:gs>
                <a:gs pos="42857">
                  <a:srgbClr val="D0C8C3">
                    <a:alpha val="8451"/>
                  </a:srgbClr>
                </a:gs>
                <a:gs pos="57143">
                  <a:srgbClr val="D0C8C3">
                    <a:alpha val="4775"/>
                  </a:srgbClr>
                </a:gs>
                <a:gs pos="71429">
                  <a:srgbClr val="D0C8C3">
                    <a:alpha val="2264"/>
                  </a:srgbClr>
                </a:gs>
                <a:gs pos="85714">
                  <a:srgbClr val="D0C8C3">
                    <a:alpha val="901"/>
                  </a:srgbClr>
                </a:gs>
                <a:gs pos="100000">
                  <a:srgbClr val="D0C8C3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7986926">
              <a:off x="7357" y="1109279"/>
              <a:ext cx="63030" cy="14152"/>
            </a:xfrm>
            <a:prstGeom prst="ellipse">
              <a:avLst/>
            </a:prstGeom>
            <a:gradFill>
              <a:gsLst>
                <a:gs pos="0">
                  <a:srgbClr val="DCB791">
                    <a:alpha val="15237"/>
                  </a:srgbClr>
                </a:gs>
                <a:gs pos="14286">
                  <a:srgbClr val="DCB791">
                    <a:alpha val="14096"/>
                  </a:srgbClr>
                </a:gs>
                <a:gs pos="28571">
                  <a:srgbClr val="DCB791">
                    <a:alpha val="11128"/>
                  </a:srgbClr>
                </a:gs>
                <a:gs pos="42857">
                  <a:srgbClr val="DCB791">
                    <a:alpha val="7446"/>
                  </a:srgbClr>
                </a:gs>
                <a:gs pos="57143">
                  <a:srgbClr val="DCB791">
                    <a:alpha val="4197"/>
                  </a:srgbClr>
                </a:gs>
                <a:gs pos="71429">
                  <a:srgbClr val="DCB791">
                    <a:alpha val="1987"/>
                  </a:srgbClr>
                </a:gs>
                <a:gs pos="85714">
                  <a:srgbClr val="DCB791">
                    <a:alpha val="791"/>
                  </a:srgbClr>
                </a:gs>
                <a:gs pos="100000">
                  <a:srgbClr val="DCB791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5438855">
              <a:off x="3358686" y="760250"/>
              <a:ext cx="566256" cy="133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3389600">
              <a:off x="3056493" y="2169048"/>
              <a:ext cx="159260" cy="81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23"/>
                  </a:srgbClr>
                </a:gs>
                <a:gs pos="14286">
                  <a:srgbClr val="000000">
                    <a:alpha val="30721"/>
                  </a:srgbClr>
                </a:gs>
                <a:gs pos="28571">
                  <a:srgbClr val="000000">
                    <a:alpha val="24797"/>
                  </a:srgbClr>
                </a:gs>
                <a:gs pos="42857">
                  <a:srgbClr val="000000">
                    <a:alpha val="17049"/>
                  </a:srgbClr>
                </a:gs>
                <a:gs pos="57143">
                  <a:srgbClr val="000000">
                    <a:alpha val="9839"/>
                  </a:srgbClr>
                </a:gs>
                <a:gs pos="71429">
                  <a:srgbClr val="000000">
                    <a:alpha val="4733"/>
                  </a:srgbClr>
                </a:gs>
                <a:gs pos="85714">
                  <a:srgbClr val="000000">
                    <a:alpha val="1899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329330">
              <a:off x="1011111" y="2449849"/>
              <a:ext cx="68684" cy="18995"/>
            </a:xfrm>
            <a:prstGeom prst="ellipse">
              <a:avLst/>
            </a:prstGeom>
            <a:gradFill>
              <a:gsLst>
                <a:gs pos="0">
                  <a:srgbClr val="ECE0D3">
                    <a:alpha val="19391"/>
                  </a:srgbClr>
                </a:gs>
                <a:gs pos="14286">
                  <a:srgbClr val="ECE0D3">
                    <a:alpha val="17973"/>
                  </a:srgbClr>
                </a:gs>
                <a:gs pos="28571">
                  <a:srgbClr val="ECE0D3">
                    <a:alpha val="14259"/>
                  </a:srgbClr>
                </a:gs>
                <a:gs pos="42857">
                  <a:srgbClr val="ECE0D3">
                    <a:alpha val="9598"/>
                  </a:srgbClr>
                </a:gs>
                <a:gs pos="57143">
                  <a:srgbClr val="ECE0D3">
                    <a:alpha val="5438"/>
                  </a:srgbClr>
                </a:gs>
                <a:gs pos="71429">
                  <a:srgbClr val="ECE0D3">
                    <a:alpha val="2583"/>
                  </a:srgbClr>
                </a:gs>
                <a:gs pos="85714">
                  <a:srgbClr val="ECE0D3">
                    <a:alpha val="1030"/>
                  </a:srgbClr>
                </a:gs>
                <a:gs pos="100000">
                  <a:srgbClr val="ECE0D3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6200458">
              <a:off x="3550868" y="3459919"/>
              <a:ext cx="63582" cy="14354"/>
            </a:xfrm>
            <a:prstGeom prst="ellipse">
              <a:avLst/>
            </a:prstGeom>
            <a:gradFill>
              <a:gsLst>
                <a:gs pos="0">
                  <a:srgbClr val="D4E7F4">
                    <a:alpha val="19905"/>
                  </a:srgbClr>
                </a:gs>
                <a:gs pos="14286">
                  <a:srgbClr val="D4E7F4">
                    <a:alpha val="18454"/>
                  </a:srgbClr>
                </a:gs>
                <a:gs pos="28571">
                  <a:srgbClr val="D4E7F4">
                    <a:alpha val="14649"/>
                  </a:srgbClr>
                </a:gs>
                <a:gs pos="42857">
                  <a:srgbClr val="D4E7F4">
                    <a:alpha val="9868"/>
                  </a:srgbClr>
                </a:gs>
                <a:gs pos="57143">
                  <a:srgbClr val="D4E7F4">
                    <a:alpha val="5594"/>
                  </a:srgbClr>
                </a:gs>
                <a:gs pos="71429">
                  <a:srgbClr val="D4E7F4">
                    <a:alpha val="2659"/>
                  </a:srgbClr>
                </a:gs>
                <a:gs pos="85714">
                  <a:srgbClr val="D4E7F4">
                    <a:alpha val="1060"/>
                  </a:srgbClr>
                </a:gs>
                <a:gs pos="100000">
                  <a:srgbClr val="D4E7F4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9263328">
              <a:off x="2838226" y="2160710"/>
              <a:ext cx="616998" cy="200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7237744">
              <a:off x="3281089" y="951432"/>
              <a:ext cx="610715" cy="111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5930720">
              <a:off x="3164194" y="3102893"/>
              <a:ext cx="576837" cy="38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6534846">
              <a:off x="3155258" y="1498705"/>
              <a:ext cx="66011" cy="18328"/>
            </a:xfrm>
            <a:prstGeom prst="ellipse">
              <a:avLst/>
            </a:prstGeom>
            <a:gradFill>
              <a:gsLst>
                <a:gs pos="0">
                  <a:srgbClr val="E6D4CA">
                    <a:alpha val="19675"/>
                  </a:srgbClr>
                </a:gs>
                <a:gs pos="14286">
                  <a:srgbClr val="E6D4CA">
                    <a:alpha val="18239"/>
                  </a:srgbClr>
                </a:gs>
                <a:gs pos="28571">
                  <a:srgbClr val="E6D4CA">
                    <a:alpha val="14474"/>
                  </a:srgbClr>
                </a:gs>
                <a:gs pos="42857">
                  <a:srgbClr val="E6D4CA">
                    <a:alpha val="9747"/>
                  </a:srgbClr>
                </a:gs>
                <a:gs pos="57143">
                  <a:srgbClr val="E6D4CA">
                    <a:alpha val="5524"/>
                  </a:srgbClr>
                </a:gs>
                <a:gs pos="71429">
                  <a:srgbClr val="E6D4CA">
                    <a:alpha val="2625"/>
                  </a:srgbClr>
                </a:gs>
                <a:gs pos="85714">
                  <a:srgbClr val="E6D4CA">
                    <a:alpha val="1046"/>
                  </a:srgbClr>
                </a:gs>
                <a:gs pos="100000">
                  <a:srgbClr val="E6D4CA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6488472">
              <a:off x="2633566" y="3421730"/>
              <a:ext cx="68736" cy="18983"/>
            </a:xfrm>
            <a:prstGeom prst="ellipse">
              <a:avLst/>
            </a:prstGeom>
            <a:gradFill>
              <a:gsLst>
                <a:gs pos="0">
                  <a:srgbClr val="E4E1D1">
                    <a:alpha val="19711"/>
                  </a:srgbClr>
                </a:gs>
                <a:gs pos="14286">
                  <a:srgbClr val="E4E1D1">
                    <a:alpha val="18273"/>
                  </a:srgbClr>
                </a:gs>
                <a:gs pos="28571">
                  <a:srgbClr val="E4E1D1">
                    <a:alpha val="14502"/>
                  </a:srgbClr>
                </a:gs>
                <a:gs pos="42857">
                  <a:srgbClr val="E4E1D1">
                    <a:alpha val="9766"/>
                  </a:srgbClr>
                </a:gs>
                <a:gs pos="57143">
                  <a:srgbClr val="E4E1D1">
                    <a:alpha val="5535"/>
                  </a:srgbClr>
                </a:gs>
                <a:gs pos="71429">
                  <a:srgbClr val="E4E1D1">
                    <a:alpha val="2630"/>
                  </a:srgbClr>
                </a:gs>
                <a:gs pos="85714">
                  <a:srgbClr val="E4E1D1">
                    <a:alpha val="1048"/>
                  </a:srgbClr>
                </a:gs>
                <a:gs pos="100000">
                  <a:srgbClr val="E4E1D1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5866454">
              <a:off x="1155334" y="2997456"/>
              <a:ext cx="69861" cy="18741"/>
            </a:xfrm>
            <a:prstGeom prst="ellipse">
              <a:avLst/>
            </a:prstGeom>
            <a:gradFill>
              <a:gsLst>
                <a:gs pos="0">
                  <a:srgbClr val="D9DAE5">
                    <a:alpha val="19190"/>
                  </a:srgbClr>
                </a:gs>
                <a:gs pos="14286">
                  <a:srgbClr val="D9DAE5">
                    <a:alpha val="17785"/>
                  </a:srgbClr>
                </a:gs>
                <a:gs pos="28571">
                  <a:srgbClr val="D9DAE5">
                    <a:alpha val="14106"/>
                  </a:srgbClr>
                </a:gs>
                <a:gs pos="42857">
                  <a:srgbClr val="D9DAE5">
                    <a:alpha val="9492"/>
                  </a:srgbClr>
                </a:gs>
                <a:gs pos="57143">
                  <a:srgbClr val="D9DAE5">
                    <a:alpha val="5376"/>
                  </a:srgbClr>
                </a:gs>
                <a:gs pos="71429">
                  <a:srgbClr val="D9DAE5">
                    <a:alpha val="2554"/>
                  </a:srgbClr>
                </a:gs>
                <a:gs pos="85714">
                  <a:srgbClr val="D9DAE5">
                    <a:alpha val="1018"/>
                  </a:srgbClr>
                </a:gs>
                <a:gs pos="100000">
                  <a:srgbClr val="D9DAE5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4630024">
              <a:off x="2824876" y="2515916"/>
              <a:ext cx="69975" cy="19109"/>
            </a:xfrm>
            <a:prstGeom prst="ellipse">
              <a:avLst/>
            </a:prstGeom>
            <a:gradFill>
              <a:gsLst>
                <a:gs pos="0">
                  <a:srgbClr val="DFC2F0">
                    <a:alpha val="19294"/>
                  </a:srgbClr>
                </a:gs>
                <a:gs pos="14286">
                  <a:srgbClr val="DFC2F0">
                    <a:alpha val="17883"/>
                  </a:srgbClr>
                </a:gs>
                <a:gs pos="28571">
                  <a:srgbClr val="DFC2F0">
                    <a:alpha val="14185"/>
                  </a:srgbClr>
                </a:gs>
                <a:gs pos="42857">
                  <a:srgbClr val="DFC2F0">
                    <a:alpha val="9547"/>
                  </a:srgbClr>
                </a:gs>
                <a:gs pos="57143">
                  <a:srgbClr val="DFC2F0">
                    <a:alpha val="5408"/>
                  </a:srgbClr>
                </a:gs>
                <a:gs pos="71429">
                  <a:srgbClr val="DFC2F0">
                    <a:alpha val="2569"/>
                  </a:srgbClr>
                </a:gs>
                <a:gs pos="85714">
                  <a:srgbClr val="DFC2F0">
                    <a:alpha val="1024"/>
                  </a:srgbClr>
                </a:gs>
                <a:gs pos="100000">
                  <a:srgbClr val="DFC2F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844327">
              <a:off x="1094314" y="3356124"/>
              <a:ext cx="63139" cy="17586"/>
            </a:xfrm>
            <a:prstGeom prst="ellipse">
              <a:avLst/>
            </a:prstGeom>
            <a:gradFill>
              <a:gsLst>
                <a:gs pos="0">
                  <a:srgbClr val="F8E7D2">
                    <a:alpha val="20749"/>
                  </a:srgbClr>
                </a:gs>
                <a:gs pos="14286">
                  <a:srgbClr val="F8E7D2">
                    <a:alpha val="19244"/>
                  </a:srgbClr>
                </a:gs>
                <a:gs pos="28571">
                  <a:srgbClr val="F8E7D2">
                    <a:alpha val="15292"/>
                  </a:srgbClr>
                </a:gs>
                <a:gs pos="42857">
                  <a:srgbClr val="F8E7D2">
                    <a:alpha val="10314"/>
                  </a:srgbClr>
                </a:gs>
                <a:gs pos="57143">
                  <a:srgbClr val="F8E7D2">
                    <a:alpha val="5853"/>
                  </a:srgbClr>
                </a:gs>
                <a:gs pos="71429">
                  <a:srgbClr val="F8E7D2">
                    <a:alpha val="2784"/>
                  </a:srgbClr>
                </a:gs>
                <a:gs pos="85714">
                  <a:srgbClr val="F8E7D2">
                    <a:alpha val="1110"/>
                  </a:srgbClr>
                </a:gs>
                <a:gs pos="100000">
                  <a:srgbClr val="F8E7D2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6161330">
              <a:off x="1522082" y="3357276"/>
              <a:ext cx="627654" cy="165533"/>
            </a:xfrm>
            <a:prstGeom prst="ellipse">
              <a:avLst/>
            </a:prstGeom>
            <a:gradFill>
              <a:gsLst>
                <a:gs pos="0">
                  <a:srgbClr val="F3FFFF">
                    <a:alpha val="32968"/>
                  </a:srgbClr>
                </a:gs>
                <a:gs pos="14286">
                  <a:srgbClr val="F3FFFF">
                    <a:alpha val="30764"/>
                  </a:srgbClr>
                </a:gs>
                <a:gs pos="28571">
                  <a:srgbClr val="F3FFFF">
                    <a:alpha val="24833"/>
                  </a:srgbClr>
                </a:gs>
                <a:gs pos="42857">
                  <a:srgbClr val="F3FFFF">
                    <a:alpha val="17075"/>
                  </a:srgbClr>
                </a:gs>
                <a:gs pos="57143">
                  <a:srgbClr val="F3FFFF">
                    <a:alpha val="9855"/>
                  </a:srgbClr>
                </a:gs>
                <a:gs pos="71429">
                  <a:srgbClr val="F3FFFF">
                    <a:alpha val="4740"/>
                  </a:srgbClr>
                </a:gs>
                <a:gs pos="85714">
                  <a:srgbClr val="F3FFFF">
                    <a:alpha val="1902"/>
                  </a:srgbClr>
                </a:gs>
                <a:gs pos="100000">
                  <a:srgbClr val="F3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9140195">
              <a:off x="422795" y="1504584"/>
              <a:ext cx="64632" cy="18116"/>
            </a:xfrm>
            <a:prstGeom prst="ellipse">
              <a:avLst/>
            </a:prstGeom>
            <a:gradFill>
              <a:gsLst>
                <a:gs pos="0">
                  <a:srgbClr val="E7D0D6">
                    <a:alpha val="20016"/>
                  </a:srgbClr>
                </a:gs>
                <a:gs pos="14286">
                  <a:srgbClr val="E7D0D6">
                    <a:alpha val="18558"/>
                  </a:srgbClr>
                </a:gs>
                <a:gs pos="28571">
                  <a:srgbClr val="E7D0D6">
                    <a:alpha val="14734"/>
                  </a:srgbClr>
                </a:gs>
                <a:gs pos="42857">
                  <a:srgbClr val="E7D0D6">
                    <a:alpha val="9927"/>
                  </a:srgbClr>
                </a:gs>
                <a:gs pos="57143">
                  <a:srgbClr val="E7D0D6">
                    <a:alpha val="5628"/>
                  </a:srgbClr>
                </a:gs>
                <a:gs pos="71429">
                  <a:srgbClr val="E7D0D6">
                    <a:alpha val="2675"/>
                  </a:srgbClr>
                </a:gs>
                <a:gs pos="85714">
                  <a:srgbClr val="E7D0D6">
                    <a:alpha val="1067"/>
                  </a:srgbClr>
                </a:gs>
                <a:gs pos="100000">
                  <a:srgbClr val="E7D0D6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7848305">
              <a:off x="3166948" y="3379435"/>
              <a:ext cx="65410" cy="18035"/>
            </a:xfrm>
            <a:prstGeom prst="ellipse">
              <a:avLst/>
            </a:prstGeom>
            <a:gradFill>
              <a:gsLst>
                <a:gs pos="0">
                  <a:srgbClr val="F8FFFF">
                    <a:alpha val="20191"/>
                  </a:srgbClr>
                </a:gs>
                <a:gs pos="14286">
                  <a:srgbClr val="F8FFFF">
                    <a:alpha val="18721"/>
                  </a:srgbClr>
                </a:gs>
                <a:gs pos="28571">
                  <a:srgbClr val="F8FFFF">
                    <a:alpha val="14866"/>
                  </a:srgbClr>
                </a:gs>
                <a:gs pos="42857">
                  <a:srgbClr val="F8FFFF">
                    <a:alpha val="10019"/>
                  </a:srgbClr>
                </a:gs>
                <a:gs pos="57143">
                  <a:srgbClr val="F8FFFF">
                    <a:alpha val="5682"/>
                  </a:srgbClr>
                </a:gs>
                <a:gs pos="71429">
                  <a:srgbClr val="F8FFFF">
                    <a:alpha val="2701"/>
                  </a:srgbClr>
                </a:gs>
                <a:gs pos="85714">
                  <a:srgbClr val="F8FFFF">
                    <a:alpha val="1077"/>
                  </a:srgbClr>
                </a:gs>
                <a:gs pos="100000">
                  <a:srgbClr val="F8FF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6216657">
              <a:off x="2875496" y="1793633"/>
              <a:ext cx="624711" cy="632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3580171">
              <a:off x="2183886" y="658357"/>
              <a:ext cx="65755" cy="14858"/>
            </a:xfrm>
            <a:prstGeom prst="ellipse">
              <a:avLst/>
            </a:prstGeom>
            <a:gradFill>
              <a:gsLst>
                <a:gs pos="0">
                  <a:srgbClr val="CBC8B2">
                    <a:alpha val="15094"/>
                  </a:srgbClr>
                </a:gs>
                <a:gs pos="14286">
                  <a:srgbClr val="CBC8B2">
                    <a:alpha val="13963"/>
                  </a:srgbClr>
                </a:gs>
                <a:gs pos="28571">
                  <a:srgbClr val="CBC8B2">
                    <a:alpha val="11021"/>
                  </a:srgbClr>
                </a:gs>
                <a:gs pos="42857">
                  <a:srgbClr val="CBC8B2">
                    <a:alpha val="7373"/>
                  </a:srgbClr>
                </a:gs>
                <a:gs pos="57143">
                  <a:srgbClr val="CBC8B2">
                    <a:alpha val="4155"/>
                  </a:srgbClr>
                </a:gs>
                <a:gs pos="71429">
                  <a:srgbClr val="CBC8B2">
                    <a:alpha val="1967"/>
                  </a:srgbClr>
                </a:gs>
                <a:gs pos="85714">
                  <a:srgbClr val="CBC8B2">
                    <a:alpha val="783"/>
                  </a:srgbClr>
                </a:gs>
                <a:gs pos="100000">
                  <a:srgbClr val="CBC8B2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5364801">
              <a:off x="3252219" y="2970503"/>
              <a:ext cx="470466" cy="50702"/>
            </a:xfrm>
            <a:prstGeom prst="ellipse">
              <a:avLst/>
            </a:prstGeom>
            <a:gradFill>
              <a:gsLst>
                <a:gs pos="0">
                  <a:srgbClr val="0000FF">
                    <a:alpha val="22007"/>
                  </a:srgbClr>
                </a:gs>
                <a:gs pos="14286">
                  <a:srgbClr val="0000FF">
                    <a:alpha val="20424"/>
                  </a:srgbClr>
                </a:gs>
                <a:gs pos="28571">
                  <a:srgbClr val="0000FF">
                    <a:alpha val="16254"/>
                  </a:srgbClr>
                </a:gs>
                <a:gs pos="42857">
                  <a:srgbClr val="0000FF">
                    <a:alpha val="10983"/>
                  </a:srgbClr>
                </a:gs>
                <a:gs pos="57143">
                  <a:srgbClr val="0000FF">
                    <a:alpha val="6243"/>
                  </a:srgbClr>
                </a:gs>
                <a:gs pos="71429">
                  <a:srgbClr val="0000FF">
                    <a:alpha val="2973"/>
                  </a:srgbClr>
                </a:gs>
                <a:gs pos="85714">
                  <a:srgbClr val="0000FF">
                    <a:alpha val="1186"/>
                  </a:srgbClr>
                </a:gs>
                <a:gs pos="100000">
                  <a:srgbClr val="0000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6667312">
              <a:off x="2171063" y="2943502"/>
              <a:ext cx="70727" cy="19330"/>
            </a:xfrm>
            <a:prstGeom prst="ellipse">
              <a:avLst/>
            </a:prstGeom>
            <a:gradFill>
              <a:gsLst>
                <a:gs pos="0">
                  <a:srgbClr val="C87B34">
                    <a:alpha val="19131"/>
                  </a:srgbClr>
                </a:gs>
                <a:gs pos="14286">
                  <a:srgbClr val="C87B34">
                    <a:alpha val="17730"/>
                  </a:srgbClr>
                </a:gs>
                <a:gs pos="28571">
                  <a:srgbClr val="C87B34">
                    <a:alpha val="14061"/>
                  </a:srgbClr>
                </a:gs>
                <a:gs pos="42857">
                  <a:srgbClr val="C87B34">
                    <a:alpha val="9462"/>
                  </a:srgbClr>
                </a:gs>
                <a:gs pos="57143">
                  <a:srgbClr val="C87B34">
                    <a:alpha val="5359"/>
                  </a:srgbClr>
                </a:gs>
                <a:gs pos="71429">
                  <a:srgbClr val="C87B34">
                    <a:alpha val="2545"/>
                  </a:srgbClr>
                </a:gs>
                <a:gs pos="85714">
                  <a:srgbClr val="C87B34">
                    <a:alpha val="1014"/>
                  </a:srgbClr>
                </a:gs>
                <a:gs pos="100000">
                  <a:srgbClr val="C87B34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10337122">
              <a:off x="328557" y="3480603"/>
              <a:ext cx="66211" cy="14999"/>
            </a:xfrm>
            <a:prstGeom prst="ellipse">
              <a:avLst/>
            </a:prstGeom>
            <a:gradFill>
              <a:gsLst>
                <a:gs pos="0">
                  <a:srgbClr val="BDB0AC">
                    <a:alpha val="14468"/>
                  </a:srgbClr>
                </a:gs>
                <a:gs pos="14286">
                  <a:srgbClr val="BDB0AC">
                    <a:alpha val="13380"/>
                  </a:srgbClr>
                </a:gs>
                <a:gs pos="28571">
                  <a:srgbClr val="BDB0AC">
                    <a:alpha val="10553"/>
                  </a:srgbClr>
                </a:gs>
                <a:gs pos="42857">
                  <a:srgbClr val="BDB0AC">
                    <a:alpha val="7054"/>
                  </a:srgbClr>
                </a:gs>
                <a:gs pos="57143">
                  <a:srgbClr val="BDB0AC">
                    <a:alpha val="3972"/>
                  </a:srgbClr>
                </a:gs>
                <a:gs pos="71429">
                  <a:srgbClr val="BDB0AC">
                    <a:alpha val="1880"/>
                  </a:srgbClr>
                </a:gs>
                <a:gs pos="85714">
                  <a:srgbClr val="BDB0AC">
                    <a:alpha val="747"/>
                  </a:srgbClr>
                </a:gs>
                <a:gs pos="100000">
                  <a:srgbClr val="BDB0AC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5253528">
              <a:off x="3392290" y="2593388"/>
              <a:ext cx="252114" cy="84735"/>
            </a:xfrm>
            <a:prstGeom prst="ellipse">
              <a:avLst/>
            </a:prstGeom>
            <a:gradFill>
              <a:gsLst>
                <a:gs pos="0">
                  <a:srgbClr val="0000FF">
                    <a:alpha val="16246"/>
                  </a:srgbClr>
                </a:gs>
                <a:gs pos="14286">
                  <a:srgbClr val="0000FF">
                    <a:alpha val="15037"/>
                  </a:srgbClr>
                </a:gs>
                <a:gs pos="28571">
                  <a:srgbClr val="0000FF">
                    <a:alpha val="11884"/>
                  </a:srgbClr>
                </a:gs>
                <a:gs pos="42857">
                  <a:srgbClr val="0000FF">
                    <a:alpha val="7964"/>
                  </a:srgbClr>
                </a:gs>
                <a:gs pos="57143">
                  <a:srgbClr val="0000FF">
                    <a:alpha val="4494"/>
                  </a:srgbClr>
                </a:gs>
                <a:gs pos="71429">
                  <a:srgbClr val="0000FF">
                    <a:alpha val="2129"/>
                  </a:srgbClr>
                </a:gs>
                <a:gs pos="85714">
                  <a:srgbClr val="0000FF">
                    <a:alpha val="848"/>
                  </a:srgbClr>
                </a:gs>
                <a:gs pos="100000">
                  <a:srgbClr val="0000FF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10388163">
              <a:off x="2347878" y="566707"/>
              <a:ext cx="66526" cy="14867"/>
            </a:xfrm>
            <a:prstGeom prst="ellipse">
              <a:avLst/>
            </a:prstGeom>
            <a:gradFill>
              <a:gsLst>
                <a:gs pos="0">
                  <a:srgbClr val="AFA29C">
                    <a:alpha val="14382"/>
                  </a:srgbClr>
                </a:gs>
                <a:gs pos="14286">
                  <a:srgbClr val="AFA29C">
                    <a:alpha val="13300"/>
                  </a:srgbClr>
                </a:gs>
                <a:gs pos="28571">
                  <a:srgbClr val="AFA29C">
                    <a:alpha val="10489"/>
                  </a:srgbClr>
                </a:gs>
                <a:gs pos="42857">
                  <a:srgbClr val="AFA29C">
                    <a:alpha val="7011"/>
                  </a:srgbClr>
                </a:gs>
                <a:gs pos="57143">
                  <a:srgbClr val="AFA29C">
                    <a:alpha val="3947"/>
                  </a:srgbClr>
                </a:gs>
                <a:gs pos="71429">
                  <a:srgbClr val="AFA29C">
                    <a:alpha val="1868"/>
                  </a:srgbClr>
                </a:gs>
                <a:gs pos="85714">
                  <a:srgbClr val="AFA29C">
                    <a:alpha val="743"/>
                  </a:srgbClr>
                </a:gs>
                <a:gs pos="100000">
                  <a:srgbClr val="AFA29C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4692621">
              <a:off x="1734894" y="1944419"/>
              <a:ext cx="69966" cy="16954"/>
            </a:xfrm>
            <a:prstGeom prst="ellipse">
              <a:avLst/>
            </a:prstGeom>
            <a:gradFill>
              <a:gsLst>
                <a:gs pos="0">
                  <a:srgbClr val="70818F">
                    <a:alpha val="19000"/>
                  </a:srgbClr>
                </a:gs>
                <a:gs pos="14286">
                  <a:srgbClr val="70818F">
                    <a:alpha val="17607"/>
                  </a:srgbClr>
                </a:gs>
                <a:gs pos="28571">
                  <a:srgbClr val="70818F">
                    <a:alpha val="13962"/>
                  </a:srgbClr>
                </a:gs>
                <a:gs pos="42857">
                  <a:srgbClr val="70818F">
                    <a:alpha val="9393"/>
                  </a:srgbClr>
                </a:gs>
                <a:gs pos="57143">
                  <a:srgbClr val="70818F">
                    <a:alpha val="5319"/>
                  </a:srgbClr>
                </a:gs>
                <a:gs pos="71429">
                  <a:srgbClr val="70818F">
                    <a:alpha val="2526"/>
                  </a:srgbClr>
                </a:gs>
                <a:gs pos="85714">
                  <a:srgbClr val="70818F">
                    <a:alpha val="1007"/>
                  </a:srgbClr>
                </a:gs>
                <a:gs pos="100000">
                  <a:srgbClr val="70818F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2771582">
              <a:off x="1669590" y="1385373"/>
              <a:ext cx="304791" cy="277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4541004">
              <a:off x="3153444" y="628867"/>
              <a:ext cx="69422" cy="14817"/>
            </a:xfrm>
            <a:prstGeom prst="ellipse">
              <a:avLst/>
            </a:prstGeom>
            <a:gradFill>
              <a:gsLst>
                <a:gs pos="0">
                  <a:srgbClr val="C3A100">
                    <a:alpha val="14902"/>
                  </a:srgbClr>
                </a:gs>
                <a:gs pos="14286">
                  <a:srgbClr val="C3A100">
                    <a:alpha val="13784"/>
                  </a:srgbClr>
                </a:gs>
                <a:gs pos="28571">
                  <a:srgbClr val="C3A100">
                    <a:alpha val="10878"/>
                  </a:srgbClr>
                </a:gs>
                <a:gs pos="42857">
                  <a:srgbClr val="C3A100">
                    <a:alpha val="7275"/>
                  </a:srgbClr>
                </a:gs>
                <a:gs pos="57143">
                  <a:srgbClr val="C3A100">
                    <a:alpha val="4099"/>
                  </a:srgbClr>
                </a:gs>
                <a:gs pos="71429">
                  <a:srgbClr val="C3A100">
                    <a:alpha val="1940"/>
                  </a:srgbClr>
                </a:gs>
                <a:gs pos="85714">
                  <a:srgbClr val="C3A100">
                    <a:alpha val="772"/>
                  </a:srgbClr>
                </a:gs>
                <a:gs pos="100000">
                  <a:srgbClr val="C3A100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8496661">
              <a:off x="548532" y="3422049"/>
              <a:ext cx="66732" cy="15120"/>
            </a:xfrm>
            <a:prstGeom prst="ellipse">
              <a:avLst/>
            </a:prstGeom>
            <a:gradFill>
              <a:gsLst>
                <a:gs pos="0">
                  <a:srgbClr val="D7BDAB">
                    <a:alpha val="14743"/>
                  </a:srgbClr>
                </a:gs>
                <a:gs pos="14286">
                  <a:srgbClr val="D7BDAB">
                    <a:alpha val="13636"/>
                  </a:srgbClr>
                </a:gs>
                <a:gs pos="28571">
                  <a:srgbClr val="D7BDAB">
                    <a:alpha val="10759"/>
                  </a:srgbClr>
                </a:gs>
                <a:gs pos="42857">
                  <a:srgbClr val="D7BDAB">
                    <a:alpha val="7194"/>
                  </a:srgbClr>
                </a:gs>
                <a:gs pos="57143">
                  <a:srgbClr val="D7BDAB">
                    <a:alpha val="4053"/>
                  </a:srgbClr>
                </a:gs>
                <a:gs pos="71429">
                  <a:srgbClr val="D7BDAB">
                    <a:alpha val="1918"/>
                  </a:srgbClr>
                </a:gs>
                <a:gs pos="85714">
                  <a:srgbClr val="D7BDAB">
                    <a:alpha val="763"/>
                  </a:srgbClr>
                </a:gs>
                <a:gs pos="100000">
                  <a:srgbClr val="D7BDAB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3970977">
              <a:off x="1985561" y="1400382"/>
              <a:ext cx="68559" cy="18967"/>
            </a:xfrm>
            <a:prstGeom prst="ellipse">
              <a:avLst/>
            </a:prstGeom>
            <a:gradFill>
              <a:gsLst>
                <a:gs pos="0">
                  <a:srgbClr val="EEE7F6">
                    <a:alpha val="19795"/>
                  </a:srgbClr>
                </a:gs>
                <a:gs pos="14286">
                  <a:srgbClr val="EEE7F6">
                    <a:alpha val="18351"/>
                  </a:srgbClr>
                </a:gs>
                <a:gs pos="28571">
                  <a:srgbClr val="EEE7F6">
                    <a:alpha val="14565"/>
                  </a:srgbClr>
                </a:gs>
                <a:gs pos="42857">
                  <a:srgbClr val="EEE7F6">
                    <a:alpha val="9810"/>
                  </a:srgbClr>
                </a:gs>
                <a:gs pos="57143">
                  <a:srgbClr val="EEE7F6">
                    <a:alpha val="5561"/>
                  </a:srgbClr>
                </a:gs>
                <a:gs pos="71429">
                  <a:srgbClr val="EEE7F6">
                    <a:alpha val="2643"/>
                  </a:srgbClr>
                </a:gs>
                <a:gs pos="85714">
                  <a:srgbClr val="EEE7F6">
                    <a:alpha val="1053"/>
                  </a:srgbClr>
                </a:gs>
                <a:gs pos="100000">
                  <a:srgbClr val="EEE7F6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-9241748">
              <a:off x="309952" y="2672415"/>
              <a:ext cx="540508" cy="781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7155636">
              <a:off x="2349306" y="2291448"/>
              <a:ext cx="608426" cy="215574"/>
            </a:xfrm>
            <a:prstGeom prst="ellipse">
              <a:avLst/>
            </a:prstGeom>
            <a:gradFill>
              <a:gsLst>
                <a:gs pos="0">
                  <a:srgbClr val="794900">
                    <a:alpha val="32796"/>
                  </a:srgbClr>
                </a:gs>
                <a:gs pos="14286">
                  <a:srgbClr val="794900">
                    <a:alpha val="30601"/>
                  </a:srgbClr>
                </a:gs>
                <a:gs pos="28571">
                  <a:srgbClr val="794900">
                    <a:alpha val="24696"/>
                  </a:srgbClr>
                </a:gs>
                <a:gs pos="42857">
                  <a:srgbClr val="794900">
                    <a:alpha val="16976"/>
                  </a:srgbClr>
                </a:gs>
                <a:gs pos="57143">
                  <a:srgbClr val="794900">
                    <a:alpha val="9795"/>
                  </a:srgbClr>
                </a:gs>
                <a:gs pos="71429">
                  <a:srgbClr val="794900">
                    <a:alpha val="4711"/>
                  </a:srgbClr>
                </a:gs>
                <a:gs pos="85714">
                  <a:srgbClr val="794900">
                    <a:alpha val="1890"/>
                  </a:srgbClr>
                </a:gs>
                <a:gs pos="100000">
                  <a:srgbClr val="7949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5502379">
              <a:off x="524572" y="194617"/>
              <a:ext cx="70480" cy="17853"/>
            </a:xfrm>
            <a:prstGeom prst="ellipse">
              <a:avLst/>
            </a:prstGeom>
            <a:gradFill>
              <a:gsLst>
                <a:gs pos="0">
                  <a:srgbClr val="990000">
                    <a:alpha val="19398"/>
                  </a:srgbClr>
                </a:gs>
                <a:gs pos="14286">
                  <a:srgbClr val="990000">
                    <a:alpha val="17980"/>
                  </a:srgbClr>
                </a:gs>
                <a:gs pos="28571">
                  <a:srgbClr val="990000">
                    <a:alpha val="14264"/>
                  </a:srgbClr>
                </a:gs>
                <a:gs pos="42857">
                  <a:srgbClr val="990000">
                    <a:alpha val="9601"/>
                  </a:srgbClr>
                </a:gs>
                <a:gs pos="57143">
                  <a:srgbClr val="990000">
                    <a:alpha val="5440"/>
                  </a:srgbClr>
                </a:gs>
                <a:gs pos="71429">
                  <a:srgbClr val="990000">
                    <a:alpha val="2584"/>
                  </a:srgbClr>
                </a:gs>
                <a:gs pos="85714">
                  <a:srgbClr val="990000">
                    <a:alpha val="1030"/>
                  </a:srgbClr>
                </a:gs>
                <a:gs pos="100000">
                  <a:srgbClr val="99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4591429">
              <a:off x="369761" y="529508"/>
              <a:ext cx="270250" cy="466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10322505">
              <a:off x="2969068" y="3267909"/>
              <a:ext cx="614746" cy="509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10316534">
              <a:off x="128016" y="2848829"/>
              <a:ext cx="61783" cy="17195"/>
            </a:xfrm>
            <a:prstGeom prst="ellipse">
              <a:avLst/>
            </a:prstGeom>
            <a:gradFill>
              <a:gsLst>
                <a:gs pos="0">
                  <a:srgbClr val="B2987A">
                    <a:alpha val="20855"/>
                  </a:srgbClr>
                </a:gs>
                <a:gs pos="14286">
                  <a:srgbClr val="B2987A">
                    <a:alpha val="19344"/>
                  </a:srgbClr>
                </a:gs>
                <a:gs pos="28571">
                  <a:srgbClr val="B2987A">
                    <a:alpha val="15373"/>
                  </a:srgbClr>
                </a:gs>
                <a:gs pos="42857">
                  <a:srgbClr val="B2987A">
                    <a:alpha val="10370"/>
                  </a:srgbClr>
                </a:gs>
                <a:gs pos="57143">
                  <a:srgbClr val="B2987A">
                    <a:alpha val="5886"/>
                  </a:srgbClr>
                </a:gs>
                <a:gs pos="71429">
                  <a:srgbClr val="B2987A">
                    <a:alpha val="2800"/>
                  </a:srgbClr>
                </a:gs>
                <a:gs pos="85714">
                  <a:srgbClr val="B2987A">
                    <a:alpha val="1117"/>
                  </a:srgbClr>
                </a:gs>
                <a:gs pos="100000">
                  <a:srgbClr val="B2987A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5300894">
              <a:off x="3258359" y="2684229"/>
              <a:ext cx="70226" cy="19126"/>
            </a:xfrm>
            <a:prstGeom prst="ellipse">
              <a:avLst/>
            </a:prstGeom>
            <a:gradFill>
              <a:gsLst>
                <a:gs pos="0">
                  <a:srgbClr val="8BC4DD">
                    <a:alpha val="17407"/>
                  </a:srgbClr>
                </a:gs>
                <a:gs pos="14286">
                  <a:srgbClr val="8BC4DD">
                    <a:alpha val="16119"/>
                  </a:srgbClr>
                </a:gs>
                <a:gs pos="28571">
                  <a:srgbClr val="8BC4DD">
                    <a:alpha val="12757"/>
                  </a:srgbClr>
                </a:gs>
                <a:gs pos="42857">
                  <a:srgbClr val="8BC4DD">
                    <a:alpha val="8563"/>
                  </a:srgbClr>
                </a:gs>
                <a:gs pos="57143">
                  <a:srgbClr val="8BC4DD">
                    <a:alpha val="4839"/>
                  </a:srgbClr>
                </a:gs>
                <a:gs pos="71429">
                  <a:srgbClr val="8BC4DD">
                    <a:alpha val="2295"/>
                  </a:srgbClr>
                </a:gs>
                <a:gs pos="85714">
                  <a:srgbClr val="8BC4DD">
                    <a:alpha val="914"/>
                  </a:srgbClr>
                </a:gs>
                <a:gs pos="100000">
                  <a:srgbClr val="8BC4DD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9267937">
              <a:off x="-128042" y="859772"/>
              <a:ext cx="258979" cy="104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3849548">
              <a:off x="2653620" y="2896671"/>
              <a:ext cx="70580" cy="19293"/>
            </a:xfrm>
            <a:prstGeom prst="ellipse">
              <a:avLst/>
            </a:prstGeom>
            <a:gradFill>
              <a:gsLst>
                <a:gs pos="0">
                  <a:srgbClr val="A78953">
                    <a:alpha val="18883"/>
                  </a:srgbClr>
                </a:gs>
                <a:gs pos="14286">
                  <a:srgbClr val="A78953">
                    <a:alpha val="17498"/>
                  </a:srgbClr>
                </a:gs>
                <a:gs pos="28571">
                  <a:srgbClr val="A78953">
                    <a:alpha val="13873"/>
                  </a:srgbClr>
                </a:gs>
                <a:gs pos="42857">
                  <a:srgbClr val="A78953">
                    <a:alpha val="9332"/>
                  </a:srgbClr>
                </a:gs>
                <a:gs pos="57143">
                  <a:srgbClr val="A78953">
                    <a:alpha val="5283"/>
                  </a:srgbClr>
                </a:gs>
                <a:gs pos="71429">
                  <a:srgbClr val="A78953">
                    <a:alpha val="2509"/>
                  </a:srgbClr>
                </a:gs>
                <a:gs pos="85714">
                  <a:srgbClr val="A78953">
                    <a:alpha val="1000"/>
                  </a:srgbClr>
                </a:gs>
                <a:gs pos="100000">
                  <a:srgbClr val="A78953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-9427329">
              <a:off x="2568185" y="3162464"/>
              <a:ext cx="69147" cy="18049"/>
            </a:xfrm>
            <a:prstGeom prst="ellipse">
              <a:avLst/>
            </a:prstGeom>
            <a:gradFill>
              <a:gsLst>
                <a:gs pos="0">
                  <a:srgbClr val="868A2D">
                    <a:alpha val="14877"/>
                  </a:srgbClr>
                </a:gs>
                <a:gs pos="14286">
                  <a:srgbClr val="868A2D">
                    <a:alpha val="13761"/>
                  </a:srgbClr>
                </a:gs>
                <a:gs pos="28571">
                  <a:srgbClr val="868A2D">
                    <a:alpha val="10859"/>
                  </a:srgbClr>
                </a:gs>
                <a:gs pos="42857">
                  <a:srgbClr val="868A2D">
                    <a:alpha val="7262"/>
                  </a:srgbClr>
                </a:gs>
                <a:gs pos="57143">
                  <a:srgbClr val="868A2D">
                    <a:alpha val="4092"/>
                  </a:srgbClr>
                </a:gs>
                <a:gs pos="71429">
                  <a:srgbClr val="868A2D">
                    <a:alpha val="1937"/>
                  </a:srgbClr>
                </a:gs>
                <a:gs pos="85714">
                  <a:srgbClr val="868A2D">
                    <a:alpha val="770"/>
                  </a:srgbClr>
                </a:gs>
                <a:gs pos="100000">
                  <a:srgbClr val="868A2D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4792897">
              <a:off x="3453864" y="335541"/>
              <a:ext cx="64115" cy="17839"/>
            </a:xfrm>
            <a:prstGeom prst="ellipse">
              <a:avLst/>
            </a:prstGeom>
            <a:gradFill>
              <a:gsLst>
                <a:gs pos="0">
                  <a:srgbClr val="6F77BF">
                    <a:alpha val="20593"/>
                  </a:srgbClr>
                </a:gs>
                <a:gs pos="14286">
                  <a:srgbClr val="6F77BF">
                    <a:alpha val="19098"/>
                  </a:srgbClr>
                </a:gs>
                <a:gs pos="28571">
                  <a:srgbClr val="6F77BF">
                    <a:alpha val="15172"/>
                  </a:srgbClr>
                </a:gs>
                <a:gs pos="42857">
                  <a:srgbClr val="6F77BF">
                    <a:alpha val="10231"/>
                  </a:srgbClr>
                </a:gs>
                <a:gs pos="57143">
                  <a:srgbClr val="6F77BF">
                    <a:alpha val="5805"/>
                  </a:srgbClr>
                </a:gs>
                <a:gs pos="71429">
                  <a:srgbClr val="6F77BF">
                    <a:alpha val="2761"/>
                  </a:srgbClr>
                </a:gs>
                <a:gs pos="85714">
                  <a:srgbClr val="6F77BF">
                    <a:alpha val="1101"/>
                  </a:srgbClr>
                </a:gs>
                <a:gs pos="100000">
                  <a:srgbClr val="6F77BF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8887484">
              <a:off x="3094415" y="1672726"/>
              <a:ext cx="540330" cy="136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8897866">
              <a:off x="2139984" y="2820092"/>
              <a:ext cx="69405" cy="19217"/>
            </a:xfrm>
            <a:prstGeom prst="ellipse">
              <a:avLst/>
            </a:prstGeom>
            <a:gradFill>
              <a:gsLst>
                <a:gs pos="0">
                  <a:srgbClr val="4D0000">
                    <a:alpha val="19700"/>
                  </a:srgbClr>
                </a:gs>
                <a:gs pos="14286">
                  <a:srgbClr val="4D0000">
                    <a:alpha val="18263"/>
                  </a:srgbClr>
                </a:gs>
                <a:gs pos="28571">
                  <a:srgbClr val="4D0000">
                    <a:alpha val="14493"/>
                  </a:srgbClr>
                </a:gs>
                <a:gs pos="42857">
                  <a:srgbClr val="4D0000">
                    <a:alpha val="9760"/>
                  </a:srgbClr>
                </a:gs>
                <a:gs pos="57143">
                  <a:srgbClr val="4D0000">
                    <a:alpha val="5532"/>
                  </a:srgbClr>
                </a:gs>
                <a:gs pos="71429">
                  <a:srgbClr val="4D0000">
                    <a:alpha val="2629"/>
                  </a:srgbClr>
                </a:gs>
                <a:gs pos="85714">
                  <a:srgbClr val="4D0000">
                    <a:alpha val="1048"/>
                  </a:srgbClr>
                </a:gs>
                <a:gs pos="100000">
                  <a:srgbClr val="4D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3666473">
              <a:off x="1259008" y="2971313"/>
              <a:ext cx="68787" cy="19024"/>
            </a:xfrm>
            <a:prstGeom prst="ellipse">
              <a:avLst/>
            </a:prstGeom>
            <a:gradFill>
              <a:gsLst>
                <a:gs pos="0">
                  <a:srgbClr val="F2EEF8">
                    <a:alpha val="19741"/>
                  </a:srgbClr>
                </a:gs>
                <a:gs pos="14286">
                  <a:srgbClr val="F2EEF8">
                    <a:alpha val="18301"/>
                  </a:srgbClr>
                </a:gs>
                <a:gs pos="28571">
                  <a:srgbClr val="F2EEF8">
                    <a:alpha val="14524"/>
                  </a:srgbClr>
                </a:gs>
                <a:gs pos="42857">
                  <a:srgbClr val="F2EEF8">
                    <a:alpha val="9782"/>
                  </a:srgbClr>
                </a:gs>
                <a:gs pos="57143">
                  <a:srgbClr val="F2EEF8">
                    <a:alpha val="5544"/>
                  </a:srgbClr>
                </a:gs>
                <a:gs pos="71429">
                  <a:srgbClr val="F2EEF8">
                    <a:alpha val="2635"/>
                  </a:srgbClr>
                </a:gs>
                <a:gs pos="85714">
                  <a:srgbClr val="F2EEF8">
                    <a:alpha val="1050"/>
                  </a:srgbClr>
                </a:gs>
                <a:gs pos="100000">
                  <a:srgbClr val="F2EEF8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3310057">
              <a:off x="1928847" y="451492"/>
              <a:ext cx="629787" cy="206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4012907">
              <a:off x="1877628" y="580402"/>
              <a:ext cx="598709" cy="71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3237757">
              <a:off x="1225696" y="2355235"/>
              <a:ext cx="69290" cy="19367"/>
            </a:xfrm>
            <a:prstGeom prst="ellipse">
              <a:avLst/>
            </a:prstGeom>
            <a:gradFill>
              <a:gsLst>
                <a:gs pos="0">
                  <a:srgbClr val="E0BEF1">
                    <a:alpha val="18987"/>
                  </a:srgbClr>
                </a:gs>
                <a:gs pos="14286">
                  <a:srgbClr val="E0BEF1">
                    <a:alpha val="17595"/>
                  </a:srgbClr>
                </a:gs>
                <a:gs pos="28571">
                  <a:srgbClr val="E0BEF1">
                    <a:alpha val="13952"/>
                  </a:srgbClr>
                </a:gs>
                <a:gs pos="42857">
                  <a:srgbClr val="E0BEF1">
                    <a:alpha val="9386"/>
                  </a:srgbClr>
                </a:gs>
                <a:gs pos="57143">
                  <a:srgbClr val="E0BEF1">
                    <a:alpha val="5315"/>
                  </a:srgbClr>
                </a:gs>
                <a:gs pos="71429">
                  <a:srgbClr val="E0BEF1">
                    <a:alpha val="2524"/>
                  </a:srgbClr>
                </a:gs>
                <a:gs pos="85714">
                  <a:srgbClr val="E0BEF1">
                    <a:alpha val="1006"/>
                  </a:srgbClr>
                </a:gs>
                <a:gs pos="100000">
                  <a:srgbClr val="E0BEF1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5855471">
              <a:off x="3320694" y="2617450"/>
              <a:ext cx="68865" cy="19025"/>
            </a:xfrm>
            <a:prstGeom prst="ellipse">
              <a:avLst/>
            </a:prstGeom>
            <a:gradFill>
              <a:gsLst>
                <a:gs pos="0">
                  <a:srgbClr val="E6E9F0">
                    <a:alpha val="19729"/>
                  </a:srgbClr>
                </a:gs>
                <a:gs pos="14286">
                  <a:srgbClr val="E6E9F0">
                    <a:alpha val="18290"/>
                  </a:srgbClr>
                </a:gs>
                <a:gs pos="28571">
                  <a:srgbClr val="E6E9F0">
                    <a:alpha val="14515"/>
                  </a:srgbClr>
                </a:gs>
                <a:gs pos="42857">
                  <a:srgbClr val="E6E9F0">
                    <a:alpha val="9776"/>
                  </a:srgbClr>
                </a:gs>
                <a:gs pos="57143">
                  <a:srgbClr val="E6E9F0">
                    <a:alpha val="5541"/>
                  </a:srgbClr>
                </a:gs>
                <a:gs pos="71429">
                  <a:srgbClr val="E6E9F0">
                    <a:alpha val="2633"/>
                  </a:srgbClr>
                </a:gs>
                <a:gs pos="85714">
                  <a:srgbClr val="E6E9F0">
                    <a:alpha val="1050"/>
                  </a:srgbClr>
                </a:gs>
                <a:gs pos="100000">
                  <a:srgbClr val="E6E9F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-10110453">
              <a:off x="938376" y="3384409"/>
              <a:ext cx="66308" cy="15586"/>
            </a:xfrm>
            <a:prstGeom prst="ellipse">
              <a:avLst/>
            </a:prstGeom>
            <a:gradFill>
              <a:gsLst>
                <a:gs pos="0">
                  <a:srgbClr val="9B5545">
                    <a:alpha val="17310"/>
                  </a:srgbClr>
                </a:gs>
                <a:gs pos="14286">
                  <a:srgbClr val="9B5545">
                    <a:alpha val="16029"/>
                  </a:srgbClr>
                </a:gs>
                <a:gs pos="28571">
                  <a:srgbClr val="9B5545">
                    <a:alpha val="12685"/>
                  </a:srgbClr>
                </a:gs>
                <a:gs pos="42857">
                  <a:srgbClr val="9B5545">
                    <a:alpha val="8513"/>
                  </a:srgbClr>
                </a:gs>
                <a:gs pos="57143">
                  <a:srgbClr val="9B5545">
                    <a:alpha val="4810"/>
                  </a:srgbClr>
                </a:gs>
                <a:gs pos="71429">
                  <a:srgbClr val="9B5545">
                    <a:alpha val="2281"/>
                  </a:srgbClr>
                </a:gs>
                <a:gs pos="85714">
                  <a:srgbClr val="9B5545">
                    <a:alpha val="908"/>
                  </a:srgbClr>
                </a:gs>
                <a:gs pos="100000">
                  <a:srgbClr val="9B5545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-9421265">
              <a:off x="2420949" y="1905474"/>
              <a:ext cx="68684" cy="19064"/>
            </a:xfrm>
            <a:prstGeom prst="ellipse">
              <a:avLst/>
            </a:prstGeom>
            <a:gradFill>
              <a:gsLst>
                <a:gs pos="0">
                  <a:srgbClr val="948E8C">
                    <a:alpha val="19631"/>
                  </a:srgbClr>
                </a:gs>
                <a:gs pos="14286">
                  <a:srgbClr val="948E8C">
                    <a:alpha val="18197"/>
                  </a:srgbClr>
                </a:gs>
                <a:gs pos="28571">
                  <a:srgbClr val="948E8C">
                    <a:alpha val="14440"/>
                  </a:srgbClr>
                </a:gs>
                <a:gs pos="42857">
                  <a:srgbClr val="948E8C">
                    <a:alpha val="9724"/>
                  </a:srgbClr>
                </a:gs>
                <a:gs pos="57143">
                  <a:srgbClr val="948E8C">
                    <a:alpha val="5511"/>
                  </a:srgbClr>
                </a:gs>
                <a:gs pos="71429">
                  <a:srgbClr val="948E8C">
                    <a:alpha val="2618"/>
                  </a:srgbClr>
                </a:gs>
                <a:gs pos="85714">
                  <a:srgbClr val="948E8C">
                    <a:alpha val="1044"/>
                  </a:srgbClr>
                </a:gs>
                <a:gs pos="100000">
                  <a:srgbClr val="948E8C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8227847">
              <a:off x="292938" y="3031602"/>
              <a:ext cx="68833" cy="17993"/>
            </a:xfrm>
            <a:prstGeom prst="ellipse">
              <a:avLst/>
            </a:prstGeom>
            <a:gradFill>
              <a:gsLst>
                <a:gs pos="0">
                  <a:srgbClr val="CFBC7B">
                    <a:alpha val="15136"/>
                  </a:srgbClr>
                </a:gs>
                <a:gs pos="14286">
                  <a:srgbClr val="CFBC7B">
                    <a:alpha val="14002"/>
                  </a:srgbClr>
                </a:gs>
                <a:gs pos="28571">
                  <a:srgbClr val="CFBC7B">
                    <a:alpha val="11052"/>
                  </a:srgbClr>
                </a:gs>
                <a:gs pos="42857">
                  <a:srgbClr val="CFBC7B">
                    <a:alpha val="7395"/>
                  </a:srgbClr>
                </a:gs>
                <a:gs pos="57143">
                  <a:srgbClr val="CFBC7B">
                    <a:alpha val="4167"/>
                  </a:srgbClr>
                </a:gs>
                <a:gs pos="71429">
                  <a:srgbClr val="CFBC7B">
                    <a:alpha val="1973"/>
                  </a:srgbClr>
                </a:gs>
                <a:gs pos="85714">
                  <a:srgbClr val="CFBC7B">
                    <a:alpha val="785"/>
                  </a:srgbClr>
                </a:gs>
                <a:gs pos="100000">
                  <a:srgbClr val="CFBC7B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9368660">
              <a:off x="532559" y="2129101"/>
              <a:ext cx="464160" cy="384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049387">
              <a:off x="2684168" y="2510447"/>
              <a:ext cx="435860" cy="11382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-10291200">
              <a:off x="1110494" y="76816"/>
              <a:ext cx="64515" cy="15095"/>
            </a:xfrm>
            <a:prstGeom prst="ellipse">
              <a:avLst/>
            </a:prstGeom>
            <a:gradFill>
              <a:gsLst>
                <a:gs pos="0">
                  <a:srgbClr val="E1C5AF">
                    <a:alpha val="15874"/>
                  </a:srgbClr>
                </a:gs>
                <a:gs pos="14286">
                  <a:srgbClr val="E1C5AF">
                    <a:alpha val="14690"/>
                  </a:srgbClr>
                </a:gs>
                <a:gs pos="28571">
                  <a:srgbClr val="E1C5AF">
                    <a:alpha val="11605"/>
                  </a:srgbClr>
                </a:gs>
                <a:gs pos="42857">
                  <a:srgbClr val="E1C5AF">
                    <a:alpha val="7773"/>
                  </a:srgbClr>
                </a:gs>
                <a:gs pos="57143">
                  <a:srgbClr val="E1C5AF">
                    <a:alpha val="4384"/>
                  </a:srgbClr>
                </a:gs>
                <a:gs pos="71429">
                  <a:srgbClr val="E1C5AF">
                    <a:alpha val="2077"/>
                  </a:srgbClr>
                </a:gs>
                <a:gs pos="85714">
                  <a:srgbClr val="E1C5AF">
                    <a:alpha val="826"/>
                  </a:srgbClr>
                </a:gs>
                <a:gs pos="100000">
                  <a:srgbClr val="E1C5AF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-9435708">
              <a:off x="785263" y="1895215"/>
              <a:ext cx="69369" cy="19157"/>
            </a:xfrm>
            <a:prstGeom prst="ellipse">
              <a:avLst/>
            </a:prstGeom>
            <a:gradFill>
              <a:gsLst>
                <a:gs pos="0">
                  <a:srgbClr val="E8E8F0">
                    <a:alpha val="19637"/>
                  </a:srgbClr>
                </a:gs>
                <a:gs pos="14286">
                  <a:srgbClr val="E8E8F0">
                    <a:alpha val="18203"/>
                  </a:srgbClr>
                </a:gs>
                <a:gs pos="28571">
                  <a:srgbClr val="E8E8F0">
                    <a:alpha val="14445"/>
                  </a:srgbClr>
                </a:gs>
                <a:gs pos="42857">
                  <a:srgbClr val="E8E8F0">
                    <a:alpha val="9727"/>
                  </a:srgbClr>
                </a:gs>
                <a:gs pos="57143">
                  <a:srgbClr val="E8E8F0">
                    <a:alpha val="5513"/>
                  </a:srgbClr>
                </a:gs>
                <a:gs pos="71429">
                  <a:srgbClr val="E8E8F0">
                    <a:alpha val="2619"/>
                  </a:srgbClr>
                </a:gs>
                <a:gs pos="85714">
                  <a:srgbClr val="E8E8F0">
                    <a:alpha val="1044"/>
                  </a:srgbClr>
                </a:gs>
                <a:gs pos="100000">
                  <a:srgbClr val="E8E8F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10498765">
              <a:off x="2507921" y="1046391"/>
              <a:ext cx="65382" cy="18131"/>
            </a:xfrm>
            <a:prstGeom prst="ellipse">
              <a:avLst/>
            </a:prstGeom>
            <a:gradFill>
              <a:gsLst>
                <a:gs pos="0">
                  <a:srgbClr val="9A6900">
                    <a:alpha val="20416"/>
                  </a:srgbClr>
                </a:gs>
                <a:gs pos="14286">
                  <a:srgbClr val="9A6900">
                    <a:alpha val="18932"/>
                  </a:srgbClr>
                </a:gs>
                <a:gs pos="28571">
                  <a:srgbClr val="9A6900">
                    <a:alpha val="15038"/>
                  </a:srgbClr>
                </a:gs>
                <a:gs pos="42857">
                  <a:srgbClr val="9A6900">
                    <a:alpha val="10138"/>
                  </a:srgbClr>
                </a:gs>
                <a:gs pos="57143">
                  <a:srgbClr val="9A6900">
                    <a:alpha val="5751"/>
                  </a:srgbClr>
                </a:gs>
                <a:gs pos="71429">
                  <a:srgbClr val="9A6900">
                    <a:alpha val="2734"/>
                  </a:srgbClr>
                </a:gs>
                <a:gs pos="85714">
                  <a:srgbClr val="9A6900">
                    <a:alpha val="1090"/>
                  </a:srgbClr>
                </a:gs>
                <a:gs pos="100000">
                  <a:srgbClr val="9A69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6427337">
              <a:off x="825505" y="2380640"/>
              <a:ext cx="70519" cy="19500"/>
            </a:xfrm>
            <a:prstGeom prst="ellipse">
              <a:avLst/>
            </a:prstGeom>
            <a:gradFill>
              <a:gsLst>
                <a:gs pos="0">
                  <a:srgbClr val="8B7B92">
                    <a:alpha val="19316"/>
                  </a:srgbClr>
                </a:gs>
                <a:gs pos="14286">
                  <a:srgbClr val="8B7B92">
                    <a:alpha val="17903"/>
                  </a:srgbClr>
                </a:gs>
                <a:gs pos="28571">
                  <a:srgbClr val="8B7B92">
                    <a:alpha val="14202"/>
                  </a:srgbClr>
                </a:gs>
                <a:gs pos="42857">
                  <a:srgbClr val="8B7B92">
                    <a:alpha val="9559"/>
                  </a:srgbClr>
                </a:gs>
                <a:gs pos="57143">
                  <a:srgbClr val="8B7B92">
                    <a:alpha val="5415"/>
                  </a:srgbClr>
                </a:gs>
                <a:gs pos="71429">
                  <a:srgbClr val="8B7B92">
                    <a:alpha val="2572"/>
                  </a:srgbClr>
                </a:gs>
                <a:gs pos="85714">
                  <a:srgbClr val="8B7B92">
                    <a:alpha val="1025"/>
                  </a:srgbClr>
                </a:gs>
                <a:gs pos="100000">
                  <a:srgbClr val="8B7B92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6997212">
              <a:off x="3043461" y="2012861"/>
              <a:ext cx="68732" cy="18951"/>
            </a:xfrm>
            <a:prstGeom prst="ellipse">
              <a:avLst/>
            </a:prstGeom>
            <a:gradFill>
              <a:gsLst>
                <a:gs pos="0">
                  <a:srgbClr val="DBCC8B">
                    <a:alpha val="19355"/>
                  </a:srgbClr>
                </a:gs>
                <a:gs pos="14286">
                  <a:srgbClr val="DBCC8B">
                    <a:alpha val="17939"/>
                  </a:srgbClr>
                </a:gs>
                <a:gs pos="28571">
                  <a:srgbClr val="DBCC8B">
                    <a:alpha val="14231"/>
                  </a:srgbClr>
                </a:gs>
                <a:gs pos="42857">
                  <a:srgbClr val="DBCC8B">
                    <a:alpha val="9579"/>
                  </a:srgbClr>
                </a:gs>
                <a:gs pos="57143">
                  <a:srgbClr val="DBCC8B">
                    <a:alpha val="5427"/>
                  </a:srgbClr>
                </a:gs>
                <a:gs pos="71429">
                  <a:srgbClr val="DBCC8B">
                    <a:alpha val="2578"/>
                  </a:srgbClr>
                </a:gs>
                <a:gs pos="85714">
                  <a:srgbClr val="DBCC8B">
                    <a:alpha val="1027"/>
                  </a:srgbClr>
                </a:gs>
                <a:gs pos="100000">
                  <a:srgbClr val="DBCC8B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7971535">
              <a:off x="3228844" y="3437331"/>
              <a:ext cx="546570" cy="387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7191769">
              <a:off x="3344646" y="2444138"/>
              <a:ext cx="533780" cy="55584"/>
            </a:xfrm>
            <a:prstGeom prst="ellipse">
              <a:avLst/>
            </a:prstGeom>
            <a:gradFill>
              <a:gsLst>
                <a:gs pos="0">
                  <a:srgbClr val="000055">
                    <a:alpha val="32968"/>
                  </a:srgbClr>
                </a:gs>
                <a:gs pos="14286">
                  <a:srgbClr val="000055">
                    <a:alpha val="30764"/>
                  </a:srgbClr>
                </a:gs>
                <a:gs pos="28571">
                  <a:srgbClr val="000055">
                    <a:alpha val="24833"/>
                  </a:srgbClr>
                </a:gs>
                <a:gs pos="42857">
                  <a:srgbClr val="000055">
                    <a:alpha val="17075"/>
                  </a:srgbClr>
                </a:gs>
                <a:gs pos="57143">
                  <a:srgbClr val="000055">
                    <a:alpha val="9855"/>
                  </a:srgbClr>
                </a:gs>
                <a:gs pos="71429">
                  <a:srgbClr val="000055">
                    <a:alpha val="4740"/>
                  </a:srgbClr>
                </a:gs>
                <a:gs pos="85714">
                  <a:srgbClr val="000055">
                    <a:alpha val="1902"/>
                  </a:srgbClr>
                </a:gs>
                <a:gs pos="100000">
                  <a:srgbClr val="00005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4245260">
              <a:off x="2632095" y="1137714"/>
              <a:ext cx="70108" cy="15863"/>
            </a:xfrm>
            <a:prstGeom prst="ellipse">
              <a:avLst/>
            </a:prstGeom>
            <a:gradFill>
              <a:gsLst>
                <a:gs pos="0">
                  <a:srgbClr val="D1B88C">
                    <a:alpha val="14450"/>
                  </a:srgbClr>
                </a:gs>
                <a:gs pos="14286">
                  <a:srgbClr val="D1B88C">
                    <a:alpha val="13364"/>
                  </a:srgbClr>
                </a:gs>
                <a:gs pos="28571">
                  <a:srgbClr val="D1B88C">
                    <a:alpha val="10540"/>
                  </a:srgbClr>
                </a:gs>
                <a:gs pos="42857">
                  <a:srgbClr val="D1B88C">
                    <a:alpha val="7045"/>
                  </a:srgbClr>
                </a:gs>
                <a:gs pos="57143">
                  <a:srgbClr val="D1B88C">
                    <a:alpha val="3967"/>
                  </a:srgbClr>
                </a:gs>
                <a:gs pos="71429">
                  <a:srgbClr val="D1B88C">
                    <a:alpha val="1877"/>
                  </a:srgbClr>
                </a:gs>
                <a:gs pos="85714">
                  <a:srgbClr val="D1B88C">
                    <a:alpha val="747"/>
                  </a:srgbClr>
                </a:gs>
                <a:gs pos="100000">
                  <a:srgbClr val="D1B88C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4085877">
              <a:off x="1737063" y="665677"/>
              <a:ext cx="66246" cy="15220"/>
            </a:xfrm>
            <a:prstGeom prst="ellipse">
              <a:avLst/>
            </a:prstGeom>
            <a:gradFill>
              <a:gsLst>
                <a:gs pos="0">
                  <a:srgbClr val="9A8D8D">
                    <a:alpha val="14013"/>
                  </a:srgbClr>
                </a:gs>
                <a:gs pos="14286">
                  <a:srgbClr val="9A8D8D">
                    <a:alpha val="12957"/>
                  </a:srgbClr>
                </a:gs>
                <a:gs pos="28571">
                  <a:srgbClr val="9A8D8D">
                    <a:alpha val="10214"/>
                  </a:srgbClr>
                </a:gs>
                <a:gs pos="42857">
                  <a:srgbClr val="9A8D8D">
                    <a:alpha val="6823"/>
                  </a:srgbClr>
                </a:gs>
                <a:gs pos="57143">
                  <a:srgbClr val="9A8D8D">
                    <a:alpha val="3840"/>
                  </a:srgbClr>
                </a:gs>
                <a:gs pos="71429">
                  <a:srgbClr val="9A8D8D">
                    <a:alpha val="1816"/>
                  </a:srgbClr>
                </a:gs>
                <a:gs pos="85714">
                  <a:srgbClr val="9A8D8D">
                    <a:alpha val="722"/>
                  </a:srgbClr>
                </a:gs>
                <a:gs pos="100000">
                  <a:srgbClr val="9A8D8D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6109795">
              <a:off x="2448046" y="1439623"/>
              <a:ext cx="348065" cy="678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10241100">
              <a:off x="1453570" y="3374196"/>
              <a:ext cx="65218" cy="18142"/>
            </a:xfrm>
            <a:prstGeom prst="ellipse">
              <a:avLst/>
            </a:prstGeom>
            <a:gradFill>
              <a:gsLst>
                <a:gs pos="0">
                  <a:srgbClr val="5B64C4">
                    <a:alpha val="20449"/>
                  </a:srgbClr>
                </a:gs>
                <a:gs pos="14286">
                  <a:srgbClr val="5B64C4">
                    <a:alpha val="18964"/>
                  </a:srgbClr>
                </a:gs>
                <a:gs pos="28571">
                  <a:srgbClr val="5B64C4">
                    <a:alpha val="15063"/>
                  </a:srgbClr>
                </a:gs>
                <a:gs pos="42857">
                  <a:srgbClr val="5B64C4">
                    <a:alpha val="10155"/>
                  </a:srgbClr>
                </a:gs>
                <a:gs pos="57143">
                  <a:srgbClr val="5B64C4">
                    <a:alpha val="5761"/>
                  </a:srgbClr>
                </a:gs>
                <a:gs pos="71429">
                  <a:srgbClr val="5B64C4">
                    <a:alpha val="2739"/>
                  </a:srgbClr>
                </a:gs>
                <a:gs pos="85714">
                  <a:srgbClr val="5B64C4">
                    <a:alpha val="1092"/>
                  </a:srgbClr>
                </a:gs>
                <a:gs pos="100000">
                  <a:srgbClr val="5B64C4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6045204">
              <a:off x="1812059" y="2482192"/>
              <a:ext cx="70791" cy="19921"/>
            </a:xfrm>
            <a:prstGeom prst="ellipse">
              <a:avLst/>
            </a:prstGeom>
            <a:gradFill>
              <a:gsLst>
                <a:gs pos="0">
                  <a:srgbClr val="9D4C2E">
                    <a:alpha val="19113"/>
                  </a:srgbClr>
                </a:gs>
                <a:gs pos="14286">
                  <a:srgbClr val="9D4C2E">
                    <a:alpha val="17713"/>
                  </a:srgbClr>
                </a:gs>
                <a:gs pos="28571">
                  <a:srgbClr val="9D4C2E">
                    <a:alpha val="14047"/>
                  </a:srgbClr>
                </a:gs>
                <a:gs pos="42857">
                  <a:srgbClr val="9D4C2E">
                    <a:alpha val="9452"/>
                  </a:srgbClr>
                </a:gs>
                <a:gs pos="57143">
                  <a:srgbClr val="9D4C2E">
                    <a:alpha val="5353"/>
                  </a:srgbClr>
                </a:gs>
                <a:gs pos="71429">
                  <a:srgbClr val="9D4C2E">
                    <a:alpha val="2542"/>
                  </a:srgbClr>
                </a:gs>
                <a:gs pos="85714">
                  <a:srgbClr val="9D4C2E">
                    <a:alpha val="1013"/>
                  </a:srgbClr>
                </a:gs>
                <a:gs pos="100000">
                  <a:srgbClr val="9D4C2E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8437271">
              <a:off x="589409" y="1804262"/>
              <a:ext cx="444592" cy="97079"/>
            </a:xfrm>
            <a:prstGeom prst="ellipse">
              <a:avLst/>
            </a:prstGeom>
            <a:gradFill>
              <a:gsLst>
                <a:gs pos="0">
                  <a:srgbClr val="000058">
                    <a:alpha val="32968"/>
                  </a:srgbClr>
                </a:gs>
                <a:gs pos="14286">
                  <a:srgbClr val="000058">
                    <a:alpha val="30764"/>
                  </a:srgbClr>
                </a:gs>
                <a:gs pos="28571">
                  <a:srgbClr val="000058">
                    <a:alpha val="24833"/>
                  </a:srgbClr>
                </a:gs>
                <a:gs pos="42857">
                  <a:srgbClr val="000058">
                    <a:alpha val="17075"/>
                  </a:srgbClr>
                </a:gs>
                <a:gs pos="57143">
                  <a:srgbClr val="000058">
                    <a:alpha val="9855"/>
                  </a:srgbClr>
                </a:gs>
                <a:gs pos="71429">
                  <a:srgbClr val="000058">
                    <a:alpha val="4740"/>
                  </a:srgbClr>
                </a:gs>
                <a:gs pos="85714">
                  <a:srgbClr val="000058">
                    <a:alpha val="1902"/>
                  </a:srgbClr>
                </a:gs>
                <a:gs pos="100000">
                  <a:srgbClr val="0000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10312450">
              <a:off x="515077" y="1542915"/>
              <a:ext cx="70254" cy="19516"/>
            </a:xfrm>
            <a:prstGeom prst="ellipse">
              <a:avLst/>
            </a:prstGeom>
            <a:gradFill>
              <a:gsLst>
                <a:gs pos="0">
                  <a:srgbClr val="E0D5C8">
                    <a:alpha val="18929"/>
                  </a:srgbClr>
                </a:gs>
                <a:gs pos="14286">
                  <a:srgbClr val="E0D5C8">
                    <a:alpha val="17541"/>
                  </a:srgbClr>
                </a:gs>
                <a:gs pos="28571">
                  <a:srgbClr val="E0D5C8">
                    <a:alpha val="13908"/>
                  </a:srgbClr>
                </a:gs>
                <a:gs pos="42857">
                  <a:srgbClr val="E0D5C8">
                    <a:alpha val="9356"/>
                  </a:srgbClr>
                </a:gs>
                <a:gs pos="57143">
                  <a:srgbClr val="E0D5C8">
                    <a:alpha val="5297"/>
                  </a:srgbClr>
                </a:gs>
                <a:gs pos="71429">
                  <a:srgbClr val="E0D5C8">
                    <a:alpha val="2516"/>
                  </a:srgbClr>
                </a:gs>
                <a:gs pos="85714">
                  <a:srgbClr val="E0D5C8">
                    <a:alpha val="1002"/>
                  </a:srgbClr>
                </a:gs>
                <a:gs pos="100000">
                  <a:srgbClr val="E0D5C8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-10489721">
              <a:off x="32063" y="1237010"/>
              <a:ext cx="572368" cy="354065"/>
            </a:xfrm>
            <a:prstGeom prst="ellipse">
              <a:avLst/>
            </a:prstGeom>
            <a:gradFill>
              <a:gsLst>
                <a:gs pos="0">
                  <a:srgbClr val="FFFF00">
                    <a:alpha val="22675"/>
                  </a:srgbClr>
                </a:gs>
                <a:gs pos="14286">
                  <a:srgbClr val="FFFF00">
                    <a:alpha val="21050"/>
                  </a:srgbClr>
                </a:gs>
                <a:gs pos="28571">
                  <a:srgbClr val="FFFF00">
                    <a:alpha val="16766"/>
                  </a:srgbClr>
                </a:gs>
                <a:gs pos="42857">
                  <a:srgbClr val="FFFF00">
                    <a:alpha val="11341"/>
                  </a:srgbClr>
                </a:gs>
                <a:gs pos="57143">
                  <a:srgbClr val="FFFF00">
                    <a:alpha val="6452"/>
                  </a:srgbClr>
                </a:gs>
                <a:gs pos="71429">
                  <a:srgbClr val="FFFF00">
                    <a:alpha val="3074"/>
                  </a:srgbClr>
                </a:gs>
                <a:gs pos="85714">
                  <a:srgbClr val="FFFF00">
                    <a:alpha val="1227"/>
                  </a:srgbClr>
                </a:gs>
                <a:gs pos="100000">
                  <a:srgbClr val="FFFF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9473017">
              <a:off x="577887" y="2896623"/>
              <a:ext cx="706958" cy="141085"/>
            </a:xfrm>
            <a:prstGeom prst="ellipse">
              <a:avLst/>
            </a:prstGeom>
            <a:gradFill>
              <a:gsLst>
                <a:gs pos="0">
                  <a:srgbClr val="FF4300">
                    <a:alpha val="32968"/>
                  </a:srgbClr>
                </a:gs>
                <a:gs pos="14286">
                  <a:srgbClr val="FF4300">
                    <a:alpha val="30764"/>
                  </a:srgbClr>
                </a:gs>
                <a:gs pos="28571">
                  <a:srgbClr val="FF4300">
                    <a:alpha val="24833"/>
                  </a:srgbClr>
                </a:gs>
                <a:gs pos="42857">
                  <a:srgbClr val="FF4300">
                    <a:alpha val="17075"/>
                  </a:srgbClr>
                </a:gs>
                <a:gs pos="57143">
                  <a:srgbClr val="FF4300">
                    <a:alpha val="9855"/>
                  </a:srgbClr>
                </a:gs>
                <a:gs pos="71429">
                  <a:srgbClr val="FF4300">
                    <a:alpha val="4740"/>
                  </a:srgbClr>
                </a:gs>
                <a:gs pos="85714">
                  <a:srgbClr val="FF4300">
                    <a:alpha val="1902"/>
                  </a:srgbClr>
                </a:gs>
                <a:gs pos="100000">
                  <a:srgbClr val="FF4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8398036">
              <a:off x="2395572" y="1855793"/>
              <a:ext cx="62868" cy="17532"/>
            </a:xfrm>
            <a:prstGeom prst="ellipse">
              <a:avLst/>
            </a:prstGeom>
            <a:gradFill>
              <a:gsLst>
                <a:gs pos="0">
                  <a:srgbClr val="E1ECF5">
                    <a:alpha val="20823"/>
                  </a:srgbClr>
                </a:gs>
                <a:gs pos="14286">
                  <a:srgbClr val="E1ECF5">
                    <a:alpha val="19314"/>
                  </a:srgbClr>
                </a:gs>
                <a:gs pos="28571">
                  <a:srgbClr val="E1ECF5">
                    <a:alpha val="15348"/>
                  </a:srgbClr>
                </a:gs>
                <a:gs pos="42857">
                  <a:srgbClr val="E1ECF5">
                    <a:alpha val="10353"/>
                  </a:srgbClr>
                </a:gs>
                <a:gs pos="57143">
                  <a:srgbClr val="E1ECF5">
                    <a:alpha val="5876"/>
                  </a:srgbClr>
                </a:gs>
                <a:gs pos="71429">
                  <a:srgbClr val="E1ECF5">
                    <a:alpha val="2795"/>
                  </a:srgbClr>
                </a:gs>
                <a:gs pos="85714">
                  <a:srgbClr val="E1ECF5">
                    <a:alpha val="1115"/>
                  </a:srgbClr>
                </a:gs>
                <a:gs pos="100000">
                  <a:srgbClr val="E1ECF5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5323149">
              <a:off x="3382215" y="695645"/>
              <a:ext cx="410526" cy="82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10689117">
              <a:off x="245590" y="-179629"/>
              <a:ext cx="491195" cy="407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3485718">
              <a:off x="2656138" y="2248564"/>
              <a:ext cx="58959" cy="16569"/>
            </a:xfrm>
            <a:prstGeom prst="ellipse">
              <a:avLst/>
            </a:prstGeom>
            <a:gradFill>
              <a:gsLst>
                <a:gs pos="0">
                  <a:srgbClr val="62614C">
                    <a:alpha val="21548"/>
                  </a:srgbClr>
                </a:gs>
                <a:gs pos="14286">
                  <a:srgbClr val="62614C">
                    <a:alpha val="19993"/>
                  </a:srgbClr>
                </a:gs>
                <a:gs pos="28571">
                  <a:srgbClr val="62614C">
                    <a:alpha val="15902"/>
                  </a:srgbClr>
                </a:gs>
                <a:gs pos="42857">
                  <a:srgbClr val="62614C">
                    <a:alpha val="10738"/>
                  </a:srgbClr>
                </a:gs>
                <a:gs pos="57143">
                  <a:srgbClr val="62614C">
                    <a:alpha val="6100"/>
                  </a:srgbClr>
                </a:gs>
                <a:gs pos="71429">
                  <a:srgbClr val="62614C">
                    <a:alpha val="2903"/>
                  </a:srgbClr>
                </a:gs>
                <a:gs pos="85714">
                  <a:srgbClr val="62614C">
                    <a:alpha val="1158"/>
                  </a:srgbClr>
                </a:gs>
                <a:gs pos="100000">
                  <a:srgbClr val="62614C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5531566">
              <a:off x="3444493" y="40084"/>
              <a:ext cx="66747" cy="18659"/>
            </a:xfrm>
            <a:prstGeom prst="ellipse">
              <a:avLst/>
            </a:prstGeom>
            <a:gradFill>
              <a:gsLst>
                <a:gs pos="0">
                  <a:srgbClr val="8FAA8B">
                    <a:alpha val="19879"/>
                  </a:srgbClr>
                </a:gs>
                <a:gs pos="14286">
                  <a:srgbClr val="8FAA8B">
                    <a:alpha val="18430"/>
                  </a:srgbClr>
                </a:gs>
                <a:gs pos="28571">
                  <a:srgbClr val="8FAA8B">
                    <a:alpha val="14629"/>
                  </a:srgbClr>
                </a:gs>
                <a:gs pos="42857">
                  <a:srgbClr val="8FAA8B">
                    <a:alpha val="9855"/>
                  </a:srgbClr>
                </a:gs>
                <a:gs pos="57143">
                  <a:srgbClr val="8FAA8B">
                    <a:alpha val="5586"/>
                  </a:srgbClr>
                </a:gs>
                <a:gs pos="71429">
                  <a:srgbClr val="8FAA8B">
                    <a:alpha val="2655"/>
                  </a:srgbClr>
                </a:gs>
                <a:gs pos="85714">
                  <a:srgbClr val="8FAA8B">
                    <a:alpha val="1058"/>
                  </a:srgbClr>
                </a:gs>
                <a:gs pos="100000">
                  <a:srgbClr val="8FAA8B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5522832">
              <a:off x="851593" y="3128771"/>
              <a:ext cx="535633" cy="58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4346877">
              <a:off x="1917091" y="1578659"/>
              <a:ext cx="187157" cy="96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3562042">
              <a:off x="1273851" y="2689034"/>
              <a:ext cx="227662" cy="6984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-9888878">
              <a:off x="692073" y="2727096"/>
              <a:ext cx="64733" cy="18009"/>
            </a:xfrm>
            <a:prstGeom prst="ellipse">
              <a:avLst/>
            </a:prstGeom>
            <a:gradFill>
              <a:gsLst>
                <a:gs pos="0">
                  <a:srgbClr val="350000">
                    <a:alpha val="20577"/>
                  </a:srgbClr>
                </a:gs>
                <a:gs pos="14286">
                  <a:srgbClr val="350000">
                    <a:alpha val="19084"/>
                  </a:srgbClr>
                </a:gs>
                <a:gs pos="28571">
                  <a:srgbClr val="350000">
                    <a:alpha val="15161"/>
                  </a:srgbClr>
                </a:gs>
                <a:gs pos="42857">
                  <a:srgbClr val="350000">
                    <a:alpha val="10223"/>
                  </a:srgbClr>
                </a:gs>
                <a:gs pos="57143">
                  <a:srgbClr val="350000">
                    <a:alpha val="5801"/>
                  </a:srgbClr>
                </a:gs>
                <a:gs pos="71429">
                  <a:srgbClr val="350000">
                    <a:alpha val="2758"/>
                  </a:srgbClr>
                </a:gs>
                <a:gs pos="85714">
                  <a:srgbClr val="350000">
                    <a:alpha val="1100"/>
                  </a:srgbClr>
                </a:gs>
                <a:gs pos="100000">
                  <a:srgbClr val="35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5157594">
              <a:off x="2658394" y="1324690"/>
              <a:ext cx="69354" cy="19160"/>
            </a:xfrm>
            <a:prstGeom prst="ellipse">
              <a:avLst/>
            </a:prstGeom>
            <a:gradFill>
              <a:gsLst>
                <a:gs pos="0">
                  <a:srgbClr val="EEF1EF">
                    <a:alpha val="19584"/>
                  </a:srgbClr>
                </a:gs>
                <a:gs pos="14286">
                  <a:srgbClr val="EEF1EF">
                    <a:alpha val="18154"/>
                  </a:srgbClr>
                </a:gs>
                <a:gs pos="28571">
                  <a:srgbClr val="EEF1EF">
                    <a:alpha val="14405"/>
                  </a:srgbClr>
                </a:gs>
                <a:gs pos="42857">
                  <a:srgbClr val="EEF1EF">
                    <a:alpha val="9699"/>
                  </a:srgbClr>
                </a:gs>
                <a:gs pos="57143">
                  <a:srgbClr val="EEF1EF">
                    <a:alpha val="5496"/>
                  </a:srgbClr>
                </a:gs>
                <a:gs pos="71429">
                  <a:srgbClr val="EEF1EF">
                    <a:alpha val="2612"/>
                  </a:srgbClr>
                </a:gs>
                <a:gs pos="85714">
                  <a:srgbClr val="EEF1EF">
                    <a:alpha val="1041"/>
                  </a:srgbClr>
                </a:gs>
                <a:gs pos="100000">
                  <a:srgbClr val="EEF1EF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8610745">
              <a:off x="3280633" y="1548285"/>
              <a:ext cx="547284" cy="1569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4397364">
              <a:off x="1675229" y="3525741"/>
              <a:ext cx="64866" cy="19100"/>
            </a:xfrm>
            <a:prstGeom prst="ellipse">
              <a:avLst/>
            </a:prstGeom>
            <a:gradFill>
              <a:gsLst>
                <a:gs pos="0">
                  <a:srgbClr val="B8DFF2">
                    <a:alpha val="19586"/>
                  </a:srgbClr>
                </a:gs>
                <a:gs pos="14286">
                  <a:srgbClr val="B8DFF2">
                    <a:alpha val="18155"/>
                  </a:srgbClr>
                </a:gs>
                <a:gs pos="28571">
                  <a:srgbClr val="B8DFF2">
                    <a:alpha val="14406"/>
                  </a:srgbClr>
                </a:gs>
                <a:gs pos="42857">
                  <a:srgbClr val="B8DFF2">
                    <a:alpha val="9700"/>
                  </a:srgbClr>
                </a:gs>
                <a:gs pos="57143">
                  <a:srgbClr val="B8DFF2">
                    <a:alpha val="5497"/>
                  </a:srgbClr>
                </a:gs>
                <a:gs pos="71429">
                  <a:srgbClr val="B8DFF2">
                    <a:alpha val="2612"/>
                  </a:srgbClr>
                </a:gs>
                <a:gs pos="85714">
                  <a:srgbClr val="B8DFF2">
                    <a:alpha val="1041"/>
                  </a:srgbClr>
                </a:gs>
                <a:gs pos="100000">
                  <a:srgbClr val="B8DFF2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9571747">
              <a:off x="3208104" y="2532083"/>
              <a:ext cx="66747" cy="18963"/>
            </a:xfrm>
            <a:prstGeom prst="ellipse">
              <a:avLst/>
            </a:prstGeom>
            <a:gradFill>
              <a:gsLst>
                <a:gs pos="0">
                  <a:srgbClr val="9DA2A0">
                    <a:alpha val="19441"/>
                  </a:srgbClr>
                </a:gs>
                <a:gs pos="14286">
                  <a:srgbClr val="9DA2A0">
                    <a:alpha val="18020"/>
                  </a:srgbClr>
                </a:gs>
                <a:gs pos="28571">
                  <a:srgbClr val="9DA2A0">
                    <a:alpha val="14296"/>
                  </a:srgbClr>
                </a:gs>
                <a:gs pos="42857">
                  <a:srgbClr val="9DA2A0">
                    <a:alpha val="9624"/>
                  </a:srgbClr>
                </a:gs>
                <a:gs pos="57143">
                  <a:srgbClr val="9DA2A0">
                    <a:alpha val="5453"/>
                  </a:srgbClr>
                </a:gs>
                <a:gs pos="71429">
                  <a:srgbClr val="9DA2A0">
                    <a:alpha val="2590"/>
                  </a:srgbClr>
                </a:gs>
                <a:gs pos="85714">
                  <a:srgbClr val="9DA2A0">
                    <a:alpha val="1032"/>
                  </a:srgbClr>
                </a:gs>
                <a:gs pos="100000">
                  <a:srgbClr val="9DA2A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10041233">
              <a:off x="1271094" y="194101"/>
              <a:ext cx="66447" cy="15299"/>
            </a:xfrm>
            <a:prstGeom prst="ellipse">
              <a:avLst/>
            </a:prstGeom>
            <a:gradFill>
              <a:gsLst>
                <a:gs pos="0">
                  <a:srgbClr val="A89B8F">
                    <a:alpha val="14001"/>
                  </a:srgbClr>
                </a:gs>
                <a:gs pos="14286">
                  <a:srgbClr val="A89B8F">
                    <a:alpha val="12945"/>
                  </a:srgbClr>
                </a:gs>
                <a:gs pos="28571">
                  <a:srgbClr val="A89B8F">
                    <a:alpha val="10205"/>
                  </a:srgbClr>
                </a:gs>
                <a:gs pos="42857">
                  <a:srgbClr val="A89B8F">
                    <a:alpha val="6817"/>
                  </a:srgbClr>
                </a:gs>
                <a:gs pos="57143">
                  <a:srgbClr val="A89B8F">
                    <a:alpha val="3837"/>
                  </a:srgbClr>
                </a:gs>
                <a:gs pos="71429">
                  <a:srgbClr val="A89B8F">
                    <a:alpha val="1815"/>
                  </a:srgbClr>
                </a:gs>
                <a:gs pos="85714">
                  <a:srgbClr val="A89B8F">
                    <a:alpha val="722"/>
                  </a:srgbClr>
                </a:gs>
                <a:gs pos="100000">
                  <a:srgbClr val="A89B8F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-8531263">
              <a:off x="3053569" y="2497580"/>
              <a:ext cx="70616" cy="19497"/>
            </a:xfrm>
            <a:prstGeom prst="ellipse">
              <a:avLst/>
            </a:prstGeom>
            <a:gradFill>
              <a:gsLst>
                <a:gs pos="0">
                  <a:srgbClr val="F5F6F9">
                    <a:alpha val="19346"/>
                  </a:srgbClr>
                </a:gs>
                <a:gs pos="14286">
                  <a:srgbClr val="F5F6F9">
                    <a:alpha val="17931"/>
                  </a:srgbClr>
                </a:gs>
                <a:gs pos="28571">
                  <a:srgbClr val="F5F6F9">
                    <a:alpha val="14224"/>
                  </a:srgbClr>
                </a:gs>
                <a:gs pos="42857">
                  <a:srgbClr val="F5F6F9">
                    <a:alpha val="9574"/>
                  </a:srgbClr>
                </a:gs>
                <a:gs pos="57143">
                  <a:srgbClr val="F5F6F9">
                    <a:alpha val="5424"/>
                  </a:srgbClr>
                </a:gs>
                <a:gs pos="71429">
                  <a:srgbClr val="F5F6F9">
                    <a:alpha val="2577"/>
                  </a:srgbClr>
                </a:gs>
                <a:gs pos="85714">
                  <a:srgbClr val="F5F6F9">
                    <a:alpha val="1027"/>
                  </a:srgbClr>
                </a:gs>
                <a:gs pos="100000">
                  <a:srgbClr val="F5F6F9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-8961664">
              <a:off x="663463" y="1554419"/>
              <a:ext cx="70433" cy="19423"/>
            </a:xfrm>
            <a:prstGeom prst="ellipse">
              <a:avLst/>
            </a:prstGeom>
            <a:gradFill>
              <a:gsLst>
                <a:gs pos="0">
                  <a:srgbClr val="E3DBD2">
                    <a:alpha val="19179"/>
                  </a:srgbClr>
                </a:gs>
                <a:gs pos="14286">
                  <a:srgbClr val="E3DBD2">
                    <a:alpha val="17775"/>
                  </a:srgbClr>
                </a:gs>
                <a:gs pos="28571">
                  <a:srgbClr val="E3DBD2">
                    <a:alpha val="14098"/>
                  </a:srgbClr>
                </a:gs>
                <a:gs pos="42857">
                  <a:srgbClr val="E3DBD2">
                    <a:alpha val="9487"/>
                  </a:srgbClr>
                </a:gs>
                <a:gs pos="57143">
                  <a:srgbClr val="E3DBD2">
                    <a:alpha val="5373"/>
                  </a:srgbClr>
                </a:gs>
                <a:gs pos="71429">
                  <a:srgbClr val="E3DBD2">
                    <a:alpha val="2552"/>
                  </a:srgbClr>
                </a:gs>
                <a:gs pos="85714">
                  <a:srgbClr val="E3DBD2">
                    <a:alpha val="1017"/>
                  </a:srgbClr>
                </a:gs>
                <a:gs pos="100000">
                  <a:srgbClr val="E3DBD2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5121328">
              <a:off x="3153742" y="1625065"/>
              <a:ext cx="282152" cy="433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10083203">
              <a:off x="83606" y="2851449"/>
              <a:ext cx="59390" cy="16674"/>
            </a:xfrm>
            <a:prstGeom prst="ellipse">
              <a:avLst/>
            </a:prstGeom>
            <a:gradFill>
              <a:gsLst>
                <a:gs pos="0">
                  <a:srgbClr val="9E8657">
                    <a:alpha val="21389"/>
                  </a:srgbClr>
                </a:gs>
                <a:gs pos="14286">
                  <a:srgbClr val="9E8657">
                    <a:alpha val="19843"/>
                  </a:srgbClr>
                </a:gs>
                <a:gs pos="28571">
                  <a:srgbClr val="9E8657">
                    <a:alpha val="15780"/>
                  </a:srgbClr>
                </a:gs>
                <a:gs pos="42857">
                  <a:srgbClr val="9E8657">
                    <a:alpha val="10653"/>
                  </a:srgbClr>
                </a:gs>
                <a:gs pos="57143">
                  <a:srgbClr val="9E8657">
                    <a:alpha val="6051"/>
                  </a:srgbClr>
                </a:gs>
                <a:gs pos="71429">
                  <a:srgbClr val="9E8657">
                    <a:alpha val="2880"/>
                  </a:srgbClr>
                </a:gs>
                <a:gs pos="85714">
                  <a:srgbClr val="9E8657">
                    <a:alpha val="1149"/>
                  </a:srgbClr>
                </a:gs>
                <a:gs pos="100000">
                  <a:srgbClr val="9E8657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6843200">
              <a:off x="728727" y="365162"/>
              <a:ext cx="66336" cy="15330"/>
            </a:xfrm>
            <a:prstGeom prst="ellipse">
              <a:avLst/>
            </a:prstGeom>
            <a:gradFill>
              <a:gsLst>
                <a:gs pos="0">
                  <a:srgbClr val="B89500">
                    <a:alpha val="14089"/>
                  </a:srgbClr>
                </a:gs>
                <a:gs pos="14286">
                  <a:srgbClr val="B89500">
                    <a:alpha val="13027"/>
                  </a:srgbClr>
                </a:gs>
                <a:gs pos="28571">
                  <a:srgbClr val="B89500">
                    <a:alpha val="10271"/>
                  </a:srgbClr>
                </a:gs>
                <a:gs pos="42857">
                  <a:srgbClr val="B89500">
                    <a:alpha val="6862"/>
                  </a:srgbClr>
                </a:gs>
                <a:gs pos="57143">
                  <a:srgbClr val="B89500">
                    <a:alpha val="3862"/>
                  </a:srgbClr>
                </a:gs>
                <a:gs pos="71429">
                  <a:srgbClr val="B89500">
                    <a:alpha val="1827"/>
                  </a:srgbClr>
                </a:gs>
                <a:gs pos="85714">
                  <a:srgbClr val="B89500">
                    <a:alpha val="726"/>
                  </a:srgbClr>
                </a:gs>
                <a:gs pos="100000">
                  <a:srgbClr val="B895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306517">
              <a:off x="3169011" y="668840"/>
              <a:ext cx="707510" cy="154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10325088">
              <a:off x="233494" y="3404903"/>
              <a:ext cx="467420" cy="39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10616608">
              <a:off x="1176217" y="354459"/>
              <a:ext cx="62394" cy="17370"/>
            </a:xfrm>
            <a:prstGeom prst="ellipse">
              <a:avLst/>
            </a:prstGeom>
            <a:gradFill>
              <a:gsLst>
                <a:gs pos="0">
                  <a:srgbClr val="F5E8DE">
                    <a:alpha val="20917"/>
                  </a:srgbClr>
                </a:gs>
                <a:gs pos="14286">
                  <a:srgbClr val="F5E8DE">
                    <a:alpha val="19402"/>
                  </a:srgbClr>
                </a:gs>
                <a:gs pos="28571">
                  <a:srgbClr val="F5E8DE">
                    <a:alpha val="15420"/>
                  </a:srgbClr>
                </a:gs>
                <a:gs pos="42857">
                  <a:srgbClr val="F5E8DE">
                    <a:alpha val="10403"/>
                  </a:srgbClr>
                </a:gs>
                <a:gs pos="57143">
                  <a:srgbClr val="F5E8DE">
                    <a:alpha val="5905"/>
                  </a:srgbClr>
                </a:gs>
                <a:gs pos="71429">
                  <a:srgbClr val="F5E8DE">
                    <a:alpha val="2809"/>
                  </a:srgbClr>
                </a:gs>
                <a:gs pos="85714">
                  <a:srgbClr val="F5E8DE">
                    <a:alpha val="1120"/>
                  </a:srgbClr>
                </a:gs>
                <a:gs pos="100000">
                  <a:srgbClr val="F5E8DE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5372713">
              <a:off x="1670723" y="2269858"/>
              <a:ext cx="69333" cy="19100"/>
            </a:xfrm>
            <a:prstGeom prst="ellipse">
              <a:avLst/>
            </a:prstGeom>
            <a:gradFill>
              <a:gsLst>
                <a:gs pos="0">
                  <a:srgbClr val="7083C1">
                    <a:alpha val="19680"/>
                  </a:srgbClr>
                </a:gs>
                <a:gs pos="14286">
                  <a:srgbClr val="7083C1">
                    <a:alpha val="18243"/>
                  </a:srgbClr>
                </a:gs>
                <a:gs pos="28571">
                  <a:srgbClr val="7083C1">
                    <a:alpha val="14478"/>
                  </a:srgbClr>
                </a:gs>
                <a:gs pos="42857">
                  <a:srgbClr val="7083C1">
                    <a:alpha val="9750"/>
                  </a:srgbClr>
                </a:gs>
                <a:gs pos="57143">
                  <a:srgbClr val="7083C1">
                    <a:alpha val="5526"/>
                  </a:srgbClr>
                </a:gs>
                <a:gs pos="71429">
                  <a:srgbClr val="7083C1">
                    <a:alpha val="2626"/>
                  </a:srgbClr>
                </a:gs>
                <a:gs pos="85714">
                  <a:srgbClr val="7083C1">
                    <a:alpha val="1047"/>
                  </a:srgbClr>
                </a:gs>
                <a:gs pos="100000">
                  <a:srgbClr val="7083C1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-9866077">
              <a:off x="1556806" y="2239032"/>
              <a:ext cx="66055" cy="18333"/>
            </a:xfrm>
            <a:prstGeom prst="ellipse">
              <a:avLst/>
            </a:prstGeom>
            <a:gradFill>
              <a:gsLst>
                <a:gs pos="0">
                  <a:srgbClr val="FFFDFD">
                    <a:alpha val="20271"/>
                  </a:srgbClr>
                </a:gs>
                <a:gs pos="14286">
                  <a:srgbClr val="FFFDFD">
                    <a:alpha val="18797"/>
                  </a:srgbClr>
                </a:gs>
                <a:gs pos="28571">
                  <a:srgbClr val="FFFDFD">
                    <a:alpha val="14928"/>
                  </a:srgbClr>
                </a:gs>
                <a:gs pos="42857">
                  <a:srgbClr val="FFFDFD">
                    <a:alpha val="10061"/>
                  </a:srgbClr>
                </a:gs>
                <a:gs pos="57143">
                  <a:srgbClr val="FFFDFD">
                    <a:alpha val="5706"/>
                  </a:srgbClr>
                </a:gs>
                <a:gs pos="71429">
                  <a:srgbClr val="FFFDFD">
                    <a:alpha val="2713"/>
                  </a:srgbClr>
                </a:gs>
                <a:gs pos="85714">
                  <a:srgbClr val="FFFDFD">
                    <a:alpha val="1082"/>
                  </a:srgbClr>
                </a:gs>
                <a:gs pos="100000">
                  <a:srgbClr val="FFFDFD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5337769">
              <a:off x="2908128" y="2579561"/>
              <a:ext cx="70313" cy="16747"/>
            </a:xfrm>
            <a:prstGeom prst="ellipse">
              <a:avLst/>
            </a:prstGeom>
            <a:gradFill>
              <a:gsLst>
                <a:gs pos="0">
                  <a:srgbClr val="D0BDEA">
                    <a:alpha val="18484"/>
                  </a:srgbClr>
                </a:gs>
                <a:gs pos="14286">
                  <a:srgbClr val="D0BDEA">
                    <a:alpha val="17125"/>
                  </a:srgbClr>
                </a:gs>
                <a:gs pos="28571">
                  <a:srgbClr val="D0BDEA">
                    <a:alpha val="13571"/>
                  </a:srgbClr>
                </a:gs>
                <a:gs pos="42857">
                  <a:srgbClr val="D0BDEA">
                    <a:alpha val="9123"/>
                  </a:srgbClr>
                </a:gs>
                <a:gs pos="57143">
                  <a:srgbClr val="D0BDEA">
                    <a:alpha val="5163"/>
                  </a:srgbClr>
                </a:gs>
                <a:gs pos="71429">
                  <a:srgbClr val="D0BDEA">
                    <a:alpha val="2451"/>
                  </a:srgbClr>
                </a:gs>
                <a:gs pos="85714">
                  <a:srgbClr val="D0BDEA">
                    <a:alpha val="976"/>
                  </a:srgbClr>
                </a:gs>
                <a:gs pos="100000">
                  <a:srgbClr val="D0BDEA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4102870">
              <a:off x="1737321" y="3058085"/>
              <a:ext cx="66670" cy="17150"/>
            </a:xfrm>
            <a:prstGeom prst="ellipse">
              <a:avLst/>
            </a:prstGeom>
            <a:gradFill>
              <a:gsLst>
                <a:gs pos="0">
                  <a:srgbClr val="DDEDD2">
                    <a:alpha val="15556"/>
                  </a:srgbClr>
                </a:gs>
                <a:gs pos="14286">
                  <a:srgbClr val="DDEDD2">
                    <a:alpha val="14393"/>
                  </a:srgbClr>
                </a:gs>
                <a:gs pos="28571">
                  <a:srgbClr val="DDEDD2">
                    <a:alpha val="11367"/>
                  </a:srgbClr>
                </a:gs>
                <a:gs pos="42857">
                  <a:srgbClr val="DDEDD2">
                    <a:alpha val="7609"/>
                  </a:srgbClr>
                </a:gs>
                <a:gs pos="57143">
                  <a:srgbClr val="DDEDD2">
                    <a:alpha val="4291"/>
                  </a:srgbClr>
                </a:gs>
                <a:gs pos="71429">
                  <a:srgbClr val="DDEDD2">
                    <a:alpha val="2032"/>
                  </a:srgbClr>
                </a:gs>
                <a:gs pos="85714">
                  <a:srgbClr val="DDEDD2">
                    <a:alpha val="808"/>
                  </a:srgbClr>
                </a:gs>
                <a:gs pos="100000">
                  <a:srgbClr val="DDEDD2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-9850269">
              <a:off x="2062684" y="2825932"/>
              <a:ext cx="68422" cy="19932"/>
            </a:xfrm>
            <a:prstGeom prst="ellipse">
              <a:avLst/>
            </a:prstGeom>
            <a:gradFill>
              <a:gsLst>
                <a:gs pos="0">
                  <a:srgbClr val="B2537B">
                    <a:alpha val="14726"/>
                  </a:srgbClr>
                </a:gs>
                <a:gs pos="14286">
                  <a:srgbClr val="B2537B">
                    <a:alpha val="13620"/>
                  </a:srgbClr>
                </a:gs>
                <a:gs pos="28571">
                  <a:srgbClr val="B2537B">
                    <a:alpha val="10746"/>
                  </a:srgbClr>
                </a:gs>
                <a:gs pos="42857">
                  <a:srgbClr val="B2537B">
                    <a:alpha val="7186"/>
                  </a:srgbClr>
                </a:gs>
                <a:gs pos="57143">
                  <a:srgbClr val="B2537B">
                    <a:alpha val="4048"/>
                  </a:srgbClr>
                </a:gs>
                <a:gs pos="71429">
                  <a:srgbClr val="B2537B">
                    <a:alpha val="1916"/>
                  </a:srgbClr>
                </a:gs>
                <a:gs pos="85714">
                  <a:srgbClr val="B2537B">
                    <a:alpha val="762"/>
                  </a:srgbClr>
                </a:gs>
                <a:gs pos="100000">
                  <a:srgbClr val="B2537B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10439915">
              <a:off x="1862884" y="343675"/>
              <a:ext cx="331538" cy="54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10799541">
              <a:off x="2289215" y="2864849"/>
              <a:ext cx="36858" cy="36671"/>
            </a:xfrm>
            <a:prstGeom prst="ellipse">
              <a:avLst/>
            </a:prstGeom>
            <a:gradFill>
              <a:gsLst>
                <a:gs pos="0">
                  <a:srgbClr val="D7BB40">
                    <a:alpha val="17344"/>
                  </a:srgbClr>
                </a:gs>
                <a:gs pos="14286">
                  <a:srgbClr val="D7BB40">
                    <a:alpha val="16060"/>
                  </a:srgbClr>
                </a:gs>
                <a:gs pos="28571">
                  <a:srgbClr val="D7BB40">
                    <a:alpha val="12710"/>
                  </a:srgbClr>
                </a:gs>
                <a:gs pos="42857">
                  <a:srgbClr val="D7BB40">
                    <a:alpha val="8530"/>
                  </a:srgbClr>
                </a:gs>
                <a:gs pos="57143">
                  <a:srgbClr val="D7BB40">
                    <a:alpha val="4820"/>
                  </a:srgbClr>
                </a:gs>
                <a:gs pos="71429">
                  <a:srgbClr val="D7BB40">
                    <a:alpha val="2286"/>
                  </a:srgbClr>
                </a:gs>
                <a:gs pos="85714">
                  <a:srgbClr val="D7BB40">
                    <a:alpha val="910"/>
                  </a:srgbClr>
                </a:gs>
                <a:gs pos="100000">
                  <a:srgbClr val="D7BB4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8064578">
              <a:off x="476909" y="2820078"/>
              <a:ext cx="262887" cy="411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10773454">
              <a:off x="172510" y="3166787"/>
              <a:ext cx="474393" cy="96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4465802">
              <a:off x="1490333" y="2773696"/>
              <a:ext cx="426710" cy="6825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6457281">
              <a:off x="2099845" y="255562"/>
              <a:ext cx="166463" cy="47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6282609">
              <a:off x="3175605" y="1416734"/>
              <a:ext cx="436558" cy="46150"/>
            </a:xfrm>
            <a:prstGeom prst="ellipse">
              <a:avLst/>
            </a:prstGeom>
            <a:gradFill>
              <a:gsLst>
                <a:gs pos="0">
                  <a:srgbClr val="00004A">
                    <a:alpha val="32968"/>
                  </a:srgbClr>
                </a:gs>
                <a:gs pos="14286">
                  <a:srgbClr val="00004A">
                    <a:alpha val="30764"/>
                  </a:srgbClr>
                </a:gs>
                <a:gs pos="28571">
                  <a:srgbClr val="00004A">
                    <a:alpha val="24833"/>
                  </a:srgbClr>
                </a:gs>
                <a:gs pos="42857">
                  <a:srgbClr val="00004A">
                    <a:alpha val="17075"/>
                  </a:srgbClr>
                </a:gs>
                <a:gs pos="57143">
                  <a:srgbClr val="00004A">
                    <a:alpha val="9855"/>
                  </a:srgbClr>
                </a:gs>
                <a:gs pos="71429">
                  <a:srgbClr val="00004A">
                    <a:alpha val="4740"/>
                  </a:srgbClr>
                </a:gs>
                <a:gs pos="85714">
                  <a:srgbClr val="00004A">
                    <a:alpha val="1902"/>
                  </a:srgbClr>
                </a:gs>
                <a:gs pos="100000">
                  <a:srgbClr val="00004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4450894">
              <a:off x="3050986" y="568519"/>
              <a:ext cx="67082" cy="18212"/>
            </a:xfrm>
            <a:prstGeom prst="ellipse">
              <a:avLst/>
            </a:prstGeom>
            <a:gradFill>
              <a:gsLst>
                <a:gs pos="0">
                  <a:srgbClr val="C9B5AC">
                    <a:alpha val="14307"/>
                  </a:srgbClr>
                </a:gs>
                <a:gs pos="14286">
                  <a:srgbClr val="C9B5AC">
                    <a:alpha val="13230"/>
                  </a:srgbClr>
                </a:gs>
                <a:gs pos="28571">
                  <a:srgbClr val="C9B5AC">
                    <a:alpha val="10433"/>
                  </a:srgbClr>
                </a:gs>
                <a:gs pos="42857">
                  <a:srgbClr val="C9B5AC">
                    <a:alpha val="6972"/>
                  </a:srgbClr>
                </a:gs>
                <a:gs pos="57143">
                  <a:srgbClr val="C9B5AC">
                    <a:alpha val="3926"/>
                  </a:srgbClr>
                </a:gs>
                <a:gs pos="71429">
                  <a:srgbClr val="C9B5AC">
                    <a:alpha val="1857"/>
                  </a:srgbClr>
                </a:gs>
                <a:gs pos="85714">
                  <a:srgbClr val="C9B5AC">
                    <a:alpha val="739"/>
                  </a:srgbClr>
                </a:gs>
                <a:gs pos="100000">
                  <a:srgbClr val="C9B5AC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5244756">
              <a:off x="2887410" y="2582267"/>
              <a:ext cx="69338" cy="18505"/>
            </a:xfrm>
            <a:prstGeom prst="ellipse">
              <a:avLst/>
            </a:prstGeom>
            <a:gradFill>
              <a:gsLst>
                <a:gs pos="0">
                  <a:srgbClr val="8E8E94">
                    <a:alpha val="16713"/>
                  </a:srgbClr>
                </a:gs>
                <a:gs pos="14286">
                  <a:srgbClr val="8E8E94">
                    <a:alpha val="15472"/>
                  </a:srgbClr>
                </a:gs>
                <a:gs pos="28571">
                  <a:srgbClr val="8E8E94">
                    <a:alpha val="12235"/>
                  </a:srgbClr>
                </a:gs>
                <a:gs pos="42857">
                  <a:srgbClr val="8E8E94">
                    <a:alpha val="8204"/>
                  </a:srgbClr>
                </a:gs>
                <a:gs pos="57143">
                  <a:srgbClr val="8E8E94">
                    <a:alpha val="4633"/>
                  </a:srgbClr>
                </a:gs>
                <a:gs pos="71429">
                  <a:srgbClr val="8E8E94">
                    <a:alpha val="2196"/>
                  </a:srgbClr>
                </a:gs>
                <a:gs pos="85714">
                  <a:srgbClr val="8E8E94">
                    <a:alpha val="874"/>
                  </a:srgbClr>
                </a:gs>
                <a:gs pos="100000">
                  <a:srgbClr val="8E8E94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5591722">
              <a:off x="485778" y="75679"/>
              <a:ext cx="369618" cy="106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6299767">
              <a:off x="110733" y="1687473"/>
              <a:ext cx="68132" cy="15225"/>
            </a:xfrm>
            <a:prstGeom prst="ellipse">
              <a:avLst/>
            </a:prstGeom>
            <a:gradFill>
              <a:gsLst>
                <a:gs pos="0">
                  <a:srgbClr val="9EC0BE">
                    <a:alpha val="14774"/>
                  </a:srgbClr>
                </a:gs>
                <a:gs pos="14286">
                  <a:srgbClr val="9EC0BE">
                    <a:alpha val="13665"/>
                  </a:srgbClr>
                </a:gs>
                <a:gs pos="28571">
                  <a:srgbClr val="9EC0BE">
                    <a:alpha val="10782"/>
                  </a:srgbClr>
                </a:gs>
                <a:gs pos="42857">
                  <a:srgbClr val="9EC0BE">
                    <a:alpha val="7210"/>
                  </a:srgbClr>
                </a:gs>
                <a:gs pos="57143">
                  <a:srgbClr val="9EC0BE">
                    <a:alpha val="4062"/>
                  </a:srgbClr>
                </a:gs>
                <a:gs pos="71429">
                  <a:srgbClr val="9EC0BE">
                    <a:alpha val="1922"/>
                  </a:srgbClr>
                </a:gs>
                <a:gs pos="85714">
                  <a:srgbClr val="9EC0BE">
                    <a:alpha val="765"/>
                  </a:srgbClr>
                </a:gs>
                <a:gs pos="100000">
                  <a:srgbClr val="9EC0BE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3561130">
              <a:off x="2258220" y="1723041"/>
              <a:ext cx="70828" cy="19702"/>
            </a:xfrm>
            <a:prstGeom prst="ellipse">
              <a:avLst/>
            </a:prstGeom>
            <a:gradFill>
              <a:gsLst>
                <a:gs pos="0">
                  <a:srgbClr val="2F50C4">
                    <a:alpha val="19352"/>
                  </a:srgbClr>
                </a:gs>
                <a:gs pos="14286">
                  <a:srgbClr val="2F50C4">
                    <a:alpha val="17937"/>
                  </a:srgbClr>
                </a:gs>
                <a:gs pos="28571">
                  <a:srgbClr val="2F50C4">
                    <a:alpha val="14229"/>
                  </a:srgbClr>
                </a:gs>
                <a:gs pos="42857">
                  <a:srgbClr val="2F50C4">
                    <a:alpha val="9578"/>
                  </a:srgbClr>
                </a:gs>
                <a:gs pos="57143">
                  <a:srgbClr val="2F50C4">
                    <a:alpha val="5426"/>
                  </a:srgbClr>
                </a:gs>
                <a:gs pos="71429">
                  <a:srgbClr val="2F50C4">
                    <a:alpha val="2578"/>
                  </a:srgbClr>
                </a:gs>
                <a:gs pos="85714">
                  <a:srgbClr val="2F50C4">
                    <a:alpha val="1027"/>
                  </a:srgbClr>
                </a:gs>
                <a:gs pos="100000">
                  <a:srgbClr val="2F50C4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3253095">
              <a:off x="2415619" y="2962327"/>
              <a:ext cx="69331" cy="19439"/>
            </a:xfrm>
            <a:prstGeom prst="ellipse">
              <a:avLst/>
            </a:prstGeom>
            <a:gradFill>
              <a:gsLst>
                <a:gs pos="0">
                  <a:srgbClr val="E2C172">
                    <a:alpha val="18559"/>
                  </a:srgbClr>
                </a:gs>
                <a:gs pos="14286">
                  <a:srgbClr val="E2C172">
                    <a:alpha val="17195"/>
                  </a:srgbClr>
                </a:gs>
                <a:gs pos="28571">
                  <a:srgbClr val="E2C172">
                    <a:alpha val="13628"/>
                  </a:srgbClr>
                </a:gs>
                <a:gs pos="42857">
                  <a:srgbClr val="E2C172">
                    <a:alpha val="9162"/>
                  </a:srgbClr>
                </a:gs>
                <a:gs pos="57143">
                  <a:srgbClr val="E2C172">
                    <a:alpha val="5185"/>
                  </a:srgbClr>
                </a:gs>
                <a:gs pos="71429">
                  <a:srgbClr val="E2C172">
                    <a:alpha val="2462"/>
                  </a:srgbClr>
                </a:gs>
                <a:gs pos="85714">
                  <a:srgbClr val="E2C172">
                    <a:alpha val="981"/>
                  </a:srgbClr>
                </a:gs>
                <a:gs pos="100000">
                  <a:srgbClr val="E2C172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5722964">
              <a:off x="214774" y="781381"/>
              <a:ext cx="552248" cy="93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4243122">
              <a:off x="2982042" y="57184"/>
              <a:ext cx="70794" cy="20237"/>
            </a:xfrm>
            <a:prstGeom prst="ellipse">
              <a:avLst/>
            </a:prstGeom>
            <a:gradFill>
              <a:gsLst>
                <a:gs pos="0">
                  <a:srgbClr val="842D00">
                    <a:alpha val="18924"/>
                  </a:srgbClr>
                </a:gs>
                <a:gs pos="14286">
                  <a:srgbClr val="842D00">
                    <a:alpha val="17536"/>
                  </a:srgbClr>
                </a:gs>
                <a:gs pos="28571">
                  <a:srgbClr val="842D00">
                    <a:alpha val="13904"/>
                  </a:srgbClr>
                </a:gs>
                <a:gs pos="42857">
                  <a:srgbClr val="842D00">
                    <a:alpha val="9353"/>
                  </a:srgbClr>
                </a:gs>
                <a:gs pos="57143">
                  <a:srgbClr val="842D00">
                    <a:alpha val="5296"/>
                  </a:srgbClr>
                </a:gs>
                <a:gs pos="71429">
                  <a:srgbClr val="842D00">
                    <a:alpha val="2515"/>
                  </a:srgbClr>
                </a:gs>
                <a:gs pos="85714">
                  <a:srgbClr val="842D00">
                    <a:alpha val="1002"/>
                  </a:srgbClr>
                </a:gs>
                <a:gs pos="100000">
                  <a:srgbClr val="842D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2906419">
              <a:off x="1747943" y="1894693"/>
              <a:ext cx="61824" cy="17277"/>
            </a:xfrm>
            <a:prstGeom prst="ellipse">
              <a:avLst/>
            </a:prstGeom>
            <a:gradFill>
              <a:gsLst>
                <a:gs pos="0">
                  <a:srgbClr val="F3F8FF">
                    <a:alpha val="21026"/>
                  </a:srgbClr>
                </a:gs>
                <a:gs pos="14286">
                  <a:srgbClr val="F3F8FF">
                    <a:alpha val="19504"/>
                  </a:srgbClr>
                </a:gs>
                <a:gs pos="28571">
                  <a:srgbClr val="F3F8FF">
                    <a:alpha val="15503"/>
                  </a:srgbClr>
                </a:gs>
                <a:gs pos="42857">
                  <a:srgbClr val="F3F8FF">
                    <a:alpha val="10461"/>
                  </a:srgbClr>
                </a:gs>
                <a:gs pos="57143">
                  <a:srgbClr val="F3F8FF">
                    <a:alpha val="5939"/>
                  </a:srgbClr>
                </a:gs>
                <a:gs pos="71429">
                  <a:srgbClr val="F3F8FF">
                    <a:alpha val="2825"/>
                  </a:srgbClr>
                </a:gs>
                <a:gs pos="85714">
                  <a:srgbClr val="F3F8FF">
                    <a:alpha val="1127"/>
                  </a:srgbClr>
                </a:gs>
                <a:gs pos="100000">
                  <a:srgbClr val="F3F8FF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3175674">
              <a:off x="1549086" y="3278841"/>
              <a:ext cx="535972" cy="138342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4038447">
              <a:off x="480726" y="3259096"/>
              <a:ext cx="70368" cy="20068"/>
            </a:xfrm>
            <a:prstGeom prst="ellipse">
              <a:avLst/>
            </a:prstGeom>
            <a:gradFill>
              <a:gsLst>
                <a:gs pos="0">
                  <a:srgbClr val="A9582C">
                    <a:alpha val="18643"/>
                  </a:srgbClr>
                </a:gs>
                <a:gs pos="14286">
                  <a:srgbClr val="A9582C">
                    <a:alpha val="17274"/>
                  </a:srgbClr>
                </a:gs>
                <a:gs pos="28571">
                  <a:srgbClr val="A9582C">
                    <a:alpha val="13692"/>
                  </a:srgbClr>
                </a:gs>
                <a:gs pos="42857">
                  <a:srgbClr val="A9582C">
                    <a:alpha val="9206"/>
                  </a:srgbClr>
                </a:gs>
                <a:gs pos="57143">
                  <a:srgbClr val="A9582C">
                    <a:alpha val="5211"/>
                  </a:srgbClr>
                </a:gs>
                <a:gs pos="71429">
                  <a:srgbClr val="A9582C">
                    <a:alpha val="2474"/>
                  </a:srgbClr>
                </a:gs>
                <a:gs pos="85714">
                  <a:srgbClr val="A9582C">
                    <a:alpha val="986"/>
                  </a:srgbClr>
                </a:gs>
                <a:gs pos="100000">
                  <a:srgbClr val="A9582C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-9371537">
              <a:off x="2175854" y="2888476"/>
              <a:ext cx="64838" cy="15714"/>
            </a:xfrm>
            <a:prstGeom prst="ellipse">
              <a:avLst/>
            </a:prstGeom>
            <a:gradFill>
              <a:gsLst>
                <a:gs pos="0">
                  <a:srgbClr val="E0C2A0">
                    <a:alpha val="16587"/>
                  </a:srgbClr>
                </a:gs>
                <a:gs pos="14286">
                  <a:srgbClr val="E0C2A0">
                    <a:alpha val="15354"/>
                  </a:srgbClr>
                </a:gs>
                <a:gs pos="28571">
                  <a:srgbClr val="E0C2A0">
                    <a:alpha val="12140"/>
                  </a:srgbClr>
                </a:gs>
                <a:gs pos="42857">
                  <a:srgbClr val="E0C2A0">
                    <a:alpha val="8139"/>
                  </a:srgbClr>
                </a:gs>
                <a:gs pos="57143">
                  <a:srgbClr val="E0C2A0">
                    <a:alpha val="4595"/>
                  </a:srgbClr>
                </a:gs>
                <a:gs pos="71429">
                  <a:srgbClr val="E0C2A0">
                    <a:alpha val="2178"/>
                  </a:srgbClr>
                </a:gs>
                <a:gs pos="85714">
                  <a:srgbClr val="E0C2A0">
                    <a:alpha val="867"/>
                  </a:srgbClr>
                </a:gs>
                <a:gs pos="100000">
                  <a:srgbClr val="E0C2A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5233461">
              <a:off x="2925346" y="2438859"/>
              <a:ext cx="69731" cy="19264"/>
            </a:xfrm>
            <a:prstGeom prst="ellipse">
              <a:avLst/>
            </a:prstGeom>
            <a:gradFill>
              <a:gsLst>
                <a:gs pos="0">
                  <a:srgbClr val="FEFFEB">
                    <a:alpha val="19595"/>
                  </a:srgbClr>
                </a:gs>
                <a:gs pos="14286">
                  <a:srgbClr val="FEFFEB">
                    <a:alpha val="18164"/>
                  </a:srgbClr>
                </a:gs>
                <a:gs pos="28571">
                  <a:srgbClr val="FEFFEB">
                    <a:alpha val="14414"/>
                  </a:srgbClr>
                </a:gs>
                <a:gs pos="42857">
                  <a:srgbClr val="FEFFEB">
                    <a:alpha val="9705"/>
                  </a:srgbClr>
                </a:gs>
                <a:gs pos="57143">
                  <a:srgbClr val="FEFFEB">
                    <a:alpha val="5500"/>
                  </a:srgbClr>
                </a:gs>
                <a:gs pos="71429">
                  <a:srgbClr val="FEFFEB">
                    <a:alpha val="2613"/>
                  </a:srgbClr>
                </a:gs>
                <a:gs pos="85714">
                  <a:srgbClr val="FEFFEB">
                    <a:alpha val="1042"/>
                  </a:srgbClr>
                </a:gs>
                <a:gs pos="100000">
                  <a:srgbClr val="FEFFEB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9399477">
              <a:off x="1028610" y="2783443"/>
              <a:ext cx="122603" cy="68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3820602">
              <a:off x="2533130" y="2276187"/>
              <a:ext cx="481201" cy="108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3223459">
              <a:off x="1679360" y="3492952"/>
              <a:ext cx="68290" cy="18895"/>
            </a:xfrm>
            <a:prstGeom prst="ellipse">
              <a:avLst/>
            </a:prstGeom>
            <a:gradFill>
              <a:gsLst>
                <a:gs pos="0">
                  <a:srgbClr val="0000A3">
                    <a:alpha val="19943"/>
                  </a:srgbClr>
                </a:gs>
                <a:gs pos="14286">
                  <a:srgbClr val="0000A3">
                    <a:alpha val="18490"/>
                  </a:srgbClr>
                </a:gs>
                <a:gs pos="28571">
                  <a:srgbClr val="0000A3">
                    <a:alpha val="14678"/>
                  </a:srgbClr>
                </a:gs>
                <a:gs pos="42857">
                  <a:srgbClr val="0000A3">
                    <a:alpha val="9888"/>
                  </a:srgbClr>
                </a:gs>
                <a:gs pos="57143">
                  <a:srgbClr val="0000A3">
                    <a:alpha val="5606"/>
                  </a:srgbClr>
                </a:gs>
                <a:gs pos="71429">
                  <a:srgbClr val="0000A3">
                    <a:alpha val="2664"/>
                  </a:srgbClr>
                </a:gs>
                <a:gs pos="85714">
                  <a:srgbClr val="0000A3">
                    <a:alpha val="1062"/>
                  </a:srgbClr>
                </a:gs>
                <a:gs pos="100000">
                  <a:srgbClr val="0000A3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6711195">
              <a:off x="222170" y="825913"/>
              <a:ext cx="70652" cy="20256"/>
            </a:xfrm>
            <a:prstGeom prst="ellipse">
              <a:avLst/>
            </a:prstGeom>
            <a:gradFill>
              <a:gsLst>
                <a:gs pos="0">
                  <a:srgbClr val="A62E00">
                    <a:alpha val="18777"/>
                  </a:srgbClr>
                </a:gs>
                <a:gs pos="14286">
                  <a:srgbClr val="A62E00">
                    <a:alpha val="17399"/>
                  </a:srgbClr>
                </a:gs>
                <a:gs pos="28571">
                  <a:srgbClr val="A62E00">
                    <a:alpha val="13793"/>
                  </a:srgbClr>
                </a:gs>
                <a:gs pos="42857">
                  <a:srgbClr val="A62E00">
                    <a:alpha val="9276"/>
                  </a:srgbClr>
                </a:gs>
                <a:gs pos="57143">
                  <a:srgbClr val="A62E00">
                    <a:alpha val="5251"/>
                  </a:srgbClr>
                </a:gs>
                <a:gs pos="71429">
                  <a:srgbClr val="A62E00">
                    <a:alpha val="2493"/>
                  </a:srgbClr>
                </a:gs>
                <a:gs pos="85714">
                  <a:srgbClr val="A62E00">
                    <a:alpha val="993"/>
                  </a:srgbClr>
                </a:gs>
                <a:gs pos="100000">
                  <a:srgbClr val="A62E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5462190">
              <a:off x="483462" y="298568"/>
              <a:ext cx="561152" cy="404197"/>
            </a:xfrm>
            <a:prstGeom prst="ellipse">
              <a:avLst/>
            </a:prstGeom>
            <a:gradFill>
              <a:gsLst>
                <a:gs pos="0">
                  <a:srgbClr val="FFFF00">
                    <a:alpha val="30504"/>
                  </a:srgbClr>
                </a:gs>
                <a:gs pos="14286">
                  <a:srgbClr val="FFFF00">
                    <a:alpha val="28428"/>
                  </a:srgbClr>
                </a:gs>
                <a:gs pos="28571">
                  <a:srgbClr val="FFFF00">
                    <a:alpha val="22871"/>
                  </a:srgbClr>
                </a:gs>
                <a:gs pos="42857">
                  <a:srgbClr val="FFFF00">
                    <a:alpha val="15662"/>
                  </a:srgbClr>
                </a:gs>
                <a:gs pos="57143">
                  <a:srgbClr val="FFFF00">
                    <a:alpha val="9007"/>
                  </a:srgbClr>
                </a:gs>
                <a:gs pos="71429">
                  <a:srgbClr val="FFFF00">
                    <a:alpha val="4322"/>
                  </a:srgbClr>
                </a:gs>
                <a:gs pos="85714">
                  <a:srgbClr val="FFFF00">
                    <a:alpha val="1732"/>
                  </a:srgbClr>
                </a:gs>
                <a:gs pos="100000">
                  <a:srgbClr val="FFFF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10563785">
              <a:off x="2774607" y="844999"/>
              <a:ext cx="70850" cy="19926"/>
            </a:xfrm>
            <a:prstGeom prst="ellipse">
              <a:avLst/>
            </a:prstGeom>
            <a:gradFill>
              <a:gsLst>
                <a:gs pos="0">
                  <a:srgbClr val="540000">
                    <a:alpha val="19145"/>
                  </a:srgbClr>
                </a:gs>
                <a:gs pos="14286">
                  <a:srgbClr val="540000">
                    <a:alpha val="17743"/>
                  </a:srgbClr>
                </a:gs>
                <a:gs pos="28571">
                  <a:srgbClr val="540000">
                    <a:alpha val="14072"/>
                  </a:srgbClr>
                </a:gs>
                <a:gs pos="42857">
                  <a:srgbClr val="540000">
                    <a:alpha val="9469"/>
                  </a:srgbClr>
                </a:gs>
                <a:gs pos="57143">
                  <a:srgbClr val="540000">
                    <a:alpha val="5363"/>
                  </a:srgbClr>
                </a:gs>
                <a:gs pos="71429">
                  <a:srgbClr val="540000">
                    <a:alpha val="2547"/>
                  </a:srgbClr>
                </a:gs>
                <a:gs pos="85714">
                  <a:srgbClr val="540000">
                    <a:alpha val="1015"/>
                  </a:srgbClr>
                </a:gs>
                <a:gs pos="100000">
                  <a:srgbClr val="54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4509272">
              <a:off x="2927632" y="666610"/>
              <a:ext cx="533074" cy="151749"/>
            </a:xfrm>
            <a:prstGeom prst="ellipse">
              <a:avLst/>
            </a:prstGeom>
            <a:gradFill>
              <a:gsLst>
                <a:gs pos="0">
                  <a:srgbClr val="D70000">
                    <a:alpha val="32968"/>
                  </a:srgbClr>
                </a:gs>
                <a:gs pos="14286">
                  <a:srgbClr val="D70000">
                    <a:alpha val="30764"/>
                  </a:srgbClr>
                </a:gs>
                <a:gs pos="28571">
                  <a:srgbClr val="D70000">
                    <a:alpha val="24833"/>
                  </a:srgbClr>
                </a:gs>
                <a:gs pos="42857">
                  <a:srgbClr val="D70000">
                    <a:alpha val="17075"/>
                  </a:srgbClr>
                </a:gs>
                <a:gs pos="57143">
                  <a:srgbClr val="D70000">
                    <a:alpha val="9855"/>
                  </a:srgbClr>
                </a:gs>
                <a:gs pos="71429">
                  <a:srgbClr val="D70000">
                    <a:alpha val="4740"/>
                  </a:srgbClr>
                </a:gs>
                <a:gs pos="85714">
                  <a:srgbClr val="D70000">
                    <a:alpha val="1902"/>
                  </a:srgbClr>
                </a:gs>
                <a:gs pos="100000">
                  <a:srgbClr val="D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6154184">
              <a:off x="618168" y="139580"/>
              <a:ext cx="576455" cy="336873"/>
            </a:xfrm>
            <a:prstGeom prst="ellipse">
              <a:avLst/>
            </a:prstGeom>
            <a:gradFill>
              <a:gsLst>
                <a:gs pos="0">
                  <a:srgbClr val="FFFF00">
                    <a:alpha val="29529"/>
                  </a:srgbClr>
                </a:gs>
                <a:gs pos="14286">
                  <a:srgbClr val="FFFF00">
                    <a:alpha val="27505"/>
                  </a:srgbClr>
                </a:gs>
                <a:gs pos="28571">
                  <a:srgbClr val="FFFF00">
                    <a:alpha val="22100"/>
                  </a:srgbClr>
                </a:gs>
                <a:gs pos="42857">
                  <a:srgbClr val="FFFF00">
                    <a:alpha val="15110"/>
                  </a:srgbClr>
                </a:gs>
                <a:gs pos="57143">
                  <a:srgbClr val="FFFF00">
                    <a:alpha val="8677"/>
                  </a:srgbClr>
                </a:gs>
                <a:gs pos="71429">
                  <a:srgbClr val="FFFF00">
                    <a:alpha val="4160"/>
                  </a:srgbClr>
                </a:gs>
                <a:gs pos="85714">
                  <a:srgbClr val="FFFF00">
                    <a:alpha val="1666"/>
                  </a:srgbClr>
                </a:gs>
                <a:gs pos="100000">
                  <a:srgbClr val="FFFF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3562645">
              <a:off x="1607960" y="3184094"/>
              <a:ext cx="229730" cy="53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9640913">
              <a:off x="3008627" y="3499557"/>
              <a:ext cx="218457" cy="773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6834991">
              <a:off x="310628" y="125268"/>
              <a:ext cx="66286" cy="15393"/>
            </a:xfrm>
            <a:prstGeom prst="ellipse">
              <a:avLst/>
            </a:prstGeom>
            <a:gradFill>
              <a:gsLst>
                <a:gs pos="0">
                  <a:srgbClr val="CCA58B">
                    <a:alpha val="13885"/>
                  </a:srgbClr>
                </a:gs>
                <a:gs pos="14286">
                  <a:srgbClr val="CCA58B">
                    <a:alpha val="12837"/>
                  </a:srgbClr>
                </a:gs>
                <a:gs pos="28571">
                  <a:srgbClr val="CCA58B">
                    <a:alpha val="10118"/>
                  </a:srgbClr>
                </a:gs>
                <a:gs pos="42857">
                  <a:srgbClr val="CCA58B">
                    <a:alpha val="6758"/>
                  </a:srgbClr>
                </a:gs>
                <a:gs pos="57143">
                  <a:srgbClr val="CCA58B">
                    <a:alpha val="3803"/>
                  </a:srgbClr>
                </a:gs>
                <a:gs pos="71429">
                  <a:srgbClr val="CCA58B">
                    <a:alpha val="1799"/>
                  </a:srgbClr>
                </a:gs>
                <a:gs pos="85714">
                  <a:srgbClr val="CCA58B">
                    <a:alpha val="715"/>
                  </a:srgbClr>
                </a:gs>
                <a:gs pos="100000">
                  <a:srgbClr val="CCA58B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6461049">
              <a:off x="946769" y="3566634"/>
              <a:ext cx="277147" cy="147528"/>
            </a:xfrm>
            <a:prstGeom prst="ellipse">
              <a:avLst/>
            </a:prstGeom>
            <a:gradFill>
              <a:gsLst>
                <a:gs pos="0">
                  <a:srgbClr val="450000">
                    <a:alpha val="32968"/>
                  </a:srgbClr>
                </a:gs>
                <a:gs pos="14286">
                  <a:srgbClr val="450000">
                    <a:alpha val="30764"/>
                  </a:srgbClr>
                </a:gs>
                <a:gs pos="28571">
                  <a:srgbClr val="450000">
                    <a:alpha val="24833"/>
                  </a:srgbClr>
                </a:gs>
                <a:gs pos="42857">
                  <a:srgbClr val="450000">
                    <a:alpha val="17075"/>
                  </a:srgbClr>
                </a:gs>
                <a:gs pos="57143">
                  <a:srgbClr val="450000">
                    <a:alpha val="9855"/>
                  </a:srgbClr>
                </a:gs>
                <a:gs pos="71429">
                  <a:srgbClr val="450000">
                    <a:alpha val="4740"/>
                  </a:srgbClr>
                </a:gs>
                <a:gs pos="85714">
                  <a:srgbClr val="450000">
                    <a:alpha val="1902"/>
                  </a:srgbClr>
                </a:gs>
                <a:gs pos="100000">
                  <a:srgbClr val="4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7081697">
              <a:off x="589277" y="242484"/>
              <a:ext cx="330348" cy="707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8795138">
              <a:off x="1644351" y="1648462"/>
              <a:ext cx="140103" cy="904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5487374">
              <a:off x="3111154" y="1629094"/>
              <a:ext cx="504263" cy="128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5762008">
              <a:off x="559496" y="212753"/>
              <a:ext cx="66229" cy="15826"/>
            </a:xfrm>
            <a:prstGeom prst="ellipse">
              <a:avLst/>
            </a:prstGeom>
            <a:gradFill>
              <a:gsLst>
                <a:gs pos="0">
                  <a:srgbClr val="8B5F7F">
                    <a:alpha val="13602"/>
                  </a:srgbClr>
                </a:gs>
                <a:gs pos="14286">
                  <a:srgbClr val="8B5F7F">
                    <a:alpha val="12574"/>
                  </a:srgbClr>
                </a:gs>
                <a:gs pos="28571">
                  <a:srgbClr val="8B5F7F">
                    <a:alpha val="9908"/>
                  </a:srgbClr>
                </a:gs>
                <a:gs pos="42857">
                  <a:srgbClr val="8B5F7F">
                    <a:alpha val="6615"/>
                  </a:srgbClr>
                </a:gs>
                <a:gs pos="57143">
                  <a:srgbClr val="8B5F7F">
                    <a:alpha val="3721"/>
                  </a:srgbClr>
                </a:gs>
                <a:gs pos="71429">
                  <a:srgbClr val="8B5F7F">
                    <a:alpha val="1759"/>
                  </a:srgbClr>
                </a:gs>
                <a:gs pos="85714">
                  <a:srgbClr val="8B5F7F">
                    <a:alpha val="699"/>
                  </a:srgbClr>
                </a:gs>
                <a:gs pos="100000">
                  <a:srgbClr val="8B5F7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4735416">
              <a:off x="563874" y="1821911"/>
              <a:ext cx="70772" cy="20422"/>
            </a:xfrm>
            <a:prstGeom prst="ellipse">
              <a:avLst/>
            </a:prstGeom>
            <a:gradFill>
              <a:gsLst>
                <a:gs pos="0">
                  <a:srgbClr val="823200">
                    <a:alpha val="18789"/>
                  </a:srgbClr>
                </a:gs>
                <a:gs pos="14286">
                  <a:srgbClr val="823200">
                    <a:alpha val="17410"/>
                  </a:srgbClr>
                </a:gs>
                <a:gs pos="28571">
                  <a:srgbClr val="823200">
                    <a:alpha val="13802"/>
                  </a:srgbClr>
                </a:gs>
                <a:gs pos="42857">
                  <a:srgbClr val="823200">
                    <a:alpha val="9282"/>
                  </a:srgbClr>
                </a:gs>
                <a:gs pos="57143">
                  <a:srgbClr val="823200">
                    <a:alpha val="5255"/>
                  </a:srgbClr>
                </a:gs>
                <a:gs pos="71429">
                  <a:srgbClr val="823200">
                    <a:alpha val="2495"/>
                  </a:srgbClr>
                </a:gs>
                <a:gs pos="85714">
                  <a:srgbClr val="823200">
                    <a:alpha val="994"/>
                  </a:srgbClr>
                </a:gs>
                <a:gs pos="100000">
                  <a:srgbClr val="8232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4986500">
              <a:off x="75822" y="2432696"/>
              <a:ext cx="572863" cy="44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10769865">
              <a:off x="281672" y="1796746"/>
              <a:ext cx="206681" cy="109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45"/>
                  </a:srgbClr>
                </a:gs>
                <a:gs pos="14286">
                  <a:srgbClr val="000000">
                    <a:alpha val="30742"/>
                  </a:srgbClr>
                </a:gs>
                <a:gs pos="28571">
                  <a:srgbClr val="000000">
                    <a:alpha val="24814"/>
                  </a:srgbClr>
                </a:gs>
                <a:gs pos="42857">
                  <a:srgbClr val="000000">
                    <a:alpha val="17062"/>
                  </a:srgbClr>
                </a:gs>
                <a:gs pos="57143">
                  <a:srgbClr val="000000">
                    <a:alpha val="9847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4846536">
              <a:off x="1341903" y="3017564"/>
              <a:ext cx="634317" cy="176848"/>
            </a:xfrm>
            <a:prstGeom prst="ellipse">
              <a:avLst/>
            </a:prstGeom>
            <a:gradFill>
              <a:gsLst>
                <a:gs pos="0">
                  <a:srgbClr val="FFFFFC">
                    <a:alpha val="32968"/>
                  </a:srgbClr>
                </a:gs>
                <a:gs pos="14286">
                  <a:srgbClr val="FFFFFC">
                    <a:alpha val="30764"/>
                  </a:srgbClr>
                </a:gs>
                <a:gs pos="28571">
                  <a:srgbClr val="FFFFFC">
                    <a:alpha val="24833"/>
                  </a:srgbClr>
                </a:gs>
                <a:gs pos="42857">
                  <a:srgbClr val="FFFFFC">
                    <a:alpha val="17075"/>
                  </a:srgbClr>
                </a:gs>
                <a:gs pos="57143">
                  <a:srgbClr val="FFFFFC">
                    <a:alpha val="9855"/>
                  </a:srgbClr>
                </a:gs>
                <a:gs pos="71429">
                  <a:srgbClr val="FFFFFC">
                    <a:alpha val="4740"/>
                  </a:srgbClr>
                </a:gs>
                <a:gs pos="85714">
                  <a:srgbClr val="FFFFFC">
                    <a:alpha val="1902"/>
                  </a:srgbClr>
                </a:gs>
                <a:gs pos="100000">
                  <a:srgbClr val="FFFFF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379454">
              <a:off x="1180135" y="3242489"/>
              <a:ext cx="209697" cy="119989"/>
            </a:xfrm>
            <a:prstGeom prst="ellipse">
              <a:avLst/>
            </a:prstGeom>
            <a:gradFill>
              <a:gsLst>
                <a:gs pos="0">
                  <a:srgbClr val="00007A">
                    <a:alpha val="32968"/>
                  </a:srgbClr>
                </a:gs>
                <a:gs pos="14286">
                  <a:srgbClr val="00007A">
                    <a:alpha val="30764"/>
                  </a:srgbClr>
                </a:gs>
                <a:gs pos="28571">
                  <a:srgbClr val="00007A">
                    <a:alpha val="24833"/>
                  </a:srgbClr>
                </a:gs>
                <a:gs pos="42857">
                  <a:srgbClr val="00007A">
                    <a:alpha val="17075"/>
                  </a:srgbClr>
                </a:gs>
                <a:gs pos="57143">
                  <a:srgbClr val="00007A">
                    <a:alpha val="9855"/>
                  </a:srgbClr>
                </a:gs>
                <a:gs pos="71429">
                  <a:srgbClr val="00007A">
                    <a:alpha val="4740"/>
                  </a:srgbClr>
                </a:gs>
                <a:gs pos="85714">
                  <a:srgbClr val="00007A">
                    <a:alpha val="1902"/>
                  </a:srgbClr>
                </a:gs>
                <a:gs pos="100000">
                  <a:srgbClr val="0000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8717058">
              <a:off x="579512" y="3236054"/>
              <a:ext cx="464030" cy="43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5706233">
              <a:off x="1047226" y="1137276"/>
              <a:ext cx="259922" cy="94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4684154">
              <a:off x="1265593" y="2745164"/>
              <a:ext cx="646237" cy="90492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-9819328">
              <a:off x="462626" y="1607652"/>
              <a:ext cx="116914" cy="59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8698479">
              <a:off x="314065" y="3507922"/>
              <a:ext cx="553343" cy="43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6477527">
              <a:off x="1808697" y="433538"/>
              <a:ext cx="285355" cy="50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-9892003">
              <a:off x="1311682" y="1879276"/>
              <a:ext cx="186413" cy="62464"/>
            </a:xfrm>
            <a:prstGeom prst="ellipse">
              <a:avLst/>
            </a:prstGeom>
            <a:gradFill>
              <a:gsLst>
                <a:gs pos="0">
                  <a:srgbClr val="0000FF">
                    <a:alpha val="32562"/>
                  </a:srgbClr>
                </a:gs>
                <a:gs pos="14286">
                  <a:srgbClr val="0000FF">
                    <a:alpha val="30378"/>
                  </a:srgbClr>
                </a:gs>
                <a:gs pos="28571">
                  <a:srgbClr val="0000FF">
                    <a:alpha val="24508"/>
                  </a:srgbClr>
                </a:gs>
                <a:gs pos="42857">
                  <a:srgbClr val="0000FF">
                    <a:alpha val="16840"/>
                  </a:srgbClr>
                </a:gs>
                <a:gs pos="57143">
                  <a:srgbClr val="0000FF">
                    <a:alpha val="9713"/>
                  </a:srgbClr>
                </a:gs>
                <a:gs pos="71429">
                  <a:srgbClr val="0000FF">
                    <a:alpha val="4670"/>
                  </a:srgbClr>
                </a:gs>
                <a:gs pos="85714">
                  <a:srgbClr val="0000FF">
                    <a:alpha val="1874"/>
                  </a:srgbClr>
                </a:gs>
                <a:gs pos="100000">
                  <a:srgbClr val="0000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10727628">
              <a:off x="1923659" y="2230812"/>
              <a:ext cx="485430" cy="225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3514779">
              <a:off x="1669683" y="2693068"/>
              <a:ext cx="70588" cy="19962"/>
            </a:xfrm>
            <a:prstGeom prst="ellipse">
              <a:avLst/>
            </a:prstGeom>
            <a:gradFill>
              <a:gsLst>
                <a:gs pos="0">
                  <a:srgbClr val="F7F1FC">
                    <a:alpha val="19019"/>
                  </a:srgbClr>
                </a:gs>
                <a:gs pos="14286">
                  <a:srgbClr val="F7F1FC">
                    <a:alpha val="17625"/>
                  </a:srgbClr>
                </a:gs>
                <a:gs pos="28571">
                  <a:srgbClr val="F7F1FC">
                    <a:alpha val="13976"/>
                  </a:srgbClr>
                </a:gs>
                <a:gs pos="42857">
                  <a:srgbClr val="F7F1FC">
                    <a:alpha val="9403"/>
                  </a:srgbClr>
                </a:gs>
                <a:gs pos="57143">
                  <a:srgbClr val="F7F1FC">
                    <a:alpha val="5324"/>
                  </a:srgbClr>
                </a:gs>
                <a:gs pos="71429">
                  <a:srgbClr val="F7F1FC">
                    <a:alpha val="2529"/>
                  </a:srgbClr>
                </a:gs>
                <a:gs pos="85714">
                  <a:srgbClr val="F7F1FC">
                    <a:alpha val="1008"/>
                  </a:srgbClr>
                </a:gs>
                <a:gs pos="100000">
                  <a:srgbClr val="F7F1FC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6332036">
              <a:off x="2805675" y="2690065"/>
              <a:ext cx="335858" cy="75430"/>
            </a:xfrm>
            <a:prstGeom prst="ellipse">
              <a:avLst/>
            </a:prstGeom>
            <a:gradFill>
              <a:gsLst>
                <a:gs pos="0">
                  <a:srgbClr val="0000FF">
                    <a:alpha val="32918"/>
                  </a:srgbClr>
                </a:gs>
                <a:gs pos="14286">
                  <a:srgbClr val="0000FF">
                    <a:alpha val="30717"/>
                  </a:srgbClr>
                </a:gs>
                <a:gs pos="28571">
                  <a:srgbClr val="0000FF">
                    <a:alpha val="24793"/>
                  </a:srgbClr>
                </a:gs>
                <a:gs pos="42857">
                  <a:srgbClr val="0000FF">
                    <a:alpha val="17047"/>
                  </a:srgbClr>
                </a:gs>
                <a:gs pos="57143">
                  <a:srgbClr val="0000FF">
                    <a:alpha val="9838"/>
                  </a:srgbClr>
                </a:gs>
                <a:gs pos="71429">
                  <a:srgbClr val="0000FF">
                    <a:alpha val="4732"/>
                  </a:srgbClr>
                </a:gs>
                <a:gs pos="85714">
                  <a:srgbClr val="0000FF">
                    <a:alpha val="1899"/>
                  </a:srgbClr>
                </a:gs>
                <a:gs pos="100000">
                  <a:srgbClr val="0000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7691063">
              <a:off x="1514026" y="2848610"/>
              <a:ext cx="533659" cy="97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9791226">
              <a:off x="338501" y="2888190"/>
              <a:ext cx="398167" cy="572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3834748">
              <a:off x="1746466" y="1555714"/>
              <a:ext cx="66489" cy="20041"/>
            </a:xfrm>
            <a:prstGeom prst="ellipse">
              <a:avLst/>
            </a:prstGeom>
            <a:gradFill>
              <a:gsLst>
                <a:gs pos="0">
                  <a:srgbClr val="753C6E">
                    <a:alpha val="19015"/>
                  </a:srgbClr>
                </a:gs>
                <a:gs pos="14286">
                  <a:srgbClr val="753C6E">
                    <a:alpha val="17622"/>
                  </a:srgbClr>
                </a:gs>
                <a:gs pos="28571">
                  <a:srgbClr val="753C6E">
                    <a:alpha val="13973"/>
                  </a:srgbClr>
                </a:gs>
                <a:gs pos="42857">
                  <a:srgbClr val="753C6E">
                    <a:alpha val="9401"/>
                  </a:srgbClr>
                </a:gs>
                <a:gs pos="57143">
                  <a:srgbClr val="753C6E">
                    <a:alpha val="5324"/>
                  </a:srgbClr>
                </a:gs>
                <a:gs pos="71429">
                  <a:srgbClr val="753C6E">
                    <a:alpha val="2528"/>
                  </a:srgbClr>
                </a:gs>
                <a:gs pos="85714">
                  <a:srgbClr val="753C6E">
                    <a:alpha val="1007"/>
                  </a:srgbClr>
                </a:gs>
                <a:gs pos="100000">
                  <a:srgbClr val="753C6E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6185882">
              <a:off x="2228032" y="3199443"/>
              <a:ext cx="66277" cy="15613"/>
            </a:xfrm>
            <a:prstGeom prst="ellipse">
              <a:avLst/>
            </a:prstGeom>
            <a:gradFill>
              <a:gsLst>
                <a:gs pos="0">
                  <a:srgbClr val="BA9B5F">
                    <a:alpha val="13751"/>
                  </a:srgbClr>
                </a:gs>
                <a:gs pos="14286">
                  <a:srgbClr val="BA9B5F">
                    <a:alpha val="12712"/>
                  </a:srgbClr>
                </a:gs>
                <a:gs pos="28571">
                  <a:srgbClr val="BA9B5F">
                    <a:alpha val="10019"/>
                  </a:srgbClr>
                </a:gs>
                <a:gs pos="42857">
                  <a:srgbClr val="BA9B5F">
                    <a:alpha val="6690"/>
                  </a:srgbClr>
                </a:gs>
                <a:gs pos="57143">
                  <a:srgbClr val="BA9B5F">
                    <a:alpha val="3764"/>
                  </a:srgbClr>
                </a:gs>
                <a:gs pos="71429">
                  <a:srgbClr val="BA9B5F">
                    <a:alpha val="1780"/>
                  </a:srgbClr>
                </a:gs>
                <a:gs pos="85714">
                  <a:srgbClr val="BA9B5F">
                    <a:alpha val="708"/>
                  </a:srgbClr>
                </a:gs>
                <a:gs pos="100000">
                  <a:srgbClr val="BA9B5F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6954014">
              <a:off x="-238487" y="1224225"/>
              <a:ext cx="582884" cy="94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4449108">
              <a:off x="925082" y="2126139"/>
              <a:ext cx="70214" cy="19797"/>
            </a:xfrm>
            <a:prstGeom prst="ellipse">
              <a:avLst/>
            </a:prstGeom>
            <a:gradFill>
              <a:gsLst>
                <a:gs pos="0">
                  <a:srgbClr val="85938F">
                    <a:alpha val="19163"/>
                  </a:srgbClr>
                </a:gs>
                <a:gs pos="14286">
                  <a:srgbClr val="85938F">
                    <a:alpha val="17760"/>
                  </a:srgbClr>
                </a:gs>
                <a:gs pos="28571">
                  <a:srgbClr val="85938F">
                    <a:alpha val="14086"/>
                  </a:srgbClr>
                </a:gs>
                <a:gs pos="42857">
                  <a:srgbClr val="85938F">
                    <a:alpha val="9478"/>
                  </a:srgbClr>
                </a:gs>
                <a:gs pos="57143">
                  <a:srgbClr val="85938F">
                    <a:alpha val="5368"/>
                  </a:srgbClr>
                </a:gs>
                <a:gs pos="71429">
                  <a:srgbClr val="85938F">
                    <a:alpha val="2550"/>
                  </a:srgbClr>
                </a:gs>
                <a:gs pos="85714">
                  <a:srgbClr val="85938F">
                    <a:alpha val="1016"/>
                  </a:srgbClr>
                </a:gs>
                <a:gs pos="100000">
                  <a:srgbClr val="85938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4309012">
              <a:off x="924691" y="-123683"/>
              <a:ext cx="543716" cy="375057"/>
            </a:xfrm>
            <a:prstGeom prst="ellipse">
              <a:avLst/>
            </a:prstGeom>
            <a:gradFill>
              <a:gsLst>
                <a:gs pos="0">
                  <a:srgbClr val="A10000">
                    <a:alpha val="32968"/>
                  </a:srgbClr>
                </a:gs>
                <a:gs pos="14286">
                  <a:srgbClr val="A10000">
                    <a:alpha val="30764"/>
                  </a:srgbClr>
                </a:gs>
                <a:gs pos="28571">
                  <a:srgbClr val="A10000">
                    <a:alpha val="24833"/>
                  </a:srgbClr>
                </a:gs>
                <a:gs pos="42857">
                  <a:srgbClr val="A10000">
                    <a:alpha val="17075"/>
                  </a:srgbClr>
                </a:gs>
                <a:gs pos="57143">
                  <a:srgbClr val="A10000">
                    <a:alpha val="9855"/>
                  </a:srgbClr>
                </a:gs>
                <a:gs pos="71429">
                  <a:srgbClr val="A10000">
                    <a:alpha val="4740"/>
                  </a:srgbClr>
                </a:gs>
                <a:gs pos="85714">
                  <a:srgbClr val="A10000">
                    <a:alpha val="1902"/>
                  </a:srgbClr>
                </a:gs>
                <a:gs pos="100000">
                  <a:srgbClr val="A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10648318">
              <a:off x="2140936" y="774937"/>
              <a:ext cx="66987" cy="15644"/>
            </a:xfrm>
            <a:prstGeom prst="ellipse">
              <a:avLst/>
            </a:prstGeom>
            <a:gradFill>
              <a:gsLst>
                <a:gs pos="0">
                  <a:srgbClr val="CCC1BD">
                    <a:alpha val="14332"/>
                  </a:srgbClr>
                </a:gs>
                <a:gs pos="14286">
                  <a:srgbClr val="CCC1BD">
                    <a:alpha val="13253"/>
                  </a:srgbClr>
                </a:gs>
                <a:gs pos="28571">
                  <a:srgbClr val="CCC1BD">
                    <a:alpha val="10452"/>
                  </a:srgbClr>
                </a:gs>
                <a:gs pos="42857">
                  <a:srgbClr val="CCC1BD">
                    <a:alpha val="6985"/>
                  </a:srgbClr>
                </a:gs>
                <a:gs pos="57143">
                  <a:srgbClr val="CCC1BD">
                    <a:alpha val="3933"/>
                  </a:srgbClr>
                </a:gs>
                <a:gs pos="71429">
                  <a:srgbClr val="CCC1BD">
                    <a:alpha val="1861"/>
                  </a:srgbClr>
                </a:gs>
                <a:gs pos="85714">
                  <a:srgbClr val="CCC1BD">
                    <a:alpha val="740"/>
                  </a:srgbClr>
                </a:gs>
                <a:gs pos="100000">
                  <a:srgbClr val="CCC1BD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6645784">
              <a:off x="243930" y="820838"/>
              <a:ext cx="66815" cy="15386"/>
            </a:xfrm>
            <a:prstGeom prst="ellipse">
              <a:avLst/>
            </a:prstGeom>
            <a:gradFill>
              <a:gsLst>
                <a:gs pos="0">
                  <a:srgbClr val="D2AD00">
                    <a:alpha val="14173"/>
                  </a:srgbClr>
                </a:gs>
                <a:gs pos="14286">
                  <a:srgbClr val="D2AD00">
                    <a:alpha val="13106"/>
                  </a:srgbClr>
                </a:gs>
                <a:gs pos="28571">
                  <a:srgbClr val="D2AD00">
                    <a:alpha val="10333"/>
                  </a:srgbClr>
                </a:gs>
                <a:gs pos="42857">
                  <a:srgbClr val="D2AD00">
                    <a:alpha val="6904"/>
                  </a:srgbClr>
                </a:gs>
                <a:gs pos="57143">
                  <a:srgbClr val="D2AD00">
                    <a:alpha val="3887"/>
                  </a:srgbClr>
                </a:gs>
                <a:gs pos="71429">
                  <a:srgbClr val="D2AD00">
                    <a:alpha val="1839"/>
                  </a:srgbClr>
                </a:gs>
                <a:gs pos="85714">
                  <a:srgbClr val="D2AD00">
                    <a:alpha val="731"/>
                  </a:srgbClr>
                </a:gs>
                <a:gs pos="100000">
                  <a:srgbClr val="D2AD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9259285">
              <a:off x="1828265" y="350418"/>
              <a:ext cx="333235" cy="83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5204165">
              <a:off x="3137108" y="660539"/>
              <a:ext cx="569229" cy="64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-8838467">
              <a:off x="2682671" y="1356781"/>
              <a:ext cx="283286" cy="52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10769228">
              <a:off x="2307913" y="73554"/>
              <a:ext cx="534558" cy="45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4840963">
              <a:off x="902092" y="3241241"/>
              <a:ext cx="377941" cy="118396"/>
            </a:xfrm>
            <a:prstGeom prst="ellipse">
              <a:avLst/>
            </a:prstGeom>
            <a:gradFill>
              <a:gsLst>
                <a:gs pos="0">
                  <a:srgbClr val="700000">
                    <a:alpha val="32968"/>
                  </a:srgbClr>
                </a:gs>
                <a:gs pos="14286">
                  <a:srgbClr val="700000">
                    <a:alpha val="30764"/>
                  </a:srgbClr>
                </a:gs>
                <a:gs pos="28571">
                  <a:srgbClr val="700000">
                    <a:alpha val="24833"/>
                  </a:srgbClr>
                </a:gs>
                <a:gs pos="42857">
                  <a:srgbClr val="700000">
                    <a:alpha val="17075"/>
                  </a:srgbClr>
                </a:gs>
                <a:gs pos="57143">
                  <a:srgbClr val="700000">
                    <a:alpha val="9855"/>
                  </a:srgbClr>
                </a:gs>
                <a:gs pos="71429">
                  <a:srgbClr val="700000">
                    <a:alpha val="4740"/>
                  </a:srgbClr>
                </a:gs>
                <a:gs pos="85714">
                  <a:srgbClr val="700000">
                    <a:alpha val="1902"/>
                  </a:srgbClr>
                </a:gs>
                <a:gs pos="100000">
                  <a:srgbClr val="7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5881827">
              <a:off x="1733383" y="2335011"/>
              <a:ext cx="434673" cy="72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6418915">
              <a:off x="3091562" y="449449"/>
              <a:ext cx="309673" cy="94325"/>
            </a:xfrm>
            <a:prstGeom prst="ellipse">
              <a:avLst/>
            </a:prstGeom>
            <a:gradFill>
              <a:gsLst>
                <a:gs pos="0">
                  <a:srgbClr val="0000FF">
                    <a:alpha val="25337"/>
                  </a:srgbClr>
                </a:gs>
                <a:gs pos="14286">
                  <a:srgbClr val="0000FF">
                    <a:alpha val="23551"/>
                  </a:srgbClr>
                </a:gs>
                <a:gs pos="28571">
                  <a:srgbClr val="0000FF">
                    <a:alpha val="18821"/>
                  </a:srgbClr>
                </a:gs>
                <a:gs pos="42857">
                  <a:srgbClr val="0000FF">
                    <a:alpha val="12783"/>
                  </a:srgbClr>
                </a:gs>
                <a:gs pos="57143">
                  <a:srgbClr val="0000FF">
                    <a:alpha val="7298"/>
                  </a:srgbClr>
                </a:gs>
                <a:gs pos="71429">
                  <a:srgbClr val="0000FF">
                    <a:alpha val="3485"/>
                  </a:srgbClr>
                </a:gs>
                <a:gs pos="85714">
                  <a:srgbClr val="0000FF">
                    <a:alpha val="1393"/>
                  </a:srgbClr>
                </a:gs>
                <a:gs pos="100000">
                  <a:srgbClr val="0000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5930750">
              <a:off x="3070301" y="1353704"/>
              <a:ext cx="612382" cy="54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10689567">
              <a:off x="792133" y="2541629"/>
              <a:ext cx="70770" cy="19797"/>
            </a:xfrm>
            <a:prstGeom prst="ellipse">
              <a:avLst/>
            </a:prstGeom>
            <a:gradFill>
              <a:gsLst>
                <a:gs pos="0">
                  <a:srgbClr val="5D514D">
                    <a:alpha val="19218"/>
                  </a:srgbClr>
                </a:gs>
                <a:gs pos="14286">
                  <a:srgbClr val="5D514D">
                    <a:alpha val="17811"/>
                  </a:srgbClr>
                </a:gs>
                <a:gs pos="28571">
                  <a:srgbClr val="5D514D">
                    <a:alpha val="14127"/>
                  </a:srgbClr>
                </a:gs>
                <a:gs pos="42857">
                  <a:srgbClr val="5D514D">
                    <a:alpha val="9507"/>
                  </a:srgbClr>
                </a:gs>
                <a:gs pos="57143">
                  <a:srgbClr val="5D514D">
                    <a:alpha val="5385"/>
                  </a:srgbClr>
                </a:gs>
                <a:gs pos="71429">
                  <a:srgbClr val="5D514D">
                    <a:alpha val="2558"/>
                  </a:srgbClr>
                </a:gs>
                <a:gs pos="85714">
                  <a:srgbClr val="5D514D">
                    <a:alpha val="1019"/>
                  </a:srgbClr>
                </a:gs>
                <a:gs pos="100000">
                  <a:srgbClr val="5D514D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6791218">
              <a:off x="3309324" y="2112278"/>
              <a:ext cx="407345" cy="39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8182651">
              <a:off x="495851" y="3508010"/>
              <a:ext cx="585392" cy="454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3186572">
              <a:off x="1789031" y="3184675"/>
              <a:ext cx="556156" cy="269011"/>
            </a:xfrm>
            <a:prstGeom prst="ellipse">
              <a:avLst/>
            </a:prstGeom>
            <a:gradFill>
              <a:gsLst>
                <a:gs pos="0">
                  <a:srgbClr val="FFFF00">
                    <a:alpha val="16329"/>
                  </a:srgbClr>
                </a:gs>
                <a:gs pos="14286">
                  <a:srgbClr val="FFFF00">
                    <a:alpha val="15113"/>
                  </a:srgbClr>
                </a:gs>
                <a:gs pos="28571">
                  <a:srgbClr val="FFFF00">
                    <a:alpha val="11946"/>
                  </a:srgbClr>
                </a:gs>
                <a:gs pos="42857">
                  <a:srgbClr val="FFFF00">
                    <a:alpha val="8006"/>
                  </a:srgbClr>
                </a:gs>
                <a:gs pos="57143">
                  <a:srgbClr val="FFFF00">
                    <a:alpha val="4519"/>
                  </a:srgbClr>
                </a:gs>
                <a:gs pos="71429">
                  <a:srgbClr val="FFFF00">
                    <a:alpha val="2141"/>
                  </a:srgbClr>
                </a:gs>
                <a:gs pos="85714">
                  <a:srgbClr val="FFFF00">
                    <a:alpha val="852"/>
                  </a:srgbClr>
                </a:gs>
                <a:gs pos="100000">
                  <a:srgbClr val="FFFF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932897">
              <a:off x="2909347" y="1426227"/>
              <a:ext cx="556823" cy="85550"/>
            </a:xfrm>
            <a:prstGeom prst="ellipse">
              <a:avLst/>
            </a:prstGeom>
            <a:gradFill>
              <a:gsLst>
                <a:gs pos="0">
                  <a:srgbClr val="FF6800">
                    <a:alpha val="32968"/>
                  </a:srgbClr>
                </a:gs>
                <a:gs pos="14286">
                  <a:srgbClr val="FF6800">
                    <a:alpha val="30764"/>
                  </a:srgbClr>
                </a:gs>
                <a:gs pos="28571">
                  <a:srgbClr val="FF6800">
                    <a:alpha val="24833"/>
                  </a:srgbClr>
                </a:gs>
                <a:gs pos="42857">
                  <a:srgbClr val="FF6800">
                    <a:alpha val="17075"/>
                  </a:srgbClr>
                </a:gs>
                <a:gs pos="57143">
                  <a:srgbClr val="FF6800">
                    <a:alpha val="9855"/>
                  </a:srgbClr>
                </a:gs>
                <a:gs pos="71429">
                  <a:srgbClr val="FF6800">
                    <a:alpha val="4740"/>
                  </a:srgbClr>
                </a:gs>
                <a:gs pos="85714">
                  <a:srgbClr val="FF6800">
                    <a:alpha val="1902"/>
                  </a:srgbClr>
                </a:gs>
                <a:gs pos="100000">
                  <a:srgbClr val="FF6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6120088">
              <a:off x="375340" y="639189"/>
              <a:ext cx="399979" cy="426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3053390">
              <a:off x="48102" y="1697846"/>
              <a:ext cx="338164" cy="183536"/>
            </a:xfrm>
            <a:prstGeom prst="ellipse">
              <a:avLst/>
            </a:prstGeom>
            <a:gradFill>
              <a:gsLst>
                <a:gs pos="0">
                  <a:srgbClr val="B54D00">
                    <a:alpha val="32817"/>
                  </a:srgbClr>
                </a:gs>
                <a:gs pos="14286">
                  <a:srgbClr val="B54D00">
                    <a:alpha val="30620"/>
                  </a:srgbClr>
                </a:gs>
                <a:gs pos="28571">
                  <a:srgbClr val="B54D00">
                    <a:alpha val="24712"/>
                  </a:srgbClr>
                </a:gs>
                <a:gs pos="42857">
                  <a:srgbClr val="B54D00">
                    <a:alpha val="16988"/>
                  </a:srgbClr>
                </a:gs>
                <a:gs pos="57143">
                  <a:srgbClr val="B54D00">
                    <a:alpha val="9802"/>
                  </a:srgbClr>
                </a:gs>
                <a:gs pos="71429">
                  <a:srgbClr val="B54D00">
                    <a:alpha val="4714"/>
                  </a:srgbClr>
                </a:gs>
                <a:gs pos="85714">
                  <a:srgbClr val="B54D00">
                    <a:alpha val="1891"/>
                  </a:srgbClr>
                </a:gs>
                <a:gs pos="100000">
                  <a:srgbClr val="B54D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5181603">
              <a:off x="2602787" y="2574766"/>
              <a:ext cx="70668" cy="20113"/>
            </a:xfrm>
            <a:prstGeom prst="ellipse">
              <a:avLst/>
            </a:prstGeom>
            <a:gradFill>
              <a:gsLst>
                <a:gs pos="0">
                  <a:srgbClr val="816814">
                    <a:alpha val="18949"/>
                  </a:srgbClr>
                </a:gs>
                <a:gs pos="14286">
                  <a:srgbClr val="816814">
                    <a:alpha val="17560"/>
                  </a:srgbClr>
                </a:gs>
                <a:gs pos="28571">
                  <a:srgbClr val="816814">
                    <a:alpha val="13923"/>
                  </a:srgbClr>
                </a:gs>
                <a:gs pos="42857">
                  <a:srgbClr val="816814">
                    <a:alpha val="9366"/>
                  </a:srgbClr>
                </a:gs>
                <a:gs pos="57143">
                  <a:srgbClr val="816814">
                    <a:alpha val="5303"/>
                  </a:srgbClr>
                </a:gs>
                <a:gs pos="71429">
                  <a:srgbClr val="816814">
                    <a:alpha val="2518"/>
                  </a:srgbClr>
                </a:gs>
                <a:gs pos="85714">
                  <a:srgbClr val="816814">
                    <a:alpha val="1004"/>
                  </a:srgbClr>
                </a:gs>
                <a:gs pos="100000">
                  <a:srgbClr val="816814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4762662">
              <a:off x="2516051" y="1912475"/>
              <a:ext cx="367913" cy="583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4515145">
              <a:off x="-204162" y="1667047"/>
              <a:ext cx="476286" cy="152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6772180">
              <a:off x="209828" y="544187"/>
              <a:ext cx="70775" cy="20638"/>
            </a:xfrm>
            <a:prstGeom prst="ellipse">
              <a:avLst/>
            </a:prstGeom>
            <a:gradFill>
              <a:gsLst>
                <a:gs pos="0">
                  <a:srgbClr val="440000">
                    <a:alpha val="18613"/>
                  </a:srgbClr>
                </a:gs>
                <a:gs pos="14286">
                  <a:srgbClr val="440000">
                    <a:alpha val="17246"/>
                  </a:srgbClr>
                </a:gs>
                <a:gs pos="28571">
                  <a:srgbClr val="440000">
                    <a:alpha val="13669"/>
                  </a:srgbClr>
                </a:gs>
                <a:gs pos="42857">
                  <a:srgbClr val="440000">
                    <a:alpha val="9191"/>
                  </a:srgbClr>
                </a:gs>
                <a:gs pos="57143">
                  <a:srgbClr val="440000">
                    <a:alpha val="5202"/>
                  </a:srgbClr>
                </a:gs>
                <a:gs pos="71429">
                  <a:srgbClr val="440000">
                    <a:alpha val="2470"/>
                  </a:srgbClr>
                </a:gs>
                <a:gs pos="85714">
                  <a:srgbClr val="440000">
                    <a:alpha val="984"/>
                  </a:srgbClr>
                </a:gs>
                <a:gs pos="100000">
                  <a:srgbClr val="4400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7578667">
              <a:off x="3013049" y="2677838"/>
              <a:ext cx="266557" cy="96835"/>
            </a:xfrm>
            <a:prstGeom prst="ellipse">
              <a:avLst/>
            </a:prstGeom>
            <a:gradFill>
              <a:gsLst>
                <a:gs pos="0">
                  <a:srgbClr val="0000FF">
                    <a:alpha val="32855"/>
                  </a:srgbClr>
                </a:gs>
                <a:gs pos="14286">
                  <a:srgbClr val="0000FF">
                    <a:alpha val="30657"/>
                  </a:srgbClr>
                </a:gs>
                <a:gs pos="28571">
                  <a:srgbClr val="0000FF">
                    <a:alpha val="24743"/>
                  </a:srgbClr>
                </a:gs>
                <a:gs pos="42857">
                  <a:srgbClr val="0000FF">
                    <a:alpha val="17010"/>
                  </a:srgbClr>
                </a:gs>
                <a:gs pos="57143">
                  <a:srgbClr val="0000FF">
                    <a:alpha val="9815"/>
                  </a:srgbClr>
                </a:gs>
                <a:gs pos="71429">
                  <a:srgbClr val="0000FF">
                    <a:alpha val="4721"/>
                  </a:srgbClr>
                </a:gs>
                <a:gs pos="85714">
                  <a:srgbClr val="0000FF">
                    <a:alpha val="1894"/>
                  </a:srgbClr>
                </a:gs>
                <a:gs pos="100000">
                  <a:srgbClr val="0000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10270063">
              <a:off x="2360034" y="997054"/>
              <a:ext cx="583232" cy="56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9471451">
              <a:off x="1169657" y="3061689"/>
              <a:ext cx="524491" cy="139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4427085">
              <a:off x="2000181" y="2850641"/>
              <a:ext cx="694521" cy="5522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6938672">
              <a:off x="97233" y="765059"/>
              <a:ext cx="649125" cy="255463"/>
            </a:xfrm>
            <a:prstGeom prst="ellipse">
              <a:avLst/>
            </a:prstGeom>
            <a:gradFill>
              <a:gsLst>
                <a:gs pos="0">
                  <a:srgbClr val="FF0000">
                    <a:alpha val="18645"/>
                  </a:srgbClr>
                </a:gs>
                <a:gs pos="14286">
                  <a:srgbClr val="FF0000">
                    <a:alpha val="17276"/>
                  </a:srgbClr>
                </a:gs>
                <a:gs pos="28571">
                  <a:srgbClr val="FF0000">
                    <a:alpha val="13693"/>
                  </a:srgbClr>
                </a:gs>
                <a:gs pos="42857">
                  <a:srgbClr val="FF0000">
                    <a:alpha val="9207"/>
                  </a:srgbClr>
                </a:gs>
                <a:gs pos="57143">
                  <a:srgbClr val="FF0000">
                    <a:alpha val="5212"/>
                  </a:srgbClr>
                </a:gs>
                <a:gs pos="71429">
                  <a:srgbClr val="FF0000">
                    <a:alpha val="2474"/>
                  </a:srgbClr>
                </a:gs>
                <a:gs pos="85714">
                  <a:srgbClr val="FF0000">
                    <a:alpha val="986"/>
                  </a:srgbClr>
                </a:gs>
                <a:gs pos="100000">
                  <a:srgbClr val="FF00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5276668">
              <a:off x="1644851" y="1173837"/>
              <a:ext cx="638958" cy="108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6238729">
              <a:off x="989485" y="719055"/>
              <a:ext cx="531805" cy="87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5734585">
              <a:off x="2635037" y="2611987"/>
              <a:ext cx="613696" cy="55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4617079">
              <a:off x="1840760" y="418445"/>
              <a:ext cx="572304" cy="44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3378404">
              <a:off x="1326485" y="3450683"/>
              <a:ext cx="625990" cy="2038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10761567">
              <a:off x="3204564" y="3303041"/>
              <a:ext cx="199793" cy="42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4275618">
              <a:off x="884074" y="1118853"/>
              <a:ext cx="569167" cy="513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113051">
              <a:off x="3204481" y="3335986"/>
              <a:ext cx="660400" cy="539618"/>
            </a:xfrm>
            <a:prstGeom prst="ellipse">
              <a:avLst/>
            </a:prstGeom>
            <a:gradFill>
              <a:gsLst>
                <a:gs pos="0">
                  <a:srgbClr val="F0FFF7">
                    <a:alpha val="32968"/>
                  </a:srgbClr>
                </a:gs>
                <a:gs pos="14286">
                  <a:srgbClr val="F0FFF7">
                    <a:alpha val="30764"/>
                  </a:srgbClr>
                </a:gs>
                <a:gs pos="28571">
                  <a:srgbClr val="F0FFF7">
                    <a:alpha val="24833"/>
                  </a:srgbClr>
                </a:gs>
                <a:gs pos="42857">
                  <a:srgbClr val="F0FFF7">
                    <a:alpha val="17075"/>
                  </a:srgbClr>
                </a:gs>
                <a:gs pos="57143">
                  <a:srgbClr val="F0FFF7">
                    <a:alpha val="9855"/>
                  </a:srgbClr>
                </a:gs>
                <a:gs pos="71429">
                  <a:srgbClr val="F0FFF7">
                    <a:alpha val="4740"/>
                  </a:srgbClr>
                </a:gs>
                <a:gs pos="85714">
                  <a:srgbClr val="F0FFF7">
                    <a:alpha val="1902"/>
                  </a:srgbClr>
                </a:gs>
                <a:gs pos="100000">
                  <a:srgbClr val="F0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3218338">
              <a:off x="1427755" y="955736"/>
              <a:ext cx="342822" cy="501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5814199">
              <a:off x="2741212" y="2613219"/>
              <a:ext cx="481473" cy="78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417931">
              <a:off x="43290" y="1127125"/>
              <a:ext cx="584228" cy="62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6967181">
              <a:off x="3002470" y="1630895"/>
              <a:ext cx="276688" cy="150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8941595">
              <a:off x="124453" y="2081505"/>
              <a:ext cx="423853" cy="45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6893447">
              <a:off x="490819" y="2888879"/>
              <a:ext cx="312503" cy="128087"/>
            </a:xfrm>
            <a:prstGeom prst="ellipse">
              <a:avLst/>
            </a:prstGeom>
            <a:gradFill>
              <a:gsLst>
                <a:gs pos="0">
                  <a:srgbClr val="000000">
                    <a:alpha val="31916"/>
                  </a:srgbClr>
                </a:gs>
                <a:gs pos="14286">
                  <a:srgbClr val="000000">
                    <a:alpha val="29765"/>
                  </a:srgbClr>
                </a:gs>
                <a:gs pos="28571">
                  <a:srgbClr val="000000">
                    <a:alpha val="23993"/>
                  </a:srgbClr>
                </a:gs>
                <a:gs pos="42857">
                  <a:srgbClr val="000000">
                    <a:alpha val="16468"/>
                  </a:srgbClr>
                </a:gs>
                <a:gs pos="57143">
                  <a:srgbClr val="000000">
                    <a:alpha val="9490"/>
                  </a:srgbClr>
                </a:gs>
                <a:gs pos="71429">
                  <a:srgbClr val="000000">
                    <a:alpha val="4560"/>
                  </a:srgbClr>
                </a:gs>
                <a:gs pos="85714">
                  <a:srgbClr val="000000">
                    <a:alpha val="1829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9530439">
              <a:off x="158830" y="2196773"/>
              <a:ext cx="535195" cy="369908"/>
            </a:xfrm>
            <a:prstGeom prst="ellipse">
              <a:avLst/>
            </a:prstGeom>
            <a:gradFill>
              <a:gsLst>
                <a:gs pos="0">
                  <a:srgbClr val="FFFF00">
                    <a:alpha val="11751"/>
                  </a:srgbClr>
                </a:gs>
                <a:gs pos="14286">
                  <a:srgbClr val="FFFF00">
                    <a:alpha val="10854"/>
                  </a:srgbClr>
                </a:gs>
                <a:gs pos="28571">
                  <a:srgbClr val="FFFF00">
                    <a:alpha val="8534"/>
                  </a:srgbClr>
                </a:gs>
                <a:gs pos="42857">
                  <a:srgbClr val="FFFF00">
                    <a:alpha val="5683"/>
                  </a:srgbClr>
                </a:gs>
                <a:gs pos="57143">
                  <a:srgbClr val="FFFF00">
                    <a:alpha val="3190"/>
                  </a:srgbClr>
                </a:gs>
                <a:gs pos="71429">
                  <a:srgbClr val="FFFF00">
                    <a:alpha val="1506"/>
                  </a:srgbClr>
                </a:gs>
                <a:gs pos="85714">
                  <a:srgbClr val="FFFF00">
                    <a:alpha val="598"/>
                  </a:srgbClr>
                </a:gs>
                <a:gs pos="100000">
                  <a:srgbClr val="FFFF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8699402">
              <a:off x="213152" y="3582581"/>
              <a:ext cx="591517" cy="570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5399748">
              <a:off x="2659406" y="2244375"/>
              <a:ext cx="49298" cy="49291"/>
            </a:xfrm>
            <a:prstGeom prst="ellipse">
              <a:avLst/>
            </a:prstGeom>
            <a:gradFill>
              <a:gsLst>
                <a:gs pos="0">
                  <a:srgbClr val="3F473D">
                    <a:alpha val="19907"/>
                  </a:srgbClr>
                </a:gs>
                <a:gs pos="14286">
                  <a:srgbClr val="3F473D">
                    <a:alpha val="18456"/>
                  </a:srgbClr>
                </a:gs>
                <a:gs pos="28571">
                  <a:srgbClr val="3F473D">
                    <a:alpha val="14651"/>
                  </a:srgbClr>
                </a:gs>
                <a:gs pos="42857">
                  <a:srgbClr val="3F473D">
                    <a:alpha val="9869"/>
                  </a:srgbClr>
                </a:gs>
                <a:gs pos="57143">
                  <a:srgbClr val="3F473D">
                    <a:alpha val="5595"/>
                  </a:srgbClr>
                </a:gs>
                <a:gs pos="71429">
                  <a:srgbClr val="3F473D">
                    <a:alpha val="2659"/>
                  </a:srgbClr>
                </a:gs>
                <a:gs pos="85714">
                  <a:srgbClr val="3F473D">
                    <a:alpha val="1060"/>
                  </a:srgbClr>
                </a:gs>
                <a:gs pos="100000">
                  <a:srgbClr val="3F473D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4746945">
              <a:off x="1108280" y="2882276"/>
              <a:ext cx="755520" cy="726296"/>
            </a:xfrm>
            <a:prstGeom prst="ellipse">
              <a:avLst/>
            </a:prstGeom>
            <a:gradFill>
              <a:gsLst>
                <a:gs pos="0">
                  <a:srgbClr val="DFFFF9">
                    <a:alpha val="32968"/>
                  </a:srgbClr>
                </a:gs>
                <a:gs pos="14286">
                  <a:srgbClr val="DFFFF9">
                    <a:alpha val="30764"/>
                  </a:srgbClr>
                </a:gs>
                <a:gs pos="28571">
                  <a:srgbClr val="DFFFF9">
                    <a:alpha val="24833"/>
                  </a:srgbClr>
                </a:gs>
                <a:gs pos="42857">
                  <a:srgbClr val="DFFFF9">
                    <a:alpha val="17075"/>
                  </a:srgbClr>
                </a:gs>
                <a:gs pos="57143">
                  <a:srgbClr val="DFFFF9">
                    <a:alpha val="9855"/>
                  </a:srgbClr>
                </a:gs>
                <a:gs pos="71429">
                  <a:srgbClr val="DFFFF9">
                    <a:alpha val="4740"/>
                  </a:srgbClr>
                </a:gs>
                <a:gs pos="85714">
                  <a:srgbClr val="DFFFF9">
                    <a:alpha val="1902"/>
                  </a:srgbClr>
                </a:gs>
                <a:gs pos="100000">
                  <a:srgbClr val="D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9589174">
              <a:off x="500746" y="3081813"/>
              <a:ext cx="549642" cy="39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5121050">
              <a:off x="2438859" y="2962723"/>
              <a:ext cx="532308" cy="71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4902828">
              <a:off x="1348337" y="1281336"/>
              <a:ext cx="464787" cy="1196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-9622313">
              <a:off x="1808919" y="2820713"/>
              <a:ext cx="573005" cy="34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-8217099">
              <a:off x="2105402" y="1835644"/>
              <a:ext cx="617677" cy="1471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4339613">
              <a:off x="787942" y="447812"/>
              <a:ext cx="330300" cy="51379"/>
            </a:xfrm>
            <a:prstGeom prst="ellipse">
              <a:avLst/>
            </a:prstGeom>
            <a:gradFill>
              <a:gsLst>
                <a:gs pos="0">
                  <a:srgbClr val="FFFF00">
                    <a:alpha val="8901"/>
                  </a:srgbClr>
                </a:gs>
                <a:gs pos="14286">
                  <a:srgbClr val="FFFF00">
                    <a:alpha val="8211"/>
                  </a:srgbClr>
                </a:gs>
                <a:gs pos="28571">
                  <a:srgbClr val="FFFF00">
                    <a:alpha val="6436"/>
                  </a:srgbClr>
                </a:gs>
                <a:gs pos="42857">
                  <a:srgbClr val="FFFF00">
                    <a:alpha val="4270"/>
                  </a:srgbClr>
                </a:gs>
                <a:gs pos="57143">
                  <a:srgbClr val="FFFF00">
                    <a:alpha val="2389"/>
                  </a:srgbClr>
                </a:gs>
                <a:gs pos="71429">
                  <a:srgbClr val="FFFF00">
                    <a:alpha val="1125"/>
                  </a:srgbClr>
                </a:gs>
                <a:gs pos="85714">
                  <a:srgbClr val="FFFF00">
                    <a:alpha val="447"/>
                  </a:srgbClr>
                </a:gs>
                <a:gs pos="100000">
                  <a:srgbClr val="FFFF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-9214257">
              <a:off x="82972" y="1397690"/>
              <a:ext cx="417864" cy="85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9371657">
              <a:off x="400449" y="2852503"/>
              <a:ext cx="217561" cy="85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10245840">
              <a:off x="2444940" y="1147537"/>
              <a:ext cx="439053" cy="328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9199528">
              <a:off x="210042" y="1713926"/>
              <a:ext cx="519348" cy="592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8113289">
              <a:off x="1722294" y="274550"/>
              <a:ext cx="310631" cy="49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3482875">
              <a:off x="658502" y="799663"/>
              <a:ext cx="708965" cy="553427"/>
            </a:xfrm>
            <a:prstGeom prst="ellipse">
              <a:avLst/>
            </a:prstGeom>
            <a:gradFill>
              <a:gsLst>
                <a:gs pos="0">
                  <a:srgbClr val="FFFF00">
                    <a:alpha val="26373"/>
                  </a:srgbClr>
                </a:gs>
                <a:gs pos="14286">
                  <a:srgbClr val="FFFF00">
                    <a:alpha val="24527"/>
                  </a:srgbClr>
                </a:gs>
                <a:gs pos="28571">
                  <a:srgbClr val="FFFF00">
                    <a:alpha val="19627"/>
                  </a:srgbClr>
                </a:gs>
                <a:gs pos="42857">
                  <a:srgbClr val="FFFF00">
                    <a:alpha val="13351"/>
                  </a:srgbClr>
                </a:gs>
                <a:gs pos="57143">
                  <a:srgbClr val="FFFF00">
                    <a:alpha val="7634"/>
                  </a:srgbClr>
                </a:gs>
                <a:gs pos="71429">
                  <a:srgbClr val="FFFF00">
                    <a:alpha val="3649"/>
                  </a:srgbClr>
                </a:gs>
                <a:gs pos="85714">
                  <a:srgbClr val="FFFF00">
                    <a:alpha val="1459"/>
                  </a:srgbClr>
                </a:gs>
                <a:gs pos="100000">
                  <a:srgbClr val="FFFF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436358">
              <a:off x="856535" y="3015118"/>
              <a:ext cx="611058" cy="115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7498735">
              <a:off x="1198614" y="2835918"/>
              <a:ext cx="522001" cy="300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5885366">
              <a:off x="1576282" y="2487581"/>
              <a:ext cx="490722" cy="84279"/>
            </a:xfrm>
            <a:prstGeom prst="ellipse">
              <a:avLst/>
            </a:prstGeom>
            <a:gradFill>
              <a:gsLst>
                <a:gs pos="0">
                  <a:srgbClr val="570000">
                    <a:alpha val="32968"/>
                  </a:srgbClr>
                </a:gs>
                <a:gs pos="14286">
                  <a:srgbClr val="570000">
                    <a:alpha val="30764"/>
                  </a:srgbClr>
                </a:gs>
                <a:gs pos="28571">
                  <a:srgbClr val="570000">
                    <a:alpha val="24833"/>
                  </a:srgbClr>
                </a:gs>
                <a:gs pos="42857">
                  <a:srgbClr val="570000">
                    <a:alpha val="17075"/>
                  </a:srgbClr>
                </a:gs>
                <a:gs pos="57143">
                  <a:srgbClr val="570000">
                    <a:alpha val="9855"/>
                  </a:srgbClr>
                </a:gs>
                <a:gs pos="71429">
                  <a:srgbClr val="570000">
                    <a:alpha val="4740"/>
                  </a:srgbClr>
                </a:gs>
                <a:gs pos="85714">
                  <a:srgbClr val="570000">
                    <a:alpha val="1902"/>
                  </a:srgbClr>
                </a:gs>
                <a:gs pos="100000">
                  <a:srgbClr val="5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3187124">
              <a:off x="-95819" y="2224882"/>
              <a:ext cx="746679" cy="68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-9344918">
              <a:off x="561040" y="2776867"/>
              <a:ext cx="612493" cy="292195"/>
            </a:xfrm>
            <a:prstGeom prst="ellipse">
              <a:avLst/>
            </a:prstGeom>
            <a:gradFill>
              <a:gsLst>
                <a:gs pos="0">
                  <a:srgbClr val="FFB100">
                    <a:alpha val="32968"/>
                  </a:srgbClr>
                </a:gs>
                <a:gs pos="14286">
                  <a:srgbClr val="FFB100">
                    <a:alpha val="30764"/>
                  </a:srgbClr>
                </a:gs>
                <a:gs pos="28571">
                  <a:srgbClr val="FFB100">
                    <a:alpha val="24833"/>
                  </a:srgbClr>
                </a:gs>
                <a:gs pos="42857">
                  <a:srgbClr val="FFB100">
                    <a:alpha val="17075"/>
                  </a:srgbClr>
                </a:gs>
                <a:gs pos="57143">
                  <a:srgbClr val="FFB100">
                    <a:alpha val="9855"/>
                  </a:srgbClr>
                </a:gs>
                <a:gs pos="71429">
                  <a:srgbClr val="FFB100">
                    <a:alpha val="4740"/>
                  </a:srgbClr>
                </a:gs>
                <a:gs pos="85714">
                  <a:srgbClr val="FFB100">
                    <a:alpha val="1902"/>
                  </a:srgbClr>
                </a:gs>
                <a:gs pos="100000">
                  <a:srgbClr val="FFB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8430404">
              <a:off x="2301802" y="3530625"/>
              <a:ext cx="583882" cy="1678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3988503">
              <a:off x="1532173" y="1217345"/>
              <a:ext cx="363663" cy="75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-8346271">
              <a:off x="1308841" y="805615"/>
              <a:ext cx="346098" cy="41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4817865">
              <a:off x="1847253" y="1440838"/>
              <a:ext cx="568136" cy="3438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8550854">
              <a:off x="2814964" y="2181875"/>
              <a:ext cx="546458" cy="81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6366517">
              <a:off x="2625363" y="3380985"/>
              <a:ext cx="247858" cy="8866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7395484">
              <a:off x="3387057" y="1307551"/>
              <a:ext cx="303772" cy="116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3832222">
              <a:off x="2265279" y="3428252"/>
              <a:ext cx="529186" cy="62876"/>
            </a:xfrm>
            <a:prstGeom prst="ellipse">
              <a:avLst/>
            </a:prstGeom>
            <a:gradFill>
              <a:gsLst>
                <a:gs pos="0">
                  <a:srgbClr val="420000">
                    <a:alpha val="32968"/>
                  </a:srgbClr>
                </a:gs>
                <a:gs pos="14286">
                  <a:srgbClr val="420000">
                    <a:alpha val="30764"/>
                  </a:srgbClr>
                </a:gs>
                <a:gs pos="28571">
                  <a:srgbClr val="420000">
                    <a:alpha val="24833"/>
                  </a:srgbClr>
                </a:gs>
                <a:gs pos="42857">
                  <a:srgbClr val="420000">
                    <a:alpha val="17075"/>
                  </a:srgbClr>
                </a:gs>
                <a:gs pos="57143">
                  <a:srgbClr val="420000">
                    <a:alpha val="9855"/>
                  </a:srgbClr>
                </a:gs>
                <a:gs pos="71429">
                  <a:srgbClr val="420000">
                    <a:alpha val="4740"/>
                  </a:srgbClr>
                </a:gs>
                <a:gs pos="85714">
                  <a:srgbClr val="420000">
                    <a:alpha val="1902"/>
                  </a:srgbClr>
                </a:gs>
                <a:gs pos="100000">
                  <a:srgbClr val="4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-10288018">
              <a:off x="2644999" y="1060442"/>
              <a:ext cx="600969" cy="10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3110193">
              <a:off x="211097" y="1375614"/>
              <a:ext cx="288504" cy="80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9934654">
              <a:off x="2479814" y="610986"/>
              <a:ext cx="501924" cy="489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3156769">
              <a:off x="630418" y="1795248"/>
              <a:ext cx="558845" cy="55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136721">
              <a:off x="3299302" y="2964572"/>
              <a:ext cx="280181" cy="9248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4035309">
              <a:off x="303031" y="441844"/>
              <a:ext cx="652377" cy="493443"/>
            </a:xfrm>
            <a:prstGeom prst="ellipse">
              <a:avLst/>
            </a:prstGeom>
            <a:gradFill>
              <a:gsLst>
                <a:gs pos="0">
                  <a:srgbClr val="FF0000">
                    <a:alpha val="30747"/>
                  </a:srgbClr>
                </a:gs>
                <a:gs pos="14286">
                  <a:srgbClr val="FF0000">
                    <a:alpha val="28658"/>
                  </a:srgbClr>
                </a:gs>
                <a:gs pos="28571">
                  <a:srgbClr val="FF0000">
                    <a:alpha val="23064"/>
                  </a:srgbClr>
                </a:gs>
                <a:gs pos="42857">
                  <a:srgbClr val="FF0000">
                    <a:alpha val="15800"/>
                  </a:srgbClr>
                </a:gs>
                <a:gs pos="57143">
                  <a:srgbClr val="FF0000">
                    <a:alpha val="9090"/>
                  </a:srgbClr>
                </a:gs>
                <a:gs pos="71429">
                  <a:srgbClr val="FF0000">
                    <a:alpha val="4363"/>
                  </a:srgbClr>
                </a:gs>
                <a:gs pos="85714">
                  <a:srgbClr val="FF0000">
                    <a:alpha val="1748"/>
                  </a:srgbClr>
                </a:gs>
                <a:gs pos="100000">
                  <a:srgbClr val="FF00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8979796">
              <a:off x="1689723" y="2645600"/>
              <a:ext cx="549556" cy="57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8211511">
              <a:off x="37671" y="258289"/>
              <a:ext cx="486260" cy="497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6320148">
              <a:off x="2810389" y="1855195"/>
              <a:ext cx="532915" cy="84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557832">
              <a:off x="12141" y="1153203"/>
              <a:ext cx="463565" cy="51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6999331">
              <a:off x="441201" y="1615337"/>
              <a:ext cx="152703" cy="668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9760392">
              <a:off x="2846294" y="2040660"/>
              <a:ext cx="267740" cy="94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528520">
              <a:off x="-36067" y="2641728"/>
              <a:ext cx="622955" cy="268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-10128642">
              <a:off x="1334959" y="277016"/>
              <a:ext cx="681450" cy="5485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3965394">
              <a:off x="2193261" y="773383"/>
              <a:ext cx="705125" cy="130522"/>
            </a:xfrm>
            <a:prstGeom prst="ellipse">
              <a:avLst/>
            </a:prstGeom>
            <a:gradFill>
              <a:gsLst>
                <a:gs pos="0">
                  <a:srgbClr val="2F0000">
                    <a:alpha val="32968"/>
                  </a:srgbClr>
                </a:gs>
                <a:gs pos="14286">
                  <a:srgbClr val="2F0000">
                    <a:alpha val="30764"/>
                  </a:srgbClr>
                </a:gs>
                <a:gs pos="28571">
                  <a:srgbClr val="2F0000">
                    <a:alpha val="24833"/>
                  </a:srgbClr>
                </a:gs>
                <a:gs pos="42857">
                  <a:srgbClr val="2F0000">
                    <a:alpha val="17075"/>
                  </a:srgbClr>
                </a:gs>
                <a:gs pos="57143">
                  <a:srgbClr val="2F0000">
                    <a:alpha val="9855"/>
                  </a:srgbClr>
                </a:gs>
                <a:gs pos="71429">
                  <a:srgbClr val="2F0000">
                    <a:alpha val="4740"/>
                  </a:srgbClr>
                </a:gs>
                <a:gs pos="85714">
                  <a:srgbClr val="2F0000">
                    <a:alpha val="1902"/>
                  </a:srgbClr>
                </a:gs>
                <a:gs pos="100000">
                  <a:srgbClr val="2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-9234059">
              <a:off x="2730919" y="3578005"/>
              <a:ext cx="476281" cy="96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2849574">
              <a:off x="525522" y="1507222"/>
              <a:ext cx="464656" cy="1087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7686062">
              <a:off x="1005002" y="635776"/>
              <a:ext cx="695038" cy="236044"/>
            </a:xfrm>
            <a:prstGeom prst="ellipse">
              <a:avLst/>
            </a:prstGeom>
            <a:gradFill>
              <a:gsLst>
                <a:gs pos="0">
                  <a:srgbClr val="FFFF00">
                    <a:alpha val="32262"/>
                  </a:srgbClr>
                </a:gs>
                <a:gs pos="14286">
                  <a:srgbClr val="FFFF00">
                    <a:alpha val="30094"/>
                  </a:srgbClr>
                </a:gs>
                <a:gs pos="28571">
                  <a:srgbClr val="FFFF00">
                    <a:alpha val="24269"/>
                  </a:srgbClr>
                </a:gs>
                <a:gs pos="42857">
                  <a:srgbClr val="FFFF00">
                    <a:alpha val="16667"/>
                  </a:srgbClr>
                </a:gs>
                <a:gs pos="57143">
                  <a:srgbClr val="FFFF00">
                    <a:alpha val="9609"/>
                  </a:srgbClr>
                </a:gs>
                <a:gs pos="71429">
                  <a:srgbClr val="FFFF00">
                    <a:alpha val="4619"/>
                  </a:srgbClr>
                </a:gs>
                <a:gs pos="85714">
                  <a:srgbClr val="FFFF00">
                    <a:alpha val="1853"/>
                  </a:srgbClr>
                </a:gs>
                <a:gs pos="100000">
                  <a:srgbClr val="FFFF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10600062">
              <a:off x="3023405" y="2124081"/>
              <a:ext cx="222444" cy="122455"/>
            </a:xfrm>
            <a:prstGeom prst="ellipse">
              <a:avLst/>
            </a:prstGeom>
            <a:gradFill>
              <a:gsLst>
                <a:gs pos="0">
                  <a:srgbClr val="000098">
                    <a:alpha val="32968"/>
                  </a:srgbClr>
                </a:gs>
                <a:gs pos="14286">
                  <a:srgbClr val="000098">
                    <a:alpha val="30764"/>
                  </a:srgbClr>
                </a:gs>
                <a:gs pos="28571">
                  <a:srgbClr val="000098">
                    <a:alpha val="24833"/>
                  </a:srgbClr>
                </a:gs>
                <a:gs pos="42857">
                  <a:srgbClr val="000098">
                    <a:alpha val="17075"/>
                  </a:srgbClr>
                </a:gs>
                <a:gs pos="57143">
                  <a:srgbClr val="000098">
                    <a:alpha val="9855"/>
                  </a:srgbClr>
                </a:gs>
                <a:gs pos="71429">
                  <a:srgbClr val="000098">
                    <a:alpha val="4740"/>
                  </a:srgbClr>
                </a:gs>
                <a:gs pos="85714">
                  <a:srgbClr val="000098">
                    <a:alpha val="1902"/>
                  </a:srgbClr>
                </a:gs>
                <a:gs pos="100000">
                  <a:srgbClr val="0000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4773860">
              <a:off x="1560833" y="711347"/>
              <a:ext cx="659638" cy="87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3932759">
              <a:off x="1344857" y="151920"/>
              <a:ext cx="672437" cy="234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8306877">
              <a:off x="2216135" y="393361"/>
              <a:ext cx="369726" cy="26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171899">
              <a:off x="2959527" y="488546"/>
              <a:ext cx="244565" cy="131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6678984">
              <a:off x="-60592" y="1780032"/>
              <a:ext cx="387459" cy="44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4646609">
              <a:off x="1218913" y="1558151"/>
              <a:ext cx="219425" cy="517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5553813">
              <a:off x="1154042" y="1679078"/>
              <a:ext cx="261845" cy="2132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10451466">
              <a:off x="563506" y="2243300"/>
              <a:ext cx="526588" cy="57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3351784">
              <a:off x="1223663" y="2848449"/>
              <a:ext cx="667959" cy="100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4396594">
              <a:off x="1509878" y="542914"/>
              <a:ext cx="684529" cy="79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10292233">
              <a:off x="1637389" y="2937611"/>
              <a:ext cx="767990" cy="602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9195648">
              <a:off x="300583" y="2699901"/>
              <a:ext cx="481189" cy="81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3315365">
              <a:off x="953847" y="-90282"/>
              <a:ext cx="769427" cy="61658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5476286">
              <a:off x="3339910" y="691036"/>
              <a:ext cx="602076" cy="107847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5262157">
              <a:off x="771970" y="114921"/>
              <a:ext cx="642924" cy="1241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151264">
              <a:off x="2591622" y="-22979"/>
              <a:ext cx="528645" cy="95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993175">
              <a:off x="-137608" y="906279"/>
              <a:ext cx="508062" cy="60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3417361">
              <a:off x="1021354" y="2630328"/>
              <a:ext cx="589217" cy="181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3081342">
              <a:off x="2093972" y="2341622"/>
              <a:ext cx="472119" cy="160361"/>
            </a:xfrm>
            <a:prstGeom prst="ellipse">
              <a:avLst/>
            </a:prstGeom>
            <a:gradFill>
              <a:gsLst>
                <a:gs pos="0">
                  <a:srgbClr val="FFFF00">
                    <a:alpha val="4088"/>
                  </a:srgbClr>
                </a:gs>
                <a:gs pos="14286">
                  <a:srgbClr val="FFFF00">
                    <a:alpha val="3764"/>
                  </a:srgbClr>
                </a:gs>
                <a:gs pos="28571">
                  <a:srgbClr val="FFFF00">
                    <a:alpha val="2935"/>
                  </a:srgbClr>
                </a:gs>
                <a:gs pos="42857">
                  <a:srgbClr val="FFFF00">
                    <a:alpha val="1935"/>
                  </a:srgbClr>
                </a:gs>
                <a:gs pos="57143">
                  <a:srgbClr val="FFFF00">
                    <a:alpha val="1077"/>
                  </a:srgbClr>
                </a:gs>
                <a:gs pos="71429">
                  <a:srgbClr val="FFFF00">
                    <a:alpha val="506"/>
                  </a:srgbClr>
                </a:gs>
                <a:gs pos="85714">
                  <a:srgbClr val="FFFF00">
                    <a:alpha val="200"/>
                  </a:srgbClr>
                </a:gs>
                <a:gs pos="100000">
                  <a:srgbClr val="FFFF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9934659">
              <a:off x="2214706" y="-40681"/>
              <a:ext cx="591202" cy="106617"/>
            </a:xfrm>
            <a:prstGeom prst="ellipse">
              <a:avLst/>
            </a:prstGeom>
            <a:gradFill>
              <a:gsLst>
                <a:gs pos="0">
                  <a:srgbClr val="370000">
                    <a:alpha val="32968"/>
                  </a:srgbClr>
                </a:gs>
                <a:gs pos="14286">
                  <a:srgbClr val="370000">
                    <a:alpha val="30764"/>
                  </a:srgbClr>
                </a:gs>
                <a:gs pos="28571">
                  <a:srgbClr val="370000">
                    <a:alpha val="24833"/>
                  </a:srgbClr>
                </a:gs>
                <a:gs pos="42857">
                  <a:srgbClr val="370000">
                    <a:alpha val="17075"/>
                  </a:srgbClr>
                </a:gs>
                <a:gs pos="57143">
                  <a:srgbClr val="370000">
                    <a:alpha val="9855"/>
                  </a:srgbClr>
                </a:gs>
                <a:gs pos="71429">
                  <a:srgbClr val="370000">
                    <a:alpha val="4740"/>
                  </a:srgbClr>
                </a:gs>
                <a:gs pos="85714">
                  <a:srgbClr val="370000">
                    <a:alpha val="1902"/>
                  </a:srgbClr>
                </a:gs>
                <a:gs pos="100000">
                  <a:srgbClr val="3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-9828229">
              <a:off x="1678725" y="1874019"/>
              <a:ext cx="420542" cy="63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3453704">
              <a:off x="1366477" y="670690"/>
              <a:ext cx="698964" cy="75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3501127">
              <a:off x="2924577" y="578810"/>
              <a:ext cx="477818" cy="259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10441351">
              <a:off x="3141786" y="1072200"/>
              <a:ext cx="218576" cy="106791"/>
            </a:xfrm>
            <a:prstGeom prst="ellipse">
              <a:avLst/>
            </a:prstGeom>
            <a:gradFill>
              <a:gsLst>
                <a:gs pos="0">
                  <a:srgbClr val="600000">
                    <a:alpha val="32968"/>
                  </a:srgbClr>
                </a:gs>
                <a:gs pos="14286">
                  <a:srgbClr val="600000">
                    <a:alpha val="30764"/>
                  </a:srgbClr>
                </a:gs>
                <a:gs pos="28571">
                  <a:srgbClr val="600000">
                    <a:alpha val="24833"/>
                  </a:srgbClr>
                </a:gs>
                <a:gs pos="42857">
                  <a:srgbClr val="600000">
                    <a:alpha val="17075"/>
                  </a:srgbClr>
                </a:gs>
                <a:gs pos="57143">
                  <a:srgbClr val="600000">
                    <a:alpha val="9855"/>
                  </a:srgbClr>
                </a:gs>
                <a:gs pos="71429">
                  <a:srgbClr val="600000">
                    <a:alpha val="4740"/>
                  </a:srgbClr>
                </a:gs>
                <a:gs pos="85714">
                  <a:srgbClr val="600000">
                    <a:alpha val="1902"/>
                  </a:srgbClr>
                </a:gs>
                <a:gs pos="100000">
                  <a:srgbClr val="6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10359784">
              <a:off x="2961287" y="1105126"/>
              <a:ext cx="505834" cy="432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4245105">
              <a:off x="3339164" y="1046158"/>
              <a:ext cx="616587" cy="327658"/>
            </a:xfrm>
            <a:prstGeom prst="ellipse">
              <a:avLst/>
            </a:prstGeom>
            <a:gradFill>
              <a:gsLst>
                <a:gs pos="0">
                  <a:srgbClr val="0074FF">
                    <a:alpha val="11248"/>
                  </a:srgbClr>
                </a:gs>
                <a:gs pos="14286">
                  <a:srgbClr val="0074FF">
                    <a:alpha val="10387"/>
                  </a:srgbClr>
                </a:gs>
                <a:gs pos="28571">
                  <a:srgbClr val="0074FF">
                    <a:alpha val="8163"/>
                  </a:srgbClr>
                </a:gs>
                <a:gs pos="42857">
                  <a:srgbClr val="0074FF">
                    <a:alpha val="5432"/>
                  </a:srgbClr>
                </a:gs>
                <a:gs pos="57143">
                  <a:srgbClr val="0074FF">
                    <a:alpha val="3048"/>
                  </a:srgbClr>
                </a:gs>
                <a:gs pos="71429">
                  <a:srgbClr val="0074FF">
                    <a:alpha val="1438"/>
                  </a:srgbClr>
                </a:gs>
                <a:gs pos="85714">
                  <a:srgbClr val="0074FF">
                    <a:alpha val="571"/>
                  </a:srgbClr>
                </a:gs>
                <a:gs pos="100000">
                  <a:srgbClr val="0074FF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10581236">
              <a:off x="2517705" y="2395587"/>
              <a:ext cx="574331" cy="139475"/>
            </a:xfrm>
            <a:prstGeom prst="ellipse">
              <a:avLst/>
            </a:prstGeom>
            <a:gradFill>
              <a:gsLst>
                <a:gs pos="0">
                  <a:srgbClr val="00004A">
                    <a:alpha val="32736"/>
                  </a:srgbClr>
                </a:gs>
                <a:gs pos="14286">
                  <a:srgbClr val="00004A">
                    <a:alpha val="30544"/>
                  </a:srgbClr>
                </a:gs>
                <a:gs pos="28571">
                  <a:srgbClr val="00004A">
                    <a:alpha val="24648"/>
                  </a:srgbClr>
                </a:gs>
                <a:gs pos="42857">
                  <a:srgbClr val="00004A">
                    <a:alpha val="16941"/>
                  </a:srgbClr>
                </a:gs>
                <a:gs pos="57143">
                  <a:srgbClr val="00004A">
                    <a:alpha val="9774"/>
                  </a:srgbClr>
                </a:gs>
                <a:gs pos="71429">
                  <a:srgbClr val="00004A">
                    <a:alpha val="4700"/>
                  </a:srgbClr>
                </a:gs>
                <a:gs pos="85714">
                  <a:srgbClr val="00004A">
                    <a:alpha val="1886"/>
                  </a:srgbClr>
                </a:gs>
                <a:gs pos="100000">
                  <a:srgbClr val="00004A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5400063">
              <a:off x="1354633" y="2328362"/>
              <a:ext cx="53678" cy="53649"/>
            </a:xfrm>
            <a:prstGeom prst="ellipse">
              <a:avLst/>
            </a:prstGeom>
            <a:gradFill>
              <a:gsLst>
                <a:gs pos="0">
                  <a:srgbClr val="6974A4">
                    <a:alpha val="18782"/>
                  </a:srgbClr>
                </a:gs>
                <a:gs pos="14286">
                  <a:srgbClr val="6974A4">
                    <a:alpha val="17403"/>
                  </a:srgbClr>
                </a:gs>
                <a:gs pos="28571">
                  <a:srgbClr val="6974A4">
                    <a:alpha val="13796"/>
                  </a:srgbClr>
                </a:gs>
                <a:gs pos="42857">
                  <a:srgbClr val="6974A4">
                    <a:alpha val="9279"/>
                  </a:srgbClr>
                </a:gs>
                <a:gs pos="57143">
                  <a:srgbClr val="6974A4">
                    <a:alpha val="5253"/>
                  </a:srgbClr>
                </a:gs>
                <a:gs pos="71429">
                  <a:srgbClr val="6974A4">
                    <a:alpha val="2494"/>
                  </a:srgbClr>
                </a:gs>
                <a:gs pos="85714">
                  <a:srgbClr val="6974A4">
                    <a:alpha val="994"/>
                  </a:srgbClr>
                </a:gs>
                <a:gs pos="100000">
                  <a:srgbClr val="6974A4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7527559">
              <a:off x="-26170" y="219005"/>
              <a:ext cx="603031" cy="119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10471502">
              <a:off x="1878563" y="2795185"/>
              <a:ext cx="607408" cy="536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3448397">
              <a:off x="2646727" y="3530688"/>
              <a:ext cx="577198" cy="126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4007196">
              <a:off x="1435349" y="344294"/>
              <a:ext cx="664563" cy="193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4301934">
              <a:off x="1688157" y="2450537"/>
              <a:ext cx="726035" cy="516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381634">
              <a:off x="3148111" y="3567305"/>
              <a:ext cx="734605" cy="143759"/>
            </a:xfrm>
            <a:prstGeom prst="ellipse">
              <a:avLst/>
            </a:prstGeom>
            <a:gradFill>
              <a:gsLst>
                <a:gs pos="0">
                  <a:srgbClr val="00004C">
                    <a:alpha val="32968"/>
                  </a:srgbClr>
                </a:gs>
                <a:gs pos="14286">
                  <a:srgbClr val="00004C">
                    <a:alpha val="30764"/>
                  </a:srgbClr>
                </a:gs>
                <a:gs pos="28571">
                  <a:srgbClr val="00004C">
                    <a:alpha val="24833"/>
                  </a:srgbClr>
                </a:gs>
                <a:gs pos="42857">
                  <a:srgbClr val="00004C">
                    <a:alpha val="17075"/>
                  </a:srgbClr>
                </a:gs>
                <a:gs pos="57143">
                  <a:srgbClr val="00004C">
                    <a:alpha val="9855"/>
                  </a:srgbClr>
                </a:gs>
                <a:gs pos="71429">
                  <a:srgbClr val="00004C">
                    <a:alpha val="4740"/>
                  </a:srgbClr>
                </a:gs>
                <a:gs pos="85714">
                  <a:srgbClr val="00004C">
                    <a:alpha val="1902"/>
                  </a:srgbClr>
                </a:gs>
                <a:gs pos="100000">
                  <a:srgbClr val="00004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4621179">
              <a:off x="645768" y="1918641"/>
              <a:ext cx="440717" cy="85217"/>
            </a:xfrm>
            <a:prstGeom prst="ellipse">
              <a:avLst/>
            </a:prstGeom>
            <a:gradFill>
              <a:gsLst>
                <a:gs pos="0">
                  <a:srgbClr val="000046">
                    <a:alpha val="32902"/>
                  </a:srgbClr>
                </a:gs>
                <a:gs pos="14286">
                  <a:srgbClr val="000046">
                    <a:alpha val="30701"/>
                  </a:srgbClr>
                </a:gs>
                <a:gs pos="28571">
                  <a:srgbClr val="000046">
                    <a:alpha val="24780"/>
                  </a:srgbClr>
                </a:gs>
                <a:gs pos="42857">
                  <a:srgbClr val="000046">
                    <a:alpha val="17037"/>
                  </a:srgbClr>
                </a:gs>
                <a:gs pos="57143">
                  <a:srgbClr val="000046">
                    <a:alpha val="9832"/>
                  </a:srgbClr>
                </a:gs>
                <a:gs pos="71429">
                  <a:srgbClr val="000046">
                    <a:alpha val="4729"/>
                  </a:srgbClr>
                </a:gs>
                <a:gs pos="85714">
                  <a:srgbClr val="000046">
                    <a:alpha val="1897"/>
                  </a:srgbClr>
                </a:gs>
                <a:gs pos="100000">
                  <a:srgbClr val="000046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-9374106">
              <a:off x="614451" y="2054851"/>
              <a:ext cx="443982" cy="206662"/>
            </a:xfrm>
            <a:prstGeom prst="ellipse">
              <a:avLst/>
            </a:prstGeom>
            <a:gradFill>
              <a:gsLst>
                <a:gs pos="0">
                  <a:srgbClr val="000000">
                    <a:alpha val="20369"/>
                  </a:srgbClr>
                </a:gs>
                <a:gs pos="14286">
                  <a:srgbClr val="000000">
                    <a:alpha val="18889"/>
                  </a:srgbClr>
                </a:gs>
                <a:gs pos="28571">
                  <a:srgbClr val="000000">
                    <a:alpha val="15002"/>
                  </a:srgbClr>
                </a:gs>
                <a:gs pos="42857">
                  <a:srgbClr val="000000">
                    <a:alpha val="10113"/>
                  </a:srgbClr>
                </a:gs>
                <a:gs pos="57143">
                  <a:srgbClr val="000000">
                    <a:alpha val="5737"/>
                  </a:srgbClr>
                </a:gs>
                <a:gs pos="71429">
                  <a:srgbClr val="000000">
                    <a:alpha val="2727"/>
                  </a:srgbClr>
                </a:gs>
                <a:gs pos="85714">
                  <a:srgbClr val="000000">
                    <a:alpha val="1088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3218064">
              <a:off x="471956" y="2114425"/>
              <a:ext cx="726121" cy="79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-8245813">
              <a:off x="2111127" y="1672541"/>
              <a:ext cx="145409" cy="8092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5400136">
              <a:off x="1553192" y="2572967"/>
              <a:ext cx="54810" cy="54784"/>
            </a:xfrm>
            <a:prstGeom prst="ellipse">
              <a:avLst/>
            </a:prstGeom>
            <a:gradFill>
              <a:gsLst>
                <a:gs pos="0">
                  <a:srgbClr val="FFFFFF">
                    <a:alpha val="18471"/>
                  </a:srgbClr>
                </a:gs>
                <a:gs pos="14286">
                  <a:srgbClr val="FFFFFF">
                    <a:alpha val="17113"/>
                  </a:srgbClr>
                </a:gs>
                <a:gs pos="28571">
                  <a:srgbClr val="FFFFFF">
                    <a:alpha val="13561"/>
                  </a:srgbClr>
                </a:gs>
                <a:gs pos="42857">
                  <a:srgbClr val="FFFFFF">
                    <a:alpha val="9116"/>
                  </a:srgbClr>
                </a:gs>
                <a:gs pos="57143">
                  <a:srgbClr val="FFFFFF">
                    <a:alpha val="5159"/>
                  </a:srgbClr>
                </a:gs>
                <a:gs pos="71429">
                  <a:srgbClr val="FFFFFF">
                    <a:alpha val="2449"/>
                  </a:srgbClr>
                </a:gs>
                <a:gs pos="85714">
                  <a:srgbClr val="FFFFFF">
                    <a:alpha val="976"/>
                  </a:srgbClr>
                </a:gs>
                <a:gs pos="100000">
                  <a:srgbClr val="FFFF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7158584">
              <a:off x="2542865" y="1355727"/>
              <a:ext cx="355483" cy="761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909142">
              <a:off x="1516936" y="1077661"/>
              <a:ext cx="756976" cy="1378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10799804">
              <a:off x="3601470" y="383159"/>
              <a:ext cx="52716" cy="52708"/>
            </a:xfrm>
            <a:prstGeom prst="ellipse">
              <a:avLst/>
            </a:prstGeom>
            <a:gradFill>
              <a:gsLst>
                <a:gs pos="0">
                  <a:srgbClr val="6365A4">
                    <a:alpha val="19050"/>
                  </a:srgbClr>
                </a:gs>
                <a:gs pos="14286">
                  <a:srgbClr val="6365A4">
                    <a:alpha val="17654"/>
                  </a:srgbClr>
                </a:gs>
                <a:gs pos="28571">
                  <a:srgbClr val="6365A4">
                    <a:alpha val="14000"/>
                  </a:srgbClr>
                </a:gs>
                <a:gs pos="42857">
                  <a:srgbClr val="6365A4">
                    <a:alpha val="9419"/>
                  </a:srgbClr>
                </a:gs>
                <a:gs pos="57143">
                  <a:srgbClr val="6365A4">
                    <a:alpha val="5334"/>
                  </a:srgbClr>
                </a:gs>
                <a:gs pos="71429">
                  <a:srgbClr val="6365A4">
                    <a:alpha val="2533"/>
                  </a:srgbClr>
                </a:gs>
                <a:gs pos="85714">
                  <a:srgbClr val="6365A4">
                    <a:alpha val="1009"/>
                  </a:srgbClr>
                </a:gs>
                <a:gs pos="100000">
                  <a:srgbClr val="6365A4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-8277389">
              <a:off x="1785738" y="1698176"/>
              <a:ext cx="268739" cy="257140"/>
            </a:xfrm>
            <a:prstGeom prst="ellipse">
              <a:avLst/>
            </a:prstGeom>
            <a:gradFill>
              <a:gsLst>
                <a:gs pos="0">
                  <a:srgbClr val="00FBFF">
                    <a:alpha val="7796"/>
                  </a:srgbClr>
                </a:gs>
                <a:gs pos="14286">
                  <a:srgbClr val="00FBFF">
                    <a:alpha val="7189"/>
                  </a:srgbClr>
                </a:gs>
                <a:gs pos="28571">
                  <a:srgbClr val="00FBFF">
                    <a:alpha val="5628"/>
                  </a:srgbClr>
                </a:gs>
                <a:gs pos="42857">
                  <a:srgbClr val="00FBFF">
                    <a:alpha val="3728"/>
                  </a:srgbClr>
                </a:gs>
                <a:gs pos="57143">
                  <a:srgbClr val="00FBFF">
                    <a:alpha val="2083"/>
                  </a:srgbClr>
                </a:gs>
                <a:gs pos="71429">
                  <a:srgbClr val="00FBFF">
                    <a:alpha val="981"/>
                  </a:srgbClr>
                </a:gs>
                <a:gs pos="85714">
                  <a:srgbClr val="00FBFF">
                    <a:alpha val="389"/>
                  </a:srgbClr>
                </a:gs>
                <a:gs pos="100000">
                  <a:srgbClr val="00FBFF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-10798831">
              <a:off x="579477" y="2674544"/>
              <a:ext cx="55697" cy="55571"/>
            </a:xfrm>
            <a:prstGeom prst="ellipse">
              <a:avLst/>
            </a:prstGeom>
            <a:gradFill>
              <a:gsLst>
                <a:gs pos="0">
                  <a:srgbClr val="FEE8C7">
                    <a:alpha val="18222"/>
                  </a:srgbClr>
                </a:gs>
                <a:gs pos="14286">
                  <a:srgbClr val="FEE8C7">
                    <a:alpha val="16880"/>
                  </a:srgbClr>
                </a:gs>
                <a:gs pos="28571">
                  <a:srgbClr val="FEE8C7">
                    <a:alpha val="13373"/>
                  </a:srgbClr>
                </a:gs>
                <a:gs pos="42857">
                  <a:srgbClr val="FEE8C7">
                    <a:alpha val="8986"/>
                  </a:srgbClr>
                </a:gs>
                <a:gs pos="57143">
                  <a:srgbClr val="FEE8C7">
                    <a:alpha val="5084"/>
                  </a:srgbClr>
                </a:gs>
                <a:gs pos="71429">
                  <a:srgbClr val="FEE8C7">
                    <a:alpha val="2413"/>
                  </a:srgbClr>
                </a:gs>
                <a:gs pos="85714">
                  <a:srgbClr val="FEE8C7">
                    <a:alpha val="961"/>
                  </a:srgbClr>
                </a:gs>
                <a:gs pos="100000">
                  <a:srgbClr val="FEE8C7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4038936">
              <a:off x="342966" y="284252"/>
              <a:ext cx="546170" cy="145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9223767">
              <a:off x="922998" y="32634"/>
              <a:ext cx="688548" cy="1196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2843650">
              <a:off x="3345465" y="939813"/>
              <a:ext cx="598547" cy="225177"/>
            </a:xfrm>
            <a:prstGeom prst="ellipse">
              <a:avLst/>
            </a:prstGeom>
            <a:gradFill>
              <a:gsLst>
                <a:gs pos="0">
                  <a:srgbClr val="00004F">
                    <a:alpha val="11842"/>
                  </a:srgbClr>
                </a:gs>
                <a:gs pos="14286">
                  <a:srgbClr val="00004F">
                    <a:alpha val="10939"/>
                  </a:srgbClr>
                </a:gs>
                <a:gs pos="28571">
                  <a:srgbClr val="00004F">
                    <a:alpha val="8602"/>
                  </a:srgbClr>
                </a:gs>
                <a:gs pos="42857">
                  <a:srgbClr val="00004F">
                    <a:alpha val="5729"/>
                  </a:srgbClr>
                </a:gs>
                <a:gs pos="57143">
                  <a:srgbClr val="00004F">
                    <a:alpha val="3216"/>
                  </a:srgbClr>
                </a:gs>
                <a:gs pos="71429">
                  <a:srgbClr val="00004F">
                    <a:alpha val="1519"/>
                  </a:srgbClr>
                </a:gs>
                <a:gs pos="85714">
                  <a:srgbClr val="00004F">
                    <a:alpha val="603"/>
                  </a:srgbClr>
                </a:gs>
                <a:gs pos="100000">
                  <a:srgbClr val="00004F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5402621">
              <a:off x="1201562" y="601416"/>
              <a:ext cx="56984" cy="56965"/>
            </a:xfrm>
            <a:prstGeom prst="ellipse">
              <a:avLst/>
            </a:prstGeom>
            <a:gradFill>
              <a:gsLst>
                <a:gs pos="0">
                  <a:srgbClr val="000000">
                    <a:alpha val="17970"/>
                  </a:srgbClr>
                </a:gs>
                <a:gs pos="14286">
                  <a:srgbClr val="000000">
                    <a:alpha val="16645"/>
                  </a:srgbClr>
                </a:gs>
                <a:gs pos="28571">
                  <a:srgbClr val="000000">
                    <a:alpha val="13182"/>
                  </a:srgbClr>
                </a:gs>
                <a:gs pos="42857">
                  <a:srgbClr val="000000">
                    <a:alpha val="8855"/>
                  </a:srgbClr>
                </a:gs>
                <a:gs pos="57143">
                  <a:srgbClr val="000000">
                    <a:alpha val="5008"/>
                  </a:srgbClr>
                </a:gs>
                <a:gs pos="71429">
                  <a:srgbClr val="000000">
                    <a:alpha val="2376"/>
                  </a:srgbClr>
                </a:gs>
                <a:gs pos="85714">
                  <a:srgbClr val="000000">
                    <a:alpha val="946"/>
                  </a:srgbClr>
                </a:gs>
                <a:gs pos="100000">
                  <a:srgbClr val="00000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398119">
              <a:off x="3017535" y="2383002"/>
              <a:ext cx="56484" cy="56415"/>
            </a:xfrm>
            <a:prstGeom prst="ellipse">
              <a:avLst/>
            </a:prstGeom>
            <a:gradFill>
              <a:gsLst>
                <a:gs pos="0">
                  <a:srgbClr val="FFFDFF">
                    <a:alpha val="18050"/>
                  </a:srgbClr>
                </a:gs>
                <a:gs pos="14286">
                  <a:srgbClr val="FFFDFF">
                    <a:alpha val="16719"/>
                  </a:srgbClr>
                </a:gs>
                <a:gs pos="28571">
                  <a:srgbClr val="FFFDFF">
                    <a:alpha val="13243"/>
                  </a:srgbClr>
                </a:gs>
                <a:gs pos="42857">
                  <a:srgbClr val="FFFDFF">
                    <a:alpha val="8897"/>
                  </a:srgbClr>
                </a:gs>
                <a:gs pos="57143">
                  <a:srgbClr val="FFFDFF">
                    <a:alpha val="5032"/>
                  </a:srgbClr>
                </a:gs>
                <a:gs pos="71429">
                  <a:srgbClr val="FFFDFF">
                    <a:alpha val="2388"/>
                  </a:srgbClr>
                </a:gs>
                <a:gs pos="85714">
                  <a:srgbClr val="FFFDFF">
                    <a:alpha val="951"/>
                  </a:srgbClr>
                </a:gs>
                <a:gs pos="100000">
                  <a:srgbClr val="FFFD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10798759">
              <a:off x="2192375" y="2236966"/>
              <a:ext cx="56723" cy="56658"/>
            </a:xfrm>
            <a:prstGeom prst="ellipse">
              <a:avLst/>
            </a:prstGeom>
            <a:gradFill>
              <a:gsLst>
                <a:gs pos="0">
                  <a:srgbClr val="74270F">
                    <a:alpha val="18025"/>
                  </a:srgbClr>
                </a:gs>
                <a:gs pos="14286">
                  <a:srgbClr val="74270F">
                    <a:alpha val="16697"/>
                  </a:srgbClr>
                </a:gs>
                <a:gs pos="28571">
                  <a:srgbClr val="74270F">
                    <a:alpha val="13224"/>
                  </a:srgbClr>
                </a:gs>
                <a:gs pos="42857">
                  <a:srgbClr val="74270F">
                    <a:alpha val="8884"/>
                  </a:srgbClr>
                </a:gs>
                <a:gs pos="57143">
                  <a:srgbClr val="74270F">
                    <a:alpha val="5025"/>
                  </a:srgbClr>
                </a:gs>
                <a:gs pos="71429">
                  <a:srgbClr val="74270F">
                    <a:alpha val="2384"/>
                  </a:srgbClr>
                </a:gs>
                <a:gs pos="85714">
                  <a:srgbClr val="74270F">
                    <a:alpha val="950"/>
                  </a:srgbClr>
                </a:gs>
                <a:gs pos="100000">
                  <a:srgbClr val="74270F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6165300">
              <a:off x="3272043" y="1120142"/>
              <a:ext cx="189002" cy="83273"/>
            </a:xfrm>
            <a:prstGeom prst="ellipse">
              <a:avLst/>
            </a:prstGeom>
            <a:gradFill>
              <a:gsLst>
                <a:gs pos="0">
                  <a:srgbClr val="000066">
                    <a:alpha val="32968"/>
                  </a:srgbClr>
                </a:gs>
                <a:gs pos="14286">
                  <a:srgbClr val="000066">
                    <a:alpha val="30764"/>
                  </a:srgbClr>
                </a:gs>
                <a:gs pos="28571">
                  <a:srgbClr val="000066">
                    <a:alpha val="24833"/>
                  </a:srgbClr>
                </a:gs>
                <a:gs pos="42857">
                  <a:srgbClr val="000066">
                    <a:alpha val="17075"/>
                  </a:srgbClr>
                </a:gs>
                <a:gs pos="57143">
                  <a:srgbClr val="000066">
                    <a:alpha val="9855"/>
                  </a:srgbClr>
                </a:gs>
                <a:gs pos="71429">
                  <a:srgbClr val="000066">
                    <a:alpha val="4740"/>
                  </a:srgbClr>
                </a:gs>
                <a:gs pos="85714">
                  <a:srgbClr val="000066">
                    <a:alpha val="1902"/>
                  </a:srgbClr>
                </a:gs>
                <a:gs pos="100000">
                  <a:srgbClr val="00006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-9426182">
              <a:off x="2170200" y="1817293"/>
              <a:ext cx="489230" cy="58296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4279529">
              <a:off x="1836739" y="2767216"/>
              <a:ext cx="747919" cy="55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6218975">
              <a:off x="2542748" y="3534289"/>
              <a:ext cx="279934" cy="160506"/>
            </a:xfrm>
            <a:prstGeom prst="ellipse">
              <a:avLst/>
            </a:prstGeom>
            <a:gradFill>
              <a:gsLst>
                <a:gs pos="0">
                  <a:srgbClr val="0051FF">
                    <a:alpha val="25323"/>
                  </a:srgbClr>
                </a:gs>
                <a:gs pos="14286">
                  <a:srgbClr val="0051FF">
                    <a:alpha val="23538"/>
                  </a:srgbClr>
                </a:gs>
                <a:gs pos="28571">
                  <a:srgbClr val="0051FF">
                    <a:alpha val="18810"/>
                  </a:srgbClr>
                </a:gs>
                <a:gs pos="42857">
                  <a:srgbClr val="0051FF">
                    <a:alpha val="12775"/>
                  </a:srgbClr>
                </a:gs>
                <a:gs pos="57143">
                  <a:srgbClr val="0051FF">
                    <a:alpha val="7294"/>
                  </a:srgbClr>
                </a:gs>
                <a:gs pos="71429">
                  <a:srgbClr val="0051FF">
                    <a:alpha val="3483"/>
                  </a:srgbClr>
                </a:gs>
                <a:gs pos="85714">
                  <a:srgbClr val="0051FF">
                    <a:alpha val="1392"/>
                  </a:srgbClr>
                </a:gs>
                <a:gs pos="100000">
                  <a:srgbClr val="0051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-9447479">
              <a:off x="360014" y="283788"/>
              <a:ext cx="529141" cy="210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5127272">
              <a:off x="43522" y="1200887"/>
              <a:ext cx="759630" cy="70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8148586">
              <a:off x="2181242" y="676516"/>
              <a:ext cx="690713" cy="180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8101014">
              <a:off x="2252519" y="1853152"/>
              <a:ext cx="506696" cy="87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10760982">
              <a:off x="263979" y="2583206"/>
              <a:ext cx="719277" cy="42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4036949">
              <a:off x="2077555" y="911357"/>
              <a:ext cx="502271" cy="83197"/>
            </a:xfrm>
            <a:prstGeom prst="ellipse">
              <a:avLst/>
            </a:prstGeom>
            <a:gradFill>
              <a:gsLst>
                <a:gs pos="0">
                  <a:srgbClr val="5B0000">
                    <a:alpha val="32968"/>
                  </a:srgbClr>
                </a:gs>
                <a:gs pos="14286">
                  <a:srgbClr val="5B0000">
                    <a:alpha val="30764"/>
                  </a:srgbClr>
                </a:gs>
                <a:gs pos="28571">
                  <a:srgbClr val="5B0000">
                    <a:alpha val="24833"/>
                  </a:srgbClr>
                </a:gs>
                <a:gs pos="42857">
                  <a:srgbClr val="5B0000">
                    <a:alpha val="17075"/>
                  </a:srgbClr>
                </a:gs>
                <a:gs pos="57143">
                  <a:srgbClr val="5B0000">
                    <a:alpha val="9855"/>
                  </a:srgbClr>
                </a:gs>
                <a:gs pos="71429">
                  <a:srgbClr val="5B0000">
                    <a:alpha val="4740"/>
                  </a:srgbClr>
                </a:gs>
                <a:gs pos="85714">
                  <a:srgbClr val="5B0000">
                    <a:alpha val="1902"/>
                  </a:srgbClr>
                </a:gs>
                <a:gs pos="100000">
                  <a:srgbClr val="5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5384765">
              <a:off x="3184739" y="286881"/>
              <a:ext cx="522934" cy="112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5655119">
              <a:off x="3176994" y="1919444"/>
              <a:ext cx="648199" cy="132001"/>
            </a:xfrm>
            <a:prstGeom prst="ellipse">
              <a:avLst/>
            </a:prstGeom>
            <a:gradFill>
              <a:gsLst>
                <a:gs pos="0">
                  <a:srgbClr val="0000FF">
                    <a:alpha val="32189"/>
                  </a:srgbClr>
                </a:gs>
                <a:gs pos="14286">
                  <a:srgbClr val="0000FF">
                    <a:alpha val="30025"/>
                  </a:srgbClr>
                </a:gs>
                <a:gs pos="28571">
                  <a:srgbClr val="0000FF">
                    <a:alpha val="24211"/>
                  </a:srgbClr>
                </a:gs>
                <a:gs pos="42857">
                  <a:srgbClr val="0000FF">
                    <a:alpha val="16626"/>
                  </a:srgbClr>
                </a:gs>
                <a:gs pos="57143">
                  <a:srgbClr val="0000FF">
                    <a:alpha val="9584"/>
                  </a:srgbClr>
                </a:gs>
                <a:gs pos="71429">
                  <a:srgbClr val="0000FF">
                    <a:alpha val="4607"/>
                  </a:srgbClr>
                </a:gs>
                <a:gs pos="85714">
                  <a:srgbClr val="0000FF">
                    <a:alpha val="1848"/>
                  </a:srgbClr>
                </a:gs>
                <a:gs pos="100000">
                  <a:srgbClr val="0000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5313766">
              <a:off x="3130945" y="306118"/>
              <a:ext cx="655845" cy="553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5355480">
              <a:off x="2637845" y="1183707"/>
              <a:ext cx="58141" cy="53657"/>
            </a:xfrm>
            <a:prstGeom prst="ellipse">
              <a:avLst/>
            </a:prstGeom>
            <a:gradFill>
              <a:gsLst>
                <a:gs pos="0">
                  <a:srgbClr val="F9E3CD">
                    <a:alpha val="17602"/>
                  </a:srgbClr>
                </a:gs>
                <a:gs pos="14286">
                  <a:srgbClr val="F9E3CD">
                    <a:alpha val="16301"/>
                  </a:srgbClr>
                </a:gs>
                <a:gs pos="28571">
                  <a:srgbClr val="F9E3CD">
                    <a:alpha val="12905"/>
                  </a:srgbClr>
                </a:gs>
                <a:gs pos="42857">
                  <a:srgbClr val="F9E3CD">
                    <a:alpha val="8664"/>
                  </a:srgbClr>
                </a:gs>
                <a:gs pos="57143">
                  <a:srgbClr val="F9E3CD">
                    <a:alpha val="4898"/>
                  </a:srgbClr>
                </a:gs>
                <a:gs pos="71429">
                  <a:srgbClr val="F9E3CD">
                    <a:alpha val="2323"/>
                  </a:srgbClr>
                </a:gs>
                <a:gs pos="85714">
                  <a:srgbClr val="F9E3CD">
                    <a:alpha val="925"/>
                  </a:srgbClr>
                </a:gs>
                <a:gs pos="100000">
                  <a:srgbClr val="F9E3CD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5871752">
              <a:off x="2489426" y="2282487"/>
              <a:ext cx="408126" cy="207333"/>
            </a:xfrm>
            <a:prstGeom prst="ellipse">
              <a:avLst/>
            </a:prstGeom>
            <a:gradFill>
              <a:gsLst>
                <a:gs pos="0">
                  <a:srgbClr val="0048FF">
                    <a:alpha val="32968"/>
                  </a:srgbClr>
                </a:gs>
                <a:gs pos="14286">
                  <a:srgbClr val="0048FF">
                    <a:alpha val="30764"/>
                  </a:srgbClr>
                </a:gs>
                <a:gs pos="28571">
                  <a:srgbClr val="0048FF">
                    <a:alpha val="24833"/>
                  </a:srgbClr>
                </a:gs>
                <a:gs pos="42857">
                  <a:srgbClr val="0048FF">
                    <a:alpha val="17075"/>
                  </a:srgbClr>
                </a:gs>
                <a:gs pos="57143">
                  <a:srgbClr val="0048FF">
                    <a:alpha val="9855"/>
                  </a:srgbClr>
                </a:gs>
                <a:gs pos="71429">
                  <a:srgbClr val="0048FF">
                    <a:alpha val="4740"/>
                  </a:srgbClr>
                </a:gs>
                <a:gs pos="85714">
                  <a:srgbClr val="0048FF">
                    <a:alpha val="1902"/>
                  </a:srgbClr>
                </a:gs>
                <a:gs pos="100000">
                  <a:srgbClr val="0048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9809786">
              <a:off x="2568446" y="216028"/>
              <a:ext cx="632704" cy="75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4602732">
              <a:off x="1492880" y="442785"/>
              <a:ext cx="618860" cy="1995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9384173">
              <a:off x="2072035" y="3360492"/>
              <a:ext cx="646713" cy="207566"/>
            </a:xfrm>
            <a:prstGeom prst="ellipse">
              <a:avLst/>
            </a:prstGeom>
            <a:gradFill>
              <a:gsLst>
                <a:gs pos="0">
                  <a:srgbClr val="000000">
                    <a:alpha val="31196"/>
                  </a:srgbClr>
                </a:gs>
                <a:gs pos="14286">
                  <a:srgbClr val="000000">
                    <a:alpha val="29083"/>
                  </a:srgbClr>
                </a:gs>
                <a:gs pos="28571">
                  <a:srgbClr val="000000">
                    <a:alpha val="23420"/>
                  </a:srgbClr>
                </a:gs>
                <a:gs pos="42857">
                  <a:srgbClr val="000000">
                    <a:alpha val="16056"/>
                  </a:srgbClr>
                </a:gs>
                <a:gs pos="57143">
                  <a:srgbClr val="000000">
                    <a:alpha val="9243"/>
                  </a:srgbClr>
                </a:gs>
                <a:gs pos="71429">
                  <a:srgbClr val="000000">
                    <a:alpha val="4438"/>
                  </a:srgbClr>
                </a:gs>
                <a:gs pos="85714">
                  <a:srgbClr val="000000">
                    <a:alpha val="1779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10799987">
              <a:off x="2606916" y="2418153"/>
              <a:ext cx="57544" cy="57544"/>
            </a:xfrm>
            <a:prstGeom prst="ellipse">
              <a:avLst/>
            </a:prstGeom>
            <a:gradFill>
              <a:gsLst>
                <a:gs pos="0">
                  <a:srgbClr val="E0E6FE">
                    <a:alpha val="17788"/>
                  </a:srgbClr>
                </a:gs>
                <a:gs pos="14286">
                  <a:srgbClr val="E0E6FE">
                    <a:alpha val="16475"/>
                  </a:srgbClr>
                </a:gs>
                <a:gs pos="28571">
                  <a:srgbClr val="E0E6FE">
                    <a:alpha val="13045"/>
                  </a:srgbClr>
                </a:gs>
                <a:gs pos="42857">
                  <a:srgbClr val="E0E6FE">
                    <a:alpha val="8760"/>
                  </a:srgbClr>
                </a:gs>
                <a:gs pos="57143">
                  <a:srgbClr val="E0E6FE">
                    <a:alpha val="4953"/>
                  </a:srgbClr>
                </a:gs>
                <a:gs pos="71429">
                  <a:srgbClr val="E0E6FE">
                    <a:alpha val="2350"/>
                  </a:srgbClr>
                </a:gs>
                <a:gs pos="85714">
                  <a:srgbClr val="E0E6FE">
                    <a:alpha val="936"/>
                  </a:srgbClr>
                </a:gs>
                <a:gs pos="100000">
                  <a:srgbClr val="E0E6FE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-8613258">
              <a:off x="242768" y="3533232"/>
              <a:ext cx="770467" cy="465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10556155">
              <a:off x="273374" y="3349177"/>
              <a:ext cx="477259" cy="54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-8116236">
              <a:off x="1219839" y="122575"/>
              <a:ext cx="640082" cy="95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4841815">
              <a:off x="262294" y="1156848"/>
              <a:ext cx="738096" cy="60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8684392">
              <a:off x="1676814" y="1819154"/>
              <a:ext cx="378790" cy="54756"/>
            </a:xfrm>
            <a:prstGeom prst="ellipse">
              <a:avLst/>
            </a:prstGeom>
            <a:gradFill>
              <a:gsLst>
                <a:gs pos="0">
                  <a:srgbClr val="00003A">
                    <a:alpha val="31808"/>
                  </a:srgbClr>
                </a:gs>
                <a:gs pos="14286">
                  <a:srgbClr val="00003A">
                    <a:alpha val="29663"/>
                  </a:srgbClr>
                </a:gs>
                <a:gs pos="28571">
                  <a:srgbClr val="00003A">
                    <a:alpha val="23907"/>
                  </a:srgbClr>
                </a:gs>
                <a:gs pos="42857">
                  <a:srgbClr val="00003A">
                    <a:alpha val="16407"/>
                  </a:srgbClr>
                </a:gs>
                <a:gs pos="57143">
                  <a:srgbClr val="00003A">
                    <a:alpha val="9453"/>
                  </a:srgbClr>
                </a:gs>
                <a:gs pos="71429">
                  <a:srgbClr val="00003A">
                    <a:alpha val="4542"/>
                  </a:srgbClr>
                </a:gs>
                <a:gs pos="85714">
                  <a:srgbClr val="00003A">
                    <a:alpha val="1821"/>
                  </a:srgbClr>
                </a:gs>
                <a:gs pos="100000">
                  <a:srgbClr val="00003A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10124977">
              <a:off x="1945907" y="3161263"/>
              <a:ext cx="409640" cy="1281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5159504">
              <a:off x="2100293" y="103630"/>
              <a:ext cx="480667" cy="431078"/>
            </a:xfrm>
            <a:prstGeom prst="ellipse">
              <a:avLst/>
            </a:prstGeom>
            <a:gradFill>
              <a:gsLst>
                <a:gs pos="0">
                  <a:srgbClr val="FF8600">
                    <a:alpha val="32968"/>
                  </a:srgbClr>
                </a:gs>
                <a:gs pos="14286">
                  <a:srgbClr val="FF8600">
                    <a:alpha val="30764"/>
                  </a:srgbClr>
                </a:gs>
                <a:gs pos="28571">
                  <a:srgbClr val="FF8600">
                    <a:alpha val="24833"/>
                  </a:srgbClr>
                </a:gs>
                <a:gs pos="42857">
                  <a:srgbClr val="FF8600">
                    <a:alpha val="17075"/>
                  </a:srgbClr>
                </a:gs>
                <a:gs pos="57143">
                  <a:srgbClr val="FF8600">
                    <a:alpha val="9855"/>
                  </a:srgbClr>
                </a:gs>
                <a:gs pos="71429">
                  <a:srgbClr val="FF8600">
                    <a:alpha val="4740"/>
                  </a:srgbClr>
                </a:gs>
                <a:gs pos="85714">
                  <a:srgbClr val="FF8600">
                    <a:alpha val="1902"/>
                  </a:srgbClr>
                </a:gs>
                <a:gs pos="100000">
                  <a:srgbClr val="FF8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5385297">
              <a:off x="2844668" y="923069"/>
              <a:ext cx="58246" cy="54126"/>
            </a:xfrm>
            <a:prstGeom prst="ellipse">
              <a:avLst/>
            </a:prstGeom>
            <a:gradFill>
              <a:gsLst>
                <a:gs pos="0">
                  <a:srgbClr val="CAB094">
                    <a:alpha val="12286"/>
                  </a:srgbClr>
                </a:gs>
                <a:gs pos="14286">
                  <a:srgbClr val="CAB094">
                    <a:alpha val="11351"/>
                  </a:srgbClr>
                </a:gs>
                <a:gs pos="28571">
                  <a:srgbClr val="CAB094">
                    <a:alpha val="8931"/>
                  </a:srgbClr>
                </a:gs>
                <a:gs pos="42857">
                  <a:srgbClr val="CAB094">
                    <a:alpha val="5952"/>
                  </a:srgbClr>
                </a:gs>
                <a:gs pos="57143">
                  <a:srgbClr val="CAB094">
                    <a:alpha val="3343"/>
                  </a:srgbClr>
                </a:gs>
                <a:gs pos="71429">
                  <a:srgbClr val="CAB094">
                    <a:alpha val="1579"/>
                  </a:srgbClr>
                </a:gs>
                <a:gs pos="85714">
                  <a:srgbClr val="CAB094">
                    <a:alpha val="627"/>
                  </a:srgbClr>
                </a:gs>
                <a:gs pos="100000">
                  <a:srgbClr val="CAB094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399950">
              <a:off x="3446662" y="6333"/>
              <a:ext cx="58835" cy="58831"/>
            </a:xfrm>
            <a:prstGeom prst="ellipse">
              <a:avLst/>
            </a:prstGeom>
            <a:gradFill>
              <a:gsLst>
                <a:gs pos="0">
                  <a:srgbClr val="7F886E">
                    <a:alpha val="17463"/>
                  </a:srgbClr>
                </a:gs>
                <a:gs pos="14286">
                  <a:srgbClr val="7F886E">
                    <a:alpha val="16172"/>
                  </a:srgbClr>
                </a:gs>
                <a:gs pos="28571">
                  <a:srgbClr val="7F886E">
                    <a:alpha val="12800"/>
                  </a:srgbClr>
                </a:gs>
                <a:gs pos="42857">
                  <a:srgbClr val="7F886E">
                    <a:alpha val="8592"/>
                  </a:srgbClr>
                </a:gs>
                <a:gs pos="57143">
                  <a:srgbClr val="7F886E">
                    <a:alpha val="4856"/>
                  </a:srgbClr>
                </a:gs>
                <a:gs pos="71429">
                  <a:srgbClr val="7F886E">
                    <a:alpha val="2303"/>
                  </a:srgbClr>
                </a:gs>
                <a:gs pos="85714">
                  <a:srgbClr val="7F886E">
                    <a:alpha val="917"/>
                  </a:srgbClr>
                </a:gs>
                <a:gs pos="100000">
                  <a:srgbClr val="7F886E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4376848">
              <a:off x="2661967" y="-24727"/>
              <a:ext cx="644095" cy="123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-10799313">
              <a:off x="3417766" y="218262"/>
              <a:ext cx="60630" cy="60525"/>
            </a:xfrm>
            <a:prstGeom prst="ellipse">
              <a:avLst/>
            </a:prstGeom>
            <a:gradFill>
              <a:gsLst>
                <a:gs pos="0">
                  <a:srgbClr val="3E4DB7">
                    <a:alpha val="16897"/>
                  </a:srgbClr>
                </a:gs>
                <a:gs pos="14286">
                  <a:srgbClr val="3E4DB7">
                    <a:alpha val="15643"/>
                  </a:srgbClr>
                </a:gs>
                <a:gs pos="28571">
                  <a:srgbClr val="3E4DB7">
                    <a:alpha val="12374"/>
                  </a:srgbClr>
                </a:gs>
                <a:gs pos="42857">
                  <a:srgbClr val="3E4DB7">
                    <a:alpha val="8299"/>
                  </a:srgbClr>
                </a:gs>
                <a:gs pos="57143">
                  <a:srgbClr val="3E4DB7">
                    <a:alpha val="4687"/>
                  </a:srgbClr>
                </a:gs>
                <a:gs pos="71429">
                  <a:srgbClr val="3E4DB7">
                    <a:alpha val="2222"/>
                  </a:srgbClr>
                </a:gs>
                <a:gs pos="85714">
                  <a:srgbClr val="3E4DB7">
                    <a:alpha val="885"/>
                  </a:srgbClr>
                </a:gs>
                <a:gs pos="100000">
                  <a:srgbClr val="3E4DB7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9508196">
              <a:off x="2070827" y="2725864"/>
              <a:ext cx="634629" cy="538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8733499">
              <a:off x="3441317" y="571829"/>
              <a:ext cx="362658" cy="159488"/>
            </a:xfrm>
            <a:prstGeom prst="ellipse">
              <a:avLst/>
            </a:prstGeom>
            <a:gradFill>
              <a:gsLst>
                <a:gs pos="0">
                  <a:srgbClr val="FFFF00">
                    <a:alpha val="4818"/>
                  </a:srgbClr>
                </a:gs>
                <a:gs pos="14286">
                  <a:srgbClr val="FFFF00">
                    <a:alpha val="4437"/>
                  </a:srgbClr>
                </a:gs>
                <a:gs pos="28571">
                  <a:srgbClr val="FFFF00">
                    <a:alpha val="3462"/>
                  </a:srgbClr>
                </a:gs>
                <a:gs pos="42857">
                  <a:srgbClr val="FFFF00">
                    <a:alpha val="2285"/>
                  </a:srgbClr>
                </a:gs>
                <a:gs pos="57143">
                  <a:srgbClr val="FFFF00">
                    <a:alpha val="1273"/>
                  </a:srgbClr>
                </a:gs>
                <a:gs pos="71429">
                  <a:srgbClr val="FFFF00">
                    <a:alpha val="598"/>
                  </a:srgbClr>
                </a:gs>
                <a:gs pos="85714">
                  <a:srgbClr val="FFFF00">
                    <a:alpha val="237"/>
                  </a:srgbClr>
                </a:gs>
                <a:gs pos="100000">
                  <a:srgbClr val="FFFF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6774966">
              <a:off x="-311733" y="58126"/>
              <a:ext cx="693424" cy="906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2757585">
              <a:off x="2186767" y="3109676"/>
              <a:ext cx="697234" cy="84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9354343">
              <a:off x="369252" y="365839"/>
              <a:ext cx="566198" cy="100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8200560">
              <a:off x="1175490" y="573015"/>
              <a:ext cx="757183" cy="493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5416460">
              <a:off x="981728" y="1753879"/>
              <a:ext cx="484262" cy="105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10130312">
              <a:off x="225729" y="3408521"/>
              <a:ext cx="514468" cy="39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2917617">
              <a:off x="1010787" y="2610677"/>
              <a:ext cx="189884" cy="155511"/>
            </a:xfrm>
            <a:prstGeom prst="ellipse">
              <a:avLst/>
            </a:prstGeom>
            <a:gradFill>
              <a:gsLst>
                <a:gs pos="0">
                  <a:srgbClr val="480000">
                    <a:alpha val="32968"/>
                  </a:srgbClr>
                </a:gs>
                <a:gs pos="14286">
                  <a:srgbClr val="480000">
                    <a:alpha val="30764"/>
                  </a:srgbClr>
                </a:gs>
                <a:gs pos="28571">
                  <a:srgbClr val="480000">
                    <a:alpha val="24833"/>
                  </a:srgbClr>
                </a:gs>
                <a:gs pos="42857">
                  <a:srgbClr val="480000">
                    <a:alpha val="17075"/>
                  </a:srgbClr>
                </a:gs>
                <a:gs pos="57143">
                  <a:srgbClr val="480000">
                    <a:alpha val="9855"/>
                  </a:srgbClr>
                </a:gs>
                <a:gs pos="71429">
                  <a:srgbClr val="480000">
                    <a:alpha val="4740"/>
                  </a:srgbClr>
                </a:gs>
                <a:gs pos="85714">
                  <a:srgbClr val="480000">
                    <a:alpha val="1902"/>
                  </a:srgbClr>
                </a:gs>
                <a:gs pos="100000">
                  <a:srgbClr val="4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4205489">
              <a:off x="1396927" y="227313"/>
              <a:ext cx="675315" cy="681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424686">
              <a:off x="958105" y="2065818"/>
              <a:ext cx="60414" cy="56087"/>
            </a:xfrm>
            <a:prstGeom prst="ellipse">
              <a:avLst/>
            </a:prstGeom>
            <a:gradFill>
              <a:gsLst>
                <a:gs pos="0">
                  <a:srgbClr val="F7DEFD">
                    <a:alpha val="16866"/>
                  </a:srgbClr>
                </a:gs>
                <a:gs pos="14286">
                  <a:srgbClr val="F7DEFD">
                    <a:alpha val="15615"/>
                  </a:srgbClr>
                </a:gs>
                <a:gs pos="28571">
                  <a:srgbClr val="F7DEFD">
                    <a:alpha val="12350"/>
                  </a:srgbClr>
                </a:gs>
                <a:gs pos="42857">
                  <a:srgbClr val="F7DEFD">
                    <a:alpha val="8283"/>
                  </a:srgbClr>
                </a:gs>
                <a:gs pos="57143">
                  <a:srgbClr val="F7DEFD">
                    <a:alpha val="4678"/>
                  </a:srgbClr>
                </a:gs>
                <a:gs pos="71429">
                  <a:srgbClr val="F7DEFD">
                    <a:alpha val="2218"/>
                  </a:srgbClr>
                </a:gs>
                <a:gs pos="85714">
                  <a:srgbClr val="F7DEFD">
                    <a:alpha val="883"/>
                  </a:srgbClr>
                </a:gs>
                <a:gs pos="100000">
                  <a:srgbClr val="F7DEFD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4378878">
              <a:off x="1811615" y="1202659"/>
              <a:ext cx="218509" cy="87793"/>
            </a:xfrm>
            <a:prstGeom prst="ellipse">
              <a:avLst/>
            </a:prstGeom>
            <a:gradFill>
              <a:gsLst>
                <a:gs pos="0">
                  <a:srgbClr val="3C0000">
                    <a:alpha val="32968"/>
                  </a:srgbClr>
                </a:gs>
                <a:gs pos="14286">
                  <a:srgbClr val="3C0000">
                    <a:alpha val="30764"/>
                  </a:srgbClr>
                </a:gs>
                <a:gs pos="28571">
                  <a:srgbClr val="3C0000">
                    <a:alpha val="24833"/>
                  </a:srgbClr>
                </a:gs>
                <a:gs pos="42857">
                  <a:srgbClr val="3C0000">
                    <a:alpha val="17075"/>
                  </a:srgbClr>
                </a:gs>
                <a:gs pos="57143">
                  <a:srgbClr val="3C0000">
                    <a:alpha val="9855"/>
                  </a:srgbClr>
                </a:gs>
                <a:gs pos="71429">
                  <a:srgbClr val="3C0000">
                    <a:alpha val="4740"/>
                  </a:srgbClr>
                </a:gs>
                <a:gs pos="85714">
                  <a:srgbClr val="3C0000">
                    <a:alpha val="1902"/>
                  </a:srgbClr>
                </a:gs>
                <a:gs pos="100000">
                  <a:srgbClr val="3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5400795">
              <a:off x="3569865" y="2258893"/>
              <a:ext cx="60257" cy="59963"/>
            </a:xfrm>
            <a:prstGeom prst="ellipse">
              <a:avLst/>
            </a:prstGeom>
            <a:gradFill>
              <a:gsLst>
                <a:gs pos="0">
                  <a:srgbClr val="ECF9FF">
                    <a:alpha val="17099"/>
                  </a:srgbClr>
                </a:gs>
                <a:gs pos="14286">
                  <a:srgbClr val="ECF9FF">
                    <a:alpha val="15832"/>
                  </a:srgbClr>
                </a:gs>
                <a:gs pos="28571">
                  <a:srgbClr val="ECF9FF">
                    <a:alpha val="12526"/>
                  </a:srgbClr>
                </a:gs>
                <a:gs pos="42857">
                  <a:srgbClr val="ECF9FF">
                    <a:alpha val="8404"/>
                  </a:srgbClr>
                </a:gs>
                <a:gs pos="57143">
                  <a:srgbClr val="ECF9FF">
                    <a:alpha val="4748"/>
                  </a:srgbClr>
                </a:gs>
                <a:gs pos="71429">
                  <a:srgbClr val="ECF9FF">
                    <a:alpha val="2251"/>
                  </a:srgbClr>
                </a:gs>
                <a:gs pos="85714">
                  <a:srgbClr val="ECF9FF">
                    <a:alpha val="896"/>
                  </a:srgbClr>
                </a:gs>
                <a:gs pos="100000">
                  <a:srgbClr val="ECF9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-8884856">
              <a:off x="846464" y="3134509"/>
              <a:ext cx="345478" cy="57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396724">
              <a:off x="1730864" y="3533548"/>
              <a:ext cx="60927" cy="60875"/>
            </a:xfrm>
            <a:prstGeom prst="ellipse">
              <a:avLst/>
            </a:prstGeom>
            <a:gradFill>
              <a:gsLst>
                <a:gs pos="0">
                  <a:srgbClr val="F0F9FF">
                    <a:alpha val="16920"/>
                  </a:srgbClr>
                </a:gs>
                <a:gs pos="14286">
                  <a:srgbClr val="F0F9FF">
                    <a:alpha val="15665"/>
                  </a:srgbClr>
                </a:gs>
                <a:gs pos="28571">
                  <a:srgbClr val="F0F9FF">
                    <a:alpha val="12391"/>
                  </a:srgbClr>
                </a:gs>
                <a:gs pos="42857">
                  <a:srgbClr val="F0F9FF">
                    <a:alpha val="8311"/>
                  </a:srgbClr>
                </a:gs>
                <a:gs pos="57143">
                  <a:srgbClr val="F0F9FF">
                    <a:alpha val="4694"/>
                  </a:srgbClr>
                </a:gs>
                <a:gs pos="71429">
                  <a:srgbClr val="F0F9FF">
                    <a:alpha val="2225"/>
                  </a:srgbClr>
                </a:gs>
                <a:gs pos="85714">
                  <a:srgbClr val="F0F9FF">
                    <a:alpha val="886"/>
                  </a:srgbClr>
                </a:gs>
                <a:gs pos="100000">
                  <a:srgbClr val="F0F9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5049723">
              <a:off x="1605241" y="2248789"/>
              <a:ext cx="215091" cy="87060"/>
            </a:xfrm>
            <a:prstGeom prst="ellipse">
              <a:avLst/>
            </a:prstGeom>
            <a:gradFill>
              <a:gsLst>
                <a:gs pos="0">
                  <a:srgbClr val="000048">
                    <a:alpha val="32968"/>
                  </a:srgbClr>
                </a:gs>
                <a:gs pos="14286">
                  <a:srgbClr val="000048">
                    <a:alpha val="30764"/>
                  </a:srgbClr>
                </a:gs>
                <a:gs pos="28571">
                  <a:srgbClr val="000048">
                    <a:alpha val="24833"/>
                  </a:srgbClr>
                </a:gs>
                <a:gs pos="42857">
                  <a:srgbClr val="000048">
                    <a:alpha val="17075"/>
                  </a:srgbClr>
                </a:gs>
                <a:gs pos="57143">
                  <a:srgbClr val="000048">
                    <a:alpha val="9855"/>
                  </a:srgbClr>
                </a:gs>
                <a:gs pos="71429">
                  <a:srgbClr val="000048">
                    <a:alpha val="4740"/>
                  </a:srgbClr>
                </a:gs>
                <a:gs pos="85714">
                  <a:srgbClr val="000048">
                    <a:alpha val="1902"/>
                  </a:srgbClr>
                </a:gs>
                <a:gs pos="100000">
                  <a:srgbClr val="00004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-10750985">
              <a:off x="2349947" y="2570196"/>
              <a:ext cx="64903" cy="60144"/>
            </a:xfrm>
            <a:prstGeom prst="ellipse">
              <a:avLst/>
            </a:prstGeom>
            <a:gradFill>
              <a:gsLst>
                <a:gs pos="0">
                  <a:srgbClr val="A50000">
                    <a:alpha val="15917"/>
                  </a:srgbClr>
                </a:gs>
                <a:gs pos="14286">
                  <a:srgbClr val="A50000">
                    <a:alpha val="14730"/>
                  </a:srgbClr>
                </a:gs>
                <a:gs pos="28571">
                  <a:srgbClr val="A50000">
                    <a:alpha val="11637"/>
                  </a:srgbClr>
                </a:gs>
                <a:gs pos="42857">
                  <a:srgbClr val="A50000">
                    <a:alpha val="7795"/>
                  </a:srgbClr>
                </a:gs>
                <a:gs pos="57143">
                  <a:srgbClr val="A50000">
                    <a:alpha val="4397"/>
                  </a:srgbClr>
                </a:gs>
                <a:gs pos="71429">
                  <a:srgbClr val="A50000">
                    <a:alpha val="2083"/>
                  </a:srgbClr>
                </a:gs>
                <a:gs pos="85714">
                  <a:srgbClr val="A50000">
                    <a:alpha val="829"/>
                  </a:srgbClr>
                </a:gs>
                <a:gs pos="100000">
                  <a:srgbClr val="A500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8909050">
              <a:off x="1154832" y="264867"/>
              <a:ext cx="593261" cy="616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793281">
              <a:off x="1616320" y="2120566"/>
              <a:ext cx="60363" cy="57857"/>
            </a:xfrm>
            <a:prstGeom prst="ellipse">
              <a:avLst/>
            </a:prstGeom>
            <a:gradFill>
              <a:gsLst>
                <a:gs pos="0">
                  <a:srgbClr val="DEE3F7">
                    <a:alpha val="17019"/>
                  </a:srgbClr>
                </a:gs>
                <a:gs pos="14286">
                  <a:srgbClr val="DEE3F7">
                    <a:alpha val="15757"/>
                  </a:srgbClr>
                </a:gs>
                <a:gs pos="28571">
                  <a:srgbClr val="DEE3F7">
                    <a:alpha val="12465"/>
                  </a:srgbClr>
                </a:gs>
                <a:gs pos="42857">
                  <a:srgbClr val="DEE3F7">
                    <a:alpha val="8362"/>
                  </a:srgbClr>
                </a:gs>
                <a:gs pos="57143">
                  <a:srgbClr val="DEE3F7">
                    <a:alpha val="4723"/>
                  </a:srgbClr>
                </a:gs>
                <a:gs pos="71429">
                  <a:srgbClr val="DEE3F7">
                    <a:alpha val="2240"/>
                  </a:srgbClr>
                </a:gs>
                <a:gs pos="85714">
                  <a:srgbClr val="DEE3F7">
                    <a:alpha val="892"/>
                  </a:srgbClr>
                </a:gs>
                <a:gs pos="100000">
                  <a:srgbClr val="DEE3F7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10444520">
              <a:off x="1523794" y="1832686"/>
              <a:ext cx="698451" cy="58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3526728">
              <a:off x="1561757" y="816507"/>
              <a:ext cx="673239" cy="90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7081968">
              <a:off x="3505299" y="529285"/>
              <a:ext cx="200677" cy="109403"/>
            </a:xfrm>
            <a:prstGeom prst="ellipse">
              <a:avLst/>
            </a:prstGeom>
            <a:gradFill>
              <a:gsLst>
                <a:gs pos="0">
                  <a:srgbClr val="000029">
                    <a:alpha val="32968"/>
                  </a:srgbClr>
                </a:gs>
                <a:gs pos="14286">
                  <a:srgbClr val="000029">
                    <a:alpha val="30764"/>
                  </a:srgbClr>
                </a:gs>
                <a:gs pos="28571">
                  <a:srgbClr val="000029">
                    <a:alpha val="24833"/>
                  </a:srgbClr>
                </a:gs>
                <a:gs pos="42857">
                  <a:srgbClr val="000029">
                    <a:alpha val="17075"/>
                  </a:srgbClr>
                </a:gs>
                <a:gs pos="57143">
                  <a:srgbClr val="000029">
                    <a:alpha val="9855"/>
                  </a:srgbClr>
                </a:gs>
                <a:gs pos="71429">
                  <a:srgbClr val="000029">
                    <a:alpha val="4740"/>
                  </a:srgbClr>
                </a:gs>
                <a:gs pos="85714">
                  <a:srgbClr val="000029">
                    <a:alpha val="1902"/>
                  </a:srgbClr>
                </a:gs>
                <a:gs pos="100000">
                  <a:srgbClr val="00002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-8649926">
              <a:off x="2062394" y="2881961"/>
              <a:ext cx="283624" cy="60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3214179">
              <a:off x="2306713" y="1759193"/>
              <a:ext cx="427935" cy="199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4932258">
              <a:off x="1561904" y="56130"/>
              <a:ext cx="746286" cy="256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038230">
              <a:off x="2407894" y="3419083"/>
              <a:ext cx="204019" cy="59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10799826">
              <a:off x="699490" y="2933346"/>
              <a:ext cx="62437" cy="62411"/>
            </a:xfrm>
            <a:prstGeom prst="ellipse">
              <a:avLst/>
            </a:prstGeom>
            <a:gradFill>
              <a:gsLst>
                <a:gs pos="0">
                  <a:srgbClr val="D1FAF7">
                    <a:alpha val="16533"/>
                  </a:srgbClr>
                </a:gs>
                <a:gs pos="14286">
                  <a:srgbClr val="D1FAF7">
                    <a:alpha val="15304"/>
                  </a:srgbClr>
                </a:gs>
                <a:gs pos="28571">
                  <a:srgbClr val="D1FAF7">
                    <a:alpha val="12100"/>
                  </a:srgbClr>
                </a:gs>
                <a:gs pos="42857">
                  <a:srgbClr val="D1FAF7">
                    <a:alpha val="8112"/>
                  </a:srgbClr>
                </a:gs>
                <a:gs pos="57143">
                  <a:srgbClr val="D1FAF7">
                    <a:alpha val="4579"/>
                  </a:srgbClr>
                </a:gs>
                <a:gs pos="71429">
                  <a:srgbClr val="D1FAF7">
                    <a:alpha val="2170"/>
                  </a:srgbClr>
                </a:gs>
                <a:gs pos="85714">
                  <a:srgbClr val="D1FAF7">
                    <a:alpha val="864"/>
                  </a:srgbClr>
                </a:gs>
                <a:gs pos="100000">
                  <a:srgbClr val="D1FAF7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9082025">
              <a:off x="2142145" y="29164"/>
              <a:ext cx="454957" cy="61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8966640">
              <a:off x="446362" y="3096448"/>
              <a:ext cx="469809" cy="659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-10799131">
              <a:off x="2505348" y="-13632"/>
              <a:ext cx="61853" cy="61713"/>
            </a:xfrm>
            <a:prstGeom prst="ellipse">
              <a:avLst/>
            </a:prstGeom>
            <a:gradFill>
              <a:gsLst>
                <a:gs pos="0">
                  <a:srgbClr val="D5B22A">
                    <a:alpha val="16624"/>
                  </a:srgbClr>
                </a:gs>
                <a:gs pos="14286">
                  <a:srgbClr val="D5B22A">
                    <a:alpha val="15389"/>
                  </a:srgbClr>
                </a:gs>
                <a:gs pos="28571">
                  <a:srgbClr val="D5B22A">
                    <a:alpha val="12168"/>
                  </a:srgbClr>
                </a:gs>
                <a:gs pos="42857">
                  <a:srgbClr val="D5B22A">
                    <a:alpha val="8158"/>
                  </a:srgbClr>
                </a:gs>
                <a:gs pos="57143">
                  <a:srgbClr val="D5B22A">
                    <a:alpha val="4606"/>
                  </a:srgbClr>
                </a:gs>
                <a:gs pos="71429">
                  <a:srgbClr val="D5B22A">
                    <a:alpha val="2183"/>
                  </a:srgbClr>
                </a:gs>
                <a:gs pos="85714">
                  <a:srgbClr val="D5B22A">
                    <a:alpha val="869"/>
                  </a:srgbClr>
                </a:gs>
                <a:gs pos="100000">
                  <a:srgbClr val="D5B22A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7643892">
              <a:off x="155641" y="1189995"/>
              <a:ext cx="168737" cy="101005"/>
            </a:xfrm>
            <a:prstGeom prst="ellipse">
              <a:avLst/>
            </a:prstGeom>
            <a:gradFill>
              <a:gsLst>
                <a:gs pos="0">
                  <a:srgbClr val="300000">
                    <a:alpha val="32968"/>
                  </a:srgbClr>
                </a:gs>
                <a:gs pos="14286">
                  <a:srgbClr val="300000">
                    <a:alpha val="30764"/>
                  </a:srgbClr>
                </a:gs>
                <a:gs pos="28571">
                  <a:srgbClr val="300000">
                    <a:alpha val="24833"/>
                  </a:srgbClr>
                </a:gs>
                <a:gs pos="42857">
                  <a:srgbClr val="300000">
                    <a:alpha val="17075"/>
                  </a:srgbClr>
                </a:gs>
                <a:gs pos="57143">
                  <a:srgbClr val="300000">
                    <a:alpha val="9855"/>
                  </a:srgbClr>
                </a:gs>
                <a:gs pos="71429">
                  <a:srgbClr val="300000">
                    <a:alpha val="4740"/>
                  </a:srgbClr>
                </a:gs>
                <a:gs pos="85714">
                  <a:srgbClr val="300000">
                    <a:alpha val="1902"/>
                  </a:srgbClr>
                </a:gs>
                <a:gs pos="100000">
                  <a:srgbClr val="3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6491280">
              <a:off x="3254577" y="1786385"/>
              <a:ext cx="541425" cy="234842"/>
            </a:xfrm>
            <a:prstGeom prst="ellipse">
              <a:avLst/>
            </a:prstGeom>
            <a:gradFill>
              <a:gsLst>
                <a:gs pos="0">
                  <a:srgbClr val="00FF00">
                    <a:alpha val="6082"/>
                  </a:srgbClr>
                </a:gs>
                <a:gs pos="14286">
                  <a:srgbClr val="00FF00">
                    <a:alpha val="5605"/>
                  </a:srgbClr>
                </a:gs>
                <a:gs pos="28571">
                  <a:srgbClr val="00FF00">
                    <a:alpha val="4380"/>
                  </a:srgbClr>
                </a:gs>
                <a:gs pos="42857">
                  <a:srgbClr val="00FF00">
                    <a:alpha val="2895"/>
                  </a:srgbClr>
                </a:gs>
                <a:gs pos="57143">
                  <a:srgbClr val="00FF00">
                    <a:alpha val="1614"/>
                  </a:srgbClr>
                </a:gs>
                <a:gs pos="71429">
                  <a:srgbClr val="00FF00">
                    <a:alpha val="759"/>
                  </a:srgbClr>
                </a:gs>
                <a:gs pos="85714">
                  <a:srgbClr val="00FF00">
                    <a:alpha val="301"/>
                  </a:srgbClr>
                </a:gs>
                <a:gs pos="100000">
                  <a:srgbClr val="00FF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5020187">
              <a:off x="1458554" y="2683120"/>
              <a:ext cx="780151" cy="249702"/>
            </a:xfrm>
            <a:prstGeom prst="ellipse">
              <a:avLst/>
            </a:prstGeom>
            <a:gradFill>
              <a:gsLst>
                <a:gs pos="0">
                  <a:srgbClr val="FF9800">
                    <a:alpha val="32968"/>
                  </a:srgbClr>
                </a:gs>
                <a:gs pos="14286">
                  <a:srgbClr val="FF9800">
                    <a:alpha val="30764"/>
                  </a:srgbClr>
                </a:gs>
                <a:gs pos="28571">
                  <a:srgbClr val="FF9800">
                    <a:alpha val="24833"/>
                  </a:srgbClr>
                </a:gs>
                <a:gs pos="42857">
                  <a:srgbClr val="FF9800">
                    <a:alpha val="17075"/>
                  </a:srgbClr>
                </a:gs>
                <a:gs pos="57143">
                  <a:srgbClr val="FF9800">
                    <a:alpha val="9855"/>
                  </a:srgbClr>
                </a:gs>
                <a:gs pos="71429">
                  <a:srgbClr val="FF9800">
                    <a:alpha val="4740"/>
                  </a:srgbClr>
                </a:gs>
                <a:gs pos="85714">
                  <a:srgbClr val="FF9800">
                    <a:alpha val="1902"/>
                  </a:srgbClr>
                </a:gs>
                <a:gs pos="100000">
                  <a:srgbClr val="FF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10799998">
              <a:off x="3438242" y="-4162"/>
              <a:ext cx="61827" cy="61823"/>
            </a:xfrm>
            <a:prstGeom prst="ellipse">
              <a:avLst/>
            </a:prstGeom>
            <a:gradFill>
              <a:gsLst>
                <a:gs pos="0">
                  <a:srgbClr val="828D6B">
                    <a:alpha val="16687"/>
                  </a:srgbClr>
                </a:gs>
                <a:gs pos="14286">
                  <a:srgbClr val="828D6B">
                    <a:alpha val="15448"/>
                  </a:srgbClr>
                </a:gs>
                <a:gs pos="28571">
                  <a:srgbClr val="828D6B">
                    <a:alpha val="12216"/>
                  </a:srgbClr>
                </a:gs>
                <a:gs pos="42857">
                  <a:srgbClr val="828D6B">
                    <a:alpha val="8191"/>
                  </a:srgbClr>
                </a:gs>
                <a:gs pos="57143">
                  <a:srgbClr val="828D6B">
                    <a:alpha val="4625"/>
                  </a:srgbClr>
                </a:gs>
                <a:gs pos="71429">
                  <a:srgbClr val="828D6B">
                    <a:alpha val="2192"/>
                  </a:srgbClr>
                </a:gs>
                <a:gs pos="85714">
                  <a:srgbClr val="828D6B">
                    <a:alpha val="873"/>
                  </a:srgbClr>
                </a:gs>
                <a:gs pos="100000">
                  <a:srgbClr val="828D6B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-9061235">
              <a:off x="612442" y="1637852"/>
              <a:ext cx="499682" cy="391368"/>
            </a:xfrm>
            <a:prstGeom prst="ellipse">
              <a:avLst/>
            </a:prstGeom>
            <a:gradFill>
              <a:gsLst>
                <a:gs pos="0">
                  <a:srgbClr val="FFFFFF">
                    <a:alpha val="22066"/>
                  </a:srgbClr>
                </a:gs>
                <a:gs pos="14286">
                  <a:srgbClr val="FFFFFF">
                    <a:alpha val="20479"/>
                  </a:srgbClr>
                </a:gs>
                <a:gs pos="28571">
                  <a:srgbClr val="FFFFFF">
                    <a:alpha val="16299"/>
                  </a:srgbClr>
                </a:gs>
                <a:gs pos="42857">
                  <a:srgbClr val="FFFFFF">
                    <a:alpha val="11015"/>
                  </a:srgbClr>
                </a:gs>
                <a:gs pos="57143">
                  <a:srgbClr val="FFFFFF">
                    <a:alpha val="6262"/>
                  </a:srgbClr>
                </a:gs>
                <a:gs pos="71429">
                  <a:srgbClr val="FFFFFF">
                    <a:alpha val="2982"/>
                  </a:srgbClr>
                </a:gs>
                <a:gs pos="85714">
                  <a:srgbClr val="FFFFFF">
                    <a:alpha val="1190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4257582">
              <a:off x="1641602" y="1032860"/>
              <a:ext cx="753213" cy="94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10799954">
              <a:off x="3404691" y="3017676"/>
              <a:ext cx="61872" cy="61862"/>
            </a:xfrm>
            <a:prstGeom prst="ellipse">
              <a:avLst/>
            </a:prstGeom>
            <a:gradFill>
              <a:gsLst>
                <a:gs pos="0">
                  <a:srgbClr val="96986C">
                    <a:alpha val="16611"/>
                  </a:srgbClr>
                </a:gs>
                <a:gs pos="14286">
                  <a:srgbClr val="96986C">
                    <a:alpha val="15377"/>
                  </a:srgbClr>
                </a:gs>
                <a:gs pos="28571">
                  <a:srgbClr val="96986C">
                    <a:alpha val="12158"/>
                  </a:srgbClr>
                </a:gs>
                <a:gs pos="42857">
                  <a:srgbClr val="96986C">
                    <a:alpha val="8152"/>
                  </a:srgbClr>
                </a:gs>
                <a:gs pos="57143">
                  <a:srgbClr val="96986C">
                    <a:alpha val="4602"/>
                  </a:srgbClr>
                </a:gs>
                <a:gs pos="71429">
                  <a:srgbClr val="96986C">
                    <a:alpha val="2181"/>
                  </a:srgbClr>
                </a:gs>
                <a:gs pos="85714">
                  <a:srgbClr val="96986C">
                    <a:alpha val="868"/>
                  </a:srgbClr>
                </a:gs>
                <a:gs pos="100000">
                  <a:srgbClr val="96986C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5697908">
              <a:off x="1049773" y="1742741"/>
              <a:ext cx="220665" cy="579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-10193432">
              <a:off x="238018" y="2882414"/>
              <a:ext cx="473861" cy="164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5282231">
              <a:off x="-128256" y="746883"/>
              <a:ext cx="628203" cy="66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3301603">
              <a:off x="-151603" y="2186299"/>
              <a:ext cx="785233" cy="540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10128174">
              <a:off x="3429204" y="3476518"/>
              <a:ext cx="263833" cy="77820"/>
            </a:xfrm>
            <a:prstGeom prst="ellipse">
              <a:avLst/>
            </a:prstGeom>
            <a:gradFill>
              <a:gsLst>
                <a:gs pos="0">
                  <a:srgbClr val="000039">
                    <a:alpha val="24149"/>
                  </a:srgbClr>
                </a:gs>
                <a:gs pos="14286">
                  <a:srgbClr val="000039">
                    <a:alpha val="22434"/>
                  </a:srgbClr>
                </a:gs>
                <a:gs pos="28571">
                  <a:srgbClr val="000039">
                    <a:alpha val="17902"/>
                  </a:srgbClr>
                </a:gs>
                <a:gs pos="42857">
                  <a:srgbClr val="000039">
                    <a:alpha val="12136"/>
                  </a:srgbClr>
                </a:gs>
                <a:gs pos="57143">
                  <a:srgbClr val="000039">
                    <a:alpha val="6918"/>
                  </a:srgbClr>
                </a:gs>
                <a:gs pos="71429">
                  <a:srgbClr val="000039">
                    <a:alpha val="3300"/>
                  </a:srgbClr>
                </a:gs>
                <a:gs pos="85714">
                  <a:srgbClr val="000039">
                    <a:alpha val="1318"/>
                  </a:srgbClr>
                </a:gs>
                <a:gs pos="100000">
                  <a:srgbClr val="000039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5403141">
              <a:off x="2168514" y="1643048"/>
              <a:ext cx="60959" cy="60273"/>
            </a:xfrm>
            <a:prstGeom prst="ellipse">
              <a:avLst/>
            </a:prstGeom>
            <a:gradFill>
              <a:gsLst>
                <a:gs pos="0">
                  <a:srgbClr val="8DD1B5">
                    <a:alpha val="16661"/>
                  </a:srgbClr>
                </a:gs>
                <a:gs pos="14286">
                  <a:srgbClr val="8DD1B5">
                    <a:alpha val="15423"/>
                  </a:srgbClr>
                </a:gs>
                <a:gs pos="28571">
                  <a:srgbClr val="8DD1B5">
                    <a:alpha val="12196"/>
                  </a:srgbClr>
                </a:gs>
                <a:gs pos="42857">
                  <a:srgbClr val="8DD1B5">
                    <a:alpha val="8177"/>
                  </a:srgbClr>
                </a:gs>
                <a:gs pos="57143">
                  <a:srgbClr val="8DD1B5">
                    <a:alpha val="4617"/>
                  </a:srgbClr>
                </a:gs>
                <a:gs pos="71429">
                  <a:srgbClr val="8DD1B5">
                    <a:alpha val="2188"/>
                  </a:srgbClr>
                </a:gs>
                <a:gs pos="85714">
                  <a:srgbClr val="8DD1B5">
                    <a:alpha val="871"/>
                  </a:srgbClr>
                </a:gs>
                <a:gs pos="100000">
                  <a:srgbClr val="8DD1B5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10455500">
              <a:off x="1119079" y="408468"/>
              <a:ext cx="239263" cy="92402"/>
            </a:xfrm>
            <a:prstGeom prst="ellipse">
              <a:avLst/>
            </a:prstGeom>
            <a:gradFill>
              <a:gsLst>
                <a:gs pos="0">
                  <a:srgbClr val="4F0000">
                    <a:alpha val="32968"/>
                  </a:srgbClr>
                </a:gs>
                <a:gs pos="14286">
                  <a:srgbClr val="4F0000">
                    <a:alpha val="30764"/>
                  </a:srgbClr>
                </a:gs>
                <a:gs pos="28571">
                  <a:srgbClr val="4F0000">
                    <a:alpha val="24833"/>
                  </a:srgbClr>
                </a:gs>
                <a:gs pos="42857">
                  <a:srgbClr val="4F0000">
                    <a:alpha val="17075"/>
                  </a:srgbClr>
                </a:gs>
                <a:gs pos="57143">
                  <a:srgbClr val="4F0000">
                    <a:alpha val="9855"/>
                  </a:srgbClr>
                </a:gs>
                <a:gs pos="71429">
                  <a:srgbClr val="4F0000">
                    <a:alpha val="4740"/>
                  </a:srgbClr>
                </a:gs>
                <a:gs pos="85714">
                  <a:srgbClr val="4F0000">
                    <a:alpha val="1902"/>
                  </a:srgbClr>
                </a:gs>
                <a:gs pos="100000">
                  <a:srgbClr val="4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3363122">
              <a:off x="2516951" y="1670060"/>
              <a:ext cx="732424" cy="58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10799669">
              <a:off x="2521575" y="2873857"/>
              <a:ext cx="59043" cy="58808"/>
            </a:xfrm>
            <a:prstGeom prst="ellipse">
              <a:avLst/>
            </a:prstGeom>
            <a:gradFill>
              <a:gsLst>
                <a:gs pos="0">
                  <a:srgbClr val="B4C3D7">
                    <a:alpha val="11651"/>
                  </a:srgbClr>
                </a:gs>
                <a:gs pos="14286">
                  <a:srgbClr val="B4C3D7">
                    <a:alpha val="10761"/>
                  </a:srgbClr>
                </a:gs>
                <a:gs pos="28571">
                  <a:srgbClr val="B4C3D7">
                    <a:alpha val="8461"/>
                  </a:srgbClr>
                </a:gs>
                <a:gs pos="42857">
                  <a:srgbClr val="B4C3D7">
                    <a:alpha val="5633"/>
                  </a:srgbClr>
                </a:gs>
                <a:gs pos="57143">
                  <a:srgbClr val="B4C3D7">
                    <a:alpha val="3162"/>
                  </a:srgbClr>
                </a:gs>
                <a:gs pos="71429">
                  <a:srgbClr val="B4C3D7">
                    <a:alpha val="1493"/>
                  </a:srgbClr>
                </a:gs>
                <a:gs pos="85714">
                  <a:srgbClr val="B4C3D7">
                    <a:alpha val="593"/>
                  </a:srgbClr>
                </a:gs>
                <a:gs pos="100000">
                  <a:srgbClr val="B4C3D7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542508">
              <a:off x="196089" y="238314"/>
              <a:ext cx="763133" cy="721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8190090">
              <a:off x="620663" y="2718492"/>
              <a:ext cx="271830" cy="162015"/>
            </a:xfrm>
            <a:prstGeom prst="ellipse">
              <a:avLst/>
            </a:prstGeom>
            <a:gradFill>
              <a:gsLst>
                <a:gs pos="0">
                  <a:srgbClr val="0086FF">
                    <a:alpha val="14742"/>
                  </a:srgbClr>
                </a:gs>
                <a:gs pos="14286">
                  <a:srgbClr val="0086FF">
                    <a:alpha val="13635"/>
                  </a:srgbClr>
                </a:gs>
                <a:gs pos="28571">
                  <a:srgbClr val="0086FF">
                    <a:alpha val="10758"/>
                  </a:srgbClr>
                </a:gs>
                <a:gs pos="42857">
                  <a:srgbClr val="0086FF">
                    <a:alpha val="7194"/>
                  </a:srgbClr>
                </a:gs>
                <a:gs pos="57143">
                  <a:srgbClr val="0086FF">
                    <a:alpha val="4052"/>
                  </a:srgbClr>
                </a:gs>
                <a:gs pos="71429">
                  <a:srgbClr val="0086FF">
                    <a:alpha val="1918"/>
                  </a:srgbClr>
                </a:gs>
                <a:gs pos="85714">
                  <a:srgbClr val="0086FF">
                    <a:alpha val="763"/>
                  </a:srgbClr>
                </a:gs>
                <a:gs pos="100000">
                  <a:srgbClr val="0086FF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10799818">
              <a:off x="377871" y="2922337"/>
              <a:ext cx="62764" cy="62703"/>
            </a:xfrm>
            <a:prstGeom prst="ellipse">
              <a:avLst/>
            </a:prstGeom>
            <a:gradFill>
              <a:gsLst>
                <a:gs pos="0">
                  <a:srgbClr val="D3861E">
                    <a:alpha val="16324"/>
                  </a:srgbClr>
                </a:gs>
                <a:gs pos="14286">
                  <a:srgbClr val="D3861E">
                    <a:alpha val="15109"/>
                  </a:srgbClr>
                </a:gs>
                <a:gs pos="28571">
                  <a:srgbClr val="D3861E">
                    <a:alpha val="11943"/>
                  </a:srgbClr>
                </a:gs>
                <a:gs pos="42857">
                  <a:srgbClr val="D3861E">
                    <a:alpha val="8004"/>
                  </a:srgbClr>
                </a:gs>
                <a:gs pos="57143">
                  <a:srgbClr val="D3861E">
                    <a:alpha val="4517"/>
                  </a:srgbClr>
                </a:gs>
                <a:gs pos="71429">
                  <a:srgbClr val="D3861E">
                    <a:alpha val="2140"/>
                  </a:srgbClr>
                </a:gs>
                <a:gs pos="85714">
                  <a:srgbClr val="D3861E">
                    <a:alpha val="852"/>
                  </a:srgbClr>
                </a:gs>
                <a:gs pos="100000">
                  <a:srgbClr val="D3861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-10324247">
              <a:off x="2481017" y="1052878"/>
              <a:ext cx="758408" cy="96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3373586">
              <a:off x="178364" y="1579445"/>
              <a:ext cx="367763" cy="56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8855156">
              <a:off x="892354" y="71396"/>
              <a:ext cx="605253" cy="84836"/>
            </a:xfrm>
            <a:prstGeom prst="ellipse">
              <a:avLst/>
            </a:prstGeom>
            <a:gradFill>
              <a:gsLst>
                <a:gs pos="0">
                  <a:srgbClr val="FFFF00">
                    <a:alpha val="18944"/>
                  </a:srgbClr>
                </a:gs>
                <a:gs pos="14286">
                  <a:srgbClr val="FFFF00">
                    <a:alpha val="17555"/>
                  </a:srgbClr>
                </a:gs>
                <a:gs pos="28571">
                  <a:srgbClr val="FFFF00">
                    <a:alpha val="13920"/>
                  </a:srgbClr>
                </a:gs>
                <a:gs pos="42857">
                  <a:srgbClr val="FFFF00">
                    <a:alpha val="9364"/>
                  </a:srgbClr>
                </a:gs>
                <a:gs pos="57143">
                  <a:srgbClr val="FFFF00">
                    <a:alpha val="5302"/>
                  </a:srgbClr>
                </a:gs>
                <a:gs pos="71429">
                  <a:srgbClr val="FFFF00">
                    <a:alpha val="2518"/>
                  </a:srgbClr>
                </a:gs>
                <a:gs pos="85714">
                  <a:srgbClr val="FFFF00">
                    <a:alpha val="1003"/>
                  </a:srgbClr>
                </a:gs>
                <a:gs pos="100000">
                  <a:srgbClr val="FFFF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5401652">
              <a:off x="142199" y="2010664"/>
              <a:ext cx="60474" cy="59300"/>
            </a:xfrm>
            <a:prstGeom prst="ellipse">
              <a:avLst/>
            </a:prstGeom>
            <a:gradFill>
              <a:gsLst>
                <a:gs pos="0">
                  <a:srgbClr val="E2C8A5">
                    <a:alpha val="11789"/>
                  </a:srgbClr>
                </a:gs>
                <a:gs pos="14286">
                  <a:srgbClr val="E2C8A5">
                    <a:alpha val="10889"/>
                  </a:srgbClr>
                </a:gs>
                <a:gs pos="28571">
                  <a:srgbClr val="E2C8A5">
                    <a:alpha val="8563"/>
                  </a:srgbClr>
                </a:gs>
                <a:gs pos="42857">
                  <a:srgbClr val="E2C8A5">
                    <a:alpha val="5703"/>
                  </a:srgbClr>
                </a:gs>
                <a:gs pos="57143">
                  <a:srgbClr val="E2C8A5">
                    <a:alpha val="3201"/>
                  </a:srgbClr>
                </a:gs>
                <a:gs pos="71429">
                  <a:srgbClr val="E2C8A5">
                    <a:alpha val="1511"/>
                  </a:srgbClr>
                </a:gs>
                <a:gs pos="85714">
                  <a:srgbClr val="E2C8A5">
                    <a:alpha val="600"/>
                  </a:srgbClr>
                </a:gs>
                <a:gs pos="100000">
                  <a:srgbClr val="E2C8A5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5719294">
              <a:off x="452970" y="572805"/>
              <a:ext cx="602599" cy="446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6208339">
              <a:off x="1211073" y="2021364"/>
              <a:ext cx="693788" cy="130722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5454477">
              <a:off x="286572" y="925462"/>
              <a:ext cx="628396" cy="172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799904">
              <a:off x="1178871" y="2909957"/>
              <a:ext cx="61780" cy="61708"/>
            </a:xfrm>
            <a:prstGeom prst="ellipse">
              <a:avLst/>
            </a:prstGeom>
            <a:gradFill>
              <a:gsLst>
                <a:gs pos="0">
                  <a:srgbClr val="CDD8B8">
                    <a:alpha val="15027"/>
                  </a:srgbClr>
                </a:gs>
                <a:gs pos="14286">
                  <a:srgbClr val="CDD8B8">
                    <a:alpha val="13900"/>
                  </a:srgbClr>
                </a:gs>
                <a:gs pos="28571">
                  <a:srgbClr val="CDD8B8">
                    <a:alpha val="10971"/>
                  </a:srgbClr>
                </a:gs>
                <a:gs pos="42857">
                  <a:srgbClr val="CDD8B8">
                    <a:alpha val="7339"/>
                  </a:srgbClr>
                </a:gs>
                <a:gs pos="57143">
                  <a:srgbClr val="CDD8B8">
                    <a:alpha val="4136"/>
                  </a:srgbClr>
                </a:gs>
                <a:gs pos="71429">
                  <a:srgbClr val="CDD8B8">
                    <a:alpha val="1958"/>
                  </a:srgbClr>
                </a:gs>
                <a:gs pos="85714">
                  <a:srgbClr val="CDD8B8">
                    <a:alpha val="779"/>
                  </a:srgbClr>
                </a:gs>
                <a:gs pos="100000">
                  <a:srgbClr val="CDD8B8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-9667563">
              <a:off x="1364664" y="2076499"/>
              <a:ext cx="274722" cy="63993"/>
            </a:xfrm>
            <a:prstGeom prst="ellipse">
              <a:avLst/>
            </a:prstGeom>
            <a:gradFill>
              <a:gsLst>
                <a:gs pos="0">
                  <a:srgbClr val="000000">
                    <a:alpha val="17882"/>
                  </a:srgbClr>
                </a:gs>
                <a:gs pos="14286">
                  <a:srgbClr val="000000">
                    <a:alpha val="16563"/>
                  </a:srgbClr>
                </a:gs>
                <a:gs pos="28571">
                  <a:srgbClr val="000000">
                    <a:alpha val="13116"/>
                  </a:srgbClr>
                </a:gs>
                <a:gs pos="42857">
                  <a:srgbClr val="000000">
                    <a:alpha val="8810"/>
                  </a:srgbClr>
                </a:gs>
                <a:gs pos="57143">
                  <a:srgbClr val="000000">
                    <a:alpha val="4982"/>
                  </a:srgbClr>
                </a:gs>
                <a:gs pos="71429">
                  <a:srgbClr val="000000">
                    <a:alpha val="2364"/>
                  </a:srgbClr>
                </a:gs>
                <a:gs pos="85714">
                  <a:srgbClr val="000000">
                    <a:alpha val="941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9131086">
              <a:off x="2212369" y="92649"/>
              <a:ext cx="461117" cy="59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10799990">
              <a:off x="2366921" y="2427664"/>
              <a:ext cx="63191" cy="63126"/>
            </a:xfrm>
            <a:prstGeom prst="ellipse">
              <a:avLst/>
            </a:prstGeom>
            <a:gradFill>
              <a:gsLst>
                <a:gs pos="0">
                  <a:srgbClr val="6CC2E0">
                    <a:alpha val="16233"/>
                  </a:srgbClr>
                </a:gs>
                <a:gs pos="14286">
                  <a:srgbClr val="6CC2E0">
                    <a:alpha val="15025"/>
                  </a:srgbClr>
                </a:gs>
                <a:gs pos="28571">
                  <a:srgbClr val="6CC2E0">
                    <a:alpha val="11875"/>
                  </a:srgbClr>
                </a:gs>
                <a:gs pos="42857">
                  <a:srgbClr val="6CC2E0">
                    <a:alpha val="7957"/>
                  </a:srgbClr>
                </a:gs>
                <a:gs pos="57143">
                  <a:srgbClr val="6CC2E0">
                    <a:alpha val="4490"/>
                  </a:srgbClr>
                </a:gs>
                <a:gs pos="71429">
                  <a:srgbClr val="6CC2E0">
                    <a:alpha val="2128"/>
                  </a:srgbClr>
                </a:gs>
                <a:gs pos="85714">
                  <a:srgbClr val="6CC2E0">
                    <a:alpha val="847"/>
                  </a:srgbClr>
                </a:gs>
                <a:gs pos="100000">
                  <a:srgbClr val="6CC2E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10799899">
              <a:off x="353337" y="142880"/>
              <a:ext cx="60224" cy="59275"/>
            </a:xfrm>
            <a:prstGeom prst="ellipse">
              <a:avLst/>
            </a:prstGeom>
            <a:gradFill>
              <a:gsLst>
                <a:gs pos="0">
                  <a:srgbClr val="DB8A9D">
                    <a:alpha val="11544"/>
                  </a:srgbClr>
                </a:gs>
                <a:gs pos="14286">
                  <a:srgbClr val="DB8A9D">
                    <a:alpha val="10662"/>
                  </a:srgbClr>
                </a:gs>
                <a:gs pos="28571">
                  <a:srgbClr val="DB8A9D">
                    <a:alpha val="8382"/>
                  </a:srgbClr>
                </a:gs>
                <a:gs pos="42857">
                  <a:srgbClr val="DB8A9D">
                    <a:alpha val="5580"/>
                  </a:srgbClr>
                </a:gs>
                <a:gs pos="57143">
                  <a:srgbClr val="DB8A9D">
                    <a:alpha val="3132"/>
                  </a:srgbClr>
                </a:gs>
                <a:gs pos="71429">
                  <a:srgbClr val="DB8A9D">
                    <a:alpha val="1478"/>
                  </a:srgbClr>
                </a:gs>
                <a:gs pos="85714">
                  <a:srgbClr val="DB8A9D">
                    <a:alpha val="587"/>
                  </a:srgbClr>
                </a:gs>
                <a:gs pos="100000">
                  <a:srgbClr val="DB8A9D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399853">
              <a:off x="799304" y="1700558"/>
              <a:ext cx="63384" cy="63353"/>
            </a:xfrm>
            <a:prstGeom prst="ellipse">
              <a:avLst/>
            </a:prstGeom>
            <a:gradFill>
              <a:gsLst>
                <a:gs pos="0">
                  <a:srgbClr val="756C87">
                    <a:alpha val="16288"/>
                  </a:srgbClr>
                </a:gs>
                <a:gs pos="14286">
                  <a:srgbClr val="756C87">
                    <a:alpha val="15076"/>
                  </a:srgbClr>
                </a:gs>
                <a:gs pos="28571">
                  <a:srgbClr val="756C87">
                    <a:alpha val="11916"/>
                  </a:srgbClr>
                </a:gs>
                <a:gs pos="42857">
                  <a:srgbClr val="756C87">
                    <a:alpha val="7985"/>
                  </a:srgbClr>
                </a:gs>
                <a:gs pos="57143">
                  <a:srgbClr val="756C87">
                    <a:alpha val="4507"/>
                  </a:srgbClr>
                </a:gs>
                <a:gs pos="71429">
                  <a:srgbClr val="756C87">
                    <a:alpha val="2135"/>
                  </a:srgbClr>
                </a:gs>
                <a:gs pos="85714">
                  <a:srgbClr val="756C87">
                    <a:alpha val="850"/>
                  </a:srgbClr>
                </a:gs>
                <a:gs pos="100000">
                  <a:srgbClr val="756C87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7463059">
              <a:off x="911827" y="843073"/>
              <a:ext cx="655621" cy="146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7276385">
              <a:off x="1938327" y="2995169"/>
              <a:ext cx="678799" cy="255708"/>
            </a:xfrm>
            <a:prstGeom prst="ellipse">
              <a:avLst/>
            </a:prstGeom>
            <a:gradFill>
              <a:gsLst>
                <a:gs pos="0">
                  <a:srgbClr val="000000">
                    <a:alpha val="28921"/>
                  </a:srgbClr>
                </a:gs>
                <a:gs pos="14286">
                  <a:srgbClr val="000000">
                    <a:alpha val="26931"/>
                  </a:srgbClr>
                </a:gs>
                <a:gs pos="28571">
                  <a:srgbClr val="000000">
                    <a:alpha val="21622"/>
                  </a:srgbClr>
                </a:gs>
                <a:gs pos="42857">
                  <a:srgbClr val="000000">
                    <a:alpha val="14768"/>
                  </a:srgbClr>
                </a:gs>
                <a:gs pos="57143">
                  <a:srgbClr val="000000">
                    <a:alpha val="8474"/>
                  </a:srgbClr>
                </a:gs>
                <a:gs pos="71429">
                  <a:srgbClr val="000000">
                    <a:alpha val="4060"/>
                  </a:srgbClr>
                </a:gs>
                <a:gs pos="85714">
                  <a:srgbClr val="000000">
                    <a:alpha val="1626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396576">
              <a:off x="2708768" y="81749"/>
              <a:ext cx="66086" cy="65710"/>
            </a:xfrm>
            <a:prstGeom prst="ellipse">
              <a:avLst/>
            </a:prstGeom>
            <a:gradFill>
              <a:gsLst>
                <a:gs pos="0">
                  <a:srgbClr val="3D0000">
                    <a:alpha val="15600"/>
                  </a:srgbClr>
                </a:gs>
                <a:gs pos="14286">
                  <a:srgbClr val="3D0000">
                    <a:alpha val="14434"/>
                  </a:srgbClr>
                </a:gs>
                <a:gs pos="28571">
                  <a:srgbClr val="3D0000">
                    <a:alpha val="11400"/>
                  </a:srgbClr>
                </a:gs>
                <a:gs pos="42857">
                  <a:srgbClr val="3D0000">
                    <a:alpha val="7632"/>
                  </a:srgbClr>
                </a:gs>
                <a:gs pos="57143">
                  <a:srgbClr val="3D0000">
                    <a:alpha val="4304"/>
                  </a:srgbClr>
                </a:gs>
                <a:gs pos="71429">
                  <a:srgbClr val="3D0000">
                    <a:alpha val="2038"/>
                  </a:srgbClr>
                </a:gs>
                <a:gs pos="85714">
                  <a:srgbClr val="3D0000">
                    <a:alpha val="811"/>
                  </a:srgbClr>
                </a:gs>
                <a:gs pos="100000">
                  <a:srgbClr val="3D00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6305605">
              <a:off x="1031249" y="2771046"/>
              <a:ext cx="535666" cy="350721"/>
            </a:xfrm>
            <a:prstGeom prst="ellipse">
              <a:avLst/>
            </a:prstGeom>
            <a:gradFill>
              <a:gsLst>
                <a:gs pos="0">
                  <a:srgbClr val="00EAFF">
                    <a:alpha val="7579"/>
                  </a:srgbClr>
                </a:gs>
                <a:gs pos="14286">
                  <a:srgbClr val="00EAFF">
                    <a:alpha val="6987"/>
                  </a:srgbClr>
                </a:gs>
                <a:gs pos="28571">
                  <a:srgbClr val="00EAFF">
                    <a:alpha val="5469"/>
                  </a:srgbClr>
                </a:gs>
                <a:gs pos="42857">
                  <a:srgbClr val="00EAFF">
                    <a:alpha val="3622"/>
                  </a:srgbClr>
                </a:gs>
                <a:gs pos="57143">
                  <a:srgbClr val="00EAFF">
                    <a:alpha val="2023"/>
                  </a:srgbClr>
                </a:gs>
                <a:gs pos="71429">
                  <a:srgbClr val="00EAFF">
                    <a:alpha val="952"/>
                  </a:srgbClr>
                </a:gs>
                <a:gs pos="85714">
                  <a:srgbClr val="00EAFF">
                    <a:alpha val="378"/>
                  </a:srgbClr>
                </a:gs>
                <a:gs pos="100000">
                  <a:srgbClr val="00EAFF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3878626">
              <a:off x="2459422" y="2495981"/>
              <a:ext cx="310730" cy="105405"/>
            </a:xfrm>
            <a:prstGeom prst="ellipse">
              <a:avLst/>
            </a:prstGeom>
            <a:gradFill>
              <a:gsLst>
                <a:gs pos="0">
                  <a:srgbClr val="3C0000">
                    <a:alpha val="32968"/>
                  </a:srgbClr>
                </a:gs>
                <a:gs pos="14286">
                  <a:srgbClr val="3C0000">
                    <a:alpha val="30764"/>
                  </a:srgbClr>
                </a:gs>
                <a:gs pos="28571">
                  <a:srgbClr val="3C0000">
                    <a:alpha val="24833"/>
                  </a:srgbClr>
                </a:gs>
                <a:gs pos="42857">
                  <a:srgbClr val="3C0000">
                    <a:alpha val="17075"/>
                  </a:srgbClr>
                </a:gs>
                <a:gs pos="57143">
                  <a:srgbClr val="3C0000">
                    <a:alpha val="9855"/>
                  </a:srgbClr>
                </a:gs>
                <a:gs pos="71429">
                  <a:srgbClr val="3C0000">
                    <a:alpha val="4740"/>
                  </a:srgbClr>
                </a:gs>
                <a:gs pos="85714">
                  <a:srgbClr val="3C0000">
                    <a:alpha val="1902"/>
                  </a:srgbClr>
                </a:gs>
                <a:gs pos="100000">
                  <a:srgbClr val="3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400078">
              <a:off x="968187" y="2522302"/>
              <a:ext cx="60478" cy="60042"/>
            </a:xfrm>
            <a:prstGeom prst="ellipse">
              <a:avLst/>
            </a:prstGeom>
            <a:gradFill>
              <a:gsLst>
                <a:gs pos="0">
                  <a:srgbClr val="C7C5D2">
                    <a:alpha val="11497"/>
                  </a:srgbClr>
                </a:gs>
                <a:gs pos="14286">
                  <a:srgbClr val="C7C5D2">
                    <a:alpha val="10619"/>
                  </a:srgbClr>
                </a:gs>
                <a:gs pos="28571">
                  <a:srgbClr val="C7C5D2">
                    <a:alpha val="8347"/>
                  </a:srgbClr>
                </a:gs>
                <a:gs pos="42857">
                  <a:srgbClr val="C7C5D2">
                    <a:alpha val="5557"/>
                  </a:srgbClr>
                </a:gs>
                <a:gs pos="57143">
                  <a:srgbClr val="C7C5D2">
                    <a:alpha val="3118"/>
                  </a:srgbClr>
                </a:gs>
                <a:gs pos="71429">
                  <a:srgbClr val="C7C5D2">
                    <a:alpha val="1472"/>
                  </a:srgbClr>
                </a:gs>
                <a:gs pos="85714">
                  <a:srgbClr val="C7C5D2">
                    <a:alpha val="585"/>
                  </a:srgbClr>
                </a:gs>
                <a:gs pos="100000">
                  <a:srgbClr val="C7C5D2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-10794419">
              <a:off x="3108712" y="3475585"/>
              <a:ext cx="63879" cy="63061"/>
            </a:xfrm>
            <a:prstGeom prst="ellipse">
              <a:avLst/>
            </a:prstGeom>
            <a:gradFill>
              <a:gsLst>
                <a:gs pos="0">
                  <a:srgbClr val="8E8BB3">
                    <a:alpha val="15986"/>
                  </a:srgbClr>
                </a:gs>
                <a:gs pos="14286">
                  <a:srgbClr val="8E8BB3">
                    <a:alpha val="14794"/>
                  </a:srgbClr>
                </a:gs>
                <a:gs pos="28571">
                  <a:srgbClr val="8E8BB3">
                    <a:alpha val="11689"/>
                  </a:srgbClr>
                </a:gs>
                <a:gs pos="42857">
                  <a:srgbClr val="8E8BB3">
                    <a:alpha val="7830"/>
                  </a:srgbClr>
                </a:gs>
                <a:gs pos="57143">
                  <a:srgbClr val="8E8BB3">
                    <a:alpha val="4417"/>
                  </a:srgbClr>
                </a:gs>
                <a:gs pos="71429">
                  <a:srgbClr val="8E8BB3">
                    <a:alpha val="2093"/>
                  </a:srgbClr>
                </a:gs>
                <a:gs pos="85714">
                  <a:srgbClr val="8E8BB3">
                    <a:alpha val="833"/>
                  </a:srgbClr>
                </a:gs>
                <a:gs pos="100000">
                  <a:srgbClr val="8E8BB3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4825973">
              <a:off x="2399810" y="2406577"/>
              <a:ext cx="574831" cy="1651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5384434">
              <a:off x="2253366" y="2641848"/>
              <a:ext cx="64530" cy="63522"/>
            </a:xfrm>
            <a:prstGeom prst="ellipse">
              <a:avLst/>
            </a:prstGeom>
            <a:gradFill>
              <a:gsLst>
                <a:gs pos="0">
                  <a:srgbClr val="700000">
                    <a:alpha val="15821"/>
                  </a:srgbClr>
                </a:gs>
                <a:gs pos="14286">
                  <a:srgbClr val="700000">
                    <a:alpha val="14640"/>
                  </a:srgbClr>
                </a:gs>
                <a:gs pos="28571">
                  <a:srgbClr val="700000">
                    <a:alpha val="11565"/>
                  </a:srgbClr>
                </a:gs>
                <a:gs pos="42857">
                  <a:srgbClr val="700000">
                    <a:alpha val="7745"/>
                  </a:srgbClr>
                </a:gs>
                <a:gs pos="57143">
                  <a:srgbClr val="700000">
                    <a:alpha val="4369"/>
                  </a:srgbClr>
                </a:gs>
                <a:gs pos="71429">
                  <a:srgbClr val="700000">
                    <a:alpha val="2069"/>
                  </a:srgbClr>
                </a:gs>
                <a:gs pos="85714">
                  <a:srgbClr val="700000">
                    <a:alpha val="823"/>
                  </a:srgbClr>
                </a:gs>
                <a:gs pos="100000">
                  <a:srgbClr val="7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5419347">
              <a:off x="2908371" y="756223"/>
              <a:ext cx="64929" cy="63302"/>
            </a:xfrm>
            <a:prstGeom prst="ellipse">
              <a:avLst/>
            </a:prstGeom>
            <a:gradFill>
              <a:gsLst>
                <a:gs pos="0">
                  <a:srgbClr val="1B2000">
                    <a:alpha val="15846"/>
                  </a:srgbClr>
                </a:gs>
                <a:gs pos="14286">
                  <a:srgbClr val="1B2000">
                    <a:alpha val="14663"/>
                  </a:srgbClr>
                </a:gs>
                <a:gs pos="28571">
                  <a:srgbClr val="1B2000">
                    <a:alpha val="11584"/>
                  </a:srgbClr>
                </a:gs>
                <a:gs pos="42857">
                  <a:srgbClr val="1B2000">
                    <a:alpha val="7758"/>
                  </a:srgbClr>
                </a:gs>
                <a:gs pos="57143">
                  <a:srgbClr val="1B2000">
                    <a:alpha val="4376"/>
                  </a:srgbClr>
                </a:gs>
                <a:gs pos="71429">
                  <a:srgbClr val="1B2000">
                    <a:alpha val="2073"/>
                  </a:srgbClr>
                </a:gs>
                <a:gs pos="85714">
                  <a:srgbClr val="1B2000">
                    <a:alpha val="825"/>
                  </a:srgbClr>
                </a:gs>
                <a:gs pos="100000">
                  <a:srgbClr val="1B2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400335">
              <a:off x="503076" y="2781584"/>
              <a:ext cx="60047" cy="59835"/>
            </a:xfrm>
            <a:prstGeom prst="ellipse">
              <a:avLst/>
            </a:prstGeom>
            <a:gradFill>
              <a:gsLst>
                <a:gs pos="0">
                  <a:srgbClr val="C5B39F">
                    <a:alpha val="10666"/>
                  </a:srgbClr>
                </a:gs>
                <a:gs pos="14286">
                  <a:srgbClr val="C5B39F">
                    <a:alpha val="9847"/>
                  </a:srgbClr>
                </a:gs>
                <a:gs pos="28571">
                  <a:srgbClr val="C5B39F">
                    <a:alpha val="7734"/>
                  </a:srgbClr>
                </a:gs>
                <a:gs pos="42857">
                  <a:srgbClr val="C5B39F">
                    <a:alpha val="5143"/>
                  </a:srgbClr>
                </a:gs>
                <a:gs pos="57143">
                  <a:srgbClr val="C5B39F">
                    <a:alpha val="2883"/>
                  </a:srgbClr>
                </a:gs>
                <a:gs pos="71429">
                  <a:srgbClr val="C5B39F">
                    <a:alpha val="1360"/>
                  </a:srgbClr>
                </a:gs>
                <a:gs pos="85714">
                  <a:srgbClr val="C5B39F">
                    <a:alpha val="540"/>
                  </a:srgbClr>
                </a:gs>
                <a:gs pos="100000">
                  <a:srgbClr val="C5B39F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5603250">
              <a:off x="3004199" y="2276708"/>
              <a:ext cx="287610" cy="61952"/>
            </a:xfrm>
            <a:prstGeom prst="ellipse">
              <a:avLst/>
            </a:prstGeom>
            <a:gradFill>
              <a:gsLst>
                <a:gs pos="0">
                  <a:srgbClr val="000074">
                    <a:alpha val="32968"/>
                  </a:srgbClr>
                </a:gs>
                <a:gs pos="14286">
                  <a:srgbClr val="000074">
                    <a:alpha val="30764"/>
                  </a:srgbClr>
                </a:gs>
                <a:gs pos="28571">
                  <a:srgbClr val="000074">
                    <a:alpha val="24833"/>
                  </a:srgbClr>
                </a:gs>
                <a:gs pos="42857">
                  <a:srgbClr val="000074">
                    <a:alpha val="17075"/>
                  </a:srgbClr>
                </a:gs>
                <a:gs pos="57143">
                  <a:srgbClr val="000074">
                    <a:alpha val="9855"/>
                  </a:srgbClr>
                </a:gs>
                <a:gs pos="71429">
                  <a:srgbClr val="000074">
                    <a:alpha val="4740"/>
                  </a:srgbClr>
                </a:gs>
                <a:gs pos="85714">
                  <a:srgbClr val="000074">
                    <a:alpha val="1902"/>
                  </a:srgbClr>
                </a:gs>
                <a:gs pos="100000">
                  <a:srgbClr val="00007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10798250">
              <a:off x="996348" y="2217159"/>
              <a:ext cx="62060" cy="60292"/>
            </a:xfrm>
            <a:prstGeom prst="ellipse">
              <a:avLst/>
            </a:prstGeom>
            <a:gradFill>
              <a:gsLst>
                <a:gs pos="0">
                  <a:srgbClr val="BCBFCF">
                    <a:alpha val="11001"/>
                  </a:srgbClr>
                </a:gs>
                <a:gs pos="14286">
                  <a:srgbClr val="BCBFCF">
                    <a:alpha val="10158"/>
                  </a:srgbClr>
                </a:gs>
                <a:gs pos="28571">
                  <a:srgbClr val="BCBFCF">
                    <a:alpha val="7981"/>
                  </a:srgbClr>
                </a:gs>
                <a:gs pos="42857">
                  <a:srgbClr val="BCBFCF">
                    <a:alpha val="5309"/>
                  </a:srgbClr>
                </a:gs>
                <a:gs pos="57143">
                  <a:srgbClr val="BCBFCF">
                    <a:alpha val="2978"/>
                  </a:srgbClr>
                </a:gs>
                <a:gs pos="71429">
                  <a:srgbClr val="BCBFCF">
                    <a:alpha val="1405"/>
                  </a:srgbClr>
                </a:gs>
                <a:gs pos="85714">
                  <a:srgbClr val="BCBFCF">
                    <a:alpha val="558"/>
                  </a:srgbClr>
                </a:gs>
                <a:gs pos="100000">
                  <a:srgbClr val="BCBFCF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10721107">
              <a:off x="714339" y="2564697"/>
              <a:ext cx="381486" cy="118242"/>
            </a:xfrm>
            <a:prstGeom prst="ellipse">
              <a:avLst/>
            </a:prstGeom>
            <a:gradFill>
              <a:gsLst>
                <a:gs pos="0">
                  <a:srgbClr val="FB8A00">
                    <a:alpha val="32968"/>
                  </a:srgbClr>
                </a:gs>
                <a:gs pos="14286">
                  <a:srgbClr val="FB8A00">
                    <a:alpha val="30764"/>
                  </a:srgbClr>
                </a:gs>
                <a:gs pos="28571">
                  <a:srgbClr val="FB8A00">
                    <a:alpha val="24833"/>
                  </a:srgbClr>
                </a:gs>
                <a:gs pos="42857">
                  <a:srgbClr val="FB8A00">
                    <a:alpha val="17075"/>
                  </a:srgbClr>
                </a:gs>
                <a:gs pos="57143">
                  <a:srgbClr val="FB8A00">
                    <a:alpha val="9855"/>
                  </a:srgbClr>
                </a:gs>
                <a:gs pos="71429">
                  <a:srgbClr val="FB8A00">
                    <a:alpha val="4740"/>
                  </a:srgbClr>
                </a:gs>
                <a:gs pos="85714">
                  <a:srgbClr val="FB8A00">
                    <a:alpha val="1902"/>
                  </a:srgbClr>
                </a:gs>
                <a:gs pos="100000">
                  <a:srgbClr val="FB8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8700319">
              <a:off x="-250835" y="1398982"/>
              <a:ext cx="520115" cy="115620"/>
            </a:xfrm>
            <a:prstGeom prst="ellipse">
              <a:avLst/>
            </a:prstGeom>
            <a:gradFill>
              <a:gsLst>
                <a:gs pos="0">
                  <a:srgbClr val="4D0000">
                    <a:alpha val="32968"/>
                  </a:srgbClr>
                </a:gs>
                <a:gs pos="14286">
                  <a:srgbClr val="4D0000">
                    <a:alpha val="30764"/>
                  </a:srgbClr>
                </a:gs>
                <a:gs pos="28571">
                  <a:srgbClr val="4D0000">
                    <a:alpha val="24833"/>
                  </a:srgbClr>
                </a:gs>
                <a:gs pos="42857">
                  <a:srgbClr val="4D0000">
                    <a:alpha val="17075"/>
                  </a:srgbClr>
                </a:gs>
                <a:gs pos="57143">
                  <a:srgbClr val="4D0000">
                    <a:alpha val="9855"/>
                  </a:srgbClr>
                </a:gs>
                <a:gs pos="71429">
                  <a:srgbClr val="4D0000">
                    <a:alpha val="4740"/>
                  </a:srgbClr>
                </a:gs>
                <a:gs pos="85714">
                  <a:srgbClr val="4D0000">
                    <a:alpha val="1902"/>
                  </a:srgbClr>
                </a:gs>
                <a:gs pos="100000">
                  <a:srgbClr val="4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2947658">
              <a:off x="1323163" y="1367346"/>
              <a:ext cx="389921" cy="67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-10789145">
              <a:off x="1016496" y="1702247"/>
              <a:ext cx="63602" cy="61654"/>
            </a:xfrm>
            <a:prstGeom prst="ellipse">
              <a:avLst/>
            </a:prstGeom>
            <a:gradFill>
              <a:gsLst>
                <a:gs pos="0">
                  <a:srgbClr val="D9D5D4">
                    <a:alpha val="15852"/>
                  </a:srgbClr>
                </a:gs>
                <a:gs pos="14286">
                  <a:srgbClr val="D9D5D4">
                    <a:alpha val="14669"/>
                  </a:srgbClr>
                </a:gs>
                <a:gs pos="28571">
                  <a:srgbClr val="D9D5D4">
                    <a:alpha val="11588"/>
                  </a:srgbClr>
                </a:gs>
                <a:gs pos="42857">
                  <a:srgbClr val="D9D5D4">
                    <a:alpha val="7761"/>
                  </a:srgbClr>
                </a:gs>
                <a:gs pos="57143">
                  <a:srgbClr val="D9D5D4">
                    <a:alpha val="4378"/>
                  </a:srgbClr>
                </a:gs>
                <a:gs pos="71429">
                  <a:srgbClr val="D9D5D4">
                    <a:alpha val="2074"/>
                  </a:srgbClr>
                </a:gs>
                <a:gs pos="85714">
                  <a:srgbClr val="D9D5D4">
                    <a:alpha val="825"/>
                  </a:srgbClr>
                </a:gs>
                <a:gs pos="100000">
                  <a:srgbClr val="D9D5D4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399494">
              <a:off x="3405529" y="300117"/>
              <a:ext cx="64301" cy="64253"/>
            </a:xfrm>
            <a:prstGeom prst="ellipse">
              <a:avLst/>
            </a:prstGeom>
            <a:gradFill>
              <a:gsLst>
                <a:gs pos="0">
                  <a:srgbClr val="D3DEC4">
                    <a:alpha val="16047"/>
                  </a:srgbClr>
                </a:gs>
                <a:gs pos="14286">
                  <a:srgbClr val="D3DEC4">
                    <a:alpha val="14851"/>
                  </a:srgbClr>
                </a:gs>
                <a:gs pos="28571">
                  <a:srgbClr val="D3DEC4">
                    <a:alpha val="11735"/>
                  </a:srgbClr>
                </a:gs>
                <a:gs pos="42857">
                  <a:srgbClr val="D3DEC4">
                    <a:alpha val="7861"/>
                  </a:srgbClr>
                </a:gs>
                <a:gs pos="57143">
                  <a:srgbClr val="D3DEC4">
                    <a:alpha val="4435"/>
                  </a:srgbClr>
                </a:gs>
                <a:gs pos="71429">
                  <a:srgbClr val="D3DEC4">
                    <a:alpha val="2101"/>
                  </a:srgbClr>
                </a:gs>
                <a:gs pos="85714">
                  <a:srgbClr val="D3DEC4">
                    <a:alpha val="836"/>
                  </a:srgbClr>
                </a:gs>
                <a:gs pos="100000">
                  <a:srgbClr val="D3DEC4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10799951">
              <a:off x="2357881" y="3005067"/>
              <a:ext cx="64955" cy="64815"/>
            </a:xfrm>
            <a:prstGeom prst="ellipse">
              <a:avLst/>
            </a:prstGeom>
            <a:gradFill>
              <a:gsLst>
                <a:gs pos="0">
                  <a:srgbClr val="E1CBAE">
                    <a:alpha val="15795"/>
                  </a:srgbClr>
                </a:gs>
                <a:gs pos="14286">
                  <a:srgbClr val="E1CBAE">
                    <a:alpha val="14616"/>
                  </a:srgbClr>
                </a:gs>
                <a:gs pos="28571">
                  <a:srgbClr val="E1CBAE">
                    <a:alpha val="11546"/>
                  </a:srgbClr>
                </a:gs>
                <a:gs pos="42857">
                  <a:srgbClr val="E1CBAE">
                    <a:alpha val="7732"/>
                  </a:srgbClr>
                </a:gs>
                <a:gs pos="57143">
                  <a:srgbClr val="E1CBAE">
                    <a:alpha val="4361"/>
                  </a:srgbClr>
                </a:gs>
                <a:gs pos="71429">
                  <a:srgbClr val="E1CBAE">
                    <a:alpha val="2066"/>
                  </a:srgbClr>
                </a:gs>
                <a:gs pos="85714">
                  <a:srgbClr val="E1CBAE">
                    <a:alpha val="822"/>
                  </a:srgbClr>
                </a:gs>
                <a:gs pos="100000">
                  <a:srgbClr val="E1CBAE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10786540">
              <a:off x="2101286" y="55311"/>
              <a:ext cx="63861" cy="60932"/>
            </a:xfrm>
            <a:prstGeom prst="ellipse">
              <a:avLst/>
            </a:prstGeom>
            <a:gradFill>
              <a:gsLst>
                <a:gs pos="0">
                  <a:srgbClr val="D9B58F">
                    <a:alpha val="10795"/>
                  </a:srgbClr>
                </a:gs>
                <a:gs pos="14286">
                  <a:srgbClr val="D9B58F">
                    <a:alpha val="9967"/>
                  </a:srgbClr>
                </a:gs>
                <a:gs pos="28571">
                  <a:srgbClr val="D9B58F">
                    <a:alpha val="7829"/>
                  </a:srgbClr>
                </a:gs>
                <a:gs pos="42857">
                  <a:srgbClr val="D9B58F">
                    <a:alpha val="5207"/>
                  </a:srgbClr>
                </a:gs>
                <a:gs pos="57143">
                  <a:srgbClr val="D9B58F">
                    <a:alpha val="2919"/>
                  </a:srgbClr>
                </a:gs>
                <a:gs pos="71429">
                  <a:srgbClr val="D9B58F">
                    <a:alpha val="1377"/>
                  </a:srgbClr>
                </a:gs>
                <a:gs pos="85714">
                  <a:srgbClr val="D9B58F">
                    <a:alpha val="547"/>
                  </a:srgbClr>
                </a:gs>
                <a:gs pos="100000">
                  <a:srgbClr val="D9B58F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-10595446">
              <a:off x="1392430" y="1953311"/>
              <a:ext cx="689171" cy="1139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3112582">
              <a:off x="-229681" y="2034013"/>
              <a:ext cx="726582" cy="589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414028">
              <a:off x="2193791" y="597024"/>
              <a:ext cx="64676" cy="64070"/>
            </a:xfrm>
            <a:prstGeom prst="ellipse">
              <a:avLst/>
            </a:prstGeom>
            <a:gradFill>
              <a:gsLst>
                <a:gs pos="0">
                  <a:srgbClr val="D3E5D3">
                    <a:alpha val="15695"/>
                  </a:srgbClr>
                </a:gs>
                <a:gs pos="14286">
                  <a:srgbClr val="D3E5D3">
                    <a:alpha val="14522"/>
                  </a:srgbClr>
                </a:gs>
                <a:gs pos="28571">
                  <a:srgbClr val="D3E5D3">
                    <a:alpha val="11471"/>
                  </a:srgbClr>
                </a:gs>
                <a:gs pos="42857">
                  <a:srgbClr val="D3E5D3">
                    <a:alpha val="7681"/>
                  </a:srgbClr>
                </a:gs>
                <a:gs pos="57143">
                  <a:srgbClr val="D3E5D3">
                    <a:alpha val="4332"/>
                  </a:srgbClr>
                </a:gs>
                <a:gs pos="71429">
                  <a:srgbClr val="D3E5D3">
                    <a:alpha val="2051"/>
                  </a:srgbClr>
                </a:gs>
                <a:gs pos="85714">
                  <a:srgbClr val="D3E5D3">
                    <a:alpha val="816"/>
                  </a:srgbClr>
                </a:gs>
                <a:gs pos="100000">
                  <a:srgbClr val="D3E5D3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7728700">
              <a:off x="928978" y="176427"/>
              <a:ext cx="392401" cy="218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3245501">
              <a:off x="2398305" y="848883"/>
              <a:ext cx="347903" cy="165865"/>
            </a:xfrm>
            <a:prstGeom prst="ellipse">
              <a:avLst/>
            </a:prstGeom>
            <a:gradFill>
              <a:gsLst>
                <a:gs pos="0">
                  <a:srgbClr val="FF9300">
                    <a:alpha val="28555"/>
                  </a:srgbClr>
                </a:gs>
                <a:gs pos="14286">
                  <a:srgbClr val="FF9300">
                    <a:alpha val="26585"/>
                  </a:srgbClr>
                </a:gs>
                <a:gs pos="28571">
                  <a:srgbClr val="FF9300">
                    <a:alpha val="21334"/>
                  </a:srgbClr>
                </a:gs>
                <a:gs pos="42857">
                  <a:srgbClr val="FF9300">
                    <a:alpha val="14563"/>
                  </a:srgbClr>
                </a:gs>
                <a:gs pos="57143">
                  <a:srgbClr val="FF9300">
                    <a:alpha val="8352"/>
                  </a:srgbClr>
                </a:gs>
                <a:gs pos="71429">
                  <a:srgbClr val="FF9300">
                    <a:alpha val="4000"/>
                  </a:srgbClr>
                </a:gs>
                <a:gs pos="85714">
                  <a:srgbClr val="FF9300">
                    <a:alpha val="1601"/>
                  </a:srgbClr>
                </a:gs>
                <a:gs pos="100000">
                  <a:srgbClr val="FF93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9035262">
              <a:off x="413677" y="280004"/>
              <a:ext cx="470060" cy="104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5723490">
              <a:off x="256497" y="707130"/>
              <a:ext cx="736120" cy="87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398025">
              <a:off x="2128988" y="1169535"/>
              <a:ext cx="65310" cy="65220"/>
            </a:xfrm>
            <a:prstGeom prst="ellipse">
              <a:avLst/>
            </a:prstGeom>
            <a:gradFill>
              <a:gsLst>
                <a:gs pos="0">
                  <a:srgbClr val="CEA400">
                    <a:alpha val="15569"/>
                  </a:srgbClr>
                </a:gs>
                <a:gs pos="14286">
                  <a:srgbClr val="CEA400">
                    <a:alpha val="14406"/>
                  </a:srgbClr>
                </a:gs>
                <a:gs pos="28571">
                  <a:srgbClr val="CEA400">
                    <a:alpha val="11377"/>
                  </a:srgbClr>
                </a:gs>
                <a:gs pos="42857">
                  <a:srgbClr val="CEA400">
                    <a:alpha val="7616"/>
                  </a:srgbClr>
                </a:gs>
                <a:gs pos="57143">
                  <a:srgbClr val="CEA400">
                    <a:alpha val="4295"/>
                  </a:srgbClr>
                </a:gs>
                <a:gs pos="71429">
                  <a:srgbClr val="CEA400">
                    <a:alpha val="2034"/>
                  </a:srgbClr>
                </a:gs>
                <a:gs pos="85714">
                  <a:srgbClr val="CEA400">
                    <a:alpha val="809"/>
                  </a:srgbClr>
                </a:gs>
                <a:gs pos="100000">
                  <a:srgbClr val="CEA4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7824093">
              <a:off x="3012140" y="1569476"/>
              <a:ext cx="352052" cy="182072"/>
            </a:xfrm>
            <a:prstGeom prst="ellipse">
              <a:avLst/>
            </a:prstGeom>
            <a:gradFill>
              <a:gsLst>
                <a:gs pos="0">
                  <a:srgbClr val="FFFF00">
                    <a:alpha val="14125"/>
                  </a:srgbClr>
                </a:gs>
                <a:gs pos="14286">
                  <a:srgbClr val="FFFF00">
                    <a:alpha val="13061"/>
                  </a:srgbClr>
                </a:gs>
                <a:gs pos="28571">
                  <a:srgbClr val="FFFF00">
                    <a:alpha val="10297"/>
                  </a:srgbClr>
                </a:gs>
                <a:gs pos="42857">
                  <a:srgbClr val="FFFF00">
                    <a:alpha val="6880"/>
                  </a:srgbClr>
                </a:gs>
                <a:gs pos="57143">
                  <a:srgbClr val="FFFF00">
                    <a:alpha val="3873"/>
                  </a:srgbClr>
                </a:gs>
                <a:gs pos="71429">
                  <a:srgbClr val="FFFF00">
                    <a:alpha val="1832"/>
                  </a:srgbClr>
                </a:gs>
                <a:gs pos="85714">
                  <a:srgbClr val="FFFF00">
                    <a:alpha val="728"/>
                  </a:srgbClr>
                </a:gs>
                <a:gs pos="100000">
                  <a:srgbClr val="FFFF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10374120">
              <a:off x="2406764" y="827921"/>
              <a:ext cx="609410" cy="52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-10799595">
              <a:off x="397059" y="103697"/>
              <a:ext cx="61318" cy="61185"/>
            </a:xfrm>
            <a:prstGeom prst="ellipse">
              <a:avLst/>
            </a:prstGeom>
            <a:gradFill>
              <a:gsLst>
                <a:gs pos="0">
                  <a:srgbClr val="DFC8A9">
                    <a:alpha val="10464"/>
                  </a:srgbClr>
                </a:gs>
                <a:gs pos="14286">
                  <a:srgbClr val="DFC8A9">
                    <a:alpha val="9660"/>
                  </a:srgbClr>
                </a:gs>
                <a:gs pos="28571">
                  <a:srgbClr val="DFC8A9">
                    <a:alpha val="7585"/>
                  </a:srgbClr>
                </a:gs>
                <a:gs pos="42857">
                  <a:srgbClr val="DFC8A9">
                    <a:alpha val="5042"/>
                  </a:srgbClr>
                </a:gs>
                <a:gs pos="57143">
                  <a:srgbClr val="DFC8A9">
                    <a:alpha val="2826"/>
                  </a:srgbClr>
                </a:gs>
                <a:gs pos="71429">
                  <a:srgbClr val="DFC8A9">
                    <a:alpha val="1333"/>
                  </a:srgbClr>
                </a:gs>
                <a:gs pos="85714">
                  <a:srgbClr val="DFC8A9">
                    <a:alpha val="529"/>
                  </a:srgbClr>
                </a:gs>
                <a:gs pos="100000">
                  <a:srgbClr val="DFC8A9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5425004">
              <a:off x="1483722" y="2994573"/>
              <a:ext cx="65644" cy="61663"/>
            </a:xfrm>
            <a:prstGeom prst="ellipse">
              <a:avLst/>
            </a:prstGeom>
            <a:gradFill>
              <a:gsLst>
                <a:gs pos="0">
                  <a:srgbClr val="918EE4">
                    <a:alpha val="15406"/>
                  </a:srgbClr>
                </a:gs>
                <a:gs pos="14286">
                  <a:srgbClr val="918EE4">
                    <a:alpha val="14254"/>
                  </a:srgbClr>
                </a:gs>
                <a:gs pos="28571">
                  <a:srgbClr val="918EE4">
                    <a:alpha val="11255"/>
                  </a:srgbClr>
                </a:gs>
                <a:gs pos="42857">
                  <a:srgbClr val="918EE4">
                    <a:alpha val="7533"/>
                  </a:srgbClr>
                </a:gs>
                <a:gs pos="57143">
                  <a:srgbClr val="918EE4">
                    <a:alpha val="4247"/>
                  </a:srgbClr>
                </a:gs>
                <a:gs pos="71429">
                  <a:srgbClr val="918EE4">
                    <a:alpha val="2011"/>
                  </a:srgbClr>
                </a:gs>
                <a:gs pos="85714">
                  <a:srgbClr val="918EE4">
                    <a:alpha val="800"/>
                  </a:srgbClr>
                </a:gs>
                <a:gs pos="100000">
                  <a:srgbClr val="918EE4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6737510">
              <a:off x="-66686" y="1475654"/>
              <a:ext cx="391740" cy="61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397884">
              <a:off x="3169062" y="707911"/>
              <a:ext cx="65799" cy="65597"/>
            </a:xfrm>
            <a:prstGeom prst="ellipse">
              <a:avLst/>
            </a:prstGeom>
            <a:gradFill>
              <a:gsLst>
                <a:gs pos="0">
                  <a:srgbClr val="BC9500">
                    <a:alpha val="15545"/>
                  </a:srgbClr>
                </a:gs>
                <a:gs pos="14286">
                  <a:srgbClr val="BC9500">
                    <a:alpha val="14383"/>
                  </a:srgbClr>
                </a:gs>
                <a:gs pos="28571">
                  <a:srgbClr val="BC9500">
                    <a:alpha val="11358"/>
                  </a:srgbClr>
                </a:gs>
                <a:gs pos="42857">
                  <a:srgbClr val="BC9500">
                    <a:alpha val="7604"/>
                  </a:srgbClr>
                </a:gs>
                <a:gs pos="57143">
                  <a:srgbClr val="BC9500">
                    <a:alpha val="4287"/>
                  </a:srgbClr>
                </a:gs>
                <a:gs pos="71429">
                  <a:srgbClr val="BC9500">
                    <a:alpha val="2030"/>
                  </a:srgbClr>
                </a:gs>
                <a:gs pos="85714">
                  <a:srgbClr val="BC9500">
                    <a:alpha val="808"/>
                  </a:srgbClr>
                </a:gs>
                <a:gs pos="100000">
                  <a:srgbClr val="BC95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10799899">
              <a:off x="255238" y="694451"/>
              <a:ext cx="62198" cy="61405"/>
            </a:xfrm>
            <a:prstGeom prst="ellipse">
              <a:avLst/>
            </a:prstGeom>
            <a:gradFill>
              <a:gsLst>
                <a:gs pos="0">
                  <a:srgbClr val="BDA772">
                    <a:alpha val="10213"/>
                  </a:srgbClr>
                </a:gs>
                <a:gs pos="14286">
                  <a:srgbClr val="BDA772">
                    <a:alpha val="9427"/>
                  </a:srgbClr>
                </a:gs>
                <a:gs pos="28571">
                  <a:srgbClr val="BDA772">
                    <a:alpha val="7400"/>
                  </a:srgbClr>
                </a:gs>
                <a:gs pos="42857">
                  <a:srgbClr val="BDA772">
                    <a:alpha val="4918"/>
                  </a:srgbClr>
                </a:gs>
                <a:gs pos="57143">
                  <a:srgbClr val="BDA772">
                    <a:alpha val="2756"/>
                  </a:srgbClr>
                </a:gs>
                <a:gs pos="71429">
                  <a:srgbClr val="BDA772">
                    <a:alpha val="1299"/>
                  </a:srgbClr>
                </a:gs>
                <a:gs pos="85714">
                  <a:srgbClr val="BDA772">
                    <a:alpha val="516"/>
                  </a:srgbClr>
                </a:gs>
                <a:gs pos="100000">
                  <a:srgbClr val="BDA772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6270979">
              <a:off x="969390" y="363367"/>
              <a:ext cx="439360" cy="89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5399717">
              <a:off x="549943" y="1633696"/>
              <a:ext cx="65434" cy="65424"/>
            </a:xfrm>
            <a:prstGeom prst="ellipse">
              <a:avLst/>
            </a:prstGeom>
            <a:gradFill>
              <a:gsLst>
                <a:gs pos="0">
                  <a:srgbClr val="F0D2CB">
                    <a:alpha val="15698"/>
                  </a:srgbClr>
                </a:gs>
                <a:gs pos="14286">
                  <a:srgbClr val="F0D2CB">
                    <a:alpha val="14526"/>
                  </a:srgbClr>
                </a:gs>
                <a:gs pos="28571">
                  <a:srgbClr val="F0D2CB">
                    <a:alpha val="11473"/>
                  </a:srgbClr>
                </a:gs>
                <a:gs pos="42857">
                  <a:srgbClr val="F0D2CB">
                    <a:alpha val="7682"/>
                  </a:srgbClr>
                </a:gs>
                <a:gs pos="57143">
                  <a:srgbClr val="F0D2CB">
                    <a:alpha val="4333"/>
                  </a:srgbClr>
                </a:gs>
                <a:gs pos="71429">
                  <a:srgbClr val="F0D2CB">
                    <a:alpha val="2052"/>
                  </a:srgbClr>
                </a:gs>
                <a:gs pos="85714">
                  <a:srgbClr val="F0D2CB">
                    <a:alpha val="816"/>
                  </a:srgbClr>
                </a:gs>
                <a:gs pos="100000">
                  <a:srgbClr val="F0D2CB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8071421">
              <a:off x="343655" y="308079"/>
              <a:ext cx="621477" cy="826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-8801038">
              <a:off x="14447" y="1500107"/>
              <a:ext cx="340629" cy="178634"/>
            </a:xfrm>
            <a:prstGeom prst="ellipse">
              <a:avLst/>
            </a:prstGeom>
            <a:gradFill>
              <a:gsLst>
                <a:gs pos="0">
                  <a:srgbClr val="BD6B00">
                    <a:alpha val="19807"/>
                  </a:srgbClr>
                </a:gs>
                <a:gs pos="14286">
                  <a:srgbClr val="BD6B00">
                    <a:alpha val="18363"/>
                  </a:srgbClr>
                </a:gs>
                <a:gs pos="28571">
                  <a:srgbClr val="BD6B00">
                    <a:alpha val="14575"/>
                  </a:srgbClr>
                </a:gs>
                <a:gs pos="42857">
                  <a:srgbClr val="BD6B00">
                    <a:alpha val="9817"/>
                  </a:srgbClr>
                </a:gs>
                <a:gs pos="57143">
                  <a:srgbClr val="BD6B00">
                    <a:alpha val="5564"/>
                  </a:srgbClr>
                </a:gs>
                <a:gs pos="71429">
                  <a:srgbClr val="BD6B00">
                    <a:alpha val="2644"/>
                  </a:srgbClr>
                </a:gs>
                <a:gs pos="85714">
                  <a:srgbClr val="BD6B00">
                    <a:alpha val="1054"/>
                  </a:srgbClr>
                </a:gs>
                <a:gs pos="100000">
                  <a:srgbClr val="BD6B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8522313">
              <a:off x="1848127" y="1467731"/>
              <a:ext cx="378795" cy="100211"/>
            </a:xfrm>
            <a:prstGeom prst="ellipse">
              <a:avLst/>
            </a:prstGeom>
            <a:gradFill>
              <a:gsLst>
                <a:gs pos="0">
                  <a:srgbClr val="000061">
                    <a:alpha val="32968"/>
                  </a:srgbClr>
                </a:gs>
                <a:gs pos="14286">
                  <a:srgbClr val="000061">
                    <a:alpha val="30764"/>
                  </a:srgbClr>
                </a:gs>
                <a:gs pos="28571">
                  <a:srgbClr val="000061">
                    <a:alpha val="24833"/>
                  </a:srgbClr>
                </a:gs>
                <a:gs pos="42857">
                  <a:srgbClr val="000061">
                    <a:alpha val="17075"/>
                  </a:srgbClr>
                </a:gs>
                <a:gs pos="57143">
                  <a:srgbClr val="000061">
                    <a:alpha val="9855"/>
                  </a:srgbClr>
                </a:gs>
                <a:gs pos="71429">
                  <a:srgbClr val="000061">
                    <a:alpha val="4740"/>
                  </a:srgbClr>
                </a:gs>
                <a:gs pos="85714">
                  <a:srgbClr val="000061">
                    <a:alpha val="1902"/>
                  </a:srgbClr>
                </a:gs>
                <a:gs pos="100000">
                  <a:srgbClr val="0000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8358741">
              <a:off x="1778591" y="1814056"/>
              <a:ext cx="259762" cy="239715"/>
            </a:xfrm>
            <a:prstGeom prst="ellipse">
              <a:avLst/>
            </a:prstGeom>
            <a:gradFill>
              <a:gsLst>
                <a:gs pos="0">
                  <a:srgbClr val="0036FF">
                    <a:alpha val="16516"/>
                  </a:srgbClr>
                </a:gs>
                <a:gs pos="14286">
                  <a:srgbClr val="0036FF">
                    <a:alpha val="15288"/>
                  </a:srgbClr>
                </a:gs>
                <a:gs pos="28571">
                  <a:srgbClr val="0036FF">
                    <a:alpha val="12087"/>
                  </a:srgbClr>
                </a:gs>
                <a:gs pos="42857">
                  <a:srgbClr val="0036FF">
                    <a:alpha val="8103"/>
                  </a:srgbClr>
                </a:gs>
                <a:gs pos="57143">
                  <a:srgbClr val="0036FF">
                    <a:alpha val="4574"/>
                  </a:srgbClr>
                </a:gs>
                <a:gs pos="71429">
                  <a:srgbClr val="0036FF">
                    <a:alpha val="2168"/>
                  </a:srgbClr>
                </a:gs>
                <a:gs pos="85714">
                  <a:srgbClr val="0036FF">
                    <a:alpha val="863"/>
                  </a:srgbClr>
                </a:gs>
                <a:gs pos="100000">
                  <a:srgbClr val="0036F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5464922">
              <a:off x="3248552" y="3443097"/>
              <a:ext cx="799047" cy="114205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3217025">
              <a:off x="1459475" y="377069"/>
              <a:ext cx="421524" cy="59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3586964">
              <a:off x="1426642" y="300226"/>
              <a:ext cx="631609" cy="202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-9602155">
              <a:off x="2654106" y="97116"/>
              <a:ext cx="647698" cy="1533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10341372">
              <a:off x="302558" y="2239107"/>
              <a:ext cx="745480" cy="55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4054937">
              <a:off x="1516744" y="666123"/>
              <a:ext cx="742962" cy="1971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5031396">
              <a:off x="408119" y="757991"/>
              <a:ext cx="642861" cy="62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-8875710">
              <a:off x="1855170" y="2195589"/>
              <a:ext cx="197493" cy="1588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3824506">
              <a:off x="396068" y="435899"/>
              <a:ext cx="316424" cy="239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7477768">
              <a:off x="1978604" y="1324292"/>
              <a:ext cx="477605" cy="105285"/>
            </a:xfrm>
            <a:prstGeom prst="ellipse">
              <a:avLst/>
            </a:prstGeom>
            <a:gradFill>
              <a:gsLst>
                <a:gs pos="0">
                  <a:srgbClr val="6F0000">
                    <a:alpha val="32968"/>
                  </a:srgbClr>
                </a:gs>
                <a:gs pos="14286">
                  <a:srgbClr val="6F0000">
                    <a:alpha val="30764"/>
                  </a:srgbClr>
                </a:gs>
                <a:gs pos="28571">
                  <a:srgbClr val="6F0000">
                    <a:alpha val="24833"/>
                  </a:srgbClr>
                </a:gs>
                <a:gs pos="42857">
                  <a:srgbClr val="6F0000">
                    <a:alpha val="17075"/>
                  </a:srgbClr>
                </a:gs>
                <a:gs pos="57143">
                  <a:srgbClr val="6F0000">
                    <a:alpha val="9855"/>
                  </a:srgbClr>
                </a:gs>
                <a:gs pos="71429">
                  <a:srgbClr val="6F0000">
                    <a:alpha val="4740"/>
                  </a:srgbClr>
                </a:gs>
                <a:gs pos="85714">
                  <a:srgbClr val="6F0000">
                    <a:alpha val="1902"/>
                  </a:srgbClr>
                </a:gs>
                <a:gs pos="100000">
                  <a:srgbClr val="6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10415807">
              <a:off x="843195" y="2413828"/>
              <a:ext cx="299530" cy="177451"/>
            </a:xfrm>
            <a:prstGeom prst="ellipse">
              <a:avLst/>
            </a:prstGeom>
            <a:gradFill>
              <a:gsLst>
                <a:gs pos="0">
                  <a:srgbClr val="FF8700">
                    <a:alpha val="29516"/>
                  </a:srgbClr>
                </a:gs>
                <a:gs pos="14286">
                  <a:srgbClr val="FF8700">
                    <a:alpha val="27494"/>
                  </a:srgbClr>
                </a:gs>
                <a:gs pos="28571">
                  <a:srgbClr val="FF8700">
                    <a:alpha val="22091"/>
                  </a:srgbClr>
                </a:gs>
                <a:gs pos="42857">
                  <a:srgbClr val="FF8700">
                    <a:alpha val="15103"/>
                  </a:srgbClr>
                </a:gs>
                <a:gs pos="57143">
                  <a:srgbClr val="FF8700">
                    <a:alpha val="8673"/>
                  </a:srgbClr>
                </a:gs>
                <a:gs pos="71429">
                  <a:srgbClr val="FF8700">
                    <a:alpha val="4158"/>
                  </a:srgbClr>
                </a:gs>
                <a:gs pos="85714">
                  <a:srgbClr val="FF8700">
                    <a:alpha val="1665"/>
                  </a:srgbClr>
                </a:gs>
                <a:gs pos="100000">
                  <a:srgbClr val="FF87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7842469">
              <a:off x="2260437" y="455755"/>
              <a:ext cx="532175" cy="176053"/>
            </a:xfrm>
            <a:prstGeom prst="ellipse">
              <a:avLst/>
            </a:prstGeom>
            <a:gradFill>
              <a:gsLst>
                <a:gs pos="0">
                  <a:srgbClr val="000000">
                    <a:alpha val="30405"/>
                  </a:srgbClr>
                </a:gs>
                <a:gs pos="14286">
                  <a:srgbClr val="000000">
                    <a:alpha val="28335"/>
                  </a:srgbClr>
                </a:gs>
                <a:gs pos="28571">
                  <a:srgbClr val="000000">
                    <a:alpha val="22793"/>
                  </a:srgbClr>
                </a:gs>
                <a:gs pos="42857">
                  <a:srgbClr val="000000">
                    <a:alpha val="15606"/>
                  </a:srgbClr>
                </a:gs>
                <a:gs pos="57143">
                  <a:srgbClr val="000000">
                    <a:alpha val="8973"/>
                  </a:srgbClr>
                </a:gs>
                <a:gs pos="71429">
                  <a:srgbClr val="000000">
                    <a:alpha val="4305"/>
                  </a:srgbClr>
                </a:gs>
                <a:gs pos="85714">
                  <a:srgbClr val="000000">
                    <a:alpha val="1725"/>
                  </a:srgbClr>
                </a:gs>
                <a:gs pos="100000">
                  <a:srgbClr val="00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8641349">
              <a:off x="899913" y="952949"/>
              <a:ext cx="478205" cy="1049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7165029">
              <a:off x="2063533" y="2946968"/>
              <a:ext cx="297393" cy="46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5566603">
              <a:off x="1661112" y="2141509"/>
              <a:ext cx="772703" cy="127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4271648">
              <a:off x="2408464" y="1274842"/>
              <a:ext cx="694105" cy="105968"/>
            </a:xfrm>
            <a:prstGeom prst="ellipse">
              <a:avLst/>
            </a:prstGeom>
            <a:gradFill>
              <a:gsLst>
                <a:gs pos="0">
                  <a:srgbClr val="710000">
                    <a:alpha val="32968"/>
                  </a:srgbClr>
                </a:gs>
                <a:gs pos="14286">
                  <a:srgbClr val="710000">
                    <a:alpha val="30764"/>
                  </a:srgbClr>
                </a:gs>
                <a:gs pos="28571">
                  <a:srgbClr val="710000">
                    <a:alpha val="24833"/>
                  </a:srgbClr>
                </a:gs>
                <a:gs pos="42857">
                  <a:srgbClr val="710000">
                    <a:alpha val="17075"/>
                  </a:srgbClr>
                </a:gs>
                <a:gs pos="57143">
                  <a:srgbClr val="710000">
                    <a:alpha val="9855"/>
                  </a:srgbClr>
                </a:gs>
                <a:gs pos="71429">
                  <a:srgbClr val="710000">
                    <a:alpha val="4740"/>
                  </a:srgbClr>
                </a:gs>
                <a:gs pos="85714">
                  <a:srgbClr val="710000">
                    <a:alpha val="1902"/>
                  </a:srgbClr>
                </a:gs>
                <a:gs pos="100000">
                  <a:srgbClr val="7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10524451">
              <a:off x="2243069" y="266871"/>
              <a:ext cx="622097" cy="41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4420070">
              <a:off x="2666108" y="48651"/>
              <a:ext cx="693874" cy="724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10038751">
              <a:off x="2228027" y="206252"/>
              <a:ext cx="380772" cy="435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7624716">
              <a:off x="539515" y="421968"/>
              <a:ext cx="479894" cy="127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-8862817">
              <a:off x="628252" y="770393"/>
              <a:ext cx="382725" cy="193058"/>
            </a:xfrm>
            <a:prstGeom prst="ellipse">
              <a:avLst/>
            </a:prstGeom>
            <a:gradFill>
              <a:gsLst>
                <a:gs pos="0">
                  <a:srgbClr val="000000">
                    <a:alpha val="29420"/>
                  </a:srgbClr>
                </a:gs>
                <a:gs pos="14286">
                  <a:srgbClr val="000000">
                    <a:alpha val="27403"/>
                  </a:srgbClr>
                </a:gs>
                <a:gs pos="28571">
                  <a:srgbClr val="000000">
                    <a:alpha val="22015"/>
                  </a:srgbClr>
                </a:gs>
                <a:gs pos="42857">
                  <a:srgbClr val="000000">
                    <a:alpha val="15049"/>
                  </a:srgbClr>
                </a:gs>
                <a:gs pos="57143">
                  <a:srgbClr val="000000">
                    <a:alpha val="8641"/>
                  </a:srgbClr>
                </a:gs>
                <a:gs pos="71429">
                  <a:srgbClr val="000000">
                    <a:alpha val="4142"/>
                  </a:srgbClr>
                </a:gs>
                <a:gs pos="85714">
                  <a:srgbClr val="000000">
                    <a:alpha val="1659"/>
                  </a:srgbClr>
                </a:gs>
                <a:gs pos="100000">
                  <a:srgbClr val="0000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8816374">
              <a:off x="2297067" y="3299042"/>
              <a:ext cx="525837" cy="46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4959241">
              <a:off x="286707" y="1180198"/>
              <a:ext cx="422365" cy="519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6230399">
              <a:off x="676886" y="74559"/>
              <a:ext cx="480498" cy="263953"/>
            </a:xfrm>
            <a:prstGeom prst="ellipse">
              <a:avLst/>
            </a:prstGeom>
            <a:gradFill>
              <a:gsLst>
                <a:gs pos="0">
                  <a:srgbClr val="9D0000">
                    <a:alpha val="32968"/>
                  </a:srgbClr>
                </a:gs>
                <a:gs pos="14286">
                  <a:srgbClr val="9D0000">
                    <a:alpha val="30764"/>
                  </a:srgbClr>
                </a:gs>
                <a:gs pos="28571">
                  <a:srgbClr val="9D0000">
                    <a:alpha val="24833"/>
                  </a:srgbClr>
                </a:gs>
                <a:gs pos="42857">
                  <a:srgbClr val="9D0000">
                    <a:alpha val="17075"/>
                  </a:srgbClr>
                </a:gs>
                <a:gs pos="57143">
                  <a:srgbClr val="9D0000">
                    <a:alpha val="9855"/>
                  </a:srgbClr>
                </a:gs>
                <a:gs pos="71429">
                  <a:srgbClr val="9D0000">
                    <a:alpha val="4740"/>
                  </a:srgbClr>
                </a:gs>
                <a:gs pos="85714">
                  <a:srgbClr val="9D0000">
                    <a:alpha val="1902"/>
                  </a:srgbClr>
                </a:gs>
                <a:gs pos="100000">
                  <a:srgbClr val="9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8517654">
              <a:off x="891151" y="2869757"/>
              <a:ext cx="740100" cy="141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2967549">
              <a:off x="512982" y="2007658"/>
              <a:ext cx="525892" cy="155921"/>
            </a:xfrm>
            <a:prstGeom prst="ellipse">
              <a:avLst/>
            </a:prstGeom>
            <a:gradFill>
              <a:gsLst>
                <a:gs pos="0">
                  <a:srgbClr val="FF6900">
                    <a:alpha val="32968"/>
                  </a:srgbClr>
                </a:gs>
                <a:gs pos="14286">
                  <a:srgbClr val="FF6900">
                    <a:alpha val="30764"/>
                  </a:srgbClr>
                </a:gs>
                <a:gs pos="28571">
                  <a:srgbClr val="FF6900">
                    <a:alpha val="24833"/>
                  </a:srgbClr>
                </a:gs>
                <a:gs pos="42857">
                  <a:srgbClr val="FF6900">
                    <a:alpha val="17075"/>
                  </a:srgbClr>
                </a:gs>
                <a:gs pos="57143">
                  <a:srgbClr val="FF6900">
                    <a:alpha val="9855"/>
                  </a:srgbClr>
                </a:gs>
                <a:gs pos="71429">
                  <a:srgbClr val="FF6900">
                    <a:alpha val="4740"/>
                  </a:srgbClr>
                </a:gs>
                <a:gs pos="85714">
                  <a:srgbClr val="FF6900">
                    <a:alpha val="1902"/>
                  </a:srgbClr>
                </a:gs>
                <a:gs pos="100000">
                  <a:srgbClr val="FF6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5992948">
              <a:off x="2466697" y="1187110"/>
              <a:ext cx="341260" cy="60164"/>
            </a:xfrm>
            <a:prstGeom prst="ellipse">
              <a:avLst/>
            </a:prstGeom>
            <a:gradFill>
              <a:gsLst>
                <a:gs pos="0">
                  <a:srgbClr val="543B00">
                    <a:alpha val="32968"/>
                  </a:srgbClr>
                </a:gs>
                <a:gs pos="14286">
                  <a:srgbClr val="543B00">
                    <a:alpha val="30764"/>
                  </a:srgbClr>
                </a:gs>
                <a:gs pos="28571">
                  <a:srgbClr val="543B00">
                    <a:alpha val="24833"/>
                  </a:srgbClr>
                </a:gs>
                <a:gs pos="42857">
                  <a:srgbClr val="543B00">
                    <a:alpha val="17075"/>
                  </a:srgbClr>
                </a:gs>
                <a:gs pos="57143">
                  <a:srgbClr val="543B00">
                    <a:alpha val="9855"/>
                  </a:srgbClr>
                </a:gs>
                <a:gs pos="71429">
                  <a:srgbClr val="543B00">
                    <a:alpha val="4740"/>
                  </a:srgbClr>
                </a:gs>
                <a:gs pos="85714">
                  <a:srgbClr val="543B00">
                    <a:alpha val="1902"/>
                  </a:srgbClr>
                </a:gs>
                <a:gs pos="100000">
                  <a:srgbClr val="54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-10618828">
              <a:off x="825578" y="1443882"/>
              <a:ext cx="364696" cy="295279"/>
            </a:xfrm>
            <a:prstGeom prst="ellipse">
              <a:avLst/>
            </a:prstGeom>
            <a:gradFill>
              <a:gsLst>
                <a:gs pos="0">
                  <a:srgbClr val="000000">
                    <a:alpha val="30338"/>
                  </a:srgbClr>
                </a:gs>
                <a:gs pos="14286">
                  <a:srgbClr val="000000">
                    <a:alpha val="28271"/>
                  </a:srgbClr>
                </a:gs>
                <a:gs pos="28571">
                  <a:srgbClr val="000000">
                    <a:alpha val="22740"/>
                  </a:srgbClr>
                </a:gs>
                <a:gs pos="42857">
                  <a:srgbClr val="000000">
                    <a:alpha val="15568"/>
                  </a:srgbClr>
                </a:gs>
                <a:gs pos="57143">
                  <a:srgbClr val="000000">
                    <a:alpha val="8951"/>
                  </a:srgbClr>
                </a:gs>
                <a:gs pos="71429">
                  <a:srgbClr val="000000">
                    <a:alpha val="4294"/>
                  </a:srgbClr>
                </a:gs>
                <a:gs pos="85714">
                  <a:srgbClr val="000000">
                    <a:alpha val="1721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9851571">
              <a:off x="1965524" y="1759687"/>
              <a:ext cx="284105" cy="70919"/>
            </a:xfrm>
            <a:prstGeom prst="ellipse">
              <a:avLst/>
            </a:prstGeom>
            <a:gradFill>
              <a:gsLst>
                <a:gs pos="0">
                  <a:srgbClr val="000054">
                    <a:alpha val="32968"/>
                  </a:srgbClr>
                </a:gs>
                <a:gs pos="14286">
                  <a:srgbClr val="000054">
                    <a:alpha val="30764"/>
                  </a:srgbClr>
                </a:gs>
                <a:gs pos="28571">
                  <a:srgbClr val="000054">
                    <a:alpha val="24833"/>
                  </a:srgbClr>
                </a:gs>
                <a:gs pos="42857">
                  <a:srgbClr val="000054">
                    <a:alpha val="17075"/>
                  </a:srgbClr>
                </a:gs>
                <a:gs pos="57143">
                  <a:srgbClr val="000054">
                    <a:alpha val="9855"/>
                  </a:srgbClr>
                </a:gs>
                <a:gs pos="71429">
                  <a:srgbClr val="000054">
                    <a:alpha val="4740"/>
                  </a:srgbClr>
                </a:gs>
                <a:gs pos="85714">
                  <a:srgbClr val="000054">
                    <a:alpha val="1902"/>
                  </a:srgbClr>
                </a:gs>
                <a:gs pos="100000">
                  <a:srgbClr val="00005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6012352">
              <a:off x="2992187" y="1331782"/>
              <a:ext cx="494776" cy="65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-10020019">
              <a:off x="2979418" y="1196143"/>
              <a:ext cx="393747" cy="639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5361484">
              <a:off x="1519714" y="931186"/>
              <a:ext cx="745206" cy="1645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6475129">
              <a:off x="2816830" y="1390736"/>
              <a:ext cx="724675" cy="1364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9861870">
              <a:off x="1396880" y="1824883"/>
              <a:ext cx="659327" cy="1080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3956035">
              <a:off x="1889115" y="2487017"/>
              <a:ext cx="340948" cy="74670"/>
            </a:xfrm>
            <a:prstGeom prst="ellipse">
              <a:avLst/>
            </a:prstGeom>
            <a:gradFill>
              <a:gsLst>
                <a:gs pos="0">
                  <a:srgbClr val="3F0000">
                    <a:alpha val="32968"/>
                  </a:srgbClr>
                </a:gs>
                <a:gs pos="14286">
                  <a:srgbClr val="3F0000">
                    <a:alpha val="30764"/>
                  </a:srgbClr>
                </a:gs>
                <a:gs pos="28571">
                  <a:srgbClr val="3F0000">
                    <a:alpha val="24833"/>
                  </a:srgbClr>
                </a:gs>
                <a:gs pos="42857">
                  <a:srgbClr val="3F0000">
                    <a:alpha val="17075"/>
                  </a:srgbClr>
                </a:gs>
                <a:gs pos="57143">
                  <a:srgbClr val="3F0000">
                    <a:alpha val="9855"/>
                  </a:srgbClr>
                </a:gs>
                <a:gs pos="71429">
                  <a:srgbClr val="3F0000">
                    <a:alpha val="4740"/>
                  </a:srgbClr>
                </a:gs>
                <a:gs pos="85714">
                  <a:srgbClr val="3F0000">
                    <a:alpha val="1902"/>
                  </a:srgbClr>
                </a:gs>
                <a:gs pos="100000">
                  <a:srgbClr val="3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5652521">
              <a:off x="2087393" y="1282096"/>
              <a:ext cx="651518" cy="50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4002294">
              <a:off x="2715938" y="307014"/>
              <a:ext cx="762646" cy="159790"/>
            </a:xfrm>
            <a:prstGeom prst="ellipse">
              <a:avLst/>
            </a:prstGeom>
            <a:gradFill>
              <a:gsLst>
                <a:gs pos="0">
                  <a:srgbClr val="A00000">
                    <a:alpha val="32968"/>
                  </a:srgbClr>
                </a:gs>
                <a:gs pos="14286">
                  <a:srgbClr val="A00000">
                    <a:alpha val="30764"/>
                  </a:srgbClr>
                </a:gs>
                <a:gs pos="28571">
                  <a:srgbClr val="A00000">
                    <a:alpha val="24833"/>
                  </a:srgbClr>
                </a:gs>
                <a:gs pos="42857">
                  <a:srgbClr val="A00000">
                    <a:alpha val="17075"/>
                  </a:srgbClr>
                </a:gs>
                <a:gs pos="57143">
                  <a:srgbClr val="A00000">
                    <a:alpha val="9855"/>
                  </a:srgbClr>
                </a:gs>
                <a:gs pos="71429">
                  <a:srgbClr val="A00000">
                    <a:alpha val="4740"/>
                  </a:srgbClr>
                </a:gs>
                <a:gs pos="85714">
                  <a:srgbClr val="A00000">
                    <a:alpha val="1902"/>
                  </a:srgbClr>
                </a:gs>
                <a:gs pos="100000">
                  <a:srgbClr val="A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10535680">
              <a:off x="213336" y="2351950"/>
              <a:ext cx="707481" cy="424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6291178">
              <a:off x="3439144" y="2692466"/>
              <a:ext cx="334866" cy="78325"/>
            </a:xfrm>
            <a:prstGeom prst="ellipse">
              <a:avLst/>
            </a:prstGeom>
            <a:gradFill>
              <a:gsLst>
                <a:gs pos="0">
                  <a:srgbClr val="00004E">
                    <a:alpha val="32674"/>
                  </a:srgbClr>
                </a:gs>
                <a:gs pos="14286">
                  <a:srgbClr val="00004E">
                    <a:alpha val="30485"/>
                  </a:srgbClr>
                </a:gs>
                <a:gs pos="28571">
                  <a:srgbClr val="00004E">
                    <a:alpha val="24598"/>
                  </a:srgbClr>
                </a:gs>
                <a:gs pos="42857">
                  <a:srgbClr val="00004E">
                    <a:alpha val="16906"/>
                  </a:srgbClr>
                </a:gs>
                <a:gs pos="57143">
                  <a:srgbClr val="00004E">
                    <a:alpha val="9753"/>
                  </a:srgbClr>
                </a:gs>
                <a:gs pos="71429">
                  <a:srgbClr val="00004E">
                    <a:alpha val="4690"/>
                  </a:srgbClr>
                </a:gs>
                <a:gs pos="85714">
                  <a:srgbClr val="00004E">
                    <a:alpha val="1881"/>
                  </a:srgbClr>
                </a:gs>
                <a:gs pos="100000">
                  <a:srgbClr val="00004E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347728">
              <a:off x="767568" y="1307755"/>
              <a:ext cx="578475" cy="65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8037562">
              <a:off x="2823911" y="466591"/>
              <a:ext cx="289441" cy="169530"/>
            </a:xfrm>
            <a:prstGeom prst="ellipse">
              <a:avLst/>
            </a:prstGeom>
            <a:gradFill>
              <a:gsLst>
                <a:gs pos="0">
                  <a:srgbClr val="FFFF7C">
                    <a:alpha val="18522"/>
                  </a:srgbClr>
                </a:gs>
                <a:gs pos="14286">
                  <a:srgbClr val="FFFF7C">
                    <a:alpha val="17161"/>
                  </a:srgbClr>
                </a:gs>
                <a:gs pos="28571">
                  <a:srgbClr val="FFFF7C">
                    <a:alpha val="13600"/>
                  </a:srgbClr>
                </a:gs>
                <a:gs pos="42857">
                  <a:srgbClr val="FFFF7C">
                    <a:alpha val="9143"/>
                  </a:srgbClr>
                </a:gs>
                <a:gs pos="57143">
                  <a:srgbClr val="FFFF7C">
                    <a:alpha val="5174"/>
                  </a:srgbClr>
                </a:gs>
                <a:gs pos="71429">
                  <a:srgbClr val="FFFF7C">
                    <a:alpha val="2456"/>
                  </a:srgbClr>
                </a:gs>
                <a:gs pos="85714">
                  <a:srgbClr val="FFFF7C">
                    <a:alpha val="979"/>
                  </a:srgbClr>
                </a:gs>
                <a:gs pos="100000">
                  <a:srgbClr val="FFFF7C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9740286">
              <a:off x="2547644" y="868865"/>
              <a:ext cx="685794" cy="50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4350034">
              <a:off x="1751163" y="1073245"/>
              <a:ext cx="457848" cy="80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8885708">
              <a:off x="2226810" y="2289411"/>
              <a:ext cx="903263" cy="117699"/>
            </a:xfrm>
            <a:prstGeom prst="ellipse">
              <a:avLst/>
            </a:prstGeom>
            <a:gradFill>
              <a:gsLst>
                <a:gs pos="0">
                  <a:srgbClr val="FFFFEB">
                    <a:alpha val="32968"/>
                  </a:srgbClr>
                </a:gs>
                <a:gs pos="14286">
                  <a:srgbClr val="FFFFEB">
                    <a:alpha val="30764"/>
                  </a:srgbClr>
                </a:gs>
                <a:gs pos="28571">
                  <a:srgbClr val="FFFFEB">
                    <a:alpha val="24833"/>
                  </a:srgbClr>
                </a:gs>
                <a:gs pos="42857">
                  <a:srgbClr val="FFFFEB">
                    <a:alpha val="17075"/>
                  </a:srgbClr>
                </a:gs>
                <a:gs pos="57143">
                  <a:srgbClr val="FFFFEB">
                    <a:alpha val="9855"/>
                  </a:srgbClr>
                </a:gs>
                <a:gs pos="71429">
                  <a:srgbClr val="FFFFEB">
                    <a:alpha val="4740"/>
                  </a:srgbClr>
                </a:gs>
                <a:gs pos="85714">
                  <a:srgbClr val="FFFFEB">
                    <a:alpha val="1902"/>
                  </a:srgbClr>
                </a:gs>
                <a:gs pos="100000">
                  <a:srgbClr val="FF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3339341">
              <a:off x="1502327" y="741301"/>
              <a:ext cx="520619" cy="74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2736196">
              <a:off x="1270863" y="216304"/>
              <a:ext cx="703950" cy="78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3583232">
              <a:off x="1462654" y="666489"/>
              <a:ext cx="663123" cy="53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4292318">
              <a:off x="1953063" y="207851"/>
              <a:ext cx="321100" cy="1095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3463941">
              <a:off x="1350732" y="1298825"/>
              <a:ext cx="723781" cy="61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8860112">
              <a:off x="2379287" y="3135379"/>
              <a:ext cx="526323" cy="1198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4252973">
              <a:off x="1047773" y="503767"/>
              <a:ext cx="686564" cy="331841"/>
            </a:xfrm>
            <a:prstGeom prst="ellipse">
              <a:avLst/>
            </a:prstGeom>
            <a:gradFill>
              <a:gsLst>
                <a:gs pos="0">
                  <a:srgbClr val="000000">
                    <a:alpha val="32756"/>
                  </a:srgbClr>
                </a:gs>
                <a:gs pos="14286">
                  <a:srgbClr val="000000">
                    <a:alpha val="30563"/>
                  </a:srgbClr>
                </a:gs>
                <a:gs pos="28571">
                  <a:srgbClr val="000000">
                    <a:alpha val="24663"/>
                  </a:srgbClr>
                </a:gs>
                <a:gs pos="42857">
                  <a:srgbClr val="000000">
                    <a:alpha val="16953"/>
                  </a:srgbClr>
                </a:gs>
                <a:gs pos="57143">
                  <a:srgbClr val="000000">
                    <a:alpha val="9781"/>
                  </a:srgbClr>
                </a:gs>
                <a:gs pos="71429">
                  <a:srgbClr val="000000">
                    <a:alpha val="4704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-8764421">
              <a:off x="2476105" y="1212607"/>
              <a:ext cx="312266" cy="202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10356607">
              <a:off x="807624" y="2741957"/>
              <a:ext cx="368001" cy="307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4209602">
              <a:off x="2512685" y="1497358"/>
              <a:ext cx="455167" cy="53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10105341">
              <a:off x="2674155" y="534131"/>
              <a:ext cx="449010" cy="561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4087944">
              <a:off x="1624946" y="3186878"/>
              <a:ext cx="581987" cy="119862"/>
            </a:xfrm>
            <a:prstGeom prst="ellipse">
              <a:avLst/>
            </a:prstGeom>
            <a:gradFill>
              <a:gsLst>
                <a:gs pos="0">
                  <a:srgbClr val="003CFF">
                    <a:alpha val="23016"/>
                  </a:srgbClr>
                </a:gs>
                <a:gs pos="14286">
                  <a:srgbClr val="003CFF">
                    <a:alpha val="21370"/>
                  </a:srgbClr>
                </a:gs>
                <a:gs pos="28571">
                  <a:srgbClr val="003CFF">
                    <a:alpha val="17028"/>
                  </a:srgbClr>
                </a:gs>
                <a:gs pos="42857">
                  <a:srgbClr val="003CFF">
                    <a:alpha val="11524"/>
                  </a:srgbClr>
                </a:gs>
                <a:gs pos="57143">
                  <a:srgbClr val="003CFF">
                    <a:alpha val="6559"/>
                  </a:srgbClr>
                </a:gs>
                <a:gs pos="71429">
                  <a:srgbClr val="003CFF">
                    <a:alpha val="3126"/>
                  </a:srgbClr>
                </a:gs>
                <a:gs pos="85714">
                  <a:srgbClr val="003CFF">
                    <a:alpha val="1248"/>
                  </a:srgbClr>
                </a:gs>
                <a:gs pos="100000">
                  <a:srgbClr val="003C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10218000">
              <a:off x="432652" y="2161499"/>
              <a:ext cx="312466" cy="185282"/>
            </a:xfrm>
            <a:prstGeom prst="ellipse">
              <a:avLst/>
            </a:prstGeom>
            <a:gradFill>
              <a:gsLst>
                <a:gs pos="0">
                  <a:srgbClr val="925100">
                    <a:alpha val="32968"/>
                  </a:srgbClr>
                </a:gs>
                <a:gs pos="14286">
                  <a:srgbClr val="925100">
                    <a:alpha val="30764"/>
                  </a:srgbClr>
                </a:gs>
                <a:gs pos="28571">
                  <a:srgbClr val="925100">
                    <a:alpha val="24833"/>
                  </a:srgbClr>
                </a:gs>
                <a:gs pos="42857">
                  <a:srgbClr val="925100">
                    <a:alpha val="17075"/>
                  </a:srgbClr>
                </a:gs>
                <a:gs pos="57143">
                  <a:srgbClr val="925100">
                    <a:alpha val="9855"/>
                  </a:srgbClr>
                </a:gs>
                <a:gs pos="71429">
                  <a:srgbClr val="925100">
                    <a:alpha val="4740"/>
                  </a:srgbClr>
                </a:gs>
                <a:gs pos="85714">
                  <a:srgbClr val="925100">
                    <a:alpha val="1902"/>
                  </a:srgbClr>
                </a:gs>
                <a:gs pos="100000">
                  <a:srgbClr val="925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7087270">
              <a:off x="1977002" y="3304810"/>
              <a:ext cx="625695" cy="495787"/>
            </a:xfrm>
            <a:prstGeom prst="ellipse">
              <a:avLst/>
            </a:prstGeom>
            <a:gradFill>
              <a:gsLst>
                <a:gs pos="0">
                  <a:srgbClr val="AEFF00">
                    <a:alpha val="21333"/>
                  </a:srgbClr>
                </a:gs>
                <a:gs pos="14286">
                  <a:srgbClr val="AEFF00">
                    <a:alpha val="19791"/>
                  </a:srgbClr>
                </a:gs>
                <a:gs pos="28571">
                  <a:srgbClr val="AEFF00">
                    <a:alpha val="15738"/>
                  </a:srgbClr>
                </a:gs>
                <a:gs pos="42857">
                  <a:srgbClr val="AEFF00">
                    <a:alpha val="10624"/>
                  </a:srgbClr>
                </a:gs>
                <a:gs pos="57143">
                  <a:srgbClr val="AEFF00">
                    <a:alpha val="6034"/>
                  </a:srgbClr>
                </a:gs>
                <a:gs pos="71429">
                  <a:srgbClr val="AEFF00">
                    <a:alpha val="2871"/>
                  </a:srgbClr>
                </a:gs>
                <a:gs pos="85714">
                  <a:srgbClr val="AEFF00">
                    <a:alpha val="1145"/>
                  </a:srgbClr>
                </a:gs>
                <a:gs pos="100000">
                  <a:srgbClr val="AEFF00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3142331">
              <a:off x="350131" y="3240379"/>
              <a:ext cx="315269" cy="56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4740562">
              <a:off x="807916" y="1200788"/>
              <a:ext cx="502757" cy="492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9508497">
              <a:off x="526933" y="1982443"/>
              <a:ext cx="171764" cy="1322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-9195083">
              <a:off x="768418" y="1616854"/>
              <a:ext cx="529602" cy="1092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-8265283">
              <a:off x="291989" y="1518878"/>
              <a:ext cx="451892" cy="89497"/>
            </a:xfrm>
            <a:prstGeom prst="ellipse">
              <a:avLst/>
            </a:prstGeom>
            <a:gradFill>
              <a:gsLst>
                <a:gs pos="0">
                  <a:srgbClr val="FFECFF">
                    <a:alpha val="32968"/>
                  </a:srgbClr>
                </a:gs>
                <a:gs pos="14286">
                  <a:srgbClr val="FFECFF">
                    <a:alpha val="30764"/>
                  </a:srgbClr>
                </a:gs>
                <a:gs pos="28571">
                  <a:srgbClr val="FFECFF">
                    <a:alpha val="24833"/>
                  </a:srgbClr>
                </a:gs>
                <a:gs pos="42857">
                  <a:srgbClr val="FFECFF">
                    <a:alpha val="17075"/>
                  </a:srgbClr>
                </a:gs>
                <a:gs pos="57143">
                  <a:srgbClr val="FFECFF">
                    <a:alpha val="9855"/>
                  </a:srgbClr>
                </a:gs>
                <a:gs pos="71429">
                  <a:srgbClr val="FFECFF">
                    <a:alpha val="4740"/>
                  </a:srgbClr>
                </a:gs>
                <a:gs pos="85714">
                  <a:srgbClr val="FFECFF">
                    <a:alpha val="1902"/>
                  </a:srgbClr>
                </a:gs>
                <a:gs pos="100000">
                  <a:srgbClr val="FFE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4445947">
              <a:off x="2326962" y="1622148"/>
              <a:ext cx="735464" cy="56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4209573">
              <a:off x="1428611" y="2828237"/>
              <a:ext cx="287087" cy="55110"/>
            </a:xfrm>
            <a:prstGeom prst="ellipse">
              <a:avLst/>
            </a:prstGeom>
            <a:gradFill>
              <a:gsLst>
                <a:gs pos="0">
                  <a:srgbClr val="000053">
                    <a:alpha val="32968"/>
                  </a:srgbClr>
                </a:gs>
                <a:gs pos="14286">
                  <a:srgbClr val="000053">
                    <a:alpha val="30764"/>
                  </a:srgbClr>
                </a:gs>
                <a:gs pos="28571">
                  <a:srgbClr val="000053">
                    <a:alpha val="24833"/>
                  </a:srgbClr>
                </a:gs>
                <a:gs pos="42857">
                  <a:srgbClr val="000053">
                    <a:alpha val="17075"/>
                  </a:srgbClr>
                </a:gs>
                <a:gs pos="57143">
                  <a:srgbClr val="000053">
                    <a:alpha val="9855"/>
                  </a:srgbClr>
                </a:gs>
                <a:gs pos="71429">
                  <a:srgbClr val="000053">
                    <a:alpha val="4740"/>
                  </a:srgbClr>
                </a:gs>
                <a:gs pos="85714">
                  <a:srgbClr val="000053">
                    <a:alpha val="1902"/>
                  </a:srgbClr>
                </a:gs>
                <a:gs pos="100000">
                  <a:srgbClr val="0000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3780786">
              <a:off x="1099283" y="229233"/>
              <a:ext cx="576547" cy="2386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5184454">
              <a:off x="2382789" y="1858118"/>
              <a:ext cx="349446" cy="55585"/>
            </a:xfrm>
            <a:prstGeom prst="ellipse">
              <a:avLst/>
            </a:prstGeom>
            <a:gradFill>
              <a:gsLst>
                <a:gs pos="0">
                  <a:srgbClr val="350000">
                    <a:alpha val="32968"/>
                  </a:srgbClr>
                </a:gs>
                <a:gs pos="14286">
                  <a:srgbClr val="350000">
                    <a:alpha val="30764"/>
                  </a:srgbClr>
                </a:gs>
                <a:gs pos="28571">
                  <a:srgbClr val="350000">
                    <a:alpha val="24833"/>
                  </a:srgbClr>
                </a:gs>
                <a:gs pos="42857">
                  <a:srgbClr val="350000">
                    <a:alpha val="17075"/>
                  </a:srgbClr>
                </a:gs>
                <a:gs pos="57143">
                  <a:srgbClr val="350000">
                    <a:alpha val="9855"/>
                  </a:srgbClr>
                </a:gs>
                <a:gs pos="71429">
                  <a:srgbClr val="350000">
                    <a:alpha val="4740"/>
                  </a:srgbClr>
                </a:gs>
                <a:gs pos="85714">
                  <a:srgbClr val="350000">
                    <a:alpha val="1902"/>
                  </a:srgbClr>
                </a:gs>
                <a:gs pos="100000">
                  <a:srgbClr val="3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7109002">
              <a:off x="3042567" y="1728057"/>
              <a:ext cx="387742" cy="92161"/>
            </a:xfrm>
            <a:prstGeom prst="ellipse">
              <a:avLst/>
            </a:prstGeom>
            <a:gradFill>
              <a:gsLst>
                <a:gs pos="0">
                  <a:srgbClr val="00309B">
                    <a:alpha val="32968"/>
                  </a:srgbClr>
                </a:gs>
                <a:gs pos="14286">
                  <a:srgbClr val="00309B">
                    <a:alpha val="30764"/>
                  </a:srgbClr>
                </a:gs>
                <a:gs pos="28571">
                  <a:srgbClr val="00309B">
                    <a:alpha val="24833"/>
                  </a:srgbClr>
                </a:gs>
                <a:gs pos="42857">
                  <a:srgbClr val="00309B">
                    <a:alpha val="17075"/>
                  </a:srgbClr>
                </a:gs>
                <a:gs pos="57143">
                  <a:srgbClr val="00309B">
                    <a:alpha val="9855"/>
                  </a:srgbClr>
                </a:gs>
                <a:gs pos="71429">
                  <a:srgbClr val="00309B">
                    <a:alpha val="4740"/>
                  </a:srgbClr>
                </a:gs>
                <a:gs pos="85714">
                  <a:srgbClr val="00309B">
                    <a:alpha val="1902"/>
                  </a:srgbClr>
                </a:gs>
                <a:gs pos="100000">
                  <a:srgbClr val="00309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10223524">
              <a:off x="2540187" y="2426806"/>
              <a:ext cx="664678" cy="339936"/>
            </a:xfrm>
            <a:prstGeom prst="ellipse">
              <a:avLst/>
            </a:prstGeom>
            <a:gradFill>
              <a:gsLst>
                <a:gs pos="0">
                  <a:srgbClr val="00FF00">
                    <a:alpha val="6802"/>
                  </a:srgbClr>
                </a:gs>
                <a:gs pos="14286">
                  <a:srgbClr val="00FF00">
                    <a:alpha val="6269"/>
                  </a:srgbClr>
                </a:gs>
                <a:gs pos="28571">
                  <a:srgbClr val="00FF00">
                    <a:alpha val="4903"/>
                  </a:srgbClr>
                </a:gs>
                <a:gs pos="42857">
                  <a:srgbClr val="00FF00">
                    <a:alpha val="3244"/>
                  </a:srgbClr>
                </a:gs>
                <a:gs pos="57143">
                  <a:srgbClr val="00FF00">
                    <a:alpha val="1811"/>
                  </a:srgbClr>
                </a:gs>
                <a:gs pos="71429">
                  <a:srgbClr val="00FF00">
                    <a:alpha val="852"/>
                  </a:srgbClr>
                </a:gs>
                <a:gs pos="85714">
                  <a:srgbClr val="00FF00">
                    <a:alpha val="338"/>
                  </a:srgbClr>
                </a:gs>
                <a:gs pos="100000">
                  <a:srgbClr val="00FF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3785021">
              <a:off x="1825841" y="381998"/>
              <a:ext cx="737592" cy="141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-9015374">
              <a:off x="1043301" y="138398"/>
              <a:ext cx="673324" cy="600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-8292888">
              <a:off x="200895" y="3290528"/>
              <a:ext cx="711840" cy="63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4035379">
              <a:off x="1009297" y="1731884"/>
              <a:ext cx="571310" cy="53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6150353">
              <a:off x="1014921" y="2869862"/>
              <a:ext cx="474856" cy="62281"/>
            </a:xfrm>
            <a:prstGeom prst="ellipse">
              <a:avLst/>
            </a:prstGeom>
            <a:gradFill>
              <a:gsLst>
                <a:gs pos="0">
                  <a:srgbClr val="0000FF">
                    <a:alpha val="16321"/>
                  </a:srgbClr>
                </a:gs>
                <a:gs pos="14286">
                  <a:srgbClr val="0000FF">
                    <a:alpha val="15106"/>
                  </a:srgbClr>
                </a:gs>
                <a:gs pos="28571">
                  <a:srgbClr val="0000FF">
                    <a:alpha val="11941"/>
                  </a:srgbClr>
                </a:gs>
                <a:gs pos="42857">
                  <a:srgbClr val="0000FF">
                    <a:alpha val="8002"/>
                  </a:srgbClr>
                </a:gs>
                <a:gs pos="57143">
                  <a:srgbClr val="0000FF">
                    <a:alpha val="4516"/>
                  </a:srgbClr>
                </a:gs>
                <a:gs pos="71429">
                  <a:srgbClr val="0000FF">
                    <a:alpha val="2140"/>
                  </a:srgbClr>
                </a:gs>
                <a:gs pos="85714">
                  <a:srgbClr val="0000FF">
                    <a:alpha val="852"/>
                  </a:srgbClr>
                </a:gs>
                <a:gs pos="100000">
                  <a:srgbClr val="0000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106589">
              <a:off x="1944694" y="1147500"/>
              <a:ext cx="328085" cy="204571"/>
            </a:xfrm>
            <a:prstGeom prst="ellipse">
              <a:avLst/>
            </a:prstGeom>
            <a:gradFill>
              <a:gsLst>
                <a:gs pos="0">
                  <a:srgbClr val="FFA900">
                    <a:alpha val="32968"/>
                  </a:srgbClr>
                </a:gs>
                <a:gs pos="14286">
                  <a:srgbClr val="FFA900">
                    <a:alpha val="30764"/>
                  </a:srgbClr>
                </a:gs>
                <a:gs pos="28571">
                  <a:srgbClr val="FFA900">
                    <a:alpha val="24833"/>
                  </a:srgbClr>
                </a:gs>
                <a:gs pos="42857">
                  <a:srgbClr val="FFA900">
                    <a:alpha val="17075"/>
                  </a:srgbClr>
                </a:gs>
                <a:gs pos="57143">
                  <a:srgbClr val="FFA900">
                    <a:alpha val="9855"/>
                  </a:srgbClr>
                </a:gs>
                <a:gs pos="71429">
                  <a:srgbClr val="FFA900">
                    <a:alpha val="4740"/>
                  </a:srgbClr>
                </a:gs>
                <a:gs pos="85714">
                  <a:srgbClr val="FFA900">
                    <a:alpha val="1902"/>
                  </a:srgbClr>
                </a:gs>
                <a:gs pos="100000">
                  <a:srgbClr val="FFA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8986887">
              <a:off x="1991984" y="3447911"/>
              <a:ext cx="609754" cy="105933"/>
            </a:xfrm>
            <a:prstGeom prst="ellipse">
              <a:avLst/>
            </a:prstGeom>
            <a:gradFill>
              <a:gsLst>
                <a:gs pos="0">
                  <a:srgbClr val="000000">
                    <a:alpha val="18084"/>
                  </a:srgbClr>
                </a:gs>
                <a:gs pos="14286">
                  <a:srgbClr val="000000">
                    <a:alpha val="16751"/>
                  </a:srgbClr>
                </a:gs>
                <a:gs pos="28571">
                  <a:srgbClr val="000000">
                    <a:alpha val="13268"/>
                  </a:srgbClr>
                </a:gs>
                <a:gs pos="42857">
                  <a:srgbClr val="000000">
                    <a:alpha val="8914"/>
                  </a:srgbClr>
                </a:gs>
                <a:gs pos="57143">
                  <a:srgbClr val="000000">
                    <a:alpha val="5042"/>
                  </a:srgbClr>
                </a:gs>
                <a:gs pos="71429">
                  <a:srgbClr val="000000">
                    <a:alpha val="2393"/>
                  </a:srgbClr>
                </a:gs>
                <a:gs pos="85714">
                  <a:srgbClr val="000000">
                    <a:alpha val="953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-10296443">
              <a:off x="2398142" y="269125"/>
              <a:ext cx="708848" cy="902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2973042">
              <a:off x="1103387" y="37874"/>
              <a:ext cx="739089" cy="108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-10797025">
              <a:off x="2542618" y="3579314"/>
              <a:ext cx="753243" cy="120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5002459">
              <a:off x="-79195" y="1032401"/>
              <a:ext cx="627371" cy="78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3151421">
              <a:off x="128929" y="48203"/>
              <a:ext cx="506264" cy="1102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2949716">
              <a:off x="2681168" y="2056177"/>
              <a:ext cx="230606" cy="61463"/>
            </a:xfrm>
            <a:prstGeom prst="ellipse">
              <a:avLst/>
            </a:prstGeom>
            <a:gradFill>
              <a:gsLst>
                <a:gs pos="0">
                  <a:srgbClr val="00004F">
                    <a:alpha val="32968"/>
                  </a:srgbClr>
                </a:gs>
                <a:gs pos="14286">
                  <a:srgbClr val="00004F">
                    <a:alpha val="30764"/>
                  </a:srgbClr>
                </a:gs>
                <a:gs pos="28571">
                  <a:srgbClr val="00004F">
                    <a:alpha val="24833"/>
                  </a:srgbClr>
                </a:gs>
                <a:gs pos="42857">
                  <a:srgbClr val="00004F">
                    <a:alpha val="17075"/>
                  </a:srgbClr>
                </a:gs>
                <a:gs pos="57143">
                  <a:srgbClr val="00004F">
                    <a:alpha val="9855"/>
                  </a:srgbClr>
                </a:gs>
                <a:gs pos="71429">
                  <a:srgbClr val="00004F">
                    <a:alpha val="4740"/>
                  </a:srgbClr>
                </a:gs>
                <a:gs pos="85714">
                  <a:srgbClr val="00004F">
                    <a:alpha val="1902"/>
                  </a:srgbClr>
                </a:gs>
                <a:gs pos="100000">
                  <a:srgbClr val="00004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4145268">
              <a:off x="1223035" y="1278527"/>
              <a:ext cx="762914" cy="157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8582932">
              <a:off x="2293922" y="527509"/>
              <a:ext cx="505905" cy="900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10674541">
              <a:off x="2434643" y="935932"/>
              <a:ext cx="530560" cy="430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5229787">
              <a:off x="555704" y="951404"/>
              <a:ext cx="707541" cy="91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8267133">
              <a:off x="1231072" y="320191"/>
              <a:ext cx="578498" cy="65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4407539">
              <a:off x="2019144" y="1651709"/>
              <a:ext cx="446281" cy="57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8318637">
              <a:off x="1264790" y="253869"/>
              <a:ext cx="572122" cy="39007"/>
            </a:xfrm>
            <a:prstGeom prst="ellipse">
              <a:avLst/>
            </a:prstGeom>
            <a:gradFill>
              <a:gsLst>
                <a:gs pos="0">
                  <a:srgbClr val="000000">
                    <a:alpha val="26611"/>
                  </a:srgbClr>
                </a:gs>
                <a:gs pos="14286">
                  <a:srgbClr val="000000">
                    <a:alpha val="24751"/>
                  </a:srgbClr>
                </a:gs>
                <a:gs pos="28571">
                  <a:srgbClr val="000000">
                    <a:alpha val="19812"/>
                  </a:srgbClr>
                </a:gs>
                <a:gs pos="42857">
                  <a:srgbClr val="000000">
                    <a:alpha val="13483"/>
                  </a:srgbClr>
                </a:gs>
                <a:gs pos="57143">
                  <a:srgbClr val="000000">
                    <a:alpha val="7711"/>
                  </a:srgbClr>
                </a:gs>
                <a:gs pos="71429">
                  <a:srgbClr val="000000">
                    <a:alpha val="3687"/>
                  </a:srgbClr>
                </a:gs>
                <a:gs pos="85714">
                  <a:srgbClr val="000000">
                    <a:alpha val="1474"/>
                  </a:srgbClr>
                </a:gs>
                <a:gs pos="100000">
                  <a:srgbClr val="000000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9251658">
              <a:off x="-20318" y="84898"/>
              <a:ext cx="462413" cy="579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9869046">
              <a:off x="2082777" y="2471150"/>
              <a:ext cx="492477" cy="73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6269517">
              <a:off x="1228186" y="3044898"/>
              <a:ext cx="503218" cy="73622"/>
            </a:xfrm>
            <a:prstGeom prst="ellipse">
              <a:avLst/>
            </a:prstGeom>
            <a:gradFill>
              <a:gsLst>
                <a:gs pos="0">
                  <a:srgbClr val="000062">
                    <a:alpha val="32968"/>
                  </a:srgbClr>
                </a:gs>
                <a:gs pos="14286">
                  <a:srgbClr val="000062">
                    <a:alpha val="30764"/>
                  </a:srgbClr>
                </a:gs>
                <a:gs pos="28571">
                  <a:srgbClr val="000062">
                    <a:alpha val="24833"/>
                  </a:srgbClr>
                </a:gs>
                <a:gs pos="42857">
                  <a:srgbClr val="000062">
                    <a:alpha val="17075"/>
                  </a:srgbClr>
                </a:gs>
                <a:gs pos="57143">
                  <a:srgbClr val="000062">
                    <a:alpha val="9855"/>
                  </a:srgbClr>
                </a:gs>
                <a:gs pos="71429">
                  <a:srgbClr val="000062">
                    <a:alpha val="4740"/>
                  </a:srgbClr>
                </a:gs>
                <a:gs pos="85714">
                  <a:srgbClr val="000062">
                    <a:alpha val="1902"/>
                  </a:srgbClr>
                </a:gs>
                <a:gs pos="100000">
                  <a:srgbClr val="00006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7729930">
              <a:off x="2877284" y="1746950"/>
              <a:ext cx="600274" cy="616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9946447">
              <a:off x="1214026" y="1754425"/>
              <a:ext cx="649717" cy="167751"/>
            </a:xfrm>
            <a:prstGeom prst="ellipse">
              <a:avLst/>
            </a:prstGeom>
            <a:gradFill>
              <a:gsLst>
                <a:gs pos="0">
                  <a:srgbClr val="00FFFF">
                    <a:alpha val="8936"/>
                  </a:srgbClr>
                </a:gs>
                <a:gs pos="14286">
                  <a:srgbClr val="00FFFF">
                    <a:alpha val="8244"/>
                  </a:srgbClr>
                </a:gs>
                <a:gs pos="28571">
                  <a:srgbClr val="00FFFF">
                    <a:alpha val="6462"/>
                  </a:srgbClr>
                </a:gs>
                <a:gs pos="42857">
                  <a:srgbClr val="00FFFF">
                    <a:alpha val="4287"/>
                  </a:srgbClr>
                </a:gs>
                <a:gs pos="57143">
                  <a:srgbClr val="00FFFF">
                    <a:alpha val="2399"/>
                  </a:srgbClr>
                </a:gs>
                <a:gs pos="71429">
                  <a:srgbClr val="00FFFF">
                    <a:alpha val="1130"/>
                  </a:srgbClr>
                </a:gs>
                <a:gs pos="85714">
                  <a:srgbClr val="00FFFF">
                    <a:alpha val="448"/>
                  </a:srgbClr>
                </a:gs>
                <a:gs pos="100000">
                  <a:srgbClr val="00FFFF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6030433">
              <a:off x="3368964" y="8167"/>
              <a:ext cx="456609" cy="126113"/>
            </a:xfrm>
            <a:prstGeom prst="ellipse">
              <a:avLst/>
            </a:prstGeom>
            <a:gradFill>
              <a:gsLst>
                <a:gs pos="0">
                  <a:srgbClr val="000030">
                    <a:alpha val="29859"/>
                  </a:srgbClr>
                </a:gs>
                <a:gs pos="14286">
                  <a:srgbClr val="000030">
                    <a:alpha val="27817"/>
                  </a:srgbClr>
                </a:gs>
                <a:gs pos="28571">
                  <a:srgbClr val="000030">
                    <a:alpha val="22361"/>
                  </a:srgbClr>
                </a:gs>
                <a:gs pos="42857">
                  <a:srgbClr val="000030">
                    <a:alpha val="15296"/>
                  </a:srgbClr>
                </a:gs>
                <a:gs pos="57143">
                  <a:srgbClr val="000030">
                    <a:alpha val="8788"/>
                  </a:srgbClr>
                </a:gs>
                <a:gs pos="71429">
                  <a:srgbClr val="000030">
                    <a:alpha val="4215"/>
                  </a:srgbClr>
                </a:gs>
                <a:gs pos="85714">
                  <a:srgbClr val="000030">
                    <a:alpha val="1688"/>
                  </a:srgbClr>
                </a:gs>
                <a:gs pos="100000">
                  <a:srgbClr val="00003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9859182">
              <a:off x="2746637" y="1855255"/>
              <a:ext cx="283099" cy="203031"/>
            </a:xfrm>
            <a:prstGeom prst="ellipse">
              <a:avLst/>
            </a:prstGeom>
            <a:gradFill>
              <a:gsLst>
                <a:gs pos="0">
                  <a:srgbClr val="891500">
                    <a:alpha val="13924"/>
                  </a:srgbClr>
                </a:gs>
                <a:gs pos="14286">
                  <a:srgbClr val="891500">
                    <a:alpha val="12874"/>
                  </a:srgbClr>
                </a:gs>
                <a:gs pos="28571">
                  <a:srgbClr val="891500">
                    <a:alpha val="10148"/>
                  </a:srgbClr>
                </a:gs>
                <a:gs pos="42857">
                  <a:srgbClr val="891500">
                    <a:alpha val="6778"/>
                  </a:srgbClr>
                </a:gs>
                <a:gs pos="57143">
                  <a:srgbClr val="891500">
                    <a:alpha val="3814"/>
                  </a:srgbClr>
                </a:gs>
                <a:gs pos="71429">
                  <a:srgbClr val="891500">
                    <a:alpha val="1804"/>
                  </a:srgbClr>
                </a:gs>
                <a:gs pos="85714">
                  <a:srgbClr val="891500">
                    <a:alpha val="717"/>
                  </a:srgbClr>
                </a:gs>
                <a:gs pos="100000">
                  <a:srgbClr val="891500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4222365">
              <a:off x="2348723" y="1124349"/>
              <a:ext cx="724684" cy="114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8994025">
              <a:off x="1377956" y="2091660"/>
              <a:ext cx="214202" cy="62451"/>
            </a:xfrm>
            <a:prstGeom prst="ellipse">
              <a:avLst/>
            </a:prstGeom>
            <a:gradFill>
              <a:gsLst>
                <a:gs pos="0">
                  <a:srgbClr val="000038">
                    <a:alpha val="32968"/>
                  </a:srgbClr>
                </a:gs>
                <a:gs pos="14286">
                  <a:srgbClr val="000038">
                    <a:alpha val="30764"/>
                  </a:srgbClr>
                </a:gs>
                <a:gs pos="28571">
                  <a:srgbClr val="000038">
                    <a:alpha val="24833"/>
                  </a:srgbClr>
                </a:gs>
                <a:gs pos="42857">
                  <a:srgbClr val="000038">
                    <a:alpha val="17075"/>
                  </a:srgbClr>
                </a:gs>
                <a:gs pos="57143">
                  <a:srgbClr val="000038">
                    <a:alpha val="9855"/>
                  </a:srgbClr>
                </a:gs>
                <a:gs pos="71429">
                  <a:srgbClr val="000038">
                    <a:alpha val="4740"/>
                  </a:srgbClr>
                </a:gs>
                <a:gs pos="85714">
                  <a:srgbClr val="000038">
                    <a:alpha val="1902"/>
                  </a:srgbClr>
                </a:gs>
                <a:gs pos="100000">
                  <a:srgbClr val="0000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-9272917">
              <a:off x="2637999" y="392732"/>
              <a:ext cx="465046" cy="93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4140447">
              <a:off x="1475301" y="1165552"/>
              <a:ext cx="355668" cy="85570"/>
            </a:xfrm>
            <a:prstGeom prst="ellipse">
              <a:avLst/>
            </a:prstGeom>
            <a:gradFill>
              <a:gsLst>
                <a:gs pos="0">
                  <a:srgbClr val="DF5A00">
                    <a:alpha val="32968"/>
                  </a:srgbClr>
                </a:gs>
                <a:gs pos="14286">
                  <a:srgbClr val="DF5A00">
                    <a:alpha val="30764"/>
                  </a:srgbClr>
                </a:gs>
                <a:gs pos="28571">
                  <a:srgbClr val="DF5A00">
                    <a:alpha val="24833"/>
                  </a:srgbClr>
                </a:gs>
                <a:gs pos="42857">
                  <a:srgbClr val="DF5A00">
                    <a:alpha val="17075"/>
                  </a:srgbClr>
                </a:gs>
                <a:gs pos="57143">
                  <a:srgbClr val="DF5A00">
                    <a:alpha val="9855"/>
                  </a:srgbClr>
                </a:gs>
                <a:gs pos="71429">
                  <a:srgbClr val="DF5A00">
                    <a:alpha val="4740"/>
                  </a:srgbClr>
                </a:gs>
                <a:gs pos="85714">
                  <a:srgbClr val="DF5A00">
                    <a:alpha val="1902"/>
                  </a:srgbClr>
                </a:gs>
                <a:gs pos="100000">
                  <a:srgbClr val="DF5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434770">
              <a:off x="558275" y="2636906"/>
              <a:ext cx="426730" cy="165091"/>
            </a:xfrm>
            <a:prstGeom prst="ellipse">
              <a:avLst/>
            </a:prstGeom>
            <a:gradFill>
              <a:gsLst>
                <a:gs pos="0">
                  <a:srgbClr val="0050FF">
                    <a:alpha val="17579"/>
                  </a:srgbClr>
                </a:gs>
                <a:gs pos="14286">
                  <a:srgbClr val="0050FF">
                    <a:alpha val="16280"/>
                  </a:srgbClr>
                </a:gs>
                <a:gs pos="28571">
                  <a:srgbClr val="0050FF">
                    <a:alpha val="12887"/>
                  </a:srgbClr>
                </a:gs>
                <a:gs pos="42857">
                  <a:srgbClr val="0050FF">
                    <a:alpha val="8652"/>
                  </a:srgbClr>
                </a:gs>
                <a:gs pos="57143">
                  <a:srgbClr val="0050FF">
                    <a:alpha val="4891"/>
                  </a:srgbClr>
                </a:gs>
                <a:gs pos="71429">
                  <a:srgbClr val="0050FF">
                    <a:alpha val="2320"/>
                  </a:srgbClr>
                </a:gs>
                <a:gs pos="85714">
                  <a:srgbClr val="0050FF">
                    <a:alpha val="924"/>
                  </a:srgbClr>
                </a:gs>
                <a:gs pos="100000">
                  <a:srgbClr val="0050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370474">
              <a:off x="1754885" y="2584031"/>
              <a:ext cx="314999" cy="231492"/>
            </a:xfrm>
            <a:prstGeom prst="ellipse">
              <a:avLst/>
            </a:prstGeom>
            <a:gradFill>
              <a:gsLst>
                <a:gs pos="0">
                  <a:srgbClr val="360000">
                    <a:alpha val="32870"/>
                  </a:srgbClr>
                </a:gs>
                <a:gs pos="14286">
                  <a:srgbClr val="360000">
                    <a:alpha val="30671"/>
                  </a:srgbClr>
                </a:gs>
                <a:gs pos="28571">
                  <a:srgbClr val="360000">
                    <a:alpha val="24755"/>
                  </a:srgbClr>
                </a:gs>
                <a:gs pos="42857">
                  <a:srgbClr val="360000">
                    <a:alpha val="17019"/>
                  </a:srgbClr>
                </a:gs>
                <a:gs pos="57143">
                  <a:srgbClr val="360000">
                    <a:alpha val="9821"/>
                  </a:srgbClr>
                </a:gs>
                <a:gs pos="71429">
                  <a:srgbClr val="360000">
                    <a:alpha val="4724"/>
                  </a:srgbClr>
                </a:gs>
                <a:gs pos="85714">
                  <a:srgbClr val="360000">
                    <a:alpha val="1895"/>
                  </a:srgbClr>
                </a:gs>
                <a:gs pos="100000">
                  <a:srgbClr val="36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9799943">
              <a:off x="813508" y="731138"/>
              <a:ext cx="631596" cy="2663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9971201">
              <a:off x="372971" y="709852"/>
              <a:ext cx="493469" cy="478193"/>
            </a:xfrm>
            <a:prstGeom prst="ellipse">
              <a:avLst/>
            </a:prstGeom>
            <a:gradFill>
              <a:gsLst>
                <a:gs pos="0">
                  <a:srgbClr val="FF9F00">
                    <a:alpha val="28927"/>
                  </a:srgbClr>
                </a:gs>
                <a:gs pos="14286">
                  <a:srgbClr val="FF9F00">
                    <a:alpha val="26936"/>
                  </a:srgbClr>
                </a:gs>
                <a:gs pos="28571">
                  <a:srgbClr val="FF9F00">
                    <a:alpha val="21626"/>
                  </a:srgbClr>
                </a:gs>
                <a:gs pos="42857">
                  <a:srgbClr val="FF9F00">
                    <a:alpha val="14772"/>
                  </a:srgbClr>
                </a:gs>
                <a:gs pos="57143">
                  <a:srgbClr val="FF9F00">
                    <a:alpha val="8476"/>
                  </a:srgbClr>
                </a:gs>
                <a:gs pos="71429">
                  <a:srgbClr val="FF9F00">
                    <a:alpha val="4061"/>
                  </a:srgbClr>
                </a:gs>
                <a:gs pos="85714">
                  <a:srgbClr val="FF9F00">
                    <a:alpha val="1626"/>
                  </a:srgbClr>
                </a:gs>
                <a:gs pos="100000">
                  <a:srgbClr val="FF9F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7513010">
              <a:off x="2429627" y="3510058"/>
              <a:ext cx="305885" cy="109518"/>
            </a:xfrm>
            <a:prstGeom prst="ellipse">
              <a:avLst/>
            </a:prstGeom>
            <a:gradFill>
              <a:gsLst>
                <a:gs pos="0">
                  <a:srgbClr val="FF8300">
                    <a:alpha val="31227"/>
                  </a:srgbClr>
                </a:gs>
                <a:gs pos="14286">
                  <a:srgbClr val="FF8300">
                    <a:alpha val="29112"/>
                  </a:srgbClr>
                </a:gs>
                <a:gs pos="28571">
                  <a:srgbClr val="FF8300">
                    <a:alpha val="23445"/>
                  </a:srgbClr>
                </a:gs>
                <a:gs pos="42857">
                  <a:srgbClr val="FF8300">
                    <a:alpha val="16074"/>
                  </a:srgbClr>
                </a:gs>
                <a:gs pos="57143">
                  <a:srgbClr val="FF8300">
                    <a:alpha val="9253"/>
                  </a:srgbClr>
                </a:gs>
                <a:gs pos="71429">
                  <a:srgbClr val="FF8300">
                    <a:alpha val="4443"/>
                  </a:srgbClr>
                </a:gs>
                <a:gs pos="85714">
                  <a:srgbClr val="FF8300">
                    <a:alpha val="1781"/>
                  </a:srgbClr>
                </a:gs>
                <a:gs pos="100000">
                  <a:srgbClr val="FF830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8967768">
              <a:off x="2207105" y="429007"/>
              <a:ext cx="161843" cy="69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-10097916">
              <a:off x="3348199" y="2567049"/>
              <a:ext cx="555371" cy="204053"/>
            </a:xfrm>
            <a:prstGeom prst="ellipse">
              <a:avLst/>
            </a:prstGeom>
            <a:gradFill>
              <a:gsLst>
                <a:gs pos="0">
                  <a:srgbClr val="0062FF">
                    <a:alpha val="16145"/>
                  </a:srgbClr>
                </a:gs>
                <a:gs pos="14286">
                  <a:srgbClr val="0062FF">
                    <a:alpha val="14942"/>
                  </a:srgbClr>
                </a:gs>
                <a:gs pos="28571">
                  <a:srgbClr val="0062FF">
                    <a:alpha val="11808"/>
                  </a:srgbClr>
                </a:gs>
                <a:gs pos="42857">
                  <a:srgbClr val="0062FF">
                    <a:alpha val="7911"/>
                  </a:srgbClr>
                </a:gs>
                <a:gs pos="57143">
                  <a:srgbClr val="0062FF">
                    <a:alpha val="4464"/>
                  </a:srgbClr>
                </a:gs>
                <a:gs pos="71429">
                  <a:srgbClr val="0062FF">
                    <a:alpha val="2115"/>
                  </a:srgbClr>
                </a:gs>
                <a:gs pos="85714">
                  <a:srgbClr val="0062FF">
                    <a:alpha val="842"/>
                  </a:srgbClr>
                </a:gs>
                <a:gs pos="100000">
                  <a:srgbClr val="0062F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3688669">
              <a:off x="1969759" y="1304205"/>
              <a:ext cx="356491" cy="210661"/>
            </a:xfrm>
            <a:prstGeom prst="ellipse">
              <a:avLst/>
            </a:prstGeom>
            <a:gradFill>
              <a:gsLst>
                <a:gs pos="0">
                  <a:srgbClr val="BE4200">
                    <a:alpha val="32968"/>
                  </a:srgbClr>
                </a:gs>
                <a:gs pos="14286">
                  <a:srgbClr val="BE4200">
                    <a:alpha val="30764"/>
                  </a:srgbClr>
                </a:gs>
                <a:gs pos="28571">
                  <a:srgbClr val="BE4200">
                    <a:alpha val="24833"/>
                  </a:srgbClr>
                </a:gs>
                <a:gs pos="42857">
                  <a:srgbClr val="BE4200">
                    <a:alpha val="17075"/>
                  </a:srgbClr>
                </a:gs>
                <a:gs pos="57143">
                  <a:srgbClr val="BE4200">
                    <a:alpha val="9855"/>
                  </a:srgbClr>
                </a:gs>
                <a:gs pos="71429">
                  <a:srgbClr val="BE4200">
                    <a:alpha val="4740"/>
                  </a:srgbClr>
                </a:gs>
                <a:gs pos="85714">
                  <a:srgbClr val="BE4200">
                    <a:alpha val="1902"/>
                  </a:srgbClr>
                </a:gs>
                <a:gs pos="100000">
                  <a:srgbClr val="BE4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5088725">
              <a:off x="753919" y="3545741"/>
              <a:ext cx="701720" cy="699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3508178">
              <a:off x="2074700" y="1136922"/>
              <a:ext cx="760945" cy="102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8702073">
              <a:off x="2038895" y="1073583"/>
              <a:ext cx="432187" cy="67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6612125">
              <a:off x="-168101" y="658489"/>
              <a:ext cx="704600" cy="67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5638068">
              <a:off x="1866749" y="1184325"/>
              <a:ext cx="513066" cy="116553"/>
            </a:xfrm>
            <a:prstGeom prst="ellipse">
              <a:avLst/>
            </a:prstGeom>
            <a:gradFill>
              <a:gsLst>
                <a:gs pos="0">
                  <a:srgbClr val="810000">
                    <a:alpha val="32968"/>
                  </a:srgbClr>
                </a:gs>
                <a:gs pos="14286">
                  <a:srgbClr val="810000">
                    <a:alpha val="30764"/>
                  </a:srgbClr>
                </a:gs>
                <a:gs pos="28571">
                  <a:srgbClr val="810000">
                    <a:alpha val="24833"/>
                  </a:srgbClr>
                </a:gs>
                <a:gs pos="42857">
                  <a:srgbClr val="810000">
                    <a:alpha val="17075"/>
                  </a:srgbClr>
                </a:gs>
                <a:gs pos="57143">
                  <a:srgbClr val="810000">
                    <a:alpha val="9855"/>
                  </a:srgbClr>
                </a:gs>
                <a:gs pos="71429">
                  <a:srgbClr val="810000">
                    <a:alpha val="4740"/>
                  </a:srgbClr>
                </a:gs>
                <a:gs pos="85714">
                  <a:srgbClr val="810000">
                    <a:alpha val="1902"/>
                  </a:srgbClr>
                </a:gs>
                <a:gs pos="100000">
                  <a:srgbClr val="8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2940347">
              <a:off x="2258967" y="2860205"/>
              <a:ext cx="441806" cy="104384"/>
            </a:xfrm>
            <a:prstGeom prst="ellipse">
              <a:avLst/>
            </a:prstGeom>
            <a:gradFill>
              <a:gsLst>
                <a:gs pos="0">
                  <a:srgbClr val="550000">
                    <a:alpha val="32968"/>
                  </a:srgbClr>
                </a:gs>
                <a:gs pos="14286">
                  <a:srgbClr val="550000">
                    <a:alpha val="30764"/>
                  </a:srgbClr>
                </a:gs>
                <a:gs pos="28571">
                  <a:srgbClr val="550000">
                    <a:alpha val="24833"/>
                  </a:srgbClr>
                </a:gs>
                <a:gs pos="42857">
                  <a:srgbClr val="550000">
                    <a:alpha val="17075"/>
                  </a:srgbClr>
                </a:gs>
                <a:gs pos="57143">
                  <a:srgbClr val="550000">
                    <a:alpha val="9855"/>
                  </a:srgbClr>
                </a:gs>
                <a:gs pos="71429">
                  <a:srgbClr val="550000">
                    <a:alpha val="4740"/>
                  </a:srgbClr>
                </a:gs>
                <a:gs pos="85714">
                  <a:srgbClr val="550000">
                    <a:alpha val="1902"/>
                  </a:srgbClr>
                </a:gs>
                <a:gs pos="100000">
                  <a:srgbClr val="5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-8988315">
              <a:off x="362411" y="3254036"/>
              <a:ext cx="553873" cy="55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075421">
              <a:off x="2840197" y="865415"/>
              <a:ext cx="611276" cy="192554"/>
            </a:xfrm>
            <a:prstGeom prst="ellipse">
              <a:avLst/>
            </a:prstGeom>
            <a:gradFill>
              <a:gsLst>
                <a:gs pos="0">
                  <a:srgbClr val="AB0000">
                    <a:alpha val="32968"/>
                  </a:srgbClr>
                </a:gs>
                <a:gs pos="14286">
                  <a:srgbClr val="AB0000">
                    <a:alpha val="30764"/>
                  </a:srgbClr>
                </a:gs>
                <a:gs pos="28571">
                  <a:srgbClr val="AB0000">
                    <a:alpha val="24833"/>
                  </a:srgbClr>
                </a:gs>
                <a:gs pos="42857">
                  <a:srgbClr val="AB0000">
                    <a:alpha val="17075"/>
                  </a:srgbClr>
                </a:gs>
                <a:gs pos="57143">
                  <a:srgbClr val="AB0000">
                    <a:alpha val="9855"/>
                  </a:srgbClr>
                </a:gs>
                <a:gs pos="71429">
                  <a:srgbClr val="AB0000">
                    <a:alpha val="4740"/>
                  </a:srgbClr>
                </a:gs>
                <a:gs pos="85714">
                  <a:srgbClr val="AB0000">
                    <a:alpha val="1902"/>
                  </a:srgbClr>
                </a:gs>
                <a:gs pos="100000">
                  <a:srgbClr val="A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8341378">
              <a:off x="319975" y="1696809"/>
              <a:ext cx="286612" cy="129461"/>
            </a:xfrm>
            <a:prstGeom prst="ellipse">
              <a:avLst/>
            </a:prstGeom>
            <a:gradFill>
              <a:gsLst>
                <a:gs pos="0">
                  <a:srgbClr val="760000">
                    <a:alpha val="32968"/>
                  </a:srgbClr>
                </a:gs>
                <a:gs pos="14286">
                  <a:srgbClr val="760000">
                    <a:alpha val="30764"/>
                  </a:srgbClr>
                </a:gs>
                <a:gs pos="28571">
                  <a:srgbClr val="760000">
                    <a:alpha val="24833"/>
                  </a:srgbClr>
                </a:gs>
                <a:gs pos="42857">
                  <a:srgbClr val="760000">
                    <a:alpha val="17075"/>
                  </a:srgbClr>
                </a:gs>
                <a:gs pos="57143">
                  <a:srgbClr val="760000">
                    <a:alpha val="9855"/>
                  </a:srgbClr>
                </a:gs>
                <a:gs pos="71429">
                  <a:srgbClr val="760000">
                    <a:alpha val="4740"/>
                  </a:srgbClr>
                </a:gs>
                <a:gs pos="85714">
                  <a:srgbClr val="760000">
                    <a:alpha val="1902"/>
                  </a:srgbClr>
                </a:gs>
                <a:gs pos="100000">
                  <a:srgbClr val="7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3992675">
              <a:off x="1096838" y="1585176"/>
              <a:ext cx="736139" cy="67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10505515">
              <a:off x="2436826" y="2533429"/>
              <a:ext cx="266308" cy="671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-9319845">
              <a:off x="1260180" y="246832"/>
              <a:ext cx="481952" cy="284370"/>
            </a:xfrm>
            <a:prstGeom prst="ellipse">
              <a:avLst/>
            </a:prstGeom>
            <a:gradFill>
              <a:gsLst>
                <a:gs pos="0">
                  <a:srgbClr val="FF0000">
                    <a:alpha val="15955"/>
                  </a:srgbClr>
                </a:gs>
                <a:gs pos="14286">
                  <a:srgbClr val="FF0000">
                    <a:alpha val="14765"/>
                  </a:srgbClr>
                </a:gs>
                <a:gs pos="28571">
                  <a:srgbClr val="FF0000">
                    <a:alpha val="11666"/>
                  </a:srgbClr>
                </a:gs>
                <a:gs pos="42857">
                  <a:srgbClr val="FF0000">
                    <a:alpha val="7814"/>
                  </a:srgbClr>
                </a:gs>
                <a:gs pos="57143">
                  <a:srgbClr val="FF0000">
                    <a:alpha val="4408"/>
                  </a:srgbClr>
                </a:gs>
                <a:gs pos="71429">
                  <a:srgbClr val="FF0000">
                    <a:alpha val="2088"/>
                  </a:srgbClr>
                </a:gs>
                <a:gs pos="85714">
                  <a:srgbClr val="FF0000">
                    <a:alpha val="831"/>
                  </a:srgbClr>
                </a:gs>
                <a:gs pos="100000">
                  <a:srgbClr val="FF00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6814759">
              <a:off x="-288966" y="1454225"/>
              <a:ext cx="629899" cy="697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3307064">
              <a:off x="2350582" y="1432602"/>
              <a:ext cx="550822" cy="239874"/>
            </a:xfrm>
            <a:prstGeom prst="ellipse">
              <a:avLst/>
            </a:prstGeom>
            <a:gradFill>
              <a:gsLst>
                <a:gs pos="0">
                  <a:srgbClr val="000000">
                    <a:alpha val="30241"/>
                  </a:srgbClr>
                </a:gs>
                <a:gs pos="14286">
                  <a:srgbClr val="000000">
                    <a:alpha val="28179"/>
                  </a:srgbClr>
                </a:gs>
                <a:gs pos="28571">
                  <a:srgbClr val="000000">
                    <a:alpha val="22663"/>
                  </a:srgbClr>
                </a:gs>
                <a:gs pos="42857">
                  <a:srgbClr val="000000">
                    <a:alpha val="15513"/>
                  </a:srgbClr>
                </a:gs>
                <a:gs pos="57143">
                  <a:srgbClr val="000000">
                    <a:alpha val="8917"/>
                  </a:srgbClr>
                </a:gs>
                <a:gs pos="71429">
                  <a:srgbClr val="000000">
                    <a:alpha val="4278"/>
                  </a:srgbClr>
                </a:gs>
                <a:gs pos="85714">
                  <a:srgbClr val="000000">
                    <a:alpha val="1714"/>
                  </a:srgbClr>
                </a:gs>
                <a:gs pos="100000">
                  <a:srgbClr val="00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2726690">
              <a:off x="1055570" y="3145818"/>
              <a:ext cx="299544" cy="208809"/>
            </a:xfrm>
            <a:prstGeom prst="ellipse">
              <a:avLst/>
            </a:prstGeom>
            <a:gradFill>
              <a:gsLst>
                <a:gs pos="0">
                  <a:srgbClr val="C5FFFF">
                    <a:alpha val="32968"/>
                  </a:srgbClr>
                </a:gs>
                <a:gs pos="14286">
                  <a:srgbClr val="C5FFFF">
                    <a:alpha val="30764"/>
                  </a:srgbClr>
                </a:gs>
                <a:gs pos="28571">
                  <a:srgbClr val="C5FFFF">
                    <a:alpha val="24833"/>
                  </a:srgbClr>
                </a:gs>
                <a:gs pos="42857">
                  <a:srgbClr val="C5FFFF">
                    <a:alpha val="17075"/>
                  </a:srgbClr>
                </a:gs>
                <a:gs pos="57143">
                  <a:srgbClr val="C5FFFF">
                    <a:alpha val="9855"/>
                  </a:srgbClr>
                </a:gs>
                <a:gs pos="71429">
                  <a:srgbClr val="C5FFFF">
                    <a:alpha val="4740"/>
                  </a:srgbClr>
                </a:gs>
                <a:gs pos="85714">
                  <a:srgbClr val="C5FFFF">
                    <a:alpha val="1902"/>
                  </a:srgbClr>
                </a:gs>
                <a:gs pos="100000">
                  <a:srgbClr val="C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7336037">
              <a:off x="3495342" y="3392628"/>
              <a:ext cx="259685" cy="111845"/>
            </a:xfrm>
            <a:prstGeom prst="ellipse">
              <a:avLst/>
            </a:prstGeom>
            <a:gradFill>
              <a:gsLst>
                <a:gs pos="0">
                  <a:srgbClr val="00006A">
                    <a:alpha val="32968"/>
                  </a:srgbClr>
                </a:gs>
                <a:gs pos="14286">
                  <a:srgbClr val="00006A">
                    <a:alpha val="30764"/>
                  </a:srgbClr>
                </a:gs>
                <a:gs pos="28571">
                  <a:srgbClr val="00006A">
                    <a:alpha val="24833"/>
                  </a:srgbClr>
                </a:gs>
                <a:gs pos="42857">
                  <a:srgbClr val="00006A">
                    <a:alpha val="17075"/>
                  </a:srgbClr>
                </a:gs>
                <a:gs pos="57143">
                  <a:srgbClr val="00006A">
                    <a:alpha val="9855"/>
                  </a:srgbClr>
                </a:gs>
                <a:gs pos="71429">
                  <a:srgbClr val="00006A">
                    <a:alpha val="4740"/>
                  </a:srgbClr>
                </a:gs>
                <a:gs pos="85714">
                  <a:srgbClr val="00006A">
                    <a:alpha val="1902"/>
                  </a:srgbClr>
                </a:gs>
                <a:gs pos="100000">
                  <a:srgbClr val="00006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6841071">
              <a:off x="819117" y="-16218"/>
              <a:ext cx="474179" cy="120962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4603490">
              <a:off x="296617" y="988973"/>
              <a:ext cx="388933" cy="53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8111367">
              <a:off x="191110" y="279581"/>
              <a:ext cx="425626" cy="298673"/>
            </a:xfrm>
            <a:prstGeom prst="ellipse">
              <a:avLst/>
            </a:prstGeom>
            <a:gradFill>
              <a:gsLst>
                <a:gs pos="0">
                  <a:srgbClr val="000000">
                    <a:alpha val="32801"/>
                  </a:srgbClr>
                </a:gs>
                <a:gs pos="14286">
                  <a:srgbClr val="000000">
                    <a:alpha val="30606"/>
                  </a:srgbClr>
                </a:gs>
                <a:gs pos="28571">
                  <a:srgbClr val="000000">
                    <a:alpha val="24700"/>
                  </a:srgbClr>
                </a:gs>
                <a:gs pos="42857">
                  <a:srgbClr val="000000">
                    <a:alpha val="16979"/>
                  </a:srgbClr>
                </a:gs>
                <a:gs pos="57143">
                  <a:srgbClr val="000000">
                    <a:alpha val="9797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0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10211721">
              <a:off x="362284" y="1458669"/>
              <a:ext cx="426484" cy="108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-9562002">
              <a:off x="582599" y="1625981"/>
              <a:ext cx="496510" cy="46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8507866">
              <a:off x="3175442" y="1115591"/>
              <a:ext cx="872612" cy="245305"/>
            </a:xfrm>
            <a:prstGeom prst="ellipse">
              <a:avLst/>
            </a:prstGeom>
            <a:gradFill>
              <a:gsLst>
                <a:gs pos="0">
                  <a:srgbClr val="FFFFD6">
                    <a:alpha val="32968"/>
                  </a:srgbClr>
                </a:gs>
                <a:gs pos="14286">
                  <a:srgbClr val="FFFFD6">
                    <a:alpha val="30764"/>
                  </a:srgbClr>
                </a:gs>
                <a:gs pos="28571">
                  <a:srgbClr val="FFFFD6">
                    <a:alpha val="24833"/>
                  </a:srgbClr>
                </a:gs>
                <a:gs pos="42857">
                  <a:srgbClr val="FFFFD6">
                    <a:alpha val="17075"/>
                  </a:srgbClr>
                </a:gs>
                <a:gs pos="57143">
                  <a:srgbClr val="FFFFD6">
                    <a:alpha val="9855"/>
                  </a:srgbClr>
                </a:gs>
                <a:gs pos="71429">
                  <a:srgbClr val="FFFFD6">
                    <a:alpha val="4740"/>
                  </a:srgbClr>
                </a:gs>
                <a:gs pos="85714">
                  <a:srgbClr val="FFFFD6">
                    <a:alpha val="1902"/>
                  </a:srgbClr>
                </a:gs>
                <a:gs pos="100000">
                  <a:srgbClr val="FFFF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9780801">
              <a:off x="2234896" y="296632"/>
              <a:ext cx="597642" cy="1044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5909443">
              <a:off x="3317869" y="1000464"/>
              <a:ext cx="469532" cy="39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4889474">
              <a:off x="1839541" y="1021944"/>
              <a:ext cx="241823" cy="72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5432639">
              <a:off x="1625005" y="2969743"/>
              <a:ext cx="490108" cy="424592"/>
            </a:xfrm>
            <a:prstGeom prst="ellipse">
              <a:avLst/>
            </a:prstGeom>
            <a:gradFill>
              <a:gsLst>
                <a:gs pos="0">
                  <a:srgbClr val="00BF70">
                    <a:alpha val="4963"/>
                  </a:srgbClr>
                </a:gs>
                <a:gs pos="14286">
                  <a:srgbClr val="00BF70">
                    <a:alpha val="4571"/>
                  </a:srgbClr>
                </a:gs>
                <a:gs pos="28571">
                  <a:srgbClr val="00BF70">
                    <a:alpha val="3568"/>
                  </a:srgbClr>
                </a:gs>
                <a:gs pos="42857">
                  <a:srgbClr val="00BF70">
                    <a:alpha val="2355"/>
                  </a:srgbClr>
                </a:gs>
                <a:gs pos="57143">
                  <a:srgbClr val="00BF70">
                    <a:alpha val="1312"/>
                  </a:srgbClr>
                </a:gs>
                <a:gs pos="71429">
                  <a:srgbClr val="00BF70">
                    <a:alpha val="616"/>
                  </a:srgbClr>
                </a:gs>
                <a:gs pos="85714">
                  <a:srgbClr val="00BF70">
                    <a:alpha val="244"/>
                  </a:srgbClr>
                </a:gs>
                <a:gs pos="100000">
                  <a:srgbClr val="00BF7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5375113">
              <a:off x="3444217" y="2515901"/>
              <a:ext cx="246118" cy="888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4088095">
              <a:off x="1641034" y="2982370"/>
              <a:ext cx="428223" cy="77990"/>
            </a:xfrm>
            <a:prstGeom prst="ellipse">
              <a:avLst/>
            </a:prstGeom>
            <a:gradFill>
              <a:gsLst>
                <a:gs pos="0">
                  <a:srgbClr val="FFFF00">
                    <a:alpha val="19863"/>
                  </a:srgbClr>
                </a:gs>
                <a:gs pos="14286">
                  <a:srgbClr val="FFFF00">
                    <a:alpha val="18415"/>
                  </a:srgbClr>
                </a:gs>
                <a:gs pos="28571">
                  <a:srgbClr val="FFFF00">
                    <a:alpha val="14617"/>
                  </a:srgbClr>
                </a:gs>
                <a:gs pos="42857">
                  <a:srgbClr val="FFFF00">
                    <a:alpha val="9846"/>
                  </a:srgbClr>
                </a:gs>
                <a:gs pos="57143">
                  <a:srgbClr val="FFFF00">
                    <a:alpha val="5582"/>
                  </a:srgbClr>
                </a:gs>
                <a:gs pos="71429">
                  <a:srgbClr val="FFFF00">
                    <a:alpha val="2653"/>
                  </a:srgbClr>
                </a:gs>
                <a:gs pos="85714">
                  <a:srgbClr val="FFFF00">
                    <a:alpha val="1057"/>
                  </a:srgbClr>
                </a:gs>
                <a:gs pos="100000">
                  <a:srgbClr val="FFFF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7150263">
              <a:off x="-68135" y="520358"/>
              <a:ext cx="631110" cy="51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5578228">
              <a:off x="1046287" y="3189032"/>
              <a:ext cx="318874" cy="71941"/>
            </a:xfrm>
            <a:prstGeom prst="ellipse">
              <a:avLst/>
            </a:prstGeom>
            <a:gradFill>
              <a:gsLst>
                <a:gs pos="0">
                  <a:srgbClr val="00004A">
                    <a:alpha val="32968"/>
                  </a:srgbClr>
                </a:gs>
                <a:gs pos="14286">
                  <a:srgbClr val="00004A">
                    <a:alpha val="30764"/>
                  </a:srgbClr>
                </a:gs>
                <a:gs pos="28571">
                  <a:srgbClr val="00004A">
                    <a:alpha val="24833"/>
                  </a:srgbClr>
                </a:gs>
                <a:gs pos="42857">
                  <a:srgbClr val="00004A">
                    <a:alpha val="17075"/>
                  </a:srgbClr>
                </a:gs>
                <a:gs pos="57143">
                  <a:srgbClr val="00004A">
                    <a:alpha val="9855"/>
                  </a:srgbClr>
                </a:gs>
                <a:gs pos="71429">
                  <a:srgbClr val="00004A">
                    <a:alpha val="4740"/>
                  </a:srgbClr>
                </a:gs>
                <a:gs pos="85714">
                  <a:srgbClr val="00004A">
                    <a:alpha val="1902"/>
                  </a:srgbClr>
                </a:gs>
                <a:gs pos="100000">
                  <a:srgbClr val="00004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3256319">
              <a:off x="2516716" y="1902388"/>
              <a:ext cx="620442" cy="118820"/>
            </a:xfrm>
            <a:prstGeom prst="ellipse">
              <a:avLst/>
            </a:prstGeom>
            <a:gradFill>
              <a:gsLst>
                <a:gs pos="0">
                  <a:srgbClr val="000000">
                    <a:alpha val="32290"/>
                  </a:srgbClr>
                </a:gs>
                <a:gs pos="14286">
                  <a:srgbClr val="000000">
                    <a:alpha val="30120"/>
                  </a:srgbClr>
                </a:gs>
                <a:gs pos="28571">
                  <a:srgbClr val="000000">
                    <a:alpha val="24291"/>
                  </a:srgbClr>
                </a:gs>
                <a:gs pos="42857">
                  <a:srgbClr val="000000">
                    <a:alpha val="16683"/>
                  </a:srgbClr>
                </a:gs>
                <a:gs pos="57143">
                  <a:srgbClr val="000000">
                    <a:alpha val="9619"/>
                  </a:srgbClr>
                </a:gs>
                <a:gs pos="71429">
                  <a:srgbClr val="000000">
                    <a:alpha val="4624"/>
                  </a:srgbClr>
                </a:gs>
                <a:gs pos="85714">
                  <a:srgbClr val="000000">
                    <a:alpha val="1855"/>
                  </a:srgbClr>
                </a:gs>
                <a:gs pos="100000">
                  <a:srgbClr val="00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-9849012">
              <a:off x="2381976" y="2622442"/>
              <a:ext cx="394604" cy="69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3753265">
              <a:off x="352208" y="464591"/>
              <a:ext cx="593067" cy="439579"/>
            </a:xfrm>
            <a:prstGeom prst="ellipse">
              <a:avLst/>
            </a:prstGeom>
            <a:gradFill>
              <a:gsLst>
                <a:gs pos="0">
                  <a:srgbClr val="FFFF00">
                    <a:alpha val="23501"/>
                  </a:srgbClr>
                </a:gs>
                <a:gs pos="14286">
                  <a:srgbClr val="FFFF00">
                    <a:alpha val="21825"/>
                  </a:srgbClr>
                </a:gs>
                <a:gs pos="28571">
                  <a:srgbClr val="FFFF00">
                    <a:alpha val="17401"/>
                  </a:srgbClr>
                </a:gs>
                <a:gs pos="42857">
                  <a:srgbClr val="FFFF00">
                    <a:alpha val="11785"/>
                  </a:srgbClr>
                </a:gs>
                <a:gs pos="57143">
                  <a:srgbClr val="FFFF00">
                    <a:alpha val="6712"/>
                  </a:srgbClr>
                </a:gs>
                <a:gs pos="71429">
                  <a:srgbClr val="FFFF00">
                    <a:alpha val="3200"/>
                  </a:srgbClr>
                </a:gs>
                <a:gs pos="85714">
                  <a:srgbClr val="FFFF00">
                    <a:alpha val="1278"/>
                  </a:srgbClr>
                </a:gs>
                <a:gs pos="100000">
                  <a:srgbClr val="FFFF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4092220">
              <a:off x="3253991" y="1587712"/>
              <a:ext cx="411250" cy="103147"/>
            </a:xfrm>
            <a:prstGeom prst="ellipse">
              <a:avLst/>
            </a:prstGeom>
            <a:gradFill>
              <a:gsLst>
                <a:gs pos="0">
                  <a:srgbClr val="002C94">
                    <a:alpha val="29910"/>
                  </a:srgbClr>
                </a:gs>
                <a:gs pos="14286">
                  <a:srgbClr val="002C94">
                    <a:alpha val="27866"/>
                  </a:srgbClr>
                </a:gs>
                <a:gs pos="28571">
                  <a:srgbClr val="002C94">
                    <a:alpha val="22401"/>
                  </a:srgbClr>
                </a:gs>
                <a:gs pos="42857">
                  <a:srgbClr val="002C94">
                    <a:alpha val="15325"/>
                  </a:srgbClr>
                </a:gs>
                <a:gs pos="57143">
                  <a:srgbClr val="002C94">
                    <a:alpha val="8806"/>
                  </a:srgbClr>
                </a:gs>
                <a:gs pos="71429">
                  <a:srgbClr val="002C94">
                    <a:alpha val="4223"/>
                  </a:srgbClr>
                </a:gs>
                <a:gs pos="85714">
                  <a:srgbClr val="002C94">
                    <a:alpha val="1692"/>
                  </a:srgbClr>
                </a:gs>
                <a:gs pos="100000">
                  <a:srgbClr val="002C94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5725033">
              <a:off x="1972357" y="3231359"/>
              <a:ext cx="276496" cy="48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9342397">
              <a:off x="1094213" y="3071089"/>
              <a:ext cx="435146" cy="105075"/>
            </a:xfrm>
            <a:prstGeom prst="ellipse">
              <a:avLst/>
            </a:prstGeom>
            <a:gradFill>
              <a:gsLst>
                <a:gs pos="0">
                  <a:srgbClr val="FFFFFD">
                    <a:alpha val="32968"/>
                  </a:srgbClr>
                </a:gs>
                <a:gs pos="14286">
                  <a:srgbClr val="FFFFFD">
                    <a:alpha val="30764"/>
                  </a:srgbClr>
                </a:gs>
                <a:gs pos="28571">
                  <a:srgbClr val="FFFFFD">
                    <a:alpha val="24833"/>
                  </a:srgbClr>
                </a:gs>
                <a:gs pos="42857">
                  <a:srgbClr val="FFFFFD">
                    <a:alpha val="17075"/>
                  </a:srgbClr>
                </a:gs>
                <a:gs pos="57143">
                  <a:srgbClr val="FFFFFD">
                    <a:alpha val="9855"/>
                  </a:srgbClr>
                </a:gs>
                <a:gs pos="71429">
                  <a:srgbClr val="FFFFFD">
                    <a:alpha val="4740"/>
                  </a:srgbClr>
                </a:gs>
                <a:gs pos="85714">
                  <a:srgbClr val="FFFFFD">
                    <a:alpha val="1902"/>
                  </a:srgbClr>
                </a:gs>
                <a:gs pos="100000">
                  <a:srgbClr val="FFFF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8980826">
              <a:off x="967594" y="221706"/>
              <a:ext cx="339784" cy="42092"/>
            </a:xfrm>
            <a:prstGeom prst="ellipse">
              <a:avLst/>
            </a:prstGeom>
            <a:gradFill>
              <a:gsLst>
                <a:gs pos="0">
                  <a:srgbClr val="330000">
                    <a:alpha val="32968"/>
                  </a:srgbClr>
                </a:gs>
                <a:gs pos="14286">
                  <a:srgbClr val="330000">
                    <a:alpha val="30764"/>
                  </a:srgbClr>
                </a:gs>
                <a:gs pos="28571">
                  <a:srgbClr val="330000">
                    <a:alpha val="24833"/>
                  </a:srgbClr>
                </a:gs>
                <a:gs pos="42857">
                  <a:srgbClr val="330000">
                    <a:alpha val="17075"/>
                  </a:srgbClr>
                </a:gs>
                <a:gs pos="57143">
                  <a:srgbClr val="330000">
                    <a:alpha val="9855"/>
                  </a:srgbClr>
                </a:gs>
                <a:gs pos="71429">
                  <a:srgbClr val="330000">
                    <a:alpha val="4740"/>
                  </a:srgbClr>
                </a:gs>
                <a:gs pos="85714">
                  <a:srgbClr val="330000">
                    <a:alpha val="1902"/>
                  </a:srgbClr>
                </a:gs>
                <a:gs pos="100000">
                  <a:srgbClr val="3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6503418">
              <a:off x="3449008" y="1601351"/>
              <a:ext cx="325809" cy="160926"/>
            </a:xfrm>
            <a:prstGeom prst="ellipse">
              <a:avLst/>
            </a:prstGeom>
            <a:gradFill>
              <a:gsLst>
                <a:gs pos="0">
                  <a:srgbClr val="000098">
                    <a:alpha val="27062"/>
                  </a:srgbClr>
                </a:gs>
                <a:gs pos="14286">
                  <a:srgbClr val="000098">
                    <a:alpha val="25176"/>
                  </a:srgbClr>
                </a:gs>
                <a:gs pos="28571">
                  <a:srgbClr val="000098">
                    <a:alpha val="20164"/>
                  </a:srgbClr>
                </a:gs>
                <a:gs pos="42857">
                  <a:srgbClr val="000098">
                    <a:alpha val="13732"/>
                  </a:srgbClr>
                </a:gs>
                <a:gs pos="57143">
                  <a:srgbClr val="000098">
                    <a:alpha val="7859"/>
                  </a:srgbClr>
                </a:gs>
                <a:gs pos="71429">
                  <a:srgbClr val="000098">
                    <a:alpha val="3759"/>
                  </a:srgbClr>
                </a:gs>
                <a:gs pos="85714">
                  <a:srgbClr val="000098">
                    <a:alpha val="1504"/>
                  </a:srgbClr>
                </a:gs>
                <a:gs pos="100000">
                  <a:srgbClr val="000098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6001990">
              <a:off x="2276757" y="1135237"/>
              <a:ext cx="604234" cy="1372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10795610">
              <a:off x="1003850" y="-43758"/>
              <a:ext cx="637365" cy="251364"/>
            </a:xfrm>
            <a:prstGeom prst="ellipse">
              <a:avLst/>
            </a:prstGeom>
            <a:gradFill>
              <a:gsLst>
                <a:gs pos="0">
                  <a:srgbClr val="FF0000">
                    <a:alpha val="18310"/>
                  </a:srgbClr>
                </a:gs>
                <a:gs pos="14286">
                  <a:srgbClr val="FF0000">
                    <a:alpha val="16963"/>
                  </a:srgbClr>
                </a:gs>
                <a:gs pos="28571">
                  <a:srgbClr val="FF0000">
                    <a:alpha val="13440"/>
                  </a:srgbClr>
                </a:gs>
                <a:gs pos="42857">
                  <a:srgbClr val="FF0000">
                    <a:alpha val="9033"/>
                  </a:srgbClr>
                </a:gs>
                <a:gs pos="57143">
                  <a:srgbClr val="FF0000">
                    <a:alpha val="5110"/>
                  </a:srgbClr>
                </a:gs>
                <a:gs pos="71429">
                  <a:srgbClr val="FF0000">
                    <a:alpha val="2426"/>
                  </a:srgbClr>
                </a:gs>
                <a:gs pos="85714">
                  <a:srgbClr val="FF0000">
                    <a:alpha val="966"/>
                  </a:srgbClr>
                </a:gs>
                <a:gs pos="100000">
                  <a:srgbClr val="FF00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3235485">
              <a:off x="2213777" y="3332856"/>
              <a:ext cx="562128" cy="57192"/>
            </a:xfrm>
            <a:prstGeom prst="ellipse">
              <a:avLst/>
            </a:prstGeom>
            <a:gradFill>
              <a:gsLst>
                <a:gs pos="0">
                  <a:srgbClr val="6A4400">
                    <a:alpha val="32968"/>
                  </a:srgbClr>
                </a:gs>
                <a:gs pos="14286">
                  <a:srgbClr val="6A4400">
                    <a:alpha val="30764"/>
                  </a:srgbClr>
                </a:gs>
                <a:gs pos="28571">
                  <a:srgbClr val="6A4400">
                    <a:alpha val="24833"/>
                  </a:srgbClr>
                </a:gs>
                <a:gs pos="42857">
                  <a:srgbClr val="6A4400">
                    <a:alpha val="17075"/>
                  </a:srgbClr>
                </a:gs>
                <a:gs pos="57143">
                  <a:srgbClr val="6A4400">
                    <a:alpha val="9855"/>
                  </a:srgbClr>
                </a:gs>
                <a:gs pos="71429">
                  <a:srgbClr val="6A4400">
                    <a:alpha val="4740"/>
                  </a:srgbClr>
                </a:gs>
                <a:gs pos="85714">
                  <a:srgbClr val="6A4400">
                    <a:alpha val="1902"/>
                  </a:srgbClr>
                </a:gs>
                <a:gs pos="100000">
                  <a:srgbClr val="6A4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5547485">
              <a:off x="-226425" y="569330"/>
              <a:ext cx="478092" cy="1482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9572228">
              <a:off x="587750" y="1317647"/>
              <a:ext cx="516837" cy="417074"/>
            </a:xfrm>
            <a:prstGeom prst="ellipse">
              <a:avLst/>
            </a:prstGeom>
            <a:gradFill>
              <a:gsLst>
                <a:gs pos="0">
                  <a:srgbClr val="FF8B00">
                    <a:alpha val="32968"/>
                  </a:srgbClr>
                </a:gs>
                <a:gs pos="14286">
                  <a:srgbClr val="FF8B00">
                    <a:alpha val="30764"/>
                  </a:srgbClr>
                </a:gs>
                <a:gs pos="28571">
                  <a:srgbClr val="FF8B00">
                    <a:alpha val="24833"/>
                  </a:srgbClr>
                </a:gs>
                <a:gs pos="42857">
                  <a:srgbClr val="FF8B00">
                    <a:alpha val="17075"/>
                  </a:srgbClr>
                </a:gs>
                <a:gs pos="57143">
                  <a:srgbClr val="FF8B00">
                    <a:alpha val="9855"/>
                  </a:srgbClr>
                </a:gs>
                <a:gs pos="71429">
                  <a:srgbClr val="FF8B00">
                    <a:alpha val="4740"/>
                  </a:srgbClr>
                </a:gs>
                <a:gs pos="85714">
                  <a:srgbClr val="FF8B00">
                    <a:alpha val="1902"/>
                  </a:srgbClr>
                </a:gs>
                <a:gs pos="100000">
                  <a:srgbClr val="FF8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7584231">
              <a:off x="2137160" y="365264"/>
              <a:ext cx="191851" cy="37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314166">
              <a:off x="144854" y="1799873"/>
              <a:ext cx="371973" cy="197307"/>
            </a:xfrm>
            <a:prstGeom prst="ellipse">
              <a:avLst/>
            </a:prstGeom>
            <a:gradFill>
              <a:gsLst>
                <a:gs pos="0">
                  <a:srgbClr val="2B0000">
                    <a:alpha val="32968"/>
                  </a:srgbClr>
                </a:gs>
                <a:gs pos="14286">
                  <a:srgbClr val="2B0000">
                    <a:alpha val="30764"/>
                  </a:srgbClr>
                </a:gs>
                <a:gs pos="28571">
                  <a:srgbClr val="2B0000">
                    <a:alpha val="24833"/>
                  </a:srgbClr>
                </a:gs>
                <a:gs pos="42857">
                  <a:srgbClr val="2B0000">
                    <a:alpha val="17075"/>
                  </a:srgbClr>
                </a:gs>
                <a:gs pos="57143">
                  <a:srgbClr val="2B0000">
                    <a:alpha val="9855"/>
                  </a:srgbClr>
                </a:gs>
                <a:gs pos="71429">
                  <a:srgbClr val="2B0000">
                    <a:alpha val="4740"/>
                  </a:srgbClr>
                </a:gs>
                <a:gs pos="85714">
                  <a:srgbClr val="2B0000">
                    <a:alpha val="1902"/>
                  </a:srgbClr>
                </a:gs>
                <a:gs pos="100000">
                  <a:srgbClr val="2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3436837">
              <a:off x="-287332" y="1945846"/>
              <a:ext cx="768178" cy="91838"/>
            </a:xfrm>
            <a:prstGeom prst="ellipse">
              <a:avLst/>
            </a:prstGeom>
            <a:gradFill>
              <a:gsLst>
                <a:gs pos="0">
                  <a:srgbClr val="3A0000">
                    <a:alpha val="32968"/>
                  </a:srgbClr>
                </a:gs>
                <a:gs pos="14286">
                  <a:srgbClr val="3A0000">
                    <a:alpha val="30764"/>
                  </a:srgbClr>
                </a:gs>
                <a:gs pos="28571">
                  <a:srgbClr val="3A0000">
                    <a:alpha val="24833"/>
                  </a:srgbClr>
                </a:gs>
                <a:gs pos="42857">
                  <a:srgbClr val="3A0000">
                    <a:alpha val="17075"/>
                  </a:srgbClr>
                </a:gs>
                <a:gs pos="57143">
                  <a:srgbClr val="3A0000">
                    <a:alpha val="9855"/>
                  </a:srgbClr>
                </a:gs>
                <a:gs pos="71429">
                  <a:srgbClr val="3A0000">
                    <a:alpha val="4740"/>
                  </a:srgbClr>
                </a:gs>
                <a:gs pos="85714">
                  <a:srgbClr val="3A0000">
                    <a:alpha val="1902"/>
                  </a:srgbClr>
                </a:gs>
                <a:gs pos="100000">
                  <a:srgbClr val="3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2770895">
              <a:off x="1414587" y="2578102"/>
              <a:ext cx="400670" cy="362178"/>
            </a:xfrm>
            <a:prstGeom prst="ellipse">
              <a:avLst/>
            </a:prstGeom>
            <a:gradFill>
              <a:gsLst>
                <a:gs pos="0">
                  <a:srgbClr val="FFFFFF">
                    <a:alpha val="3895"/>
                  </a:srgbClr>
                </a:gs>
                <a:gs pos="14286">
                  <a:srgbClr val="FFFFFF">
                    <a:alpha val="3586"/>
                  </a:srgbClr>
                </a:gs>
                <a:gs pos="28571">
                  <a:srgbClr val="FFFFFF">
                    <a:alpha val="2796"/>
                  </a:srgbClr>
                </a:gs>
                <a:gs pos="42857">
                  <a:srgbClr val="FFFFFF">
                    <a:alpha val="1843"/>
                  </a:srgbClr>
                </a:gs>
                <a:gs pos="57143">
                  <a:srgbClr val="FFFFFF">
                    <a:alpha val="1025"/>
                  </a:srgbClr>
                </a:gs>
                <a:gs pos="71429">
                  <a:srgbClr val="FFFFFF">
                    <a:alpha val="481"/>
                  </a:srgbClr>
                </a:gs>
                <a:gs pos="85714">
                  <a:srgbClr val="FFFFFF">
                    <a:alpha val="191"/>
                  </a:srgbClr>
                </a:gs>
                <a:gs pos="100000">
                  <a:srgbClr val="FFFFFF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3516899">
              <a:off x="1530214" y="552936"/>
              <a:ext cx="628582" cy="235431"/>
            </a:xfrm>
            <a:prstGeom prst="ellipse">
              <a:avLst/>
            </a:prstGeom>
            <a:gradFill>
              <a:gsLst>
                <a:gs pos="0">
                  <a:srgbClr val="8C0000">
                    <a:alpha val="32968"/>
                  </a:srgbClr>
                </a:gs>
                <a:gs pos="14286">
                  <a:srgbClr val="8C0000">
                    <a:alpha val="30764"/>
                  </a:srgbClr>
                </a:gs>
                <a:gs pos="28571">
                  <a:srgbClr val="8C0000">
                    <a:alpha val="24833"/>
                  </a:srgbClr>
                </a:gs>
                <a:gs pos="42857">
                  <a:srgbClr val="8C0000">
                    <a:alpha val="17075"/>
                  </a:srgbClr>
                </a:gs>
                <a:gs pos="57143">
                  <a:srgbClr val="8C0000">
                    <a:alpha val="9855"/>
                  </a:srgbClr>
                </a:gs>
                <a:gs pos="71429">
                  <a:srgbClr val="8C0000">
                    <a:alpha val="4740"/>
                  </a:srgbClr>
                </a:gs>
                <a:gs pos="85714">
                  <a:srgbClr val="8C0000">
                    <a:alpha val="1902"/>
                  </a:srgbClr>
                </a:gs>
                <a:gs pos="100000">
                  <a:srgbClr val="8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5199115">
              <a:off x="1380639" y="174962"/>
              <a:ext cx="629908" cy="1222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9380884">
              <a:off x="1774004" y="2888893"/>
              <a:ext cx="660510" cy="113029"/>
            </a:xfrm>
            <a:prstGeom prst="ellipse">
              <a:avLst/>
            </a:prstGeom>
            <a:gradFill>
              <a:gsLst>
                <a:gs pos="0">
                  <a:srgbClr val="2E0000">
                    <a:alpha val="32968"/>
                  </a:srgbClr>
                </a:gs>
                <a:gs pos="14286">
                  <a:srgbClr val="2E0000">
                    <a:alpha val="30764"/>
                  </a:srgbClr>
                </a:gs>
                <a:gs pos="28571">
                  <a:srgbClr val="2E0000">
                    <a:alpha val="24833"/>
                  </a:srgbClr>
                </a:gs>
                <a:gs pos="42857">
                  <a:srgbClr val="2E0000">
                    <a:alpha val="17075"/>
                  </a:srgbClr>
                </a:gs>
                <a:gs pos="57143">
                  <a:srgbClr val="2E0000">
                    <a:alpha val="9855"/>
                  </a:srgbClr>
                </a:gs>
                <a:gs pos="71429">
                  <a:srgbClr val="2E0000">
                    <a:alpha val="4740"/>
                  </a:srgbClr>
                </a:gs>
                <a:gs pos="85714">
                  <a:srgbClr val="2E0000">
                    <a:alpha val="1902"/>
                  </a:srgbClr>
                </a:gs>
                <a:gs pos="100000">
                  <a:srgbClr val="2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9814060">
              <a:off x="1956398" y="2401700"/>
              <a:ext cx="363595" cy="229918"/>
            </a:xfrm>
            <a:prstGeom prst="ellipse">
              <a:avLst/>
            </a:prstGeom>
            <a:gradFill>
              <a:gsLst>
                <a:gs pos="0">
                  <a:srgbClr val="FF7500">
                    <a:alpha val="23319"/>
                  </a:srgbClr>
                </a:gs>
                <a:gs pos="14286">
                  <a:srgbClr val="FF7500">
                    <a:alpha val="21655"/>
                  </a:srgbClr>
                </a:gs>
                <a:gs pos="28571">
                  <a:srgbClr val="FF7500">
                    <a:alpha val="17261"/>
                  </a:srgbClr>
                </a:gs>
                <a:gs pos="42857">
                  <a:srgbClr val="FF7500">
                    <a:alpha val="11687"/>
                  </a:srgbClr>
                </a:gs>
                <a:gs pos="57143">
                  <a:srgbClr val="FF7500">
                    <a:alpha val="6655"/>
                  </a:srgbClr>
                </a:gs>
                <a:gs pos="71429">
                  <a:srgbClr val="FF7500">
                    <a:alpha val="3172"/>
                  </a:srgbClr>
                </a:gs>
                <a:gs pos="85714">
                  <a:srgbClr val="FF7500">
                    <a:alpha val="1267"/>
                  </a:srgbClr>
                </a:gs>
                <a:gs pos="100000">
                  <a:srgbClr val="FF75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2890278">
              <a:off x="1334967" y="753912"/>
              <a:ext cx="783575" cy="191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4374794">
              <a:off x="83398" y="156574"/>
              <a:ext cx="434812" cy="136949"/>
            </a:xfrm>
            <a:prstGeom prst="ellipse">
              <a:avLst/>
            </a:prstGeom>
            <a:gradFill>
              <a:gsLst>
                <a:gs pos="0">
                  <a:srgbClr val="000000">
                    <a:alpha val="32432"/>
                  </a:srgbClr>
                </a:gs>
                <a:gs pos="14286">
                  <a:srgbClr val="000000">
                    <a:alpha val="30255"/>
                  </a:srgbClr>
                </a:gs>
                <a:gs pos="28571">
                  <a:srgbClr val="000000">
                    <a:alpha val="24404"/>
                  </a:srgbClr>
                </a:gs>
                <a:gs pos="42857">
                  <a:srgbClr val="000000">
                    <a:alpha val="16766"/>
                  </a:srgbClr>
                </a:gs>
                <a:gs pos="57143">
                  <a:srgbClr val="000000">
                    <a:alpha val="9668"/>
                  </a:srgbClr>
                </a:gs>
                <a:gs pos="71429">
                  <a:srgbClr val="000000">
                    <a:alpha val="4648"/>
                  </a:srgbClr>
                </a:gs>
                <a:gs pos="85714">
                  <a:srgbClr val="000000">
                    <a:alpha val="1865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-8498698">
              <a:off x="1538528" y="2766203"/>
              <a:ext cx="169800" cy="60127"/>
            </a:xfrm>
            <a:prstGeom prst="ellipse">
              <a:avLst/>
            </a:prstGeom>
            <a:gradFill>
              <a:gsLst>
                <a:gs pos="0">
                  <a:srgbClr val="0000FF">
                    <a:alpha val="29369"/>
                  </a:srgbClr>
                </a:gs>
                <a:gs pos="14286">
                  <a:srgbClr val="0000FF">
                    <a:alpha val="27354"/>
                  </a:srgbClr>
                </a:gs>
                <a:gs pos="28571">
                  <a:srgbClr val="0000FF">
                    <a:alpha val="21975"/>
                  </a:srgbClr>
                </a:gs>
                <a:gs pos="42857">
                  <a:srgbClr val="0000FF">
                    <a:alpha val="15020"/>
                  </a:srgbClr>
                </a:gs>
                <a:gs pos="57143">
                  <a:srgbClr val="0000FF">
                    <a:alpha val="8624"/>
                  </a:srgbClr>
                </a:gs>
                <a:gs pos="71429">
                  <a:srgbClr val="0000FF">
                    <a:alpha val="4134"/>
                  </a:srgbClr>
                </a:gs>
                <a:gs pos="85714">
                  <a:srgbClr val="0000FF">
                    <a:alpha val="1655"/>
                  </a:srgbClr>
                </a:gs>
                <a:gs pos="100000">
                  <a:srgbClr val="0000FF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4112635">
              <a:off x="782831" y="-16581"/>
              <a:ext cx="551823" cy="136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5432036">
              <a:off x="470395" y="464195"/>
              <a:ext cx="278306" cy="442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8236959">
              <a:off x="1095437" y="2973474"/>
              <a:ext cx="262879" cy="118482"/>
            </a:xfrm>
            <a:prstGeom prst="ellipse">
              <a:avLst/>
            </a:prstGeom>
            <a:gradFill>
              <a:gsLst>
                <a:gs pos="0">
                  <a:srgbClr val="000059">
                    <a:alpha val="32968"/>
                  </a:srgbClr>
                </a:gs>
                <a:gs pos="14286">
                  <a:srgbClr val="000059">
                    <a:alpha val="30764"/>
                  </a:srgbClr>
                </a:gs>
                <a:gs pos="28571">
                  <a:srgbClr val="000059">
                    <a:alpha val="24833"/>
                  </a:srgbClr>
                </a:gs>
                <a:gs pos="42857">
                  <a:srgbClr val="000059">
                    <a:alpha val="17075"/>
                  </a:srgbClr>
                </a:gs>
                <a:gs pos="57143">
                  <a:srgbClr val="000059">
                    <a:alpha val="9855"/>
                  </a:srgbClr>
                </a:gs>
                <a:gs pos="71429">
                  <a:srgbClr val="000059">
                    <a:alpha val="4740"/>
                  </a:srgbClr>
                </a:gs>
                <a:gs pos="85714">
                  <a:srgbClr val="000059">
                    <a:alpha val="1902"/>
                  </a:srgbClr>
                </a:gs>
                <a:gs pos="100000">
                  <a:srgbClr val="0000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5308014">
              <a:off x="324562" y="942424"/>
              <a:ext cx="688559" cy="60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9057255">
              <a:off x="142045" y="2899810"/>
              <a:ext cx="604106" cy="926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6869689">
              <a:off x="504594" y="1838587"/>
              <a:ext cx="418244" cy="210702"/>
            </a:xfrm>
            <a:prstGeom prst="ellipse">
              <a:avLst/>
            </a:prstGeom>
            <a:gradFill>
              <a:gsLst>
                <a:gs pos="0">
                  <a:srgbClr val="0000FF">
                    <a:alpha val="26406"/>
                  </a:srgbClr>
                </a:gs>
                <a:gs pos="14286">
                  <a:srgbClr val="0000FF">
                    <a:alpha val="24558"/>
                  </a:srgbClr>
                </a:gs>
                <a:gs pos="28571">
                  <a:srgbClr val="0000FF">
                    <a:alpha val="19652"/>
                  </a:srgbClr>
                </a:gs>
                <a:gs pos="42857">
                  <a:srgbClr val="0000FF">
                    <a:alpha val="13369"/>
                  </a:srgbClr>
                </a:gs>
                <a:gs pos="57143">
                  <a:srgbClr val="0000FF">
                    <a:alpha val="7644"/>
                  </a:srgbClr>
                </a:gs>
                <a:gs pos="71429">
                  <a:srgbClr val="0000FF">
                    <a:alpha val="3654"/>
                  </a:srgbClr>
                </a:gs>
                <a:gs pos="85714">
                  <a:srgbClr val="0000FF">
                    <a:alpha val="1461"/>
                  </a:srgbClr>
                </a:gs>
                <a:gs pos="100000">
                  <a:srgbClr val="0000FF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4599950">
              <a:off x="1134536" y="800325"/>
              <a:ext cx="465672" cy="269246"/>
            </a:xfrm>
            <a:prstGeom prst="ellipse">
              <a:avLst/>
            </a:prstGeom>
            <a:gradFill>
              <a:gsLst>
                <a:gs pos="0">
                  <a:srgbClr val="00FF00">
                    <a:alpha val="8851"/>
                  </a:srgbClr>
                </a:gs>
                <a:gs pos="14286">
                  <a:srgbClr val="00FF00">
                    <a:alpha val="8165"/>
                  </a:srgbClr>
                </a:gs>
                <a:gs pos="28571">
                  <a:srgbClr val="00FF00">
                    <a:alpha val="6400"/>
                  </a:srgbClr>
                </a:gs>
                <a:gs pos="42857">
                  <a:srgbClr val="00FF00">
                    <a:alpha val="4245"/>
                  </a:srgbClr>
                </a:gs>
                <a:gs pos="57143">
                  <a:srgbClr val="00FF00">
                    <a:alpha val="2375"/>
                  </a:srgbClr>
                </a:gs>
                <a:gs pos="71429">
                  <a:srgbClr val="00FF00">
                    <a:alpha val="1119"/>
                  </a:srgbClr>
                </a:gs>
                <a:gs pos="85714">
                  <a:srgbClr val="00FF00">
                    <a:alpha val="444"/>
                  </a:srgbClr>
                </a:gs>
                <a:gs pos="100000">
                  <a:srgbClr val="00FF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8715058">
              <a:off x="1760641" y="1833847"/>
              <a:ext cx="325779" cy="57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4889341">
              <a:off x="2191671" y="1039965"/>
              <a:ext cx="369568" cy="2216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4059775">
              <a:off x="2457701" y="1226113"/>
              <a:ext cx="306038" cy="77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7778256">
              <a:off x="-116445" y="340284"/>
              <a:ext cx="837720" cy="574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6394216">
              <a:off x="2763217" y="3566312"/>
              <a:ext cx="682106" cy="54958"/>
            </a:xfrm>
            <a:prstGeom prst="ellipse">
              <a:avLst/>
            </a:prstGeom>
            <a:gradFill>
              <a:gsLst>
                <a:gs pos="0">
                  <a:srgbClr val="000000">
                    <a:alpha val="20321"/>
                  </a:srgbClr>
                </a:gs>
                <a:gs pos="14286">
                  <a:srgbClr val="000000">
                    <a:alpha val="18843"/>
                  </a:srgbClr>
                </a:gs>
                <a:gs pos="28571">
                  <a:srgbClr val="000000">
                    <a:alpha val="14966"/>
                  </a:srgbClr>
                </a:gs>
                <a:gs pos="42857">
                  <a:srgbClr val="000000">
                    <a:alpha val="10088"/>
                  </a:srgbClr>
                </a:gs>
                <a:gs pos="57143">
                  <a:srgbClr val="000000">
                    <a:alpha val="5722"/>
                  </a:srgbClr>
                </a:gs>
                <a:gs pos="71429">
                  <a:srgbClr val="000000">
                    <a:alpha val="2720"/>
                  </a:srgbClr>
                </a:gs>
                <a:gs pos="85714">
                  <a:srgbClr val="000000">
                    <a:alpha val="1085"/>
                  </a:srgbClr>
                </a:gs>
                <a:gs pos="100000">
                  <a:srgbClr val="00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8391367">
              <a:off x="-141905" y="85888"/>
              <a:ext cx="691996" cy="753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9878548">
              <a:off x="-258352" y="409841"/>
              <a:ext cx="584934" cy="327581"/>
            </a:xfrm>
            <a:prstGeom prst="ellipse">
              <a:avLst/>
            </a:prstGeom>
            <a:gradFill>
              <a:gsLst>
                <a:gs pos="0">
                  <a:srgbClr val="FF0000">
                    <a:alpha val="2931"/>
                  </a:srgbClr>
                </a:gs>
                <a:gs pos="14286">
                  <a:srgbClr val="FF0000">
                    <a:alpha val="2697"/>
                  </a:srgbClr>
                </a:gs>
                <a:gs pos="28571">
                  <a:srgbClr val="FF0000">
                    <a:alpha val="2100"/>
                  </a:srgbClr>
                </a:gs>
                <a:gs pos="42857">
                  <a:srgbClr val="FF0000">
                    <a:alpha val="1383"/>
                  </a:srgbClr>
                </a:gs>
                <a:gs pos="57143">
                  <a:srgbClr val="FF0000">
                    <a:alpha val="768"/>
                  </a:srgbClr>
                </a:gs>
                <a:gs pos="71429">
                  <a:srgbClr val="FF0000">
                    <a:alpha val="360"/>
                  </a:srgbClr>
                </a:gs>
                <a:gs pos="85714">
                  <a:srgbClr val="FF0000">
                    <a:alpha val="143"/>
                  </a:srgbClr>
                </a:gs>
                <a:gs pos="100000">
                  <a:srgbClr val="FF0000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6775379">
              <a:off x="2864865" y="638866"/>
              <a:ext cx="580603" cy="79492"/>
            </a:xfrm>
            <a:prstGeom prst="ellipse">
              <a:avLst/>
            </a:prstGeom>
            <a:gradFill>
              <a:gsLst>
                <a:gs pos="0">
                  <a:srgbClr val="3C0000">
                    <a:alpha val="32968"/>
                  </a:srgbClr>
                </a:gs>
                <a:gs pos="14286">
                  <a:srgbClr val="3C0000">
                    <a:alpha val="30764"/>
                  </a:srgbClr>
                </a:gs>
                <a:gs pos="28571">
                  <a:srgbClr val="3C0000">
                    <a:alpha val="24833"/>
                  </a:srgbClr>
                </a:gs>
                <a:gs pos="42857">
                  <a:srgbClr val="3C0000">
                    <a:alpha val="17075"/>
                  </a:srgbClr>
                </a:gs>
                <a:gs pos="57143">
                  <a:srgbClr val="3C0000">
                    <a:alpha val="9855"/>
                  </a:srgbClr>
                </a:gs>
                <a:gs pos="71429">
                  <a:srgbClr val="3C0000">
                    <a:alpha val="4740"/>
                  </a:srgbClr>
                </a:gs>
                <a:gs pos="85714">
                  <a:srgbClr val="3C0000">
                    <a:alpha val="1902"/>
                  </a:srgbClr>
                </a:gs>
                <a:gs pos="100000">
                  <a:srgbClr val="3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-10790507">
              <a:off x="2849888" y="592293"/>
              <a:ext cx="572603" cy="200360"/>
            </a:xfrm>
            <a:prstGeom prst="ellipse">
              <a:avLst/>
            </a:prstGeom>
            <a:gradFill>
              <a:gsLst>
                <a:gs pos="0">
                  <a:srgbClr val="750000">
                    <a:alpha val="32968"/>
                  </a:srgbClr>
                </a:gs>
                <a:gs pos="14286">
                  <a:srgbClr val="750000">
                    <a:alpha val="30764"/>
                  </a:srgbClr>
                </a:gs>
                <a:gs pos="28571">
                  <a:srgbClr val="750000">
                    <a:alpha val="24833"/>
                  </a:srgbClr>
                </a:gs>
                <a:gs pos="42857">
                  <a:srgbClr val="750000">
                    <a:alpha val="17075"/>
                  </a:srgbClr>
                </a:gs>
                <a:gs pos="57143">
                  <a:srgbClr val="750000">
                    <a:alpha val="9855"/>
                  </a:srgbClr>
                </a:gs>
                <a:gs pos="71429">
                  <a:srgbClr val="750000">
                    <a:alpha val="4740"/>
                  </a:srgbClr>
                </a:gs>
                <a:gs pos="85714">
                  <a:srgbClr val="750000">
                    <a:alpha val="1902"/>
                  </a:srgbClr>
                </a:gs>
                <a:gs pos="100000">
                  <a:srgbClr val="7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4575647">
              <a:off x="1484764" y="2691228"/>
              <a:ext cx="253836" cy="538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4738330">
              <a:off x="283455" y="854781"/>
              <a:ext cx="733221" cy="473765"/>
            </a:xfrm>
            <a:prstGeom prst="ellipse">
              <a:avLst/>
            </a:prstGeom>
            <a:gradFill>
              <a:gsLst>
                <a:gs pos="0">
                  <a:srgbClr val="FF0000">
                    <a:alpha val="10537"/>
                  </a:srgbClr>
                </a:gs>
                <a:gs pos="14286">
                  <a:srgbClr val="FF0000">
                    <a:alpha val="9728"/>
                  </a:srgbClr>
                </a:gs>
                <a:gs pos="28571">
                  <a:srgbClr val="FF0000">
                    <a:alpha val="7639"/>
                  </a:srgbClr>
                </a:gs>
                <a:gs pos="42857">
                  <a:srgbClr val="FF0000">
                    <a:alpha val="5078"/>
                  </a:srgbClr>
                </a:gs>
                <a:gs pos="57143">
                  <a:srgbClr val="FF0000">
                    <a:alpha val="2847"/>
                  </a:srgbClr>
                </a:gs>
                <a:gs pos="71429">
                  <a:srgbClr val="FF0000">
                    <a:alpha val="1343"/>
                  </a:srgbClr>
                </a:gs>
                <a:gs pos="85714">
                  <a:srgbClr val="FF0000">
                    <a:alpha val="533"/>
                  </a:srgbClr>
                </a:gs>
                <a:gs pos="100000">
                  <a:srgbClr val="FF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9842734">
              <a:off x="364623" y="1519239"/>
              <a:ext cx="208586" cy="179499"/>
            </a:xfrm>
            <a:prstGeom prst="ellipse">
              <a:avLst/>
            </a:prstGeom>
            <a:gradFill>
              <a:gsLst>
                <a:gs pos="0">
                  <a:srgbClr val="FFFF00">
                    <a:alpha val="10960"/>
                  </a:srgbClr>
                </a:gs>
                <a:gs pos="14286">
                  <a:srgbClr val="FFFF00">
                    <a:alpha val="10120"/>
                  </a:srgbClr>
                </a:gs>
                <a:gs pos="28571">
                  <a:srgbClr val="FFFF00">
                    <a:alpha val="7950"/>
                  </a:srgbClr>
                </a:gs>
                <a:gs pos="42857">
                  <a:srgbClr val="FFFF00">
                    <a:alpha val="5289"/>
                  </a:srgbClr>
                </a:gs>
                <a:gs pos="57143">
                  <a:srgbClr val="FFFF00">
                    <a:alpha val="2966"/>
                  </a:srgbClr>
                </a:gs>
                <a:gs pos="71429">
                  <a:srgbClr val="FFFF00">
                    <a:alpha val="1400"/>
                  </a:srgbClr>
                </a:gs>
                <a:gs pos="85714">
                  <a:srgbClr val="FFFF00">
                    <a:alpha val="556"/>
                  </a:srgbClr>
                </a:gs>
                <a:gs pos="100000">
                  <a:srgbClr val="FFFF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3296916">
              <a:off x="3252943" y="937612"/>
              <a:ext cx="634121" cy="565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-8199342">
              <a:off x="1768587" y="2921405"/>
              <a:ext cx="706152" cy="335405"/>
            </a:xfrm>
            <a:prstGeom prst="ellipse">
              <a:avLst/>
            </a:prstGeom>
            <a:gradFill>
              <a:gsLst>
                <a:gs pos="0">
                  <a:srgbClr val="FFBC00">
                    <a:alpha val="32968"/>
                  </a:srgbClr>
                </a:gs>
                <a:gs pos="14286">
                  <a:srgbClr val="FFBC00">
                    <a:alpha val="30764"/>
                  </a:srgbClr>
                </a:gs>
                <a:gs pos="28571">
                  <a:srgbClr val="FFBC00">
                    <a:alpha val="24833"/>
                  </a:srgbClr>
                </a:gs>
                <a:gs pos="42857">
                  <a:srgbClr val="FFBC00">
                    <a:alpha val="17075"/>
                  </a:srgbClr>
                </a:gs>
                <a:gs pos="57143">
                  <a:srgbClr val="FFBC00">
                    <a:alpha val="9855"/>
                  </a:srgbClr>
                </a:gs>
                <a:gs pos="71429">
                  <a:srgbClr val="FFBC00">
                    <a:alpha val="4740"/>
                  </a:srgbClr>
                </a:gs>
                <a:gs pos="85714">
                  <a:srgbClr val="FFBC00">
                    <a:alpha val="1902"/>
                  </a:srgbClr>
                </a:gs>
                <a:gs pos="100000">
                  <a:srgbClr val="FFB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9599001">
              <a:off x="2299240" y="1358672"/>
              <a:ext cx="844101" cy="537523"/>
            </a:xfrm>
            <a:prstGeom prst="ellipse">
              <a:avLst/>
            </a:prstGeom>
            <a:gradFill>
              <a:gsLst>
                <a:gs pos="0">
                  <a:srgbClr val="FFFF00">
                    <a:alpha val="31034"/>
                  </a:srgbClr>
                </a:gs>
                <a:gs pos="14286">
                  <a:srgbClr val="FFFF00">
                    <a:alpha val="28930"/>
                  </a:srgbClr>
                </a:gs>
                <a:gs pos="28571">
                  <a:srgbClr val="FFFF00">
                    <a:alpha val="23291"/>
                  </a:srgbClr>
                </a:gs>
                <a:gs pos="42857">
                  <a:srgbClr val="FFFF00">
                    <a:alpha val="15964"/>
                  </a:srgbClr>
                </a:gs>
                <a:gs pos="57143">
                  <a:srgbClr val="FFFF00">
                    <a:alpha val="9187"/>
                  </a:srgbClr>
                </a:gs>
                <a:gs pos="71429">
                  <a:srgbClr val="FFFF00">
                    <a:alpha val="4411"/>
                  </a:srgbClr>
                </a:gs>
                <a:gs pos="85714">
                  <a:srgbClr val="FFFF00">
                    <a:alpha val="1768"/>
                  </a:srgbClr>
                </a:gs>
                <a:gs pos="100000">
                  <a:srgbClr val="FFFF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4699783">
              <a:off x="2484425" y="2473048"/>
              <a:ext cx="704126" cy="804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4404175">
              <a:off x="1979346" y="3256744"/>
              <a:ext cx="802818" cy="102579"/>
            </a:xfrm>
            <a:prstGeom prst="ellipse">
              <a:avLst/>
            </a:prstGeom>
            <a:gradFill>
              <a:gsLst>
                <a:gs pos="0">
                  <a:srgbClr val="310000">
                    <a:alpha val="32968"/>
                  </a:srgbClr>
                </a:gs>
                <a:gs pos="14286">
                  <a:srgbClr val="310000">
                    <a:alpha val="30764"/>
                  </a:srgbClr>
                </a:gs>
                <a:gs pos="28571">
                  <a:srgbClr val="310000">
                    <a:alpha val="24833"/>
                  </a:srgbClr>
                </a:gs>
                <a:gs pos="42857">
                  <a:srgbClr val="310000">
                    <a:alpha val="17075"/>
                  </a:srgbClr>
                </a:gs>
                <a:gs pos="57143">
                  <a:srgbClr val="310000">
                    <a:alpha val="9855"/>
                  </a:srgbClr>
                </a:gs>
                <a:gs pos="71429">
                  <a:srgbClr val="310000">
                    <a:alpha val="4740"/>
                  </a:srgbClr>
                </a:gs>
                <a:gs pos="85714">
                  <a:srgbClr val="310000">
                    <a:alpha val="1902"/>
                  </a:srgbClr>
                </a:gs>
                <a:gs pos="100000">
                  <a:srgbClr val="3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6161703">
              <a:off x="66506" y="516634"/>
              <a:ext cx="582689" cy="56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8624286">
              <a:off x="1057104" y="861308"/>
              <a:ext cx="365392" cy="339083"/>
            </a:xfrm>
            <a:prstGeom prst="ellipse">
              <a:avLst/>
            </a:prstGeom>
            <a:gradFill>
              <a:gsLst>
                <a:gs pos="0">
                  <a:srgbClr val="FFAC00">
                    <a:alpha val="32968"/>
                  </a:srgbClr>
                </a:gs>
                <a:gs pos="14286">
                  <a:srgbClr val="FFAC00">
                    <a:alpha val="30764"/>
                  </a:srgbClr>
                </a:gs>
                <a:gs pos="28571">
                  <a:srgbClr val="FFAC00">
                    <a:alpha val="24833"/>
                  </a:srgbClr>
                </a:gs>
                <a:gs pos="42857">
                  <a:srgbClr val="FFAC00">
                    <a:alpha val="17075"/>
                  </a:srgbClr>
                </a:gs>
                <a:gs pos="57143">
                  <a:srgbClr val="FFAC00">
                    <a:alpha val="9855"/>
                  </a:srgbClr>
                </a:gs>
                <a:gs pos="71429">
                  <a:srgbClr val="FFAC00">
                    <a:alpha val="4740"/>
                  </a:srgbClr>
                </a:gs>
                <a:gs pos="85714">
                  <a:srgbClr val="FFAC00">
                    <a:alpha val="1902"/>
                  </a:srgbClr>
                </a:gs>
                <a:gs pos="100000">
                  <a:srgbClr val="FF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8418868">
              <a:off x="2161466" y="2291255"/>
              <a:ext cx="426301" cy="131600"/>
            </a:xfrm>
            <a:prstGeom prst="ellipse">
              <a:avLst/>
            </a:prstGeom>
            <a:gradFill>
              <a:gsLst>
                <a:gs pos="0">
                  <a:srgbClr val="8A2400">
                    <a:alpha val="32968"/>
                  </a:srgbClr>
                </a:gs>
                <a:gs pos="14286">
                  <a:srgbClr val="8A2400">
                    <a:alpha val="30764"/>
                  </a:srgbClr>
                </a:gs>
                <a:gs pos="28571">
                  <a:srgbClr val="8A2400">
                    <a:alpha val="24833"/>
                  </a:srgbClr>
                </a:gs>
                <a:gs pos="42857">
                  <a:srgbClr val="8A2400">
                    <a:alpha val="17075"/>
                  </a:srgbClr>
                </a:gs>
                <a:gs pos="57143">
                  <a:srgbClr val="8A2400">
                    <a:alpha val="9855"/>
                  </a:srgbClr>
                </a:gs>
                <a:gs pos="71429">
                  <a:srgbClr val="8A2400">
                    <a:alpha val="4740"/>
                  </a:srgbClr>
                </a:gs>
                <a:gs pos="85714">
                  <a:srgbClr val="8A2400">
                    <a:alpha val="1902"/>
                  </a:srgbClr>
                </a:gs>
                <a:gs pos="100000">
                  <a:srgbClr val="8A2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4523684">
              <a:off x="3448727" y="870192"/>
              <a:ext cx="311500" cy="99626"/>
            </a:xfrm>
            <a:prstGeom prst="ellipse">
              <a:avLst/>
            </a:prstGeom>
            <a:gradFill>
              <a:gsLst>
                <a:gs pos="0">
                  <a:srgbClr val="000040">
                    <a:alpha val="32493"/>
                  </a:srgbClr>
                </a:gs>
                <a:gs pos="14286">
                  <a:srgbClr val="000040">
                    <a:alpha val="30313"/>
                  </a:srgbClr>
                </a:gs>
                <a:gs pos="28571">
                  <a:srgbClr val="000040">
                    <a:alpha val="24453"/>
                  </a:srgbClr>
                </a:gs>
                <a:gs pos="42857">
                  <a:srgbClr val="000040">
                    <a:alpha val="16801"/>
                  </a:srgbClr>
                </a:gs>
                <a:gs pos="57143">
                  <a:srgbClr val="000040">
                    <a:alpha val="9690"/>
                  </a:srgbClr>
                </a:gs>
                <a:gs pos="71429">
                  <a:srgbClr val="000040">
                    <a:alpha val="4659"/>
                  </a:srgbClr>
                </a:gs>
                <a:gs pos="85714">
                  <a:srgbClr val="000040">
                    <a:alpha val="1869"/>
                  </a:srgbClr>
                </a:gs>
                <a:gs pos="100000">
                  <a:srgbClr val="00004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6625108">
              <a:off x="2066993" y="1237470"/>
              <a:ext cx="453191" cy="503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2703980">
              <a:off x="3048451" y="-30322"/>
              <a:ext cx="479856" cy="77130"/>
            </a:xfrm>
            <a:prstGeom prst="ellipse">
              <a:avLst/>
            </a:prstGeom>
            <a:gradFill>
              <a:gsLst>
                <a:gs pos="0">
                  <a:srgbClr val="00425A">
                    <a:alpha val="23569"/>
                  </a:srgbClr>
                </a:gs>
                <a:gs pos="14286">
                  <a:srgbClr val="00425A">
                    <a:alpha val="21889"/>
                  </a:srgbClr>
                </a:gs>
                <a:gs pos="28571">
                  <a:srgbClr val="00425A">
                    <a:alpha val="17454"/>
                  </a:srgbClr>
                </a:gs>
                <a:gs pos="42857">
                  <a:srgbClr val="00425A">
                    <a:alpha val="11822"/>
                  </a:srgbClr>
                </a:gs>
                <a:gs pos="57143">
                  <a:srgbClr val="00425A">
                    <a:alpha val="6734"/>
                  </a:srgbClr>
                </a:gs>
                <a:gs pos="71429">
                  <a:srgbClr val="00425A">
                    <a:alpha val="3211"/>
                  </a:srgbClr>
                </a:gs>
                <a:gs pos="85714">
                  <a:srgbClr val="00425A">
                    <a:alpha val="1282"/>
                  </a:srgbClr>
                </a:gs>
                <a:gs pos="100000">
                  <a:srgbClr val="00425A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10366238">
              <a:off x="1254973" y="3124485"/>
              <a:ext cx="600466" cy="3787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6332059">
              <a:off x="3087786" y="3550662"/>
              <a:ext cx="272542" cy="110889"/>
            </a:xfrm>
            <a:prstGeom prst="ellipse">
              <a:avLst/>
            </a:prstGeom>
            <a:gradFill>
              <a:gsLst>
                <a:gs pos="0">
                  <a:srgbClr val="000086">
                    <a:alpha val="32968"/>
                  </a:srgbClr>
                </a:gs>
                <a:gs pos="14286">
                  <a:srgbClr val="000086">
                    <a:alpha val="30764"/>
                  </a:srgbClr>
                </a:gs>
                <a:gs pos="28571">
                  <a:srgbClr val="000086">
                    <a:alpha val="24833"/>
                  </a:srgbClr>
                </a:gs>
                <a:gs pos="42857">
                  <a:srgbClr val="000086">
                    <a:alpha val="17075"/>
                  </a:srgbClr>
                </a:gs>
                <a:gs pos="57143">
                  <a:srgbClr val="000086">
                    <a:alpha val="9855"/>
                  </a:srgbClr>
                </a:gs>
                <a:gs pos="71429">
                  <a:srgbClr val="000086">
                    <a:alpha val="4740"/>
                  </a:srgbClr>
                </a:gs>
                <a:gs pos="85714">
                  <a:srgbClr val="000086">
                    <a:alpha val="1902"/>
                  </a:srgbClr>
                </a:gs>
                <a:gs pos="100000">
                  <a:srgbClr val="00008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10797122">
              <a:off x="2698253" y="111135"/>
              <a:ext cx="473080" cy="97304"/>
            </a:xfrm>
            <a:prstGeom prst="ellipse">
              <a:avLst/>
            </a:prstGeom>
            <a:gradFill>
              <a:gsLst>
                <a:gs pos="0">
                  <a:srgbClr val="5B0000">
                    <a:alpha val="32968"/>
                  </a:srgbClr>
                </a:gs>
                <a:gs pos="14286">
                  <a:srgbClr val="5B0000">
                    <a:alpha val="30764"/>
                  </a:srgbClr>
                </a:gs>
                <a:gs pos="28571">
                  <a:srgbClr val="5B0000">
                    <a:alpha val="24833"/>
                  </a:srgbClr>
                </a:gs>
                <a:gs pos="42857">
                  <a:srgbClr val="5B0000">
                    <a:alpha val="17075"/>
                  </a:srgbClr>
                </a:gs>
                <a:gs pos="57143">
                  <a:srgbClr val="5B0000">
                    <a:alpha val="9855"/>
                  </a:srgbClr>
                </a:gs>
                <a:gs pos="71429">
                  <a:srgbClr val="5B0000">
                    <a:alpha val="4740"/>
                  </a:srgbClr>
                </a:gs>
                <a:gs pos="85714">
                  <a:srgbClr val="5B0000">
                    <a:alpha val="1902"/>
                  </a:srgbClr>
                </a:gs>
                <a:gs pos="100000">
                  <a:srgbClr val="5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9942585">
              <a:off x="34395" y="1216114"/>
              <a:ext cx="266617" cy="176799"/>
            </a:xfrm>
            <a:prstGeom prst="ellipse">
              <a:avLst/>
            </a:prstGeom>
            <a:gradFill>
              <a:gsLst>
                <a:gs pos="0">
                  <a:srgbClr val="5A4D00">
                    <a:alpha val="21102"/>
                  </a:srgbClr>
                </a:gs>
                <a:gs pos="14286">
                  <a:srgbClr val="5A4D00">
                    <a:alpha val="19575"/>
                  </a:srgbClr>
                </a:gs>
                <a:gs pos="28571">
                  <a:srgbClr val="5A4D00">
                    <a:alpha val="15561"/>
                  </a:srgbClr>
                </a:gs>
                <a:gs pos="42857">
                  <a:srgbClr val="5A4D00">
                    <a:alpha val="10501"/>
                  </a:srgbClr>
                </a:gs>
                <a:gs pos="57143">
                  <a:srgbClr val="5A4D00">
                    <a:alpha val="5962"/>
                  </a:srgbClr>
                </a:gs>
                <a:gs pos="71429">
                  <a:srgbClr val="5A4D00">
                    <a:alpha val="2837"/>
                  </a:srgbClr>
                </a:gs>
                <a:gs pos="85714">
                  <a:srgbClr val="5A4D00">
                    <a:alpha val="1131"/>
                  </a:srgbClr>
                </a:gs>
                <a:gs pos="100000">
                  <a:srgbClr val="5A4D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-10687192">
              <a:off x="2359468" y="209703"/>
              <a:ext cx="656918" cy="396110"/>
            </a:xfrm>
            <a:prstGeom prst="ellipse">
              <a:avLst/>
            </a:prstGeom>
            <a:gradFill>
              <a:gsLst>
                <a:gs pos="0">
                  <a:srgbClr val="00FF00">
                    <a:alpha val="16607"/>
                  </a:srgbClr>
                </a:gs>
                <a:gs pos="14286">
                  <a:srgbClr val="00FF00">
                    <a:alpha val="15373"/>
                  </a:srgbClr>
                </a:gs>
                <a:gs pos="28571">
                  <a:srgbClr val="00FF00">
                    <a:alpha val="12155"/>
                  </a:srgbClr>
                </a:gs>
                <a:gs pos="42857">
                  <a:srgbClr val="00FF00">
                    <a:alpha val="8149"/>
                  </a:srgbClr>
                </a:gs>
                <a:gs pos="57143">
                  <a:srgbClr val="00FF00">
                    <a:alpha val="4601"/>
                  </a:srgbClr>
                </a:gs>
                <a:gs pos="71429">
                  <a:srgbClr val="00FF00">
                    <a:alpha val="2181"/>
                  </a:srgbClr>
                </a:gs>
                <a:gs pos="85714">
                  <a:srgbClr val="00FF00">
                    <a:alpha val="868"/>
                  </a:srgbClr>
                </a:gs>
                <a:gs pos="100000">
                  <a:srgbClr val="00FF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8702609">
              <a:off x="1548507" y="1872425"/>
              <a:ext cx="705344" cy="65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5433628">
              <a:off x="406149" y="227100"/>
              <a:ext cx="735656" cy="133773"/>
            </a:xfrm>
            <a:prstGeom prst="ellipse">
              <a:avLst/>
            </a:prstGeom>
            <a:gradFill>
              <a:gsLst>
                <a:gs pos="0">
                  <a:srgbClr val="000000">
                    <a:alpha val="32687"/>
                  </a:srgbClr>
                </a:gs>
                <a:gs pos="14286">
                  <a:srgbClr val="000000">
                    <a:alpha val="30497"/>
                  </a:srgbClr>
                </a:gs>
                <a:gs pos="28571">
                  <a:srgbClr val="000000">
                    <a:alpha val="24608"/>
                  </a:srgbClr>
                </a:gs>
                <a:gs pos="42857">
                  <a:srgbClr val="000000">
                    <a:alpha val="16913"/>
                  </a:srgbClr>
                </a:gs>
                <a:gs pos="57143">
                  <a:srgbClr val="000000">
                    <a:alpha val="9757"/>
                  </a:srgbClr>
                </a:gs>
                <a:gs pos="71429">
                  <a:srgbClr val="000000">
                    <a:alpha val="4692"/>
                  </a:srgbClr>
                </a:gs>
                <a:gs pos="85714">
                  <a:srgbClr val="000000">
                    <a:alpha val="1882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9355871">
              <a:off x="2200700" y="2931008"/>
              <a:ext cx="666215" cy="102455"/>
            </a:xfrm>
            <a:prstGeom prst="ellipse">
              <a:avLst/>
            </a:prstGeom>
            <a:gradFill>
              <a:gsLst>
                <a:gs pos="0">
                  <a:srgbClr val="490000">
                    <a:alpha val="32890"/>
                  </a:srgbClr>
                </a:gs>
                <a:gs pos="14286">
                  <a:srgbClr val="490000">
                    <a:alpha val="30690"/>
                  </a:srgbClr>
                </a:gs>
                <a:gs pos="28571">
                  <a:srgbClr val="490000">
                    <a:alpha val="24771"/>
                  </a:srgbClr>
                </a:gs>
                <a:gs pos="42857">
                  <a:srgbClr val="490000">
                    <a:alpha val="17030"/>
                  </a:srgbClr>
                </a:gs>
                <a:gs pos="57143">
                  <a:srgbClr val="490000">
                    <a:alpha val="9828"/>
                  </a:srgbClr>
                </a:gs>
                <a:gs pos="71429">
                  <a:srgbClr val="490000">
                    <a:alpha val="4727"/>
                  </a:srgbClr>
                </a:gs>
                <a:gs pos="85714">
                  <a:srgbClr val="490000">
                    <a:alpha val="1897"/>
                  </a:srgbClr>
                </a:gs>
                <a:gs pos="100000">
                  <a:srgbClr val="49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-9025099">
              <a:off x="52831" y="3392981"/>
              <a:ext cx="616677" cy="58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6681313">
              <a:off x="1410768" y="15134"/>
              <a:ext cx="369309" cy="254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8277320">
              <a:off x="200523" y="1291718"/>
              <a:ext cx="585683" cy="157570"/>
            </a:xfrm>
            <a:prstGeom prst="ellipse">
              <a:avLst/>
            </a:prstGeom>
            <a:gradFill>
              <a:gsLst>
                <a:gs pos="0">
                  <a:srgbClr val="4C0000">
                    <a:alpha val="30318"/>
                  </a:srgbClr>
                </a:gs>
                <a:gs pos="14286">
                  <a:srgbClr val="4C0000">
                    <a:alpha val="28252"/>
                  </a:srgbClr>
                </a:gs>
                <a:gs pos="28571">
                  <a:srgbClr val="4C0000">
                    <a:alpha val="22724"/>
                  </a:srgbClr>
                </a:gs>
                <a:gs pos="42857">
                  <a:srgbClr val="4C0000">
                    <a:alpha val="15557"/>
                  </a:srgbClr>
                </a:gs>
                <a:gs pos="57143">
                  <a:srgbClr val="4C0000">
                    <a:alpha val="8944"/>
                  </a:srgbClr>
                </a:gs>
                <a:gs pos="71429">
                  <a:srgbClr val="4C0000">
                    <a:alpha val="4291"/>
                  </a:srgbClr>
                </a:gs>
                <a:gs pos="85714">
                  <a:srgbClr val="4C0000">
                    <a:alpha val="1719"/>
                  </a:srgbClr>
                </a:gs>
                <a:gs pos="100000">
                  <a:srgbClr val="4C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3087017">
              <a:off x="2170373" y="3018734"/>
              <a:ext cx="341911" cy="39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4214801">
              <a:off x="825324" y="1798947"/>
              <a:ext cx="193706" cy="88341"/>
            </a:xfrm>
            <a:prstGeom prst="ellipse">
              <a:avLst/>
            </a:prstGeom>
            <a:gradFill>
              <a:gsLst>
                <a:gs pos="0">
                  <a:srgbClr val="00005B">
                    <a:alpha val="32968"/>
                  </a:srgbClr>
                </a:gs>
                <a:gs pos="14286">
                  <a:srgbClr val="00005B">
                    <a:alpha val="30764"/>
                  </a:srgbClr>
                </a:gs>
                <a:gs pos="28571">
                  <a:srgbClr val="00005B">
                    <a:alpha val="24833"/>
                  </a:srgbClr>
                </a:gs>
                <a:gs pos="42857">
                  <a:srgbClr val="00005B">
                    <a:alpha val="17075"/>
                  </a:srgbClr>
                </a:gs>
                <a:gs pos="57143">
                  <a:srgbClr val="00005B">
                    <a:alpha val="9855"/>
                  </a:srgbClr>
                </a:gs>
                <a:gs pos="71429">
                  <a:srgbClr val="00005B">
                    <a:alpha val="4740"/>
                  </a:srgbClr>
                </a:gs>
                <a:gs pos="85714">
                  <a:srgbClr val="00005B">
                    <a:alpha val="1902"/>
                  </a:srgbClr>
                </a:gs>
                <a:gs pos="100000">
                  <a:srgbClr val="00005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7559101">
              <a:off x="2083537" y="2402607"/>
              <a:ext cx="514028" cy="81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42"/>
                  </a:srgbClr>
                </a:gs>
                <a:gs pos="14286">
                  <a:srgbClr val="000000">
                    <a:alpha val="30739"/>
                  </a:srgbClr>
                </a:gs>
                <a:gs pos="28571">
                  <a:srgbClr val="000000">
                    <a:alpha val="24812"/>
                  </a:srgbClr>
                </a:gs>
                <a:gs pos="42857">
                  <a:srgbClr val="000000">
                    <a:alpha val="17060"/>
                  </a:srgbClr>
                </a:gs>
                <a:gs pos="57143">
                  <a:srgbClr val="000000">
                    <a:alpha val="9846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5654316">
              <a:off x="602633" y="3352073"/>
              <a:ext cx="383216" cy="204414"/>
            </a:xfrm>
            <a:prstGeom prst="ellipse">
              <a:avLst/>
            </a:prstGeom>
            <a:gradFill>
              <a:gsLst>
                <a:gs pos="0">
                  <a:srgbClr val="320000">
                    <a:alpha val="32968"/>
                  </a:srgbClr>
                </a:gs>
                <a:gs pos="14286">
                  <a:srgbClr val="320000">
                    <a:alpha val="30764"/>
                  </a:srgbClr>
                </a:gs>
                <a:gs pos="28571">
                  <a:srgbClr val="320000">
                    <a:alpha val="24833"/>
                  </a:srgbClr>
                </a:gs>
                <a:gs pos="42857">
                  <a:srgbClr val="320000">
                    <a:alpha val="17075"/>
                  </a:srgbClr>
                </a:gs>
                <a:gs pos="57143">
                  <a:srgbClr val="320000">
                    <a:alpha val="9855"/>
                  </a:srgbClr>
                </a:gs>
                <a:gs pos="71429">
                  <a:srgbClr val="320000">
                    <a:alpha val="4740"/>
                  </a:srgbClr>
                </a:gs>
                <a:gs pos="85714">
                  <a:srgbClr val="320000">
                    <a:alpha val="1902"/>
                  </a:srgbClr>
                </a:gs>
                <a:gs pos="100000">
                  <a:srgbClr val="3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6299616">
              <a:off x="-168264" y="825740"/>
              <a:ext cx="773616" cy="114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3316803">
              <a:off x="955503" y="211533"/>
              <a:ext cx="677821" cy="1902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3366285">
              <a:off x="353214" y="1598058"/>
              <a:ext cx="333405" cy="83808"/>
            </a:xfrm>
            <a:prstGeom prst="ellipse">
              <a:avLst/>
            </a:prstGeom>
            <a:gradFill>
              <a:gsLst>
                <a:gs pos="0">
                  <a:srgbClr val="670000">
                    <a:alpha val="32968"/>
                  </a:srgbClr>
                </a:gs>
                <a:gs pos="14286">
                  <a:srgbClr val="670000">
                    <a:alpha val="30764"/>
                  </a:srgbClr>
                </a:gs>
                <a:gs pos="28571">
                  <a:srgbClr val="670000">
                    <a:alpha val="24833"/>
                  </a:srgbClr>
                </a:gs>
                <a:gs pos="42857">
                  <a:srgbClr val="670000">
                    <a:alpha val="17075"/>
                  </a:srgbClr>
                </a:gs>
                <a:gs pos="57143">
                  <a:srgbClr val="670000">
                    <a:alpha val="9855"/>
                  </a:srgbClr>
                </a:gs>
                <a:gs pos="71429">
                  <a:srgbClr val="670000">
                    <a:alpha val="4740"/>
                  </a:srgbClr>
                </a:gs>
                <a:gs pos="85714">
                  <a:srgbClr val="670000">
                    <a:alpha val="1902"/>
                  </a:srgbClr>
                </a:gs>
                <a:gs pos="100000">
                  <a:srgbClr val="6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9875759">
              <a:off x="3038320" y="934067"/>
              <a:ext cx="308264" cy="186727"/>
            </a:xfrm>
            <a:prstGeom prst="ellipse">
              <a:avLst/>
            </a:prstGeom>
            <a:gradFill>
              <a:gsLst>
                <a:gs pos="0">
                  <a:srgbClr val="0000FF">
                    <a:alpha val="8702"/>
                  </a:srgbClr>
                </a:gs>
                <a:gs pos="14286">
                  <a:srgbClr val="0000FF">
                    <a:alpha val="8027"/>
                  </a:srgbClr>
                </a:gs>
                <a:gs pos="28571">
                  <a:srgbClr val="0000FF">
                    <a:alpha val="6290"/>
                  </a:srgbClr>
                </a:gs>
                <a:gs pos="42857">
                  <a:srgbClr val="0000FF">
                    <a:alpha val="4172"/>
                  </a:srgbClr>
                </a:gs>
                <a:gs pos="57143">
                  <a:srgbClr val="0000FF">
                    <a:alpha val="2334"/>
                  </a:srgbClr>
                </a:gs>
                <a:gs pos="71429">
                  <a:srgbClr val="0000FF">
                    <a:alpha val="1099"/>
                  </a:srgbClr>
                </a:gs>
                <a:gs pos="85714">
                  <a:srgbClr val="0000FF">
                    <a:alpha val="436"/>
                  </a:srgbClr>
                </a:gs>
                <a:gs pos="100000">
                  <a:srgbClr val="0000FF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3911643">
              <a:off x="1744109" y="440932"/>
              <a:ext cx="715583" cy="1783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-9397417">
              <a:off x="540119" y="2870944"/>
              <a:ext cx="394942" cy="639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4378403">
              <a:off x="1751587" y="2606657"/>
              <a:ext cx="668577" cy="327903"/>
            </a:xfrm>
            <a:prstGeom prst="ellipse">
              <a:avLst/>
            </a:prstGeom>
            <a:gradFill>
              <a:gsLst>
                <a:gs pos="0">
                  <a:srgbClr val="FFD300">
                    <a:alpha val="27264"/>
                  </a:srgbClr>
                </a:gs>
                <a:gs pos="14286">
                  <a:srgbClr val="FFD300">
                    <a:alpha val="25366"/>
                  </a:srgbClr>
                </a:gs>
                <a:gs pos="28571">
                  <a:srgbClr val="FFD300">
                    <a:alpha val="20322"/>
                  </a:srgbClr>
                </a:gs>
                <a:gs pos="42857">
                  <a:srgbClr val="FFD300">
                    <a:alpha val="13844"/>
                  </a:srgbClr>
                </a:gs>
                <a:gs pos="57143">
                  <a:srgbClr val="FFD300">
                    <a:alpha val="7925"/>
                  </a:srgbClr>
                </a:gs>
                <a:gs pos="71429">
                  <a:srgbClr val="FFD300">
                    <a:alpha val="3791"/>
                  </a:srgbClr>
                </a:gs>
                <a:gs pos="85714">
                  <a:srgbClr val="FFD300">
                    <a:alpha val="1517"/>
                  </a:srgbClr>
                </a:gs>
                <a:gs pos="100000">
                  <a:srgbClr val="FFD300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10072419">
              <a:off x="2277668" y="3479320"/>
              <a:ext cx="454710" cy="165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3098146">
              <a:off x="105722" y="507459"/>
              <a:ext cx="536729" cy="468852"/>
            </a:xfrm>
            <a:prstGeom prst="ellipse">
              <a:avLst/>
            </a:prstGeom>
            <a:gradFill>
              <a:gsLst>
                <a:gs pos="0">
                  <a:srgbClr val="FFA700">
                    <a:alpha val="32968"/>
                  </a:srgbClr>
                </a:gs>
                <a:gs pos="14286">
                  <a:srgbClr val="FFA700">
                    <a:alpha val="30764"/>
                  </a:srgbClr>
                </a:gs>
                <a:gs pos="28571">
                  <a:srgbClr val="FFA700">
                    <a:alpha val="24833"/>
                  </a:srgbClr>
                </a:gs>
                <a:gs pos="42857">
                  <a:srgbClr val="FFA700">
                    <a:alpha val="17075"/>
                  </a:srgbClr>
                </a:gs>
                <a:gs pos="57143">
                  <a:srgbClr val="FFA700">
                    <a:alpha val="9855"/>
                  </a:srgbClr>
                </a:gs>
                <a:gs pos="71429">
                  <a:srgbClr val="FFA700">
                    <a:alpha val="4740"/>
                  </a:srgbClr>
                </a:gs>
                <a:gs pos="85714">
                  <a:srgbClr val="FFA700">
                    <a:alpha val="1902"/>
                  </a:srgbClr>
                </a:gs>
                <a:gs pos="100000">
                  <a:srgbClr val="FFA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9341333">
              <a:off x="1269990" y="1812272"/>
              <a:ext cx="626605" cy="51754"/>
            </a:xfrm>
            <a:prstGeom prst="ellipse">
              <a:avLst/>
            </a:prstGeom>
            <a:gradFill>
              <a:gsLst>
                <a:gs pos="0">
                  <a:srgbClr val="000059">
                    <a:alpha val="32968"/>
                  </a:srgbClr>
                </a:gs>
                <a:gs pos="14286">
                  <a:srgbClr val="000059">
                    <a:alpha val="30764"/>
                  </a:srgbClr>
                </a:gs>
                <a:gs pos="28571">
                  <a:srgbClr val="000059">
                    <a:alpha val="24833"/>
                  </a:srgbClr>
                </a:gs>
                <a:gs pos="42857">
                  <a:srgbClr val="000059">
                    <a:alpha val="17075"/>
                  </a:srgbClr>
                </a:gs>
                <a:gs pos="57143">
                  <a:srgbClr val="000059">
                    <a:alpha val="9855"/>
                  </a:srgbClr>
                </a:gs>
                <a:gs pos="71429">
                  <a:srgbClr val="000059">
                    <a:alpha val="4740"/>
                  </a:srgbClr>
                </a:gs>
                <a:gs pos="85714">
                  <a:srgbClr val="000059">
                    <a:alpha val="1902"/>
                  </a:srgbClr>
                </a:gs>
                <a:gs pos="100000">
                  <a:srgbClr val="0000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4647029">
              <a:off x="646624" y="2936651"/>
              <a:ext cx="536664" cy="224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8107400">
              <a:off x="-247801" y="-74323"/>
              <a:ext cx="706818" cy="367482"/>
            </a:xfrm>
            <a:prstGeom prst="ellipse">
              <a:avLst/>
            </a:prstGeom>
            <a:gradFill>
              <a:gsLst>
                <a:gs pos="0">
                  <a:srgbClr val="FF0000">
                    <a:alpha val="22961"/>
                  </a:srgbClr>
                </a:gs>
                <a:gs pos="14286">
                  <a:srgbClr val="FF0000">
                    <a:alpha val="21319"/>
                  </a:srgbClr>
                </a:gs>
                <a:gs pos="28571">
                  <a:srgbClr val="FF0000">
                    <a:alpha val="16986"/>
                  </a:srgbClr>
                </a:gs>
                <a:gs pos="42857">
                  <a:srgbClr val="FF0000">
                    <a:alpha val="11495"/>
                  </a:srgbClr>
                </a:gs>
                <a:gs pos="57143">
                  <a:srgbClr val="FF0000">
                    <a:alpha val="6542"/>
                  </a:srgbClr>
                </a:gs>
                <a:gs pos="71429">
                  <a:srgbClr val="FF0000">
                    <a:alpha val="3118"/>
                  </a:srgbClr>
                </a:gs>
                <a:gs pos="85714">
                  <a:srgbClr val="FF0000">
                    <a:alpha val="1245"/>
                  </a:srgbClr>
                </a:gs>
                <a:gs pos="100000">
                  <a:srgbClr val="FF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9451802">
              <a:off x="1793407" y="2658016"/>
              <a:ext cx="785918" cy="86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7250039">
              <a:off x="2834449" y="473450"/>
              <a:ext cx="269457" cy="96036"/>
            </a:xfrm>
            <a:prstGeom prst="ellipse">
              <a:avLst/>
            </a:prstGeom>
            <a:gradFill>
              <a:gsLst>
                <a:gs pos="0">
                  <a:srgbClr val="350000">
                    <a:alpha val="32199"/>
                  </a:srgbClr>
                </a:gs>
                <a:gs pos="14286">
                  <a:srgbClr val="350000">
                    <a:alpha val="30034"/>
                  </a:srgbClr>
                </a:gs>
                <a:gs pos="28571">
                  <a:srgbClr val="350000">
                    <a:alpha val="24218"/>
                  </a:srgbClr>
                </a:gs>
                <a:gs pos="42857">
                  <a:srgbClr val="350000">
                    <a:alpha val="16631"/>
                  </a:srgbClr>
                </a:gs>
                <a:gs pos="57143">
                  <a:srgbClr val="350000">
                    <a:alpha val="9588"/>
                  </a:srgbClr>
                </a:gs>
                <a:gs pos="71429">
                  <a:srgbClr val="350000">
                    <a:alpha val="4608"/>
                  </a:srgbClr>
                </a:gs>
                <a:gs pos="85714">
                  <a:srgbClr val="350000">
                    <a:alpha val="1848"/>
                  </a:srgbClr>
                </a:gs>
                <a:gs pos="100000">
                  <a:srgbClr val="35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3286517">
              <a:off x="1010223" y="1243511"/>
              <a:ext cx="447799" cy="515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6990346">
              <a:off x="1487166" y="-33288"/>
              <a:ext cx="465422" cy="836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9648068">
              <a:off x="818909" y="2583313"/>
              <a:ext cx="261016" cy="54363"/>
            </a:xfrm>
            <a:prstGeom prst="ellipse">
              <a:avLst/>
            </a:prstGeom>
            <a:gradFill>
              <a:gsLst>
                <a:gs pos="0">
                  <a:srgbClr val="3F0000">
                    <a:alpha val="32968"/>
                  </a:srgbClr>
                </a:gs>
                <a:gs pos="14286">
                  <a:srgbClr val="3F0000">
                    <a:alpha val="30764"/>
                  </a:srgbClr>
                </a:gs>
                <a:gs pos="28571">
                  <a:srgbClr val="3F0000">
                    <a:alpha val="24833"/>
                  </a:srgbClr>
                </a:gs>
                <a:gs pos="42857">
                  <a:srgbClr val="3F0000">
                    <a:alpha val="17075"/>
                  </a:srgbClr>
                </a:gs>
                <a:gs pos="57143">
                  <a:srgbClr val="3F0000">
                    <a:alpha val="9855"/>
                  </a:srgbClr>
                </a:gs>
                <a:gs pos="71429">
                  <a:srgbClr val="3F0000">
                    <a:alpha val="4740"/>
                  </a:srgbClr>
                </a:gs>
                <a:gs pos="85714">
                  <a:srgbClr val="3F0000">
                    <a:alpha val="1902"/>
                  </a:srgbClr>
                </a:gs>
                <a:gs pos="100000">
                  <a:srgbClr val="3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9860155">
              <a:off x="2191446" y="582471"/>
              <a:ext cx="400265" cy="171455"/>
            </a:xfrm>
            <a:prstGeom prst="ellipse">
              <a:avLst/>
            </a:prstGeom>
            <a:gradFill>
              <a:gsLst>
                <a:gs pos="0">
                  <a:srgbClr val="FF9500">
                    <a:alpha val="21400"/>
                  </a:srgbClr>
                </a:gs>
                <a:gs pos="14286">
                  <a:srgbClr val="FF9500">
                    <a:alpha val="19854"/>
                  </a:srgbClr>
                </a:gs>
                <a:gs pos="28571">
                  <a:srgbClr val="FF9500">
                    <a:alpha val="15789"/>
                  </a:srgbClr>
                </a:gs>
                <a:gs pos="42857">
                  <a:srgbClr val="FF9500">
                    <a:alpha val="10659"/>
                  </a:srgbClr>
                </a:gs>
                <a:gs pos="57143">
                  <a:srgbClr val="FF9500">
                    <a:alpha val="6055"/>
                  </a:srgbClr>
                </a:gs>
                <a:gs pos="71429">
                  <a:srgbClr val="FF9500">
                    <a:alpha val="2881"/>
                  </a:srgbClr>
                </a:gs>
                <a:gs pos="85714">
                  <a:srgbClr val="FF9500">
                    <a:alpha val="1149"/>
                  </a:srgbClr>
                </a:gs>
                <a:gs pos="100000">
                  <a:srgbClr val="FF95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4288488">
              <a:off x="1734072" y="440068"/>
              <a:ext cx="356642" cy="89268"/>
            </a:xfrm>
            <a:prstGeom prst="ellipse">
              <a:avLst/>
            </a:prstGeom>
            <a:gradFill>
              <a:gsLst>
                <a:gs pos="0">
                  <a:srgbClr val="280000">
                    <a:alpha val="32968"/>
                  </a:srgbClr>
                </a:gs>
                <a:gs pos="14286">
                  <a:srgbClr val="280000">
                    <a:alpha val="30764"/>
                  </a:srgbClr>
                </a:gs>
                <a:gs pos="28571">
                  <a:srgbClr val="280000">
                    <a:alpha val="24833"/>
                  </a:srgbClr>
                </a:gs>
                <a:gs pos="42857">
                  <a:srgbClr val="280000">
                    <a:alpha val="17075"/>
                  </a:srgbClr>
                </a:gs>
                <a:gs pos="57143">
                  <a:srgbClr val="280000">
                    <a:alpha val="9855"/>
                  </a:srgbClr>
                </a:gs>
                <a:gs pos="71429">
                  <a:srgbClr val="280000">
                    <a:alpha val="4740"/>
                  </a:srgbClr>
                </a:gs>
                <a:gs pos="85714">
                  <a:srgbClr val="280000">
                    <a:alpha val="1902"/>
                  </a:srgbClr>
                </a:gs>
                <a:gs pos="100000">
                  <a:srgbClr val="2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5906679">
              <a:off x="3051366" y="1101015"/>
              <a:ext cx="534304" cy="972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8912849">
              <a:off x="71850" y="3357319"/>
              <a:ext cx="787611" cy="62334"/>
            </a:xfrm>
            <a:prstGeom prst="ellipse">
              <a:avLst/>
            </a:prstGeom>
            <a:gradFill>
              <a:gsLst>
                <a:gs pos="0">
                  <a:srgbClr val="000000">
                    <a:alpha val="32296"/>
                  </a:srgbClr>
                </a:gs>
                <a:gs pos="14286">
                  <a:srgbClr val="000000">
                    <a:alpha val="30126"/>
                  </a:srgbClr>
                </a:gs>
                <a:gs pos="28571">
                  <a:srgbClr val="000000">
                    <a:alpha val="24296"/>
                  </a:srgbClr>
                </a:gs>
                <a:gs pos="42857">
                  <a:srgbClr val="000000">
                    <a:alpha val="16687"/>
                  </a:srgbClr>
                </a:gs>
                <a:gs pos="57143">
                  <a:srgbClr val="000000">
                    <a:alpha val="9621"/>
                  </a:srgbClr>
                </a:gs>
                <a:gs pos="71429">
                  <a:srgbClr val="000000">
                    <a:alpha val="4625"/>
                  </a:srgbClr>
                </a:gs>
                <a:gs pos="85714">
                  <a:srgbClr val="000000">
                    <a:alpha val="1855"/>
                  </a:srgbClr>
                </a:gs>
                <a:gs pos="100000">
                  <a:srgbClr val="00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6401423">
              <a:off x="523521" y="3128133"/>
              <a:ext cx="298247" cy="199763"/>
            </a:xfrm>
            <a:prstGeom prst="ellipse">
              <a:avLst/>
            </a:prstGeom>
            <a:gradFill>
              <a:gsLst>
                <a:gs pos="0">
                  <a:srgbClr val="0064C5">
                    <a:alpha val="8275"/>
                  </a:srgbClr>
                </a:gs>
                <a:gs pos="14286">
                  <a:srgbClr val="0064C5">
                    <a:alpha val="7632"/>
                  </a:srgbClr>
                </a:gs>
                <a:gs pos="28571">
                  <a:srgbClr val="0064C5">
                    <a:alpha val="5978"/>
                  </a:srgbClr>
                </a:gs>
                <a:gs pos="42857">
                  <a:srgbClr val="0064C5">
                    <a:alpha val="3963"/>
                  </a:srgbClr>
                </a:gs>
                <a:gs pos="57143">
                  <a:srgbClr val="0064C5">
                    <a:alpha val="2215"/>
                  </a:srgbClr>
                </a:gs>
                <a:gs pos="71429">
                  <a:srgbClr val="0064C5">
                    <a:alpha val="1043"/>
                  </a:srgbClr>
                </a:gs>
                <a:gs pos="85714">
                  <a:srgbClr val="0064C5">
                    <a:alpha val="414"/>
                  </a:srgbClr>
                </a:gs>
                <a:gs pos="100000">
                  <a:srgbClr val="0064C5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8742043">
              <a:off x="1138028" y="292420"/>
              <a:ext cx="467017" cy="430790"/>
            </a:xfrm>
            <a:prstGeom prst="ellipse">
              <a:avLst/>
            </a:prstGeom>
            <a:gradFill>
              <a:gsLst>
                <a:gs pos="0">
                  <a:srgbClr val="FFCF00">
                    <a:alpha val="32616"/>
                  </a:srgbClr>
                </a:gs>
                <a:gs pos="14286">
                  <a:srgbClr val="FFCF00">
                    <a:alpha val="30430"/>
                  </a:srgbClr>
                </a:gs>
                <a:gs pos="28571">
                  <a:srgbClr val="FFCF00">
                    <a:alpha val="24551"/>
                  </a:srgbClr>
                </a:gs>
                <a:gs pos="42857">
                  <a:srgbClr val="FFCF00">
                    <a:alpha val="16872"/>
                  </a:srgbClr>
                </a:gs>
                <a:gs pos="57143">
                  <a:srgbClr val="FFCF00">
                    <a:alpha val="9732"/>
                  </a:srgbClr>
                </a:gs>
                <a:gs pos="71429">
                  <a:srgbClr val="FFCF00">
                    <a:alpha val="4680"/>
                  </a:srgbClr>
                </a:gs>
                <a:gs pos="85714">
                  <a:srgbClr val="FFCF00">
                    <a:alpha val="1877"/>
                  </a:srgbClr>
                </a:gs>
                <a:gs pos="100000">
                  <a:srgbClr val="FFCF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9180628">
              <a:off x="1668862" y="2518393"/>
              <a:ext cx="337808" cy="113728"/>
            </a:xfrm>
            <a:prstGeom prst="ellipse">
              <a:avLst/>
            </a:prstGeom>
            <a:gradFill>
              <a:gsLst>
                <a:gs pos="0">
                  <a:srgbClr val="823800">
                    <a:alpha val="32968"/>
                  </a:srgbClr>
                </a:gs>
                <a:gs pos="14286">
                  <a:srgbClr val="823800">
                    <a:alpha val="30764"/>
                  </a:srgbClr>
                </a:gs>
                <a:gs pos="28571">
                  <a:srgbClr val="823800">
                    <a:alpha val="24833"/>
                  </a:srgbClr>
                </a:gs>
                <a:gs pos="42857">
                  <a:srgbClr val="823800">
                    <a:alpha val="17075"/>
                  </a:srgbClr>
                </a:gs>
                <a:gs pos="57143">
                  <a:srgbClr val="823800">
                    <a:alpha val="9855"/>
                  </a:srgbClr>
                </a:gs>
                <a:gs pos="71429">
                  <a:srgbClr val="823800">
                    <a:alpha val="4740"/>
                  </a:srgbClr>
                </a:gs>
                <a:gs pos="85714">
                  <a:srgbClr val="823800">
                    <a:alpha val="1902"/>
                  </a:srgbClr>
                </a:gs>
                <a:gs pos="100000">
                  <a:srgbClr val="823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250345">
              <a:off x="526450" y="1037424"/>
              <a:ext cx="515953" cy="127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949798">
              <a:off x="2852118" y="3518735"/>
              <a:ext cx="245634" cy="68702"/>
            </a:xfrm>
            <a:prstGeom prst="ellipse">
              <a:avLst/>
            </a:prstGeom>
            <a:gradFill>
              <a:gsLst>
                <a:gs pos="0">
                  <a:srgbClr val="000053">
                    <a:alpha val="32968"/>
                  </a:srgbClr>
                </a:gs>
                <a:gs pos="14286">
                  <a:srgbClr val="000053">
                    <a:alpha val="30764"/>
                  </a:srgbClr>
                </a:gs>
                <a:gs pos="28571">
                  <a:srgbClr val="000053">
                    <a:alpha val="24833"/>
                  </a:srgbClr>
                </a:gs>
                <a:gs pos="42857">
                  <a:srgbClr val="000053">
                    <a:alpha val="17075"/>
                  </a:srgbClr>
                </a:gs>
                <a:gs pos="57143">
                  <a:srgbClr val="000053">
                    <a:alpha val="9855"/>
                  </a:srgbClr>
                </a:gs>
                <a:gs pos="71429">
                  <a:srgbClr val="000053">
                    <a:alpha val="4740"/>
                  </a:srgbClr>
                </a:gs>
                <a:gs pos="85714">
                  <a:srgbClr val="000053">
                    <a:alpha val="1902"/>
                  </a:srgbClr>
                </a:gs>
                <a:gs pos="100000">
                  <a:srgbClr val="0000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4129767">
              <a:off x="1779846" y="3357567"/>
              <a:ext cx="373474" cy="165190"/>
            </a:xfrm>
            <a:prstGeom prst="ellipse">
              <a:avLst/>
            </a:prstGeom>
            <a:gradFill>
              <a:gsLst>
                <a:gs pos="0">
                  <a:srgbClr val="0070FF">
                    <a:alpha val="14851"/>
                  </a:srgbClr>
                </a:gs>
                <a:gs pos="14286">
                  <a:srgbClr val="0070FF">
                    <a:alpha val="13736"/>
                  </a:srgbClr>
                </a:gs>
                <a:gs pos="28571">
                  <a:srgbClr val="0070FF">
                    <a:alpha val="10839"/>
                  </a:srgbClr>
                </a:gs>
                <a:gs pos="42857">
                  <a:srgbClr val="0070FF">
                    <a:alpha val="7249"/>
                  </a:srgbClr>
                </a:gs>
                <a:gs pos="57143">
                  <a:srgbClr val="0070FF">
                    <a:alpha val="4084"/>
                  </a:srgbClr>
                </a:gs>
                <a:gs pos="71429">
                  <a:srgbClr val="0070FF">
                    <a:alpha val="1933"/>
                  </a:srgbClr>
                </a:gs>
                <a:gs pos="85714">
                  <a:srgbClr val="0070FF">
                    <a:alpha val="769"/>
                  </a:srgbClr>
                </a:gs>
                <a:gs pos="100000">
                  <a:srgbClr val="0070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5580038">
              <a:off x="3153848" y="48787"/>
              <a:ext cx="639279" cy="584286"/>
            </a:xfrm>
            <a:prstGeom prst="ellipse">
              <a:avLst/>
            </a:prstGeom>
            <a:gradFill>
              <a:gsLst>
                <a:gs pos="0">
                  <a:srgbClr val="E2FFDD">
                    <a:alpha val="32968"/>
                  </a:srgbClr>
                </a:gs>
                <a:gs pos="14286">
                  <a:srgbClr val="E2FFDD">
                    <a:alpha val="30764"/>
                  </a:srgbClr>
                </a:gs>
                <a:gs pos="28571">
                  <a:srgbClr val="E2FFDD">
                    <a:alpha val="24833"/>
                  </a:srgbClr>
                </a:gs>
                <a:gs pos="42857">
                  <a:srgbClr val="E2FFDD">
                    <a:alpha val="17075"/>
                  </a:srgbClr>
                </a:gs>
                <a:gs pos="57143">
                  <a:srgbClr val="E2FFDD">
                    <a:alpha val="9855"/>
                  </a:srgbClr>
                </a:gs>
                <a:gs pos="71429">
                  <a:srgbClr val="E2FFDD">
                    <a:alpha val="4740"/>
                  </a:srgbClr>
                </a:gs>
                <a:gs pos="85714">
                  <a:srgbClr val="E2FFDD">
                    <a:alpha val="1902"/>
                  </a:srgbClr>
                </a:gs>
                <a:gs pos="100000">
                  <a:srgbClr val="E2FF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8619440">
              <a:off x="2777766" y="794946"/>
              <a:ext cx="591358" cy="59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9188801">
              <a:off x="2691844" y="796919"/>
              <a:ext cx="600390" cy="223717"/>
            </a:xfrm>
            <a:prstGeom prst="ellipse">
              <a:avLst/>
            </a:prstGeom>
            <a:gradFill>
              <a:gsLst>
                <a:gs pos="0">
                  <a:srgbClr val="FF9400">
                    <a:alpha val="32968"/>
                  </a:srgbClr>
                </a:gs>
                <a:gs pos="14286">
                  <a:srgbClr val="FF9400">
                    <a:alpha val="30764"/>
                  </a:srgbClr>
                </a:gs>
                <a:gs pos="28571">
                  <a:srgbClr val="FF9400">
                    <a:alpha val="24833"/>
                  </a:srgbClr>
                </a:gs>
                <a:gs pos="42857">
                  <a:srgbClr val="FF9400">
                    <a:alpha val="17075"/>
                  </a:srgbClr>
                </a:gs>
                <a:gs pos="57143">
                  <a:srgbClr val="FF9400">
                    <a:alpha val="9855"/>
                  </a:srgbClr>
                </a:gs>
                <a:gs pos="71429">
                  <a:srgbClr val="FF9400">
                    <a:alpha val="4740"/>
                  </a:srgbClr>
                </a:gs>
                <a:gs pos="85714">
                  <a:srgbClr val="FF9400">
                    <a:alpha val="1902"/>
                  </a:srgbClr>
                </a:gs>
                <a:gs pos="100000">
                  <a:srgbClr val="FF9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4193370">
              <a:off x="2685087" y="-48629"/>
              <a:ext cx="604470" cy="243568"/>
            </a:xfrm>
            <a:prstGeom prst="ellipse">
              <a:avLst/>
            </a:prstGeom>
            <a:gradFill>
              <a:gsLst>
                <a:gs pos="0">
                  <a:srgbClr val="FF6F00">
                    <a:alpha val="32968"/>
                  </a:srgbClr>
                </a:gs>
                <a:gs pos="14286">
                  <a:srgbClr val="FF6F00">
                    <a:alpha val="30764"/>
                  </a:srgbClr>
                </a:gs>
                <a:gs pos="28571">
                  <a:srgbClr val="FF6F00">
                    <a:alpha val="24833"/>
                  </a:srgbClr>
                </a:gs>
                <a:gs pos="42857">
                  <a:srgbClr val="FF6F00">
                    <a:alpha val="17075"/>
                  </a:srgbClr>
                </a:gs>
                <a:gs pos="57143">
                  <a:srgbClr val="FF6F00">
                    <a:alpha val="9855"/>
                  </a:srgbClr>
                </a:gs>
                <a:gs pos="71429">
                  <a:srgbClr val="FF6F00">
                    <a:alpha val="4740"/>
                  </a:srgbClr>
                </a:gs>
                <a:gs pos="85714">
                  <a:srgbClr val="FF6F00">
                    <a:alpha val="1902"/>
                  </a:srgbClr>
                </a:gs>
                <a:gs pos="100000">
                  <a:srgbClr val="FF6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699518">
              <a:off x="203971" y="2724618"/>
              <a:ext cx="755615" cy="215950"/>
            </a:xfrm>
            <a:prstGeom prst="ellipse">
              <a:avLst/>
            </a:prstGeom>
            <a:gradFill>
              <a:gsLst>
                <a:gs pos="0">
                  <a:srgbClr val="000000">
                    <a:alpha val="32851"/>
                  </a:srgbClr>
                </a:gs>
                <a:gs pos="14286">
                  <a:srgbClr val="000000">
                    <a:alpha val="30653"/>
                  </a:srgbClr>
                </a:gs>
                <a:gs pos="28571">
                  <a:srgbClr val="000000">
                    <a:alpha val="24739"/>
                  </a:srgbClr>
                </a:gs>
                <a:gs pos="42857">
                  <a:srgbClr val="000000">
                    <a:alpha val="17008"/>
                  </a:srgbClr>
                </a:gs>
                <a:gs pos="57143">
                  <a:srgbClr val="000000">
                    <a:alpha val="9814"/>
                  </a:srgbClr>
                </a:gs>
                <a:gs pos="71429">
                  <a:srgbClr val="000000">
                    <a:alpha val="4720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3604350">
              <a:off x="1284297" y="1090096"/>
              <a:ext cx="819241" cy="52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-8200937">
              <a:off x="-30677" y="-2243"/>
              <a:ext cx="383963" cy="320630"/>
            </a:xfrm>
            <a:prstGeom prst="ellipse">
              <a:avLst/>
            </a:prstGeom>
            <a:gradFill>
              <a:gsLst>
                <a:gs pos="0">
                  <a:srgbClr val="EFB600">
                    <a:alpha val="16534"/>
                  </a:srgbClr>
                </a:gs>
                <a:gs pos="14286">
                  <a:srgbClr val="EFB600">
                    <a:alpha val="15305"/>
                  </a:srgbClr>
                </a:gs>
                <a:gs pos="28571">
                  <a:srgbClr val="EFB600">
                    <a:alpha val="12101"/>
                  </a:srgbClr>
                </a:gs>
                <a:gs pos="42857">
                  <a:srgbClr val="EFB600">
                    <a:alpha val="8112"/>
                  </a:srgbClr>
                </a:gs>
                <a:gs pos="57143">
                  <a:srgbClr val="EFB600">
                    <a:alpha val="4579"/>
                  </a:srgbClr>
                </a:gs>
                <a:gs pos="71429">
                  <a:srgbClr val="EFB600">
                    <a:alpha val="2170"/>
                  </a:srgbClr>
                </a:gs>
                <a:gs pos="85714">
                  <a:srgbClr val="EFB600">
                    <a:alpha val="864"/>
                  </a:srgbClr>
                </a:gs>
                <a:gs pos="100000">
                  <a:srgbClr val="EFB6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8138991">
              <a:off x="2644920" y="203602"/>
              <a:ext cx="281371" cy="148763"/>
            </a:xfrm>
            <a:prstGeom prst="ellipse">
              <a:avLst/>
            </a:prstGeom>
            <a:gradFill>
              <a:gsLst>
                <a:gs pos="0">
                  <a:srgbClr val="630000">
                    <a:alpha val="24985"/>
                  </a:srgbClr>
                </a:gs>
                <a:gs pos="14286">
                  <a:srgbClr val="630000">
                    <a:alpha val="23220"/>
                  </a:srgbClr>
                </a:gs>
                <a:gs pos="28571">
                  <a:srgbClr val="630000">
                    <a:alpha val="18548"/>
                  </a:srgbClr>
                </a:gs>
                <a:gs pos="42857">
                  <a:srgbClr val="630000">
                    <a:alpha val="12591"/>
                  </a:srgbClr>
                </a:gs>
                <a:gs pos="57143">
                  <a:srgbClr val="630000">
                    <a:alpha val="7185"/>
                  </a:srgbClr>
                </a:gs>
                <a:gs pos="71429">
                  <a:srgbClr val="630000">
                    <a:alpha val="3430"/>
                  </a:srgbClr>
                </a:gs>
                <a:gs pos="85714">
                  <a:srgbClr val="630000">
                    <a:alpha val="1371"/>
                  </a:srgbClr>
                </a:gs>
                <a:gs pos="100000">
                  <a:srgbClr val="630000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379185">
              <a:off x="3189828" y="290067"/>
              <a:ext cx="534353" cy="135976"/>
            </a:xfrm>
            <a:prstGeom prst="ellipse">
              <a:avLst/>
            </a:prstGeom>
            <a:gradFill>
              <a:gsLst>
                <a:gs pos="0">
                  <a:srgbClr val="000086">
                    <a:alpha val="32968"/>
                  </a:srgbClr>
                </a:gs>
                <a:gs pos="14286">
                  <a:srgbClr val="000086">
                    <a:alpha val="30764"/>
                  </a:srgbClr>
                </a:gs>
                <a:gs pos="28571">
                  <a:srgbClr val="000086">
                    <a:alpha val="24833"/>
                  </a:srgbClr>
                </a:gs>
                <a:gs pos="42857">
                  <a:srgbClr val="000086">
                    <a:alpha val="17075"/>
                  </a:srgbClr>
                </a:gs>
                <a:gs pos="57143">
                  <a:srgbClr val="000086">
                    <a:alpha val="9855"/>
                  </a:srgbClr>
                </a:gs>
                <a:gs pos="71429">
                  <a:srgbClr val="000086">
                    <a:alpha val="4740"/>
                  </a:srgbClr>
                </a:gs>
                <a:gs pos="85714">
                  <a:srgbClr val="000086">
                    <a:alpha val="1902"/>
                  </a:srgbClr>
                </a:gs>
                <a:gs pos="100000">
                  <a:srgbClr val="00008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-8676808">
              <a:off x="1549099" y="1255753"/>
              <a:ext cx="264449" cy="67454"/>
            </a:xfrm>
            <a:prstGeom prst="ellipse">
              <a:avLst/>
            </a:prstGeom>
            <a:gradFill>
              <a:gsLst>
                <a:gs pos="0">
                  <a:srgbClr val="FFFF00">
                    <a:alpha val="9895"/>
                  </a:srgbClr>
                </a:gs>
                <a:gs pos="14286">
                  <a:srgbClr val="FFFF00">
                    <a:alpha val="9133"/>
                  </a:srgbClr>
                </a:gs>
                <a:gs pos="28571">
                  <a:srgbClr val="FFFF00">
                    <a:alpha val="7166"/>
                  </a:srgbClr>
                </a:gs>
                <a:gs pos="42857">
                  <a:srgbClr val="FFFF00">
                    <a:alpha val="4760"/>
                  </a:srgbClr>
                </a:gs>
                <a:gs pos="57143">
                  <a:srgbClr val="FFFF00">
                    <a:alpha val="2666"/>
                  </a:srgbClr>
                </a:gs>
                <a:gs pos="71429">
                  <a:srgbClr val="FFFF00">
                    <a:alpha val="1257"/>
                  </a:srgbClr>
                </a:gs>
                <a:gs pos="85714">
                  <a:srgbClr val="FFFF00">
                    <a:alpha val="499"/>
                  </a:srgbClr>
                </a:gs>
                <a:gs pos="100000">
                  <a:srgbClr val="FFFF0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6983817">
              <a:off x="389735" y="146339"/>
              <a:ext cx="764643" cy="591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8587539">
              <a:off x="764517" y="3258174"/>
              <a:ext cx="420459" cy="275424"/>
            </a:xfrm>
            <a:prstGeom prst="ellipse">
              <a:avLst/>
            </a:prstGeom>
            <a:gradFill>
              <a:gsLst>
                <a:gs pos="0">
                  <a:srgbClr val="000000">
                    <a:alpha val="24586"/>
                  </a:srgbClr>
                </a:gs>
                <a:gs pos="14286">
                  <a:srgbClr val="000000">
                    <a:alpha val="22845"/>
                  </a:srgbClr>
                </a:gs>
                <a:gs pos="28571">
                  <a:srgbClr val="000000">
                    <a:alpha val="18239"/>
                  </a:srgbClr>
                </a:gs>
                <a:gs pos="42857">
                  <a:srgbClr val="000000">
                    <a:alpha val="12373"/>
                  </a:srgbClr>
                </a:gs>
                <a:gs pos="57143">
                  <a:srgbClr val="000000">
                    <a:alpha val="7057"/>
                  </a:srgbClr>
                </a:gs>
                <a:gs pos="71429">
                  <a:srgbClr val="000000">
                    <a:alpha val="3368"/>
                  </a:srgbClr>
                </a:gs>
                <a:gs pos="85714">
                  <a:srgbClr val="000000">
                    <a:alpha val="1346"/>
                  </a:srgbClr>
                </a:gs>
                <a:gs pos="100000">
                  <a:srgbClr val="0000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10020287">
              <a:off x="2515623" y="1160930"/>
              <a:ext cx="724847" cy="442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9426233">
              <a:off x="856515" y="1125738"/>
              <a:ext cx="710276" cy="287562"/>
            </a:xfrm>
            <a:prstGeom prst="ellipse">
              <a:avLst/>
            </a:prstGeom>
            <a:gradFill>
              <a:gsLst>
                <a:gs pos="0">
                  <a:srgbClr val="FF9C00">
                    <a:alpha val="26081"/>
                  </a:srgbClr>
                </a:gs>
                <a:gs pos="14286">
                  <a:srgbClr val="FF9C00">
                    <a:alpha val="24252"/>
                  </a:srgbClr>
                </a:gs>
                <a:gs pos="28571">
                  <a:srgbClr val="FF9C00">
                    <a:alpha val="19400"/>
                  </a:srgbClr>
                </a:gs>
                <a:gs pos="42857">
                  <a:srgbClr val="FF9C00">
                    <a:alpha val="13191"/>
                  </a:srgbClr>
                </a:gs>
                <a:gs pos="57143">
                  <a:srgbClr val="FF9C00">
                    <a:alpha val="7539"/>
                  </a:srgbClr>
                </a:gs>
                <a:gs pos="71429">
                  <a:srgbClr val="FF9C00">
                    <a:alpha val="3603"/>
                  </a:srgbClr>
                </a:gs>
                <a:gs pos="85714">
                  <a:srgbClr val="FF9C00">
                    <a:alpha val="1440"/>
                  </a:srgbClr>
                </a:gs>
                <a:gs pos="100000">
                  <a:srgbClr val="FF9C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6990708">
              <a:off x="914184" y="2542173"/>
              <a:ext cx="258983" cy="169913"/>
            </a:xfrm>
            <a:prstGeom prst="ellipse">
              <a:avLst/>
            </a:prstGeom>
            <a:gradFill>
              <a:gsLst>
                <a:gs pos="0">
                  <a:srgbClr val="FF7600">
                    <a:alpha val="32968"/>
                  </a:srgbClr>
                </a:gs>
                <a:gs pos="14286">
                  <a:srgbClr val="FF7600">
                    <a:alpha val="30764"/>
                  </a:srgbClr>
                </a:gs>
                <a:gs pos="28571">
                  <a:srgbClr val="FF7600">
                    <a:alpha val="24833"/>
                  </a:srgbClr>
                </a:gs>
                <a:gs pos="42857">
                  <a:srgbClr val="FF7600">
                    <a:alpha val="17075"/>
                  </a:srgbClr>
                </a:gs>
                <a:gs pos="57143">
                  <a:srgbClr val="FF7600">
                    <a:alpha val="9855"/>
                  </a:srgbClr>
                </a:gs>
                <a:gs pos="71429">
                  <a:srgbClr val="FF7600">
                    <a:alpha val="4740"/>
                  </a:srgbClr>
                </a:gs>
                <a:gs pos="85714">
                  <a:srgbClr val="FF7600">
                    <a:alpha val="1902"/>
                  </a:srgbClr>
                </a:gs>
                <a:gs pos="100000">
                  <a:srgbClr val="FF7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4284722">
              <a:off x="621333" y="2927346"/>
              <a:ext cx="489149" cy="233089"/>
            </a:xfrm>
            <a:prstGeom prst="ellipse">
              <a:avLst/>
            </a:prstGeom>
            <a:gradFill>
              <a:gsLst>
                <a:gs pos="0">
                  <a:srgbClr val="000000">
                    <a:alpha val="18967"/>
                  </a:srgbClr>
                </a:gs>
                <a:gs pos="14286">
                  <a:srgbClr val="000000">
                    <a:alpha val="17577"/>
                  </a:srgbClr>
                </a:gs>
                <a:gs pos="28571">
                  <a:srgbClr val="000000">
                    <a:alpha val="13937"/>
                  </a:srgbClr>
                </a:gs>
                <a:gs pos="42857">
                  <a:srgbClr val="000000">
                    <a:alpha val="9375"/>
                  </a:srgbClr>
                </a:gs>
                <a:gs pos="57143">
                  <a:srgbClr val="000000">
                    <a:alpha val="5309"/>
                  </a:srgbClr>
                </a:gs>
                <a:gs pos="71429">
                  <a:srgbClr val="000000">
                    <a:alpha val="2521"/>
                  </a:srgbClr>
                </a:gs>
                <a:gs pos="85714">
                  <a:srgbClr val="000000">
                    <a:alpha val="1005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9154570">
              <a:off x="1955561" y="-54957"/>
              <a:ext cx="515272" cy="188224"/>
            </a:xfrm>
            <a:prstGeom prst="ellipse">
              <a:avLst/>
            </a:prstGeom>
            <a:gradFill>
              <a:gsLst>
                <a:gs pos="0">
                  <a:srgbClr val="D55900">
                    <a:alpha val="32968"/>
                  </a:srgbClr>
                </a:gs>
                <a:gs pos="14286">
                  <a:srgbClr val="D55900">
                    <a:alpha val="30764"/>
                  </a:srgbClr>
                </a:gs>
                <a:gs pos="28571">
                  <a:srgbClr val="D55900">
                    <a:alpha val="24833"/>
                  </a:srgbClr>
                </a:gs>
                <a:gs pos="42857">
                  <a:srgbClr val="D55900">
                    <a:alpha val="17075"/>
                  </a:srgbClr>
                </a:gs>
                <a:gs pos="57143">
                  <a:srgbClr val="D55900">
                    <a:alpha val="9855"/>
                  </a:srgbClr>
                </a:gs>
                <a:gs pos="71429">
                  <a:srgbClr val="D55900">
                    <a:alpha val="4740"/>
                  </a:srgbClr>
                </a:gs>
                <a:gs pos="85714">
                  <a:srgbClr val="D55900">
                    <a:alpha val="1902"/>
                  </a:srgbClr>
                </a:gs>
                <a:gs pos="100000">
                  <a:srgbClr val="D55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6100476">
              <a:off x="1611408" y="233301"/>
              <a:ext cx="469381" cy="59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10463336">
              <a:off x="2131325" y="728992"/>
              <a:ext cx="613002" cy="107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5921804">
              <a:off x="990749" y="1260003"/>
              <a:ext cx="651749" cy="177406"/>
            </a:xfrm>
            <a:prstGeom prst="ellipse">
              <a:avLst/>
            </a:prstGeom>
            <a:gradFill>
              <a:gsLst>
                <a:gs pos="0">
                  <a:srgbClr val="FFFF00">
                    <a:alpha val="9862"/>
                  </a:srgbClr>
                </a:gs>
                <a:gs pos="14286">
                  <a:srgbClr val="FFFF00">
                    <a:alpha val="9102"/>
                  </a:srgbClr>
                </a:gs>
                <a:gs pos="28571">
                  <a:srgbClr val="FFFF00">
                    <a:alpha val="7142"/>
                  </a:srgbClr>
                </a:gs>
                <a:gs pos="42857">
                  <a:srgbClr val="FFFF00">
                    <a:alpha val="4744"/>
                  </a:srgbClr>
                </a:gs>
                <a:gs pos="57143">
                  <a:srgbClr val="FFFF00">
                    <a:alpha val="2657"/>
                  </a:srgbClr>
                </a:gs>
                <a:gs pos="71429">
                  <a:srgbClr val="FFFF00">
                    <a:alpha val="1253"/>
                  </a:srgbClr>
                </a:gs>
                <a:gs pos="85714">
                  <a:srgbClr val="FFFF00">
                    <a:alpha val="497"/>
                  </a:srgbClr>
                </a:gs>
                <a:gs pos="100000">
                  <a:srgbClr val="FFFF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4055358">
              <a:off x="3445979" y="1587001"/>
              <a:ext cx="404192" cy="371595"/>
            </a:xfrm>
            <a:prstGeom prst="ellipse">
              <a:avLst/>
            </a:prstGeom>
            <a:gradFill>
              <a:gsLst>
                <a:gs pos="0">
                  <a:srgbClr val="9FB9FF">
                    <a:alpha val="32887"/>
                  </a:srgbClr>
                </a:gs>
                <a:gs pos="14286">
                  <a:srgbClr val="9FB9FF">
                    <a:alpha val="30687"/>
                  </a:srgbClr>
                </a:gs>
                <a:gs pos="28571">
                  <a:srgbClr val="9FB9FF">
                    <a:alpha val="24768"/>
                  </a:srgbClr>
                </a:gs>
                <a:gs pos="42857">
                  <a:srgbClr val="9FB9FF">
                    <a:alpha val="17028"/>
                  </a:srgbClr>
                </a:gs>
                <a:gs pos="57143">
                  <a:srgbClr val="9FB9FF">
                    <a:alpha val="9826"/>
                  </a:srgbClr>
                </a:gs>
                <a:gs pos="71429">
                  <a:srgbClr val="9FB9FF">
                    <a:alpha val="4726"/>
                  </a:srgbClr>
                </a:gs>
                <a:gs pos="85714">
                  <a:srgbClr val="9FB9FF">
                    <a:alpha val="1896"/>
                  </a:srgbClr>
                </a:gs>
                <a:gs pos="100000">
                  <a:srgbClr val="9FB9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3477641">
              <a:off x="294241" y="760325"/>
              <a:ext cx="468803" cy="58656"/>
            </a:xfrm>
            <a:prstGeom prst="ellipse">
              <a:avLst/>
            </a:prstGeom>
            <a:gradFill>
              <a:gsLst>
                <a:gs pos="0">
                  <a:srgbClr val="000000">
                    <a:alpha val="22946"/>
                  </a:srgbClr>
                </a:gs>
                <a:gs pos="14286">
                  <a:srgbClr val="000000">
                    <a:alpha val="21304"/>
                  </a:srgbClr>
                </a:gs>
                <a:gs pos="28571">
                  <a:srgbClr val="000000">
                    <a:alpha val="16974"/>
                  </a:srgbClr>
                </a:gs>
                <a:gs pos="42857">
                  <a:srgbClr val="000000">
                    <a:alpha val="11487"/>
                  </a:srgbClr>
                </a:gs>
                <a:gs pos="57143">
                  <a:srgbClr val="000000">
                    <a:alpha val="6537"/>
                  </a:srgbClr>
                </a:gs>
                <a:gs pos="71429">
                  <a:srgbClr val="000000">
                    <a:alpha val="3115"/>
                  </a:srgbClr>
                </a:gs>
                <a:gs pos="85714">
                  <a:srgbClr val="000000">
                    <a:alpha val="1244"/>
                  </a:srgbClr>
                </a:gs>
                <a:gs pos="100000">
                  <a:srgbClr val="00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-9204260">
              <a:off x="2508179" y="2485245"/>
              <a:ext cx="545897" cy="1252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4831605">
              <a:off x="1887779" y="2361666"/>
              <a:ext cx="562748" cy="63687"/>
            </a:xfrm>
            <a:prstGeom prst="ellipse">
              <a:avLst/>
            </a:prstGeom>
            <a:gradFill>
              <a:gsLst>
                <a:gs pos="0">
                  <a:srgbClr val="000000">
                    <a:alpha val="31833"/>
                  </a:srgbClr>
                </a:gs>
                <a:gs pos="14286">
                  <a:srgbClr val="000000">
                    <a:alpha val="29687"/>
                  </a:srgbClr>
                </a:gs>
                <a:gs pos="28571">
                  <a:srgbClr val="000000">
                    <a:alpha val="23927"/>
                  </a:srgbClr>
                </a:gs>
                <a:gs pos="42857">
                  <a:srgbClr val="000000">
                    <a:alpha val="16421"/>
                  </a:srgbClr>
                </a:gs>
                <a:gs pos="57143">
                  <a:srgbClr val="000000">
                    <a:alpha val="9461"/>
                  </a:srgbClr>
                </a:gs>
                <a:gs pos="71429">
                  <a:srgbClr val="000000">
                    <a:alpha val="4546"/>
                  </a:srgbClr>
                </a:gs>
                <a:gs pos="85714">
                  <a:srgbClr val="000000">
                    <a:alpha val="1823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-9021770">
              <a:off x="2552455" y="1599325"/>
              <a:ext cx="627329" cy="245828"/>
            </a:xfrm>
            <a:prstGeom prst="ellipse">
              <a:avLst/>
            </a:prstGeom>
            <a:gradFill>
              <a:gsLst>
                <a:gs pos="0">
                  <a:srgbClr val="650000">
                    <a:alpha val="27451"/>
                  </a:srgbClr>
                </a:gs>
                <a:gs pos="14286">
                  <a:srgbClr val="650000">
                    <a:alpha val="25543"/>
                  </a:srgbClr>
                </a:gs>
                <a:gs pos="28571">
                  <a:srgbClr val="650000">
                    <a:alpha val="20468"/>
                  </a:srgbClr>
                </a:gs>
                <a:gs pos="42857">
                  <a:srgbClr val="650000">
                    <a:alpha val="13948"/>
                  </a:srgbClr>
                </a:gs>
                <a:gs pos="57143">
                  <a:srgbClr val="650000">
                    <a:alpha val="7986"/>
                  </a:srgbClr>
                </a:gs>
                <a:gs pos="71429">
                  <a:srgbClr val="650000">
                    <a:alpha val="3821"/>
                  </a:srgbClr>
                </a:gs>
                <a:gs pos="85714">
                  <a:srgbClr val="650000">
                    <a:alpha val="1529"/>
                  </a:srgbClr>
                </a:gs>
                <a:gs pos="100000">
                  <a:srgbClr val="65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5617892">
              <a:off x="854825" y="2727362"/>
              <a:ext cx="351332" cy="337667"/>
            </a:xfrm>
            <a:prstGeom prst="ellipse">
              <a:avLst/>
            </a:prstGeom>
            <a:gradFill>
              <a:gsLst>
                <a:gs pos="0">
                  <a:srgbClr val="000000">
                    <a:alpha val="10809"/>
                  </a:srgbClr>
                </a:gs>
                <a:gs pos="14286">
                  <a:srgbClr val="000000">
                    <a:alpha val="9980"/>
                  </a:srgbClr>
                </a:gs>
                <a:gs pos="28571">
                  <a:srgbClr val="000000">
                    <a:alpha val="7839"/>
                  </a:srgbClr>
                </a:gs>
                <a:gs pos="42857">
                  <a:srgbClr val="000000">
                    <a:alpha val="5213"/>
                  </a:srgbClr>
                </a:gs>
                <a:gs pos="57143">
                  <a:srgbClr val="000000">
                    <a:alpha val="2923"/>
                  </a:srgbClr>
                </a:gs>
                <a:gs pos="71429">
                  <a:srgbClr val="000000">
                    <a:alpha val="1379"/>
                  </a:srgbClr>
                </a:gs>
                <a:gs pos="85714">
                  <a:srgbClr val="000000">
                    <a:alpha val="548"/>
                  </a:srgbClr>
                </a:gs>
                <a:gs pos="100000">
                  <a:srgbClr val="0000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6721518">
              <a:off x="2953173" y="2565353"/>
              <a:ext cx="196422" cy="130793"/>
            </a:xfrm>
            <a:prstGeom prst="ellipse">
              <a:avLst/>
            </a:prstGeom>
            <a:gradFill>
              <a:gsLst>
                <a:gs pos="0">
                  <a:srgbClr val="0030FF">
                    <a:alpha val="22402"/>
                  </a:srgbClr>
                </a:gs>
                <a:gs pos="14286">
                  <a:srgbClr val="0030FF">
                    <a:alpha val="20793"/>
                  </a:srgbClr>
                </a:gs>
                <a:gs pos="28571">
                  <a:srgbClr val="0030FF">
                    <a:alpha val="16556"/>
                  </a:srgbClr>
                </a:gs>
                <a:gs pos="42857">
                  <a:srgbClr val="0030FF">
                    <a:alpha val="11194"/>
                  </a:srgbClr>
                </a:gs>
                <a:gs pos="57143">
                  <a:srgbClr val="0030FF">
                    <a:alpha val="6367"/>
                  </a:srgbClr>
                </a:gs>
                <a:gs pos="71429">
                  <a:srgbClr val="0030FF">
                    <a:alpha val="3032"/>
                  </a:srgbClr>
                </a:gs>
                <a:gs pos="85714">
                  <a:srgbClr val="0030FF">
                    <a:alpha val="1210"/>
                  </a:srgbClr>
                </a:gs>
                <a:gs pos="100000">
                  <a:srgbClr val="0030FF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-9068596">
              <a:off x="585251" y="3207666"/>
              <a:ext cx="357341" cy="56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271739">
              <a:off x="447837" y="2036891"/>
              <a:ext cx="354938" cy="163363"/>
            </a:xfrm>
            <a:prstGeom prst="ellipse">
              <a:avLst/>
            </a:prstGeom>
            <a:gradFill>
              <a:gsLst>
                <a:gs pos="0">
                  <a:srgbClr val="9A4B00">
                    <a:alpha val="32172"/>
                  </a:srgbClr>
                </a:gs>
                <a:gs pos="14286">
                  <a:srgbClr val="9A4B00">
                    <a:alpha val="30009"/>
                  </a:srgbClr>
                </a:gs>
                <a:gs pos="28571">
                  <a:srgbClr val="9A4B00">
                    <a:alpha val="24197"/>
                  </a:srgbClr>
                </a:gs>
                <a:gs pos="42857">
                  <a:srgbClr val="9A4B00">
                    <a:alpha val="16616"/>
                  </a:srgbClr>
                </a:gs>
                <a:gs pos="57143">
                  <a:srgbClr val="9A4B00">
                    <a:alpha val="9579"/>
                  </a:srgbClr>
                </a:gs>
                <a:gs pos="71429">
                  <a:srgbClr val="9A4B00">
                    <a:alpha val="4604"/>
                  </a:srgbClr>
                </a:gs>
                <a:gs pos="85714">
                  <a:srgbClr val="9A4B00">
                    <a:alpha val="1846"/>
                  </a:srgbClr>
                </a:gs>
                <a:gs pos="100000">
                  <a:srgbClr val="9A4B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7947264">
              <a:off x="-268162" y="133377"/>
              <a:ext cx="654151" cy="170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9305312">
              <a:off x="966016" y="17528"/>
              <a:ext cx="784117" cy="453339"/>
            </a:xfrm>
            <a:prstGeom prst="ellipse">
              <a:avLst/>
            </a:prstGeom>
            <a:gradFill>
              <a:gsLst>
                <a:gs pos="0">
                  <a:srgbClr val="FF0000">
                    <a:alpha val="22887"/>
                  </a:srgbClr>
                </a:gs>
                <a:gs pos="14286">
                  <a:srgbClr val="FF0000">
                    <a:alpha val="21248"/>
                  </a:srgbClr>
                </a:gs>
                <a:gs pos="28571">
                  <a:srgbClr val="FF0000">
                    <a:alpha val="16929"/>
                  </a:srgbClr>
                </a:gs>
                <a:gs pos="42857">
                  <a:srgbClr val="FF0000">
                    <a:alpha val="11455"/>
                  </a:srgbClr>
                </a:gs>
                <a:gs pos="57143">
                  <a:srgbClr val="FF0000">
                    <a:alpha val="6519"/>
                  </a:srgbClr>
                </a:gs>
                <a:gs pos="71429">
                  <a:srgbClr val="FF0000">
                    <a:alpha val="3106"/>
                  </a:srgbClr>
                </a:gs>
                <a:gs pos="85714">
                  <a:srgbClr val="FF0000">
                    <a:alpha val="1240"/>
                  </a:srgbClr>
                </a:gs>
                <a:gs pos="100000">
                  <a:srgbClr val="FF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9631826">
              <a:off x="1934229" y="-46137"/>
              <a:ext cx="558879" cy="361549"/>
            </a:xfrm>
            <a:prstGeom prst="ellipse">
              <a:avLst/>
            </a:prstGeom>
            <a:gradFill>
              <a:gsLst>
                <a:gs pos="0">
                  <a:srgbClr val="FFFF00">
                    <a:alpha val="11043"/>
                  </a:srgbClr>
                </a:gs>
                <a:gs pos="14286">
                  <a:srgbClr val="FFFF00">
                    <a:alpha val="10197"/>
                  </a:srgbClr>
                </a:gs>
                <a:gs pos="28571">
                  <a:srgbClr val="FFFF00">
                    <a:alpha val="8012"/>
                  </a:srgbClr>
                </a:gs>
                <a:gs pos="42857">
                  <a:srgbClr val="FFFF00">
                    <a:alpha val="5330"/>
                  </a:srgbClr>
                </a:gs>
                <a:gs pos="57143">
                  <a:srgbClr val="FFFF00">
                    <a:alpha val="2990"/>
                  </a:srgbClr>
                </a:gs>
                <a:gs pos="71429">
                  <a:srgbClr val="FFFF00">
                    <a:alpha val="1411"/>
                  </a:srgbClr>
                </a:gs>
                <a:gs pos="85714">
                  <a:srgbClr val="FFFF00">
                    <a:alpha val="560"/>
                  </a:srgbClr>
                </a:gs>
                <a:gs pos="100000">
                  <a:srgbClr val="FFFF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10111410">
              <a:off x="3346427" y="1208519"/>
              <a:ext cx="518771" cy="216800"/>
            </a:xfrm>
            <a:prstGeom prst="ellipse">
              <a:avLst/>
            </a:prstGeom>
            <a:gradFill>
              <a:gsLst>
                <a:gs pos="0">
                  <a:srgbClr val="FFFFFF">
                    <a:alpha val="28818"/>
                  </a:srgbClr>
                </a:gs>
                <a:gs pos="14286">
                  <a:srgbClr val="FFFFFF">
                    <a:alpha val="26834"/>
                  </a:srgbClr>
                </a:gs>
                <a:gs pos="28571">
                  <a:srgbClr val="FFFFFF">
                    <a:alpha val="21541"/>
                  </a:srgbClr>
                </a:gs>
                <a:gs pos="42857">
                  <a:srgbClr val="FFFFFF">
                    <a:alpha val="14711"/>
                  </a:srgbClr>
                </a:gs>
                <a:gs pos="57143">
                  <a:srgbClr val="FFFFFF">
                    <a:alpha val="8439"/>
                  </a:srgbClr>
                </a:gs>
                <a:gs pos="71429">
                  <a:srgbClr val="FFFFFF">
                    <a:alpha val="4043"/>
                  </a:srgbClr>
                </a:gs>
                <a:gs pos="85714">
                  <a:srgbClr val="FFFFFF">
                    <a:alpha val="1619"/>
                  </a:srgbClr>
                </a:gs>
                <a:gs pos="100000">
                  <a:srgbClr val="FFFFFF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5880145">
              <a:off x="738197" y="3130300"/>
              <a:ext cx="730703" cy="59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8181952">
              <a:off x="3025639" y="1174920"/>
              <a:ext cx="345030" cy="332311"/>
            </a:xfrm>
            <a:prstGeom prst="ellipse">
              <a:avLst/>
            </a:prstGeom>
            <a:gradFill>
              <a:gsLst>
                <a:gs pos="0">
                  <a:srgbClr val="E28800">
                    <a:alpha val="29389"/>
                  </a:srgbClr>
                </a:gs>
                <a:gs pos="14286">
                  <a:srgbClr val="E28800">
                    <a:alpha val="27373"/>
                  </a:srgbClr>
                </a:gs>
                <a:gs pos="28571">
                  <a:srgbClr val="E28800">
                    <a:alpha val="21990"/>
                  </a:srgbClr>
                </a:gs>
                <a:gs pos="42857">
                  <a:srgbClr val="E28800">
                    <a:alpha val="15032"/>
                  </a:srgbClr>
                </a:gs>
                <a:gs pos="57143">
                  <a:srgbClr val="E28800">
                    <a:alpha val="8630"/>
                  </a:srgbClr>
                </a:gs>
                <a:gs pos="71429">
                  <a:srgbClr val="E28800">
                    <a:alpha val="4137"/>
                  </a:srgbClr>
                </a:gs>
                <a:gs pos="85714">
                  <a:srgbClr val="E28800">
                    <a:alpha val="1657"/>
                  </a:srgbClr>
                </a:gs>
                <a:gs pos="100000">
                  <a:srgbClr val="E288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3098372">
              <a:off x="1231762" y="3005297"/>
              <a:ext cx="606657" cy="54105"/>
            </a:xfrm>
            <a:prstGeom prst="ellipse">
              <a:avLst/>
            </a:prstGeom>
            <a:gradFill>
              <a:gsLst>
                <a:gs pos="0">
                  <a:srgbClr val="00003B">
                    <a:alpha val="32968"/>
                  </a:srgbClr>
                </a:gs>
                <a:gs pos="14286">
                  <a:srgbClr val="00003B">
                    <a:alpha val="30764"/>
                  </a:srgbClr>
                </a:gs>
                <a:gs pos="28571">
                  <a:srgbClr val="00003B">
                    <a:alpha val="24833"/>
                  </a:srgbClr>
                </a:gs>
                <a:gs pos="42857">
                  <a:srgbClr val="00003B">
                    <a:alpha val="17075"/>
                  </a:srgbClr>
                </a:gs>
                <a:gs pos="57143">
                  <a:srgbClr val="00003B">
                    <a:alpha val="9855"/>
                  </a:srgbClr>
                </a:gs>
                <a:gs pos="71429">
                  <a:srgbClr val="00003B">
                    <a:alpha val="4740"/>
                  </a:srgbClr>
                </a:gs>
                <a:gs pos="85714">
                  <a:srgbClr val="00003B">
                    <a:alpha val="1902"/>
                  </a:srgbClr>
                </a:gs>
                <a:gs pos="100000">
                  <a:srgbClr val="0000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5884736">
              <a:off x="2137421" y="2808908"/>
              <a:ext cx="328954" cy="79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5526730">
              <a:off x="826829" y="824739"/>
              <a:ext cx="423277" cy="237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4272106">
              <a:off x="2710677" y="1694270"/>
              <a:ext cx="360515" cy="198611"/>
            </a:xfrm>
            <a:prstGeom prst="ellipse">
              <a:avLst/>
            </a:prstGeom>
            <a:gradFill>
              <a:gsLst>
                <a:gs pos="0">
                  <a:srgbClr val="FF9A00">
                    <a:alpha val="32968"/>
                  </a:srgbClr>
                </a:gs>
                <a:gs pos="14286">
                  <a:srgbClr val="FF9A00">
                    <a:alpha val="30764"/>
                  </a:srgbClr>
                </a:gs>
                <a:gs pos="28571">
                  <a:srgbClr val="FF9A00">
                    <a:alpha val="24833"/>
                  </a:srgbClr>
                </a:gs>
                <a:gs pos="42857">
                  <a:srgbClr val="FF9A00">
                    <a:alpha val="17075"/>
                  </a:srgbClr>
                </a:gs>
                <a:gs pos="57143">
                  <a:srgbClr val="FF9A00">
                    <a:alpha val="9855"/>
                  </a:srgbClr>
                </a:gs>
                <a:gs pos="71429">
                  <a:srgbClr val="FF9A00">
                    <a:alpha val="4740"/>
                  </a:srgbClr>
                </a:gs>
                <a:gs pos="85714">
                  <a:srgbClr val="FF9A00">
                    <a:alpha val="1902"/>
                  </a:srgbClr>
                </a:gs>
                <a:gs pos="100000">
                  <a:srgbClr val="FF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5517406">
              <a:off x="3320994" y="2985552"/>
              <a:ext cx="482347" cy="77590"/>
            </a:xfrm>
            <a:prstGeom prst="ellipse">
              <a:avLst/>
            </a:prstGeom>
            <a:gradFill>
              <a:gsLst>
                <a:gs pos="0">
                  <a:srgbClr val="000064">
                    <a:alpha val="32836"/>
                  </a:srgbClr>
                </a:gs>
                <a:gs pos="14286">
                  <a:srgbClr val="000064">
                    <a:alpha val="30639"/>
                  </a:srgbClr>
                </a:gs>
                <a:gs pos="28571">
                  <a:srgbClr val="000064">
                    <a:alpha val="24727"/>
                  </a:srgbClr>
                </a:gs>
                <a:gs pos="42857">
                  <a:srgbClr val="000064">
                    <a:alpha val="16999"/>
                  </a:srgbClr>
                </a:gs>
                <a:gs pos="57143">
                  <a:srgbClr val="000064">
                    <a:alpha val="9809"/>
                  </a:srgbClr>
                </a:gs>
                <a:gs pos="71429">
                  <a:srgbClr val="000064">
                    <a:alpha val="4718"/>
                  </a:srgbClr>
                </a:gs>
                <a:gs pos="85714">
                  <a:srgbClr val="000064">
                    <a:alpha val="1893"/>
                  </a:srgbClr>
                </a:gs>
                <a:gs pos="100000">
                  <a:srgbClr val="000064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6444079">
              <a:off x="2251051" y="2353518"/>
              <a:ext cx="447170" cy="385031"/>
            </a:xfrm>
            <a:prstGeom prst="ellipse">
              <a:avLst/>
            </a:prstGeom>
            <a:gradFill>
              <a:gsLst>
                <a:gs pos="0">
                  <a:srgbClr val="FBFF00">
                    <a:alpha val="14364"/>
                  </a:srgbClr>
                </a:gs>
                <a:gs pos="14286">
                  <a:srgbClr val="FBFF00">
                    <a:alpha val="13283"/>
                  </a:srgbClr>
                </a:gs>
                <a:gs pos="28571">
                  <a:srgbClr val="FBFF00">
                    <a:alpha val="10476"/>
                  </a:srgbClr>
                </a:gs>
                <a:gs pos="42857">
                  <a:srgbClr val="FBFF00">
                    <a:alpha val="7001"/>
                  </a:srgbClr>
                </a:gs>
                <a:gs pos="57143">
                  <a:srgbClr val="FBFF00">
                    <a:alpha val="3942"/>
                  </a:srgbClr>
                </a:gs>
                <a:gs pos="71429">
                  <a:srgbClr val="FBFF00">
                    <a:alpha val="1865"/>
                  </a:srgbClr>
                </a:gs>
                <a:gs pos="85714">
                  <a:srgbClr val="FBFF00">
                    <a:alpha val="742"/>
                  </a:srgbClr>
                </a:gs>
                <a:gs pos="100000">
                  <a:srgbClr val="FBFF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2966018">
              <a:off x="423905" y="1793493"/>
              <a:ext cx="513754" cy="233502"/>
            </a:xfrm>
            <a:prstGeom prst="ellipse">
              <a:avLst/>
            </a:prstGeom>
            <a:gradFill>
              <a:gsLst>
                <a:gs pos="0">
                  <a:srgbClr val="FFCC00">
                    <a:alpha val="32968"/>
                  </a:srgbClr>
                </a:gs>
                <a:gs pos="14286">
                  <a:srgbClr val="FFCC00">
                    <a:alpha val="30764"/>
                  </a:srgbClr>
                </a:gs>
                <a:gs pos="28571">
                  <a:srgbClr val="FFCC00">
                    <a:alpha val="24833"/>
                  </a:srgbClr>
                </a:gs>
                <a:gs pos="42857">
                  <a:srgbClr val="FFCC00">
                    <a:alpha val="17075"/>
                  </a:srgbClr>
                </a:gs>
                <a:gs pos="57143">
                  <a:srgbClr val="FFCC00">
                    <a:alpha val="9855"/>
                  </a:srgbClr>
                </a:gs>
                <a:gs pos="71429">
                  <a:srgbClr val="FFCC00">
                    <a:alpha val="4740"/>
                  </a:srgbClr>
                </a:gs>
                <a:gs pos="85714">
                  <a:srgbClr val="FFCC00">
                    <a:alpha val="1902"/>
                  </a:srgbClr>
                </a:gs>
                <a:gs pos="100000">
                  <a:srgbClr val="FFC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3998068">
              <a:off x="1882277" y="207549"/>
              <a:ext cx="489479" cy="359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2816104">
              <a:off x="2378733" y="2340205"/>
              <a:ext cx="695014" cy="69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4878692">
              <a:off x="1227903" y="920988"/>
              <a:ext cx="267628" cy="587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4062420">
              <a:off x="811948" y="1143584"/>
              <a:ext cx="613509" cy="73594"/>
            </a:xfrm>
            <a:prstGeom prst="ellipse">
              <a:avLst/>
            </a:prstGeom>
            <a:gradFill>
              <a:gsLst>
                <a:gs pos="0">
                  <a:srgbClr val="000000">
                    <a:alpha val="32783"/>
                  </a:srgbClr>
                </a:gs>
                <a:gs pos="14286">
                  <a:srgbClr val="000000">
                    <a:alpha val="30588"/>
                  </a:srgbClr>
                </a:gs>
                <a:gs pos="28571">
                  <a:srgbClr val="000000">
                    <a:alpha val="24685"/>
                  </a:srgbClr>
                </a:gs>
                <a:gs pos="42857">
                  <a:srgbClr val="000000">
                    <a:alpha val="16968"/>
                  </a:srgbClr>
                </a:gs>
                <a:gs pos="57143">
                  <a:srgbClr val="000000">
                    <a:alpha val="9790"/>
                  </a:srgbClr>
                </a:gs>
                <a:gs pos="71429">
                  <a:srgbClr val="000000">
                    <a:alpha val="4708"/>
                  </a:srgbClr>
                </a:gs>
                <a:gs pos="85714">
                  <a:srgbClr val="000000">
                    <a:alpha val="1889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3083522">
              <a:off x="1323409" y="1729635"/>
              <a:ext cx="197577" cy="150477"/>
            </a:xfrm>
            <a:prstGeom prst="ellipse">
              <a:avLst/>
            </a:prstGeom>
            <a:gradFill>
              <a:gsLst>
                <a:gs pos="0">
                  <a:srgbClr val="754B00">
                    <a:alpha val="30618"/>
                  </a:srgbClr>
                </a:gs>
                <a:gs pos="14286">
                  <a:srgbClr val="754B00">
                    <a:alpha val="28536"/>
                  </a:srgbClr>
                </a:gs>
                <a:gs pos="28571">
                  <a:srgbClr val="754B00">
                    <a:alpha val="22962"/>
                  </a:srgbClr>
                </a:gs>
                <a:gs pos="42857">
                  <a:srgbClr val="754B00">
                    <a:alpha val="15727"/>
                  </a:srgbClr>
                </a:gs>
                <a:gs pos="57143">
                  <a:srgbClr val="754B00">
                    <a:alpha val="9046"/>
                  </a:srgbClr>
                </a:gs>
                <a:gs pos="71429">
                  <a:srgbClr val="754B00">
                    <a:alpha val="4341"/>
                  </a:srgbClr>
                </a:gs>
                <a:gs pos="85714">
                  <a:srgbClr val="754B00">
                    <a:alpha val="1740"/>
                  </a:srgbClr>
                </a:gs>
                <a:gs pos="100000">
                  <a:srgbClr val="754B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6275006">
              <a:off x="181605" y="3393753"/>
              <a:ext cx="200388" cy="62038"/>
            </a:xfrm>
            <a:prstGeom prst="ellipse">
              <a:avLst/>
            </a:prstGeom>
            <a:gradFill>
              <a:gsLst>
                <a:gs pos="0">
                  <a:srgbClr val="3A0000">
                    <a:alpha val="32968"/>
                  </a:srgbClr>
                </a:gs>
                <a:gs pos="14286">
                  <a:srgbClr val="3A0000">
                    <a:alpha val="30764"/>
                  </a:srgbClr>
                </a:gs>
                <a:gs pos="28571">
                  <a:srgbClr val="3A0000">
                    <a:alpha val="24833"/>
                  </a:srgbClr>
                </a:gs>
                <a:gs pos="42857">
                  <a:srgbClr val="3A0000">
                    <a:alpha val="17075"/>
                  </a:srgbClr>
                </a:gs>
                <a:gs pos="57143">
                  <a:srgbClr val="3A0000">
                    <a:alpha val="9855"/>
                  </a:srgbClr>
                </a:gs>
                <a:gs pos="71429">
                  <a:srgbClr val="3A0000">
                    <a:alpha val="4740"/>
                  </a:srgbClr>
                </a:gs>
                <a:gs pos="85714">
                  <a:srgbClr val="3A0000">
                    <a:alpha val="1902"/>
                  </a:srgbClr>
                </a:gs>
                <a:gs pos="100000">
                  <a:srgbClr val="3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2751347">
              <a:off x="2660859" y="1407654"/>
              <a:ext cx="341792" cy="122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-8654434">
              <a:off x="2160150" y="706941"/>
              <a:ext cx="623966" cy="697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4799368">
              <a:off x="450769" y="1283442"/>
              <a:ext cx="708186" cy="1028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9139750">
              <a:off x="2365771" y="3136637"/>
              <a:ext cx="457569" cy="721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688416">
              <a:off x="2399414" y="1986400"/>
              <a:ext cx="549147" cy="655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4500377">
              <a:off x="700836" y="1380978"/>
              <a:ext cx="605308" cy="92579"/>
            </a:xfrm>
            <a:prstGeom prst="ellipse">
              <a:avLst/>
            </a:prstGeom>
            <a:gradFill>
              <a:gsLst>
                <a:gs pos="0">
                  <a:srgbClr val="5A0000">
                    <a:alpha val="32968"/>
                  </a:srgbClr>
                </a:gs>
                <a:gs pos="14286">
                  <a:srgbClr val="5A0000">
                    <a:alpha val="30764"/>
                  </a:srgbClr>
                </a:gs>
                <a:gs pos="28571">
                  <a:srgbClr val="5A0000">
                    <a:alpha val="24833"/>
                  </a:srgbClr>
                </a:gs>
                <a:gs pos="42857">
                  <a:srgbClr val="5A0000">
                    <a:alpha val="17075"/>
                  </a:srgbClr>
                </a:gs>
                <a:gs pos="57143">
                  <a:srgbClr val="5A0000">
                    <a:alpha val="9855"/>
                  </a:srgbClr>
                </a:gs>
                <a:gs pos="71429">
                  <a:srgbClr val="5A0000">
                    <a:alpha val="4740"/>
                  </a:srgbClr>
                </a:gs>
                <a:gs pos="85714">
                  <a:srgbClr val="5A0000">
                    <a:alpha val="1902"/>
                  </a:srgbClr>
                </a:gs>
                <a:gs pos="100000">
                  <a:srgbClr val="5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8430354">
              <a:off x="1398588" y="1968071"/>
              <a:ext cx="527933" cy="100274"/>
            </a:xfrm>
            <a:prstGeom prst="ellipse">
              <a:avLst/>
            </a:prstGeom>
            <a:gradFill>
              <a:gsLst>
                <a:gs pos="0">
                  <a:srgbClr val="00002F">
                    <a:alpha val="26904"/>
                  </a:srgbClr>
                </a:gs>
                <a:gs pos="14286">
                  <a:srgbClr val="00002F">
                    <a:alpha val="25027"/>
                  </a:srgbClr>
                </a:gs>
                <a:gs pos="28571">
                  <a:srgbClr val="00002F">
                    <a:alpha val="20041"/>
                  </a:srgbClr>
                </a:gs>
                <a:gs pos="42857">
                  <a:srgbClr val="00002F">
                    <a:alpha val="13644"/>
                  </a:srgbClr>
                </a:gs>
                <a:gs pos="57143">
                  <a:srgbClr val="00002F">
                    <a:alpha val="7807"/>
                  </a:srgbClr>
                </a:gs>
                <a:gs pos="71429">
                  <a:srgbClr val="00002F">
                    <a:alpha val="3733"/>
                  </a:srgbClr>
                </a:gs>
                <a:gs pos="85714">
                  <a:srgbClr val="00002F">
                    <a:alpha val="1493"/>
                  </a:srgbClr>
                </a:gs>
                <a:gs pos="100000">
                  <a:srgbClr val="00002F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-8311083">
              <a:off x="2271904" y="1188136"/>
              <a:ext cx="531119" cy="426917"/>
            </a:xfrm>
            <a:prstGeom prst="ellipse">
              <a:avLst/>
            </a:prstGeom>
            <a:gradFill>
              <a:gsLst>
                <a:gs pos="0">
                  <a:srgbClr val="FFFF00">
                    <a:alpha val="29868"/>
                  </a:srgbClr>
                </a:gs>
                <a:gs pos="14286">
                  <a:srgbClr val="FFFF00">
                    <a:alpha val="27826"/>
                  </a:srgbClr>
                </a:gs>
                <a:gs pos="28571">
                  <a:srgbClr val="FFFF00">
                    <a:alpha val="22368"/>
                  </a:srgbClr>
                </a:gs>
                <a:gs pos="42857">
                  <a:srgbClr val="FFFF00">
                    <a:alpha val="15302"/>
                  </a:srgbClr>
                </a:gs>
                <a:gs pos="57143">
                  <a:srgbClr val="FFFF00">
                    <a:alpha val="8791"/>
                  </a:srgbClr>
                </a:gs>
                <a:gs pos="71429">
                  <a:srgbClr val="FFFF00">
                    <a:alpha val="4216"/>
                  </a:srgbClr>
                </a:gs>
                <a:gs pos="85714">
                  <a:srgbClr val="FFFF00">
                    <a:alpha val="1689"/>
                  </a:srgbClr>
                </a:gs>
                <a:gs pos="100000">
                  <a:srgbClr val="FFFF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10592367">
              <a:off x="1431911" y="2687734"/>
              <a:ext cx="296856" cy="134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604835">
              <a:off x="1927444" y="3298563"/>
              <a:ext cx="641641" cy="2284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3223667">
              <a:off x="1068119" y="1322754"/>
              <a:ext cx="318043" cy="67986"/>
            </a:xfrm>
            <a:prstGeom prst="ellipse">
              <a:avLst/>
            </a:prstGeom>
            <a:gradFill>
              <a:gsLst>
                <a:gs pos="0">
                  <a:srgbClr val="000000">
                    <a:alpha val="23254"/>
                  </a:srgbClr>
                </a:gs>
                <a:gs pos="14286">
                  <a:srgbClr val="000000">
                    <a:alpha val="21593"/>
                  </a:srgbClr>
                </a:gs>
                <a:gs pos="28571">
                  <a:srgbClr val="000000">
                    <a:alpha val="17211"/>
                  </a:srgbClr>
                </a:gs>
                <a:gs pos="42857">
                  <a:srgbClr val="000000">
                    <a:alpha val="11652"/>
                  </a:srgbClr>
                </a:gs>
                <a:gs pos="57143">
                  <a:srgbClr val="000000">
                    <a:alpha val="6634"/>
                  </a:srgbClr>
                </a:gs>
                <a:gs pos="71429">
                  <a:srgbClr val="000000">
                    <a:alpha val="3162"/>
                  </a:srgbClr>
                </a:gs>
                <a:gs pos="85714">
                  <a:srgbClr val="000000">
                    <a:alpha val="1263"/>
                  </a:srgbClr>
                </a:gs>
                <a:gs pos="100000">
                  <a:srgbClr val="0000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3879434">
              <a:off x="-218357" y="705835"/>
              <a:ext cx="593058" cy="459871"/>
            </a:xfrm>
            <a:prstGeom prst="ellipse">
              <a:avLst/>
            </a:prstGeom>
            <a:gradFill>
              <a:gsLst>
                <a:gs pos="0">
                  <a:srgbClr val="FFFF00">
                    <a:alpha val="21604"/>
                  </a:srgbClr>
                </a:gs>
                <a:gs pos="14286">
                  <a:srgbClr val="FFFF00">
                    <a:alpha val="20046"/>
                  </a:srgbClr>
                </a:gs>
                <a:gs pos="28571">
                  <a:srgbClr val="FFFF00">
                    <a:alpha val="15945"/>
                  </a:srgbClr>
                </a:gs>
                <a:gs pos="42857">
                  <a:srgbClr val="FFFF00">
                    <a:alpha val="10768"/>
                  </a:srgbClr>
                </a:gs>
                <a:gs pos="57143">
                  <a:srgbClr val="FFFF00">
                    <a:alpha val="6118"/>
                  </a:srgbClr>
                </a:gs>
                <a:gs pos="71429">
                  <a:srgbClr val="FFFF00">
                    <a:alpha val="2912"/>
                  </a:srgbClr>
                </a:gs>
                <a:gs pos="85714">
                  <a:srgbClr val="FFFF00">
                    <a:alpha val="1162"/>
                  </a:srgbClr>
                </a:gs>
                <a:gs pos="100000">
                  <a:srgbClr val="FFFF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3986879">
              <a:off x="-122437" y="871226"/>
              <a:ext cx="516970" cy="218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6141226">
              <a:off x="3183085" y="1208282"/>
              <a:ext cx="195841" cy="40738"/>
            </a:xfrm>
            <a:prstGeom prst="ellipse">
              <a:avLst/>
            </a:prstGeom>
            <a:gradFill>
              <a:gsLst>
                <a:gs pos="0">
                  <a:srgbClr val="630000">
                    <a:alpha val="32968"/>
                  </a:srgbClr>
                </a:gs>
                <a:gs pos="14286">
                  <a:srgbClr val="630000">
                    <a:alpha val="30764"/>
                  </a:srgbClr>
                </a:gs>
                <a:gs pos="28571">
                  <a:srgbClr val="630000">
                    <a:alpha val="24833"/>
                  </a:srgbClr>
                </a:gs>
                <a:gs pos="42857">
                  <a:srgbClr val="630000">
                    <a:alpha val="17075"/>
                  </a:srgbClr>
                </a:gs>
                <a:gs pos="57143">
                  <a:srgbClr val="630000">
                    <a:alpha val="9855"/>
                  </a:srgbClr>
                </a:gs>
                <a:gs pos="71429">
                  <a:srgbClr val="630000">
                    <a:alpha val="4740"/>
                  </a:srgbClr>
                </a:gs>
                <a:gs pos="85714">
                  <a:srgbClr val="630000">
                    <a:alpha val="1902"/>
                  </a:srgbClr>
                </a:gs>
                <a:gs pos="100000">
                  <a:srgbClr val="6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7908980">
              <a:off x="-7646" y="435311"/>
              <a:ext cx="344271" cy="61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-9440545">
              <a:off x="571189" y="1887884"/>
              <a:ext cx="546135" cy="66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5089698">
              <a:off x="2334579" y="1760791"/>
              <a:ext cx="366175" cy="70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5132158">
              <a:off x="2796388" y="210750"/>
              <a:ext cx="687490" cy="44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4755354">
              <a:off x="910170" y="3147625"/>
              <a:ext cx="625753" cy="57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2963903">
              <a:off x="744784" y="229917"/>
              <a:ext cx="532092" cy="158531"/>
            </a:xfrm>
            <a:prstGeom prst="ellipse">
              <a:avLst/>
            </a:prstGeom>
            <a:gradFill>
              <a:gsLst>
                <a:gs pos="0">
                  <a:srgbClr val="3C0000">
                    <a:alpha val="32968"/>
                  </a:srgbClr>
                </a:gs>
                <a:gs pos="14286">
                  <a:srgbClr val="3C0000">
                    <a:alpha val="30764"/>
                  </a:srgbClr>
                </a:gs>
                <a:gs pos="28571">
                  <a:srgbClr val="3C0000">
                    <a:alpha val="24833"/>
                  </a:srgbClr>
                </a:gs>
                <a:gs pos="42857">
                  <a:srgbClr val="3C0000">
                    <a:alpha val="17075"/>
                  </a:srgbClr>
                </a:gs>
                <a:gs pos="57143">
                  <a:srgbClr val="3C0000">
                    <a:alpha val="9855"/>
                  </a:srgbClr>
                </a:gs>
                <a:gs pos="71429">
                  <a:srgbClr val="3C0000">
                    <a:alpha val="4740"/>
                  </a:srgbClr>
                </a:gs>
                <a:gs pos="85714">
                  <a:srgbClr val="3C0000">
                    <a:alpha val="1902"/>
                  </a:srgbClr>
                </a:gs>
                <a:gs pos="100000">
                  <a:srgbClr val="3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4653846">
              <a:off x="1623408" y="1166086"/>
              <a:ext cx="262852" cy="201424"/>
            </a:xfrm>
            <a:prstGeom prst="ellipse">
              <a:avLst/>
            </a:prstGeom>
            <a:gradFill>
              <a:gsLst>
                <a:gs pos="0">
                  <a:srgbClr val="FF0000">
                    <a:alpha val="9538"/>
                  </a:srgbClr>
                </a:gs>
                <a:gs pos="14286">
                  <a:srgbClr val="FF0000">
                    <a:alpha val="8801"/>
                  </a:srgbClr>
                </a:gs>
                <a:gs pos="28571">
                  <a:srgbClr val="FF0000">
                    <a:alpha val="6904"/>
                  </a:srgbClr>
                </a:gs>
                <a:gs pos="42857">
                  <a:srgbClr val="FF0000">
                    <a:alpha val="4584"/>
                  </a:srgbClr>
                </a:gs>
                <a:gs pos="57143">
                  <a:srgbClr val="FF0000">
                    <a:alpha val="2566"/>
                  </a:srgbClr>
                </a:gs>
                <a:gs pos="71429">
                  <a:srgbClr val="FF0000">
                    <a:alpha val="1210"/>
                  </a:srgbClr>
                </a:gs>
                <a:gs pos="85714">
                  <a:srgbClr val="FF0000">
                    <a:alpha val="480"/>
                  </a:srgbClr>
                </a:gs>
                <a:gs pos="100000">
                  <a:srgbClr val="FF00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5168629">
              <a:off x="1359631" y="2019238"/>
              <a:ext cx="557111" cy="98297"/>
            </a:xfrm>
            <a:prstGeom prst="ellipse">
              <a:avLst/>
            </a:prstGeom>
            <a:gradFill>
              <a:gsLst>
                <a:gs pos="0">
                  <a:srgbClr val="000049">
                    <a:alpha val="32968"/>
                  </a:srgbClr>
                </a:gs>
                <a:gs pos="14286">
                  <a:srgbClr val="000049">
                    <a:alpha val="30764"/>
                  </a:srgbClr>
                </a:gs>
                <a:gs pos="28571">
                  <a:srgbClr val="000049">
                    <a:alpha val="24833"/>
                  </a:srgbClr>
                </a:gs>
                <a:gs pos="42857">
                  <a:srgbClr val="000049">
                    <a:alpha val="17075"/>
                  </a:srgbClr>
                </a:gs>
                <a:gs pos="57143">
                  <a:srgbClr val="000049">
                    <a:alpha val="9855"/>
                  </a:srgbClr>
                </a:gs>
                <a:gs pos="71429">
                  <a:srgbClr val="000049">
                    <a:alpha val="4740"/>
                  </a:srgbClr>
                </a:gs>
                <a:gs pos="85714">
                  <a:srgbClr val="000049">
                    <a:alpha val="1902"/>
                  </a:srgbClr>
                </a:gs>
                <a:gs pos="100000">
                  <a:srgbClr val="00004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9419477">
              <a:off x="285508" y="14373"/>
              <a:ext cx="684139" cy="219051"/>
            </a:xfrm>
            <a:prstGeom prst="ellipse">
              <a:avLst/>
            </a:prstGeom>
            <a:gradFill>
              <a:gsLst>
                <a:gs pos="0">
                  <a:srgbClr val="850000">
                    <a:alpha val="32968"/>
                  </a:srgbClr>
                </a:gs>
                <a:gs pos="14286">
                  <a:srgbClr val="850000">
                    <a:alpha val="30764"/>
                  </a:srgbClr>
                </a:gs>
                <a:gs pos="28571">
                  <a:srgbClr val="850000">
                    <a:alpha val="24833"/>
                  </a:srgbClr>
                </a:gs>
                <a:gs pos="42857">
                  <a:srgbClr val="850000">
                    <a:alpha val="17075"/>
                  </a:srgbClr>
                </a:gs>
                <a:gs pos="57143">
                  <a:srgbClr val="850000">
                    <a:alpha val="9855"/>
                  </a:srgbClr>
                </a:gs>
                <a:gs pos="71429">
                  <a:srgbClr val="850000">
                    <a:alpha val="4740"/>
                  </a:srgbClr>
                </a:gs>
                <a:gs pos="85714">
                  <a:srgbClr val="850000">
                    <a:alpha val="1902"/>
                  </a:srgbClr>
                </a:gs>
                <a:gs pos="100000">
                  <a:srgbClr val="8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4013660">
              <a:off x="1262390" y="3580455"/>
              <a:ext cx="315911" cy="101064"/>
            </a:xfrm>
            <a:prstGeom prst="ellipse">
              <a:avLst/>
            </a:prstGeom>
            <a:gradFill>
              <a:gsLst>
                <a:gs pos="0">
                  <a:srgbClr val="745300">
                    <a:alpha val="32968"/>
                  </a:srgbClr>
                </a:gs>
                <a:gs pos="14286">
                  <a:srgbClr val="745300">
                    <a:alpha val="30764"/>
                  </a:srgbClr>
                </a:gs>
                <a:gs pos="28571">
                  <a:srgbClr val="745300">
                    <a:alpha val="24833"/>
                  </a:srgbClr>
                </a:gs>
                <a:gs pos="42857">
                  <a:srgbClr val="745300">
                    <a:alpha val="17075"/>
                  </a:srgbClr>
                </a:gs>
                <a:gs pos="57143">
                  <a:srgbClr val="745300">
                    <a:alpha val="9855"/>
                  </a:srgbClr>
                </a:gs>
                <a:gs pos="71429">
                  <a:srgbClr val="745300">
                    <a:alpha val="4740"/>
                  </a:srgbClr>
                </a:gs>
                <a:gs pos="85714">
                  <a:srgbClr val="745300">
                    <a:alpha val="1902"/>
                  </a:srgbClr>
                </a:gs>
                <a:gs pos="100000">
                  <a:srgbClr val="74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10037084">
              <a:off x="448014" y="3047784"/>
              <a:ext cx="316245" cy="120199"/>
            </a:xfrm>
            <a:prstGeom prst="ellipse">
              <a:avLst/>
            </a:prstGeom>
            <a:gradFill>
              <a:gsLst>
                <a:gs pos="0">
                  <a:srgbClr val="000000">
                    <a:alpha val="32488"/>
                  </a:srgbClr>
                </a:gs>
                <a:gs pos="14286">
                  <a:srgbClr val="000000">
                    <a:alpha val="30309"/>
                  </a:srgbClr>
                </a:gs>
                <a:gs pos="28571">
                  <a:srgbClr val="000000">
                    <a:alpha val="24450"/>
                  </a:srgbClr>
                </a:gs>
                <a:gs pos="42857">
                  <a:srgbClr val="000000">
                    <a:alpha val="16798"/>
                  </a:srgbClr>
                </a:gs>
                <a:gs pos="57143">
                  <a:srgbClr val="000000">
                    <a:alpha val="9688"/>
                  </a:srgbClr>
                </a:gs>
                <a:gs pos="71429">
                  <a:srgbClr val="000000">
                    <a:alpha val="4658"/>
                  </a:srgbClr>
                </a:gs>
                <a:gs pos="85714">
                  <a:srgbClr val="000000">
                    <a:alpha val="1868"/>
                  </a:srgbClr>
                </a:gs>
                <a:gs pos="100000">
                  <a:srgbClr val="0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9586431">
              <a:off x="1471278" y="-57070"/>
              <a:ext cx="538374" cy="117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7666564">
              <a:off x="98691" y="1656458"/>
              <a:ext cx="497735" cy="84362"/>
            </a:xfrm>
            <a:prstGeom prst="ellipse">
              <a:avLst/>
            </a:prstGeom>
            <a:gradFill>
              <a:gsLst>
                <a:gs pos="0">
                  <a:srgbClr val="4B0000">
                    <a:alpha val="32968"/>
                  </a:srgbClr>
                </a:gs>
                <a:gs pos="14286">
                  <a:srgbClr val="4B0000">
                    <a:alpha val="30764"/>
                  </a:srgbClr>
                </a:gs>
                <a:gs pos="28571">
                  <a:srgbClr val="4B0000">
                    <a:alpha val="24833"/>
                  </a:srgbClr>
                </a:gs>
                <a:gs pos="42857">
                  <a:srgbClr val="4B0000">
                    <a:alpha val="17075"/>
                  </a:srgbClr>
                </a:gs>
                <a:gs pos="57143">
                  <a:srgbClr val="4B0000">
                    <a:alpha val="9855"/>
                  </a:srgbClr>
                </a:gs>
                <a:gs pos="71429">
                  <a:srgbClr val="4B0000">
                    <a:alpha val="4740"/>
                  </a:srgbClr>
                </a:gs>
                <a:gs pos="85714">
                  <a:srgbClr val="4B0000">
                    <a:alpha val="1902"/>
                  </a:srgbClr>
                </a:gs>
                <a:gs pos="100000">
                  <a:srgbClr val="4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112416">
              <a:off x="1816756" y="1354758"/>
              <a:ext cx="470370" cy="83853"/>
            </a:xfrm>
            <a:prstGeom prst="ellipse">
              <a:avLst/>
            </a:prstGeom>
            <a:gradFill>
              <a:gsLst>
                <a:gs pos="0">
                  <a:srgbClr val="0000FF">
                    <a:alpha val="31188"/>
                  </a:srgbClr>
                </a:gs>
                <a:gs pos="14286">
                  <a:srgbClr val="0000FF">
                    <a:alpha val="29075"/>
                  </a:srgbClr>
                </a:gs>
                <a:gs pos="28571">
                  <a:srgbClr val="0000FF">
                    <a:alpha val="23414"/>
                  </a:srgbClr>
                </a:gs>
                <a:gs pos="42857">
                  <a:srgbClr val="0000FF">
                    <a:alpha val="16051"/>
                  </a:srgbClr>
                </a:gs>
                <a:gs pos="57143">
                  <a:srgbClr val="0000FF">
                    <a:alpha val="9240"/>
                  </a:srgbClr>
                </a:gs>
                <a:gs pos="71429">
                  <a:srgbClr val="0000FF">
                    <a:alpha val="4437"/>
                  </a:srgbClr>
                </a:gs>
                <a:gs pos="85714">
                  <a:srgbClr val="0000FF">
                    <a:alpha val="1779"/>
                  </a:srgbClr>
                </a:gs>
                <a:gs pos="100000">
                  <a:srgbClr val="0000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292493">
              <a:off x="1143805" y="600714"/>
              <a:ext cx="733584" cy="464263"/>
            </a:xfrm>
            <a:prstGeom prst="ellipse">
              <a:avLst/>
            </a:prstGeom>
            <a:gradFill>
              <a:gsLst>
                <a:gs pos="0">
                  <a:srgbClr val="FFFF00">
                    <a:alpha val="27710"/>
                  </a:srgbClr>
                </a:gs>
                <a:gs pos="14286">
                  <a:srgbClr val="FFFF00">
                    <a:alpha val="25787"/>
                  </a:srgbClr>
                </a:gs>
                <a:gs pos="28571">
                  <a:srgbClr val="FFFF00">
                    <a:alpha val="20671"/>
                  </a:srgbClr>
                </a:gs>
                <a:gs pos="42857">
                  <a:srgbClr val="FFFF00">
                    <a:alpha val="14092"/>
                  </a:srgbClr>
                </a:gs>
                <a:gs pos="57143">
                  <a:srgbClr val="FFFF00">
                    <a:alpha val="8072"/>
                  </a:srgbClr>
                </a:gs>
                <a:gs pos="71429">
                  <a:srgbClr val="FFFF00">
                    <a:alpha val="3863"/>
                  </a:srgbClr>
                </a:gs>
                <a:gs pos="85714">
                  <a:srgbClr val="FFFF00">
                    <a:alpha val="1546"/>
                  </a:srgbClr>
                </a:gs>
                <a:gs pos="100000">
                  <a:srgbClr val="FFFF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4457736">
              <a:off x="1478952" y="1820628"/>
              <a:ext cx="563916" cy="447371"/>
            </a:xfrm>
            <a:prstGeom prst="ellipse">
              <a:avLst/>
            </a:prstGeom>
            <a:gradFill>
              <a:gsLst>
                <a:gs pos="0">
                  <a:srgbClr val="00FFFF">
                    <a:alpha val="5415"/>
                  </a:srgbClr>
                </a:gs>
                <a:gs pos="14286">
                  <a:srgbClr val="00FFFF">
                    <a:alpha val="4988"/>
                  </a:srgbClr>
                </a:gs>
                <a:gs pos="28571">
                  <a:srgbClr val="00FFFF">
                    <a:alpha val="3895"/>
                  </a:srgbClr>
                </a:gs>
                <a:gs pos="42857">
                  <a:srgbClr val="00FFFF">
                    <a:alpha val="2572"/>
                  </a:srgbClr>
                </a:gs>
                <a:gs pos="57143">
                  <a:srgbClr val="00FFFF">
                    <a:alpha val="1434"/>
                  </a:srgbClr>
                </a:gs>
                <a:gs pos="71429">
                  <a:srgbClr val="00FFFF">
                    <a:alpha val="674"/>
                  </a:srgbClr>
                </a:gs>
                <a:gs pos="85714">
                  <a:srgbClr val="00FFFF">
                    <a:alpha val="267"/>
                  </a:srgbClr>
                </a:gs>
                <a:gs pos="100000">
                  <a:srgbClr val="00FFFF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10044034">
              <a:off x="2209760" y="229771"/>
              <a:ext cx="380637" cy="98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359911">
              <a:off x="1756177" y="1091172"/>
              <a:ext cx="343491" cy="694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10659586">
              <a:off x="1136632" y="360665"/>
              <a:ext cx="843908" cy="408019"/>
            </a:xfrm>
            <a:prstGeom prst="ellipse">
              <a:avLst/>
            </a:prstGeom>
            <a:gradFill>
              <a:gsLst>
                <a:gs pos="0">
                  <a:srgbClr val="FF0000">
                    <a:alpha val="25352"/>
                  </a:srgbClr>
                </a:gs>
                <a:gs pos="14286">
                  <a:srgbClr val="FF0000">
                    <a:alpha val="23565"/>
                  </a:srgbClr>
                </a:gs>
                <a:gs pos="28571">
                  <a:srgbClr val="FF0000">
                    <a:alpha val="18833"/>
                  </a:srgbClr>
                </a:gs>
                <a:gs pos="42857">
                  <a:srgbClr val="FF0000">
                    <a:alpha val="12791"/>
                  </a:srgbClr>
                </a:gs>
                <a:gs pos="57143">
                  <a:srgbClr val="FF0000">
                    <a:alpha val="7303"/>
                  </a:srgbClr>
                </a:gs>
                <a:gs pos="71429">
                  <a:srgbClr val="FF0000">
                    <a:alpha val="3488"/>
                  </a:srgbClr>
                </a:gs>
                <a:gs pos="85714">
                  <a:srgbClr val="FF0000">
                    <a:alpha val="1394"/>
                  </a:srgbClr>
                </a:gs>
                <a:gs pos="100000">
                  <a:srgbClr val="FF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-10675008">
              <a:off x="562202" y="1721935"/>
              <a:ext cx="286202" cy="255394"/>
            </a:xfrm>
            <a:prstGeom prst="ellipse">
              <a:avLst/>
            </a:prstGeom>
            <a:gradFill>
              <a:gsLst>
                <a:gs pos="0">
                  <a:srgbClr val="FFFFFF">
                    <a:alpha val="15610"/>
                  </a:srgbClr>
                </a:gs>
                <a:gs pos="14286">
                  <a:srgbClr val="FFFFFF">
                    <a:alpha val="14444"/>
                  </a:srgbClr>
                </a:gs>
                <a:gs pos="28571">
                  <a:srgbClr val="FFFFFF">
                    <a:alpha val="11407"/>
                  </a:srgbClr>
                </a:gs>
                <a:gs pos="42857">
                  <a:srgbClr val="FFFFFF">
                    <a:alpha val="7637"/>
                  </a:srgbClr>
                </a:gs>
                <a:gs pos="57143">
                  <a:srgbClr val="FFFFFF">
                    <a:alpha val="4307"/>
                  </a:srgbClr>
                </a:gs>
                <a:gs pos="71429">
                  <a:srgbClr val="FFFFFF">
                    <a:alpha val="2040"/>
                  </a:srgbClr>
                </a:gs>
                <a:gs pos="85714">
                  <a:srgbClr val="FFFFFF">
                    <a:alpha val="812"/>
                  </a:srgbClr>
                </a:gs>
                <a:gs pos="100000">
                  <a:srgbClr val="FFFFF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10293760">
              <a:off x="943002" y="294533"/>
              <a:ext cx="449745" cy="59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10109053">
              <a:off x="329427" y="1807679"/>
              <a:ext cx="403270" cy="62077"/>
            </a:xfrm>
            <a:prstGeom prst="ellipse">
              <a:avLst/>
            </a:prstGeom>
            <a:gradFill>
              <a:gsLst>
                <a:gs pos="0">
                  <a:srgbClr val="7C5100">
                    <a:alpha val="30602"/>
                  </a:srgbClr>
                </a:gs>
                <a:gs pos="14286">
                  <a:srgbClr val="7C5100">
                    <a:alpha val="28521"/>
                  </a:srgbClr>
                </a:gs>
                <a:gs pos="28571">
                  <a:srgbClr val="7C5100">
                    <a:alpha val="22949"/>
                  </a:srgbClr>
                </a:gs>
                <a:gs pos="42857">
                  <a:srgbClr val="7C5100">
                    <a:alpha val="15718"/>
                  </a:srgbClr>
                </a:gs>
                <a:gs pos="57143">
                  <a:srgbClr val="7C5100">
                    <a:alpha val="9040"/>
                  </a:srgbClr>
                </a:gs>
                <a:gs pos="71429">
                  <a:srgbClr val="7C5100">
                    <a:alpha val="4338"/>
                  </a:srgbClr>
                </a:gs>
                <a:gs pos="85714">
                  <a:srgbClr val="7C5100">
                    <a:alpha val="1739"/>
                  </a:srgbClr>
                </a:gs>
                <a:gs pos="100000">
                  <a:srgbClr val="7C51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7699641">
              <a:off x="2284851" y="2671086"/>
              <a:ext cx="456437" cy="311280"/>
            </a:xfrm>
            <a:prstGeom prst="ellipse">
              <a:avLst/>
            </a:prstGeom>
            <a:gradFill>
              <a:gsLst>
                <a:gs pos="0">
                  <a:srgbClr val="8D8700">
                    <a:alpha val="26164"/>
                  </a:srgbClr>
                </a:gs>
                <a:gs pos="14286">
                  <a:srgbClr val="8D8700">
                    <a:alpha val="24330"/>
                  </a:srgbClr>
                </a:gs>
                <a:gs pos="28571">
                  <a:srgbClr val="8D8700">
                    <a:alpha val="19464"/>
                  </a:srgbClr>
                </a:gs>
                <a:gs pos="42857">
                  <a:srgbClr val="8D8700">
                    <a:alpha val="13237"/>
                  </a:srgbClr>
                </a:gs>
                <a:gs pos="57143">
                  <a:srgbClr val="8D8700">
                    <a:alpha val="7566"/>
                  </a:srgbClr>
                </a:gs>
                <a:gs pos="71429">
                  <a:srgbClr val="8D8700">
                    <a:alpha val="3616"/>
                  </a:srgbClr>
                </a:gs>
                <a:gs pos="85714">
                  <a:srgbClr val="8D8700">
                    <a:alpha val="1446"/>
                  </a:srgbClr>
                </a:gs>
                <a:gs pos="100000">
                  <a:srgbClr val="8D87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8700542">
              <a:off x="1045017" y="466447"/>
              <a:ext cx="590632" cy="134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4465583">
              <a:off x="2447861" y="1278504"/>
              <a:ext cx="563068" cy="500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3106817">
              <a:off x="2853188" y="417627"/>
              <a:ext cx="576560" cy="105553"/>
            </a:xfrm>
            <a:prstGeom prst="ellipse">
              <a:avLst/>
            </a:prstGeom>
            <a:gradFill>
              <a:gsLst>
                <a:gs pos="0">
                  <a:srgbClr val="2B0000">
                    <a:alpha val="32968"/>
                  </a:srgbClr>
                </a:gs>
                <a:gs pos="14286">
                  <a:srgbClr val="2B0000">
                    <a:alpha val="30764"/>
                  </a:srgbClr>
                </a:gs>
                <a:gs pos="28571">
                  <a:srgbClr val="2B0000">
                    <a:alpha val="24833"/>
                  </a:srgbClr>
                </a:gs>
                <a:gs pos="42857">
                  <a:srgbClr val="2B0000">
                    <a:alpha val="17075"/>
                  </a:srgbClr>
                </a:gs>
                <a:gs pos="57143">
                  <a:srgbClr val="2B0000">
                    <a:alpha val="9855"/>
                  </a:srgbClr>
                </a:gs>
                <a:gs pos="71429">
                  <a:srgbClr val="2B0000">
                    <a:alpha val="4740"/>
                  </a:srgbClr>
                </a:gs>
                <a:gs pos="85714">
                  <a:srgbClr val="2B0000">
                    <a:alpha val="1902"/>
                  </a:srgbClr>
                </a:gs>
                <a:gs pos="100000">
                  <a:srgbClr val="2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-9375090">
              <a:off x="957616" y="2691878"/>
              <a:ext cx="251183" cy="136071"/>
            </a:xfrm>
            <a:prstGeom prst="ellipse">
              <a:avLst/>
            </a:prstGeom>
            <a:gradFill>
              <a:gsLst>
                <a:gs pos="0">
                  <a:srgbClr val="FFBE00">
                    <a:alpha val="17155"/>
                  </a:srgbClr>
                </a:gs>
                <a:gs pos="14286">
                  <a:srgbClr val="FFBE00">
                    <a:alpha val="15885"/>
                  </a:srgbClr>
                </a:gs>
                <a:gs pos="28571">
                  <a:srgbClr val="FFBE00">
                    <a:alpha val="12568"/>
                  </a:srgbClr>
                </a:gs>
                <a:gs pos="42857">
                  <a:srgbClr val="FFBE00">
                    <a:alpha val="8433"/>
                  </a:srgbClr>
                </a:gs>
                <a:gs pos="57143">
                  <a:srgbClr val="FFBE00">
                    <a:alpha val="4764"/>
                  </a:srgbClr>
                </a:gs>
                <a:gs pos="71429">
                  <a:srgbClr val="FFBE00">
                    <a:alpha val="2259"/>
                  </a:srgbClr>
                </a:gs>
                <a:gs pos="85714">
                  <a:srgbClr val="FFBE00">
                    <a:alpha val="899"/>
                  </a:srgbClr>
                </a:gs>
                <a:gs pos="100000">
                  <a:srgbClr val="FFBE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6864117">
              <a:off x="93350" y="1504221"/>
              <a:ext cx="387441" cy="100064"/>
            </a:xfrm>
            <a:prstGeom prst="ellipse">
              <a:avLst/>
            </a:prstGeom>
            <a:gradFill>
              <a:gsLst>
                <a:gs pos="0">
                  <a:srgbClr val="FFA300">
                    <a:alpha val="32968"/>
                  </a:srgbClr>
                </a:gs>
                <a:gs pos="14286">
                  <a:srgbClr val="FFA300">
                    <a:alpha val="30764"/>
                  </a:srgbClr>
                </a:gs>
                <a:gs pos="28571">
                  <a:srgbClr val="FFA300">
                    <a:alpha val="24833"/>
                  </a:srgbClr>
                </a:gs>
                <a:gs pos="42857">
                  <a:srgbClr val="FFA300">
                    <a:alpha val="17075"/>
                  </a:srgbClr>
                </a:gs>
                <a:gs pos="57143">
                  <a:srgbClr val="FFA300">
                    <a:alpha val="9855"/>
                  </a:srgbClr>
                </a:gs>
                <a:gs pos="71429">
                  <a:srgbClr val="FFA300">
                    <a:alpha val="4740"/>
                  </a:srgbClr>
                </a:gs>
                <a:gs pos="85714">
                  <a:srgbClr val="FFA300">
                    <a:alpha val="1902"/>
                  </a:srgbClr>
                </a:gs>
                <a:gs pos="100000">
                  <a:srgbClr val="FFA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4662747">
              <a:off x="1606387" y="1222839"/>
              <a:ext cx="331801" cy="169781"/>
            </a:xfrm>
            <a:prstGeom prst="ellipse">
              <a:avLst/>
            </a:prstGeom>
            <a:gradFill>
              <a:gsLst>
                <a:gs pos="0">
                  <a:srgbClr val="000000">
                    <a:alpha val="23281"/>
                  </a:srgbClr>
                </a:gs>
                <a:gs pos="14286">
                  <a:srgbClr val="000000">
                    <a:alpha val="21618"/>
                  </a:srgbClr>
                </a:gs>
                <a:gs pos="28571">
                  <a:srgbClr val="000000">
                    <a:alpha val="17232"/>
                  </a:srgbClr>
                </a:gs>
                <a:gs pos="42857">
                  <a:srgbClr val="000000">
                    <a:alpha val="11667"/>
                  </a:srgbClr>
                </a:gs>
                <a:gs pos="57143">
                  <a:srgbClr val="000000">
                    <a:alpha val="6643"/>
                  </a:srgbClr>
                </a:gs>
                <a:gs pos="71429">
                  <a:srgbClr val="000000">
                    <a:alpha val="3166"/>
                  </a:srgbClr>
                </a:gs>
                <a:gs pos="85714">
                  <a:srgbClr val="000000">
                    <a:alpha val="1264"/>
                  </a:srgbClr>
                </a:gs>
                <a:gs pos="100000">
                  <a:srgbClr val="0000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5246336">
              <a:off x="1452452" y="2793077"/>
              <a:ext cx="492577" cy="1177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-9778039">
              <a:off x="1571050" y="2763094"/>
              <a:ext cx="755049" cy="51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10165771">
              <a:off x="1217661" y="1625209"/>
              <a:ext cx="379069" cy="168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6507928">
              <a:off x="-123094" y="614159"/>
              <a:ext cx="468894" cy="47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3516414">
              <a:off x="1488281" y="2020583"/>
              <a:ext cx="513275" cy="63286"/>
            </a:xfrm>
            <a:prstGeom prst="ellipse">
              <a:avLst/>
            </a:prstGeom>
            <a:gradFill>
              <a:gsLst>
                <a:gs pos="0">
                  <a:srgbClr val="FFF9FF">
                    <a:alpha val="32968"/>
                  </a:srgbClr>
                </a:gs>
                <a:gs pos="14286">
                  <a:srgbClr val="FFF9FF">
                    <a:alpha val="30764"/>
                  </a:srgbClr>
                </a:gs>
                <a:gs pos="28571">
                  <a:srgbClr val="FFF9FF">
                    <a:alpha val="24833"/>
                  </a:srgbClr>
                </a:gs>
                <a:gs pos="42857">
                  <a:srgbClr val="FFF9FF">
                    <a:alpha val="17075"/>
                  </a:srgbClr>
                </a:gs>
                <a:gs pos="57143">
                  <a:srgbClr val="FFF9FF">
                    <a:alpha val="9855"/>
                  </a:srgbClr>
                </a:gs>
                <a:gs pos="71429">
                  <a:srgbClr val="FFF9FF">
                    <a:alpha val="4740"/>
                  </a:srgbClr>
                </a:gs>
                <a:gs pos="85714">
                  <a:srgbClr val="FFF9FF">
                    <a:alpha val="1902"/>
                  </a:srgbClr>
                </a:gs>
                <a:gs pos="100000">
                  <a:srgbClr val="FFF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8270885">
              <a:off x="3431519" y="1501778"/>
              <a:ext cx="370443" cy="315986"/>
            </a:xfrm>
            <a:prstGeom prst="ellipse">
              <a:avLst/>
            </a:prstGeom>
            <a:gradFill>
              <a:gsLst>
                <a:gs pos="0">
                  <a:srgbClr val="82FF00">
                    <a:alpha val="4531"/>
                  </a:srgbClr>
                </a:gs>
                <a:gs pos="14286">
                  <a:srgbClr val="82FF00">
                    <a:alpha val="4172"/>
                  </a:srgbClr>
                </a:gs>
                <a:gs pos="28571">
                  <a:srgbClr val="82FF00">
                    <a:alpha val="3255"/>
                  </a:srgbClr>
                </a:gs>
                <a:gs pos="42857">
                  <a:srgbClr val="82FF00">
                    <a:alpha val="2147"/>
                  </a:srgbClr>
                </a:gs>
                <a:gs pos="57143">
                  <a:srgbClr val="82FF00">
                    <a:alpha val="1196"/>
                  </a:srgbClr>
                </a:gs>
                <a:gs pos="71429">
                  <a:srgbClr val="82FF00">
                    <a:alpha val="561"/>
                  </a:srgbClr>
                </a:gs>
                <a:gs pos="85714">
                  <a:srgbClr val="82FF00">
                    <a:alpha val="222"/>
                  </a:srgbClr>
                </a:gs>
                <a:gs pos="100000">
                  <a:srgbClr val="82FF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8061417">
              <a:off x="1407748" y="2811013"/>
              <a:ext cx="424880" cy="94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8727799">
              <a:off x="3027655" y="1043992"/>
              <a:ext cx="284183" cy="240793"/>
            </a:xfrm>
            <a:prstGeom prst="ellipse">
              <a:avLst/>
            </a:prstGeom>
            <a:gradFill>
              <a:gsLst>
                <a:gs pos="0">
                  <a:srgbClr val="000000">
                    <a:alpha val="19497"/>
                  </a:srgbClr>
                </a:gs>
                <a:gs pos="14286">
                  <a:srgbClr val="000000">
                    <a:alpha val="18073"/>
                  </a:srgbClr>
                </a:gs>
                <a:gs pos="28571">
                  <a:srgbClr val="000000">
                    <a:alpha val="14339"/>
                  </a:srgbClr>
                </a:gs>
                <a:gs pos="42857">
                  <a:srgbClr val="000000">
                    <a:alpha val="9654"/>
                  </a:srgbClr>
                </a:gs>
                <a:gs pos="57143">
                  <a:srgbClr val="000000">
                    <a:alpha val="5470"/>
                  </a:srgbClr>
                </a:gs>
                <a:gs pos="71429">
                  <a:srgbClr val="000000">
                    <a:alpha val="2599"/>
                  </a:srgbClr>
                </a:gs>
                <a:gs pos="85714">
                  <a:srgbClr val="000000">
                    <a:alpha val="1036"/>
                  </a:srgbClr>
                </a:gs>
                <a:gs pos="100000">
                  <a:srgbClr val="00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9258154">
              <a:off x="-53793" y="1803825"/>
              <a:ext cx="655931" cy="69184"/>
            </a:xfrm>
            <a:prstGeom prst="ellipse">
              <a:avLst/>
            </a:prstGeom>
            <a:gradFill>
              <a:gsLst>
                <a:gs pos="0">
                  <a:srgbClr val="0000FF">
                    <a:alpha val="7530"/>
                  </a:srgbClr>
                </a:gs>
                <a:gs pos="14286">
                  <a:srgbClr val="0000FF">
                    <a:alpha val="6942"/>
                  </a:srgbClr>
                </a:gs>
                <a:gs pos="28571">
                  <a:srgbClr val="0000FF">
                    <a:alpha val="5433"/>
                  </a:srgbClr>
                </a:gs>
                <a:gs pos="42857">
                  <a:srgbClr val="0000FF">
                    <a:alpha val="3598"/>
                  </a:srgbClr>
                </a:gs>
                <a:gs pos="57143">
                  <a:srgbClr val="0000FF">
                    <a:alpha val="2010"/>
                  </a:srgbClr>
                </a:gs>
                <a:gs pos="71429">
                  <a:srgbClr val="0000FF">
                    <a:alpha val="946"/>
                  </a:srgbClr>
                </a:gs>
                <a:gs pos="85714">
                  <a:srgbClr val="0000FF">
                    <a:alpha val="375"/>
                  </a:srgbClr>
                </a:gs>
                <a:gs pos="100000">
                  <a:srgbClr val="0000FF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3276756">
              <a:off x="1797050" y="2627660"/>
              <a:ext cx="605334" cy="66087"/>
            </a:xfrm>
            <a:prstGeom prst="ellipse">
              <a:avLst/>
            </a:prstGeom>
            <a:gradFill>
              <a:gsLst>
                <a:gs pos="0">
                  <a:srgbClr val="FFFF00">
                    <a:alpha val="29400"/>
                  </a:srgbClr>
                </a:gs>
                <a:gs pos="14286">
                  <a:srgbClr val="FFFF00">
                    <a:alpha val="27383"/>
                  </a:srgbClr>
                </a:gs>
                <a:gs pos="28571">
                  <a:srgbClr val="FFFF00">
                    <a:alpha val="21999"/>
                  </a:srgbClr>
                </a:gs>
                <a:gs pos="42857">
                  <a:srgbClr val="FFFF00">
                    <a:alpha val="15037"/>
                  </a:srgbClr>
                </a:gs>
                <a:gs pos="57143">
                  <a:srgbClr val="FFFF00">
                    <a:alpha val="8634"/>
                  </a:srgbClr>
                </a:gs>
                <a:gs pos="71429">
                  <a:srgbClr val="FFFF00">
                    <a:alpha val="4139"/>
                  </a:srgbClr>
                </a:gs>
                <a:gs pos="85714">
                  <a:srgbClr val="FFFF00">
                    <a:alpha val="1657"/>
                  </a:srgbClr>
                </a:gs>
                <a:gs pos="100000">
                  <a:srgbClr val="FFFF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10471990">
              <a:off x="1036631" y="1713706"/>
              <a:ext cx="505214" cy="185573"/>
            </a:xfrm>
            <a:prstGeom prst="ellipse">
              <a:avLst/>
            </a:prstGeom>
            <a:gradFill>
              <a:gsLst>
                <a:gs pos="0">
                  <a:srgbClr val="5E0000">
                    <a:alpha val="32968"/>
                  </a:srgbClr>
                </a:gs>
                <a:gs pos="14286">
                  <a:srgbClr val="5E0000">
                    <a:alpha val="30764"/>
                  </a:srgbClr>
                </a:gs>
                <a:gs pos="28571">
                  <a:srgbClr val="5E0000">
                    <a:alpha val="24833"/>
                  </a:srgbClr>
                </a:gs>
                <a:gs pos="42857">
                  <a:srgbClr val="5E0000">
                    <a:alpha val="17075"/>
                  </a:srgbClr>
                </a:gs>
                <a:gs pos="57143">
                  <a:srgbClr val="5E0000">
                    <a:alpha val="9855"/>
                  </a:srgbClr>
                </a:gs>
                <a:gs pos="71429">
                  <a:srgbClr val="5E0000">
                    <a:alpha val="4740"/>
                  </a:srgbClr>
                </a:gs>
                <a:gs pos="85714">
                  <a:srgbClr val="5E0000">
                    <a:alpha val="1902"/>
                  </a:srgbClr>
                </a:gs>
                <a:gs pos="100000">
                  <a:srgbClr val="5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8877488">
              <a:off x="208578" y="3402667"/>
              <a:ext cx="466352" cy="242970"/>
            </a:xfrm>
            <a:prstGeom prst="ellipse">
              <a:avLst/>
            </a:prstGeom>
            <a:gradFill>
              <a:gsLst>
                <a:gs pos="0">
                  <a:srgbClr val="FF6000">
                    <a:alpha val="32968"/>
                  </a:srgbClr>
                </a:gs>
                <a:gs pos="14286">
                  <a:srgbClr val="FF6000">
                    <a:alpha val="30764"/>
                  </a:srgbClr>
                </a:gs>
                <a:gs pos="28571">
                  <a:srgbClr val="FF6000">
                    <a:alpha val="24833"/>
                  </a:srgbClr>
                </a:gs>
                <a:gs pos="42857">
                  <a:srgbClr val="FF6000">
                    <a:alpha val="17075"/>
                  </a:srgbClr>
                </a:gs>
                <a:gs pos="57143">
                  <a:srgbClr val="FF6000">
                    <a:alpha val="9855"/>
                  </a:srgbClr>
                </a:gs>
                <a:gs pos="71429">
                  <a:srgbClr val="FF6000">
                    <a:alpha val="4740"/>
                  </a:srgbClr>
                </a:gs>
                <a:gs pos="85714">
                  <a:srgbClr val="FF6000">
                    <a:alpha val="1902"/>
                  </a:srgbClr>
                </a:gs>
                <a:gs pos="100000">
                  <a:srgbClr val="FF6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6191662">
              <a:off x="228976" y="351026"/>
              <a:ext cx="444701" cy="99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3200890">
              <a:off x="1401818" y="3476066"/>
              <a:ext cx="211633" cy="98743"/>
            </a:xfrm>
            <a:prstGeom prst="ellipse">
              <a:avLst/>
            </a:prstGeom>
            <a:gradFill>
              <a:gsLst>
                <a:gs pos="0">
                  <a:srgbClr val="00004D">
                    <a:alpha val="32968"/>
                  </a:srgbClr>
                </a:gs>
                <a:gs pos="14286">
                  <a:srgbClr val="00004D">
                    <a:alpha val="30764"/>
                  </a:srgbClr>
                </a:gs>
                <a:gs pos="28571">
                  <a:srgbClr val="00004D">
                    <a:alpha val="24833"/>
                  </a:srgbClr>
                </a:gs>
                <a:gs pos="42857">
                  <a:srgbClr val="00004D">
                    <a:alpha val="17075"/>
                  </a:srgbClr>
                </a:gs>
                <a:gs pos="57143">
                  <a:srgbClr val="00004D">
                    <a:alpha val="9855"/>
                  </a:srgbClr>
                </a:gs>
                <a:gs pos="71429">
                  <a:srgbClr val="00004D">
                    <a:alpha val="4740"/>
                  </a:srgbClr>
                </a:gs>
                <a:gs pos="85714">
                  <a:srgbClr val="00004D">
                    <a:alpha val="1902"/>
                  </a:srgbClr>
                </a:gs>
                <a:gs pos="100000">
                  <a:srgbClr val="00004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7084692">
              <a:off x="115727" y="713066"/>
              <a:ext cx="685931" cy="64253"/>
            </a:xfrm>
            <a:prstGeom prst="ellipse">
              <a:avLst/>
            </a:prstGeom>
            <a:gradFill>
              <a:gsLst>
                <a:gs pos="0">
                  <a:srgbClr val="000000">
                    <a:alpha val="19241"/>
                  </a:srgbClr>
                </a:gs>
                <a:gs pos="14286">
                  <a:srgbClr val="000000">
                    <a:alpha val="17833"/>
                  </a:srgbClr>
                </a:gs>
                <a:gs pos="28571">
                  <a:srgbClr val="000000">
                    <a:alpha val="14145"/>
                  </a:srgbClr>
                </a:gs>
                <a:gs pos="42857">
                  <a:srgbClr val="000000">
                    <a:alpha val="9519"/>
                  </a:srgbClr>
                </a:gs>
                <a:gs pos="57143">
                  <a:srgbClr val="000000">
                    <a:alpha val="5392"/>
                  </a:srgbClr>
                </a:gs>
                <a:gs pos="71429">
                  <a:srgbClr val="000000">
                    <a:alpha val="2561"/>
                  </a:srgbClr>
                </a:gs>
                <a:gs pos="85714">
                  <a:srgbClr val="000000">
                    <a:alpha val="1021"/>
                  </a:srgbClr>
                </a:gs>
                <a:gs pos="100000">
                  <a:srgbClr val="0000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8297860">
              <a:off x="333860" y="3347581"/>
              <a:ext cx="790798" cy="423122"/>
            </a:xfrm>
            <a:prstGeom prst="ellipse">
              <a:avLst/>
            </a:prstGeom>
            <a:gradFill>
              <a:gsLst>
                <a:gs pos="0">
                  <a:srgbClr val="FF9A00">
                    <a:alpha val="32880"/>
                  </a:srgbClr>
                </a:gs>
                <a:gs pos="14286">
                  <a:srgbClr val="FF9A00">
                    <a:alpha val="30680"/>
                  </a:srgbClr>
                </a:gs>
                <a:gs pos="28571">
                  <a:srgbClr val="FF9A00">
                    <a:alpha val="24763"/>
                  </a:srgbClr>
                </a:gs>
                <a:gs pos="42857">
                  <a:srgbClr val="FF9A00">
                    <a:alpha val="17024"/>
                  </a:srgbClr>
                </a:gs>
                <a:gs pos="57143">
                  <a:srgbClr val="FF9A00">
                    <a:alpha val="9824"/>
                  </a:srgbClr>
                </a:gs>
                <a:gs pos="71429">
                  <a:srgbClr val="FF9A00">
                    <a:alpha val="4725"/>
                  </a:srgbClr>
                </a:gs>
                <a:gs pos="85714">
                  <a:srgbClr val="FF9A00">
                    <a:alpha val="1896"/>
                  </a:srgbClr>
                </a:gs>
                <a:gs pos="100000">
                  <a:srgbClr val="FF9A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-8974863">
              <a:off x="1926649" y="796016"/>
              <a:ext cx="402632" cy="142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3382589">
              <a:off x="-56461" y="-33599"/>
              <a:ext cx="727080" cy="193213"/>
            </a:xfrm>
            <a:prstGeom prst="ellipse">
              <a:avLst/>
            </a:prstGeom>
            <a:gradFill>
              <a:gsLst>
                <a:gs pos="0">
                  <a:srgbClr val="00BB00">
                    <a:alpha val="32968"/>
                  </a:srgbClr>
                </a:gs>
                <a:gs pos="14286">
                  <a:srgbClr val="00BB00">
                    <a:alpha val="30764"/>
                  </a:srgbClr>
                </a:gs>
                <a:gs pos="28571">
                  <a:srgbClr val="00BB00">
                    <a:alpha val="24833"/>
                  </a:srgbClr>
                </a:gs>
                <a:gs pos="42857">
                  <a:srgbClr val="00BB00">
                    <a:alpha val="17075"/>
                  </a:srgbClr>
                </a:gs>
                <a:gs pos="57143">
                  <a:srgbClr val="00BB00">
                    <a:alpha val="9855"/>
                  </a:srgbClr>
                </a:gs>
                <a:gs pos="71429">
                  <a:srgbClr val="00BB00">
                    <a:alpha val="4740"/>
                  </a:srgbClr>
                </a:gs>
                <a:gs pos="85714">
                  <a:srgbClr val="00BB00">
                    <a:alpha val="1902"/>
                  </a:srgbClr>
                </a:gs>
                <a:gs pos="100000">
                  <a:srgbClr val="00B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3868313">
              <a:off x="690678" y="2653016"/>
              <a:ext cx="422705" cy="308684"/>
            </a:xfrm>
            <a:prstGeom prst="ellipse">
              <a:avLst/>
            </a:prstGeom>
            <a:gradFill>
              <a:gsLst>
                <a:gs pos="0">
                  <a:srgbClr val="A35800">
                    <a:alpha val="20413"/>
                  </a:srgbClr>
                </a:gs>
                <a:gs pos="14286">
                  <a:srgbClr val="A35800">
                    <a:alpha val="18930"/>
                  </a:srgbClr>
                </a:gs>
                <a:gs pos="28571">
                  <a:srgbClr val="A35800">
                    <a:alpha val="15036"/>
                  </a:srgbClr>
                </a:gs>
                <a:gs pos="42857">
                  <a:srgbClr val="A35800">
                    <a:alpha val="10136"/>
                  </a:srgbClr>
                </a:gs>
                <a:gs pos="57143">
                  <a:srgbClr val="A35800">
                    <a:alpha val="5750"/>
                  </a:srgbClr>
                </a:gs>
                <a:gs pos="71429">
                  <a:srgbClr val="A35800">
                    <a:alpha val="2734"/>
                  </a:srgbClr>
                </a:gs>
                <a:gs pos="85714">
                  <a:srgbClr val="A35800">
                    <a:alpha val="1090"/>
                  </a:srgbClr>
                </a:gs>
                <a:gs pos="100000">
                  <a:srgbClr val="A358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5697879">
              <a:off x="1824723" y="958460"/>
              <a:ext cx="444679" cy="1464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10222091">
              <a:off x="52388" y="-49651"/>
              <a:ext cx="372038" cy="109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9674804">
              <a:off x="2395747" y="629768"/>
              <a:ext cx="273398" cy="67515"/>
            </a:xfrm>
            <a:prstGeom prst="ellipse">
              <a:avLst/>
            </a:prstGeom>
            <a:gradFill>
              <a:gsLst>
                <a:gs pos="0">
                  <a:srgbClr val="4E3900">
                    <a:alpha val="32968"/>
                  </a:srgbClr>
                </a:gs>
                <a:gs pos="14286">
                  <a:srgbClr val="4E3900">
                    <a:alpha val="30764"/>
                  </a:srgbClr>
                </a:gs>
                <a:gs pos="28571">
                  <a:srgbClr val="4E3900">
                    <a:alpha val="24833"/>
                  </a:srgbClr>
                </a:gs>
                <a:gs pos="42857">
                  <a:srgbClr val="4E3900">
                    <a:alpha val="17075"/>
                  </a:srgbClr>
                </a:gs>
                <a:gs pos="57143">
                  <a:srgbClr val="4E3900">
                    <a:alpha val="9855"/>
                  </a:srgbClr>
                </a:gs>
                <a:gs pos="71429">
                  <a:srgbClr val="4E3900">
                    <a:alpha val="4740"/>
                  </a:srgbClr>
                </a:gs>
                <a:gs pos="85714">
                  <a:srgbClr val="4E3900">
                    <a:alpha val="1902"/>
                  </a:srgbClr>
                </a:gs>
                <a:gs pos="100000">
                  <a:srgbClr val="4E3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9959381">
              <a:off x="2498282" y="559458"/>
              <a:ext cx="614890" cy="193521"/>
            </a:xfrm>
            <a:prstGeom prst="ellipse">
              <a:avLst/>
            </a:prstGeom>
            <a:gradFill>
              <a:gsLst>
                <a:gs pos="0">
                  <a:srgbClr val="420000">
                    <a:alpha val="26133"/>
                  </a:srgbClr>
                </a:gs>
                <a:gs pos="14286">
                  <a:srgbClr val="420000">
                    <a:alpha val="24301"/>
                  </a:srgbClr>
                </a:gs>
                <a:gs pos="28571">
                  <a:srgbClr val="420000">
                    <a:alpha val="19440"/>
                  </a:srgbClr>
                </a:gs>
                <a:gs pos="42857">
                  <a:srgbClr val="420000">
                    <a:alpha val="13219"/>
                  </a:srgbClr>
                </a:gs>
                <a:gs pos="57143">
                  <a:srgbClr val="420000">
                    <a:alpha val="7556"/>
                  </a:srgbClr>
                </a:gs>
                <a:gs pos="71429">
                  <a:srgbClr val="420000">
                    <a:alpha val="3611"/>
                  </a:srgbClr>
                </a:gs>
                <a:gs pos="85714">
                  <a:srgbClr val="420000">
                    <a:alpha val="1444"/>
                  </a:srgbClr>
                </a:gs>
                <a:gs pos="100000">
                  <a:srgbClr val="42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8149193">
              <a:off x="2029644" y="2688702"/>
              <a:ext cx="583122" cy="146023"/>
            </a:xfrm>
            <a:prstGeom prst="ellipse">
              <a:avLst/>
            </a:prstGeom>
            <a:gradFill>
              <a:gsLst>
                <a:gs pos="0">
                  <a:srgbClr val="4E0000">
                    <a:alpha val="20579"/>
                  </a:srgbClr>
                </a:gs>
                <a:gs pos="14286">
                  <a:srgbClr val="4E0000">
                    <a:alpha val="19085"/>
                  </a:srgbClr>
                </a:gs>
                <a:gs pos="28571">
                  <a:srgbClr val="4E0000">
                    <a:alpha val="15162"/>
                  </a:srgbClr>
                </a:gs>
                <a:gs pos="42857">
                  <a:srgbClr val="4E0000">
                    <a:alpha val="10224"/>
                  </a:srgbClr>
                </a:gs>
                <a:gs pos="57143">
                  <a:srgbClr val="4E0000">
                    <a:alpha val="5801"/>
                  </a:srgbClr>
                </a:gs>
                <a:gs pos="71429">
                  <a:srgbClr val="4E0000">
                    <a:alpha val="2759"/>
                  </a:srgbClr>
                </a:gs>
                <a:gs pos="85714">
                  <a:srgbClr val="4E0000">
                    <a:alpha val="1100"/>
                  </a:srgbClr>
                </a:gs>
                <a:gs pos="100000">
                  <a:srgbClr val="4E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3517633">
              <a:off x="1284940" y="1110837"/>
              <a:ext cx="661388" cy="55611"/>
            </a:xfrm>
            <a:prstGeom prst="ellipse">
              <a:avLst/>
            </a:prstGeom>
            <a:gradFill>
              <a:gsLst>
                <a:gs pos="0">
                  <a:srgbClr val="000000">
                    <a:alpha val="32449"/>
                  </a:srgbClr>
                </a:gs>
                <a:gs pos="14286">
                  <a:srgbClr val="000000">
                    <a:alpha val="30271"/>
                  </a:srgbClr>
                </a:gs>
                <a:gs pos="28571">
                  <a:srgbClr val="000000">
                    <a:alpha val="24418"/>
                  </a:srgbClr>
                </a:gs>
                <a:gs pos="42857">
                  <a:srgbClr val="000000">
                    <a:alpha val="16775"/>
                  </a:srgbClr>
                </a:gs>
                <a:gs pos="57143">
                  <a:srgbClr val="000000">
                    <a:alpha val="9674"/>
                  </a:srgbClr>
                </a:gs>
                <a:gs pos="71429">
                  <a:srgbClr val="000000">
                    <a:alpha val="4651"/>
                  </a:srgbClr>
                </a:gs>
                <a:gs pos="85714">
                  <a:srgbClr val="000000">
                    <a:alpha val="1866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9277743">
              <a:off x="2443901" y="865776"/>
              <a:ext cx="727526" cy="196941"/>
            </a:xfrm>
            <a:prstGeom prst="ellipse">
              <a:avLst/>
            </a:prstGeom>
            <a:gradFill>
              <a:gsLst>
                <a:gs pos="0">
                  <a:srgbClr val="FF4800">
                    <a:alpha val="21615"/>
                  </a:srgbClr>
                </a:gs>
                <a:gs pos="14286">
                  <a:srgbClr val="FF4800">
                    <a:alpha val="20055"/>
                  </a:srgbClr>
                </a:gs>
                <a:gs pos="28571">
                  <a:srgbClr val="FF4800">
                    <a:alpha val="15953"/>
                  </a:srgbClr>
                </a:gs>
                <a:gs pos="42857">
                  <a:srgbClr val="FF4800">
                    <a:alpha val="10774"/>
                  </a:srgbClr>
                </a:gs>
                <a:gs pos="57143">
                  <a:srgbClr val="FF4800">
                    <a:alpha val="6121"/>
                  </a:srgbClr>
                </a:gs>
                <a:gs pos="71429">
                  <a:srgbClr val="FF4800">
                    <a:alpha val="2913"/>
                  </a:srgbClr>
                </a:gs>
                <a:gs pos="85714">
                  <a:srgbClr val="FF4800">
                    <a:alpha val="1162"/>
                  </a:srgbClr>
                </a:gs>
                <a:gs pos="100000">
                  <a:srgbClr val="FF48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9951998">
              <a:off x="316622" y="2217706"/>
              <a:ext cx="659074" cy="371686"/>
            </a:xfrm>
            <a:prstGeom prst="ellipse">
              <a:avLst/>
            </a:prstGeom>
            <a:gradFill>
              <a:gsLst>
                <a:gs pos="0">
                  <a:srgbClr val="FFB200">
                    <a:alpha val="32968"/>
                  </a:srgbClr>
                </a:gs>
                <a:gs pos="14286">
                  <a:srgbClr val="FFB200">
                    <a:alpha val="30764"/>
                  </a:srgbClr>
                </a:gs>
                <a:gs pos="28571">
                  <a:srgbClr val="FFB200">
                    <a:alpha val="24833"/>
                  </a:srgbClr>
                </a:gs>
                <a:gs pos="42857">
                  <a:srgbClr val="FFB200">
                    <a:alpha val="17075"/>
                  </a:srgbClr>
                </a:gs>
                <a:gs pos="57143">
                  <a:srgbClr val="FFB200">
                    <a:alpha val="9855"/>
                  </a:srgbClr>
                </a:gs>
                <a:gs pos="71429">
                  <a:srgbClr val="FFB200">
                    <a:alpha val="4740"/>
                  </a:srgbClr>
                </a:gs>
                <a:gs pos="85714">
                  <a:srgbClr val="FFB200">
                    <a:alpha val="1902"/>
                  </a:srgbClr>
                </a:gs>
                <a:gs pos="100000">
                  <a:srgbClr val="FFB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5344435">
              <a:off x="-273521" y="240002"/>
              <a:ext cx="571234" cy="322204"/>
            </a:xfrm>
            <a:prstGeom prst="ellipse">
              <a:avLst/>
            </a:prstGeom>
            <a:gradFill>
              <a:gsLst>
                <a:gs pos="0">
                  <a:srgbClr val="FFB400">
                    <a:alpha val="32968"/>
                  </a:srgbClr>
                </a:gs>
                <a:gs pos="14286">
                  <a:srgbClr val="FFB400">
                    <a:alpha val="30764"/>
                  </a:srgbClr>
                </a:gs>
                <a:gs pos="28571">
                  <a:srgbClr val="FFB400">
                    <a:alpha val="24833"/>
                  </a:srgbClr>
                </a:gs>
                <a:gs pos="42857">
                  <a:srgbClr val="FFB400">
                    <a:alpha val="17075"/>
                  </a:srgbClr>
                </a:gs>
                <a:gs pos="57143">
                  <a:srgbClr val="FFB400">
                    <a:alpha val="9855"/>
                  </a:srgbClr>
                </a:gs>
                <a:gs pos="71429">
                  <a:srgbClr val="FFB400">
                    <a:alpha val="4740"/>
                  </a:srgbClr>
                </a:gs>
                <a:gs pos="85714">
                  <a:srgbClr val="FFB400">
                    <a:alpha val="1902"/>
                  </a:srgbClr>
                </a:gs>
                <a:gs pos="100000">
                  <a:srgbClr val="FFB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9203402">
              <a:off x="317199" y="1774341"/>
              <a:ext cx="290452" cy="54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2973524">
              <a:off x="1587443" y="167670"/>
              <a:ext cx="511158" cy="424408"/>
            </a:xfrm>
            <a:prstGeom prst="ellipse">
              <a:avLst/>
            </a:prstGeom>
            <a:gradFill>
              <a:gsLst>
                <a:gs pos="0">
                  <a:srgbClr val="00FF00">
                    <a:alpha val="10086"/>
                  </a:srgbClr>
                </a:gs>
                <a:gs pos="14286">
                  <a:srgbClr val="00FF00">
                    <a:alpha val="9310"/>
                  </a:srgbClr>
                </a:gs>
                <a:gs pos="28571">
                  <a:srgbClr val="00FF00">
                    <a:alpha val="7307"/>
                  </a:srgbClr>
                </a:gs>
                <a:gs pos="42857">
                  <a:srgbClr val="00FF00">
                    <a:alpha val="4855"/>
                  </a:srgbClr>
                </a:gs>
                <a:gs pos="57143">
                  <a:srgbClr val="00FF00">
                    <a:alpha val="2720"/>
                  </a:srgbClr>
                </a:gs>
                <a:gs pos="71429">
                  <a:srgbClr val="00FF00">
                    <a:alpha val="1283"/>
                  </a:srgbClr>
                </a:gs>
                <a:gs pos="85714">
                  <a:srgbClr val="00FF00">
                    <a:alpha val="509"/>
                  </a:srgbClr>
                </a:gs>
                <a:gs pos="100000">
                  <a:srgbClr val="00FF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9601450">
              <a:off x="1189916" y="1958288"/>
              <a:ext cx="279193" cy="55843"/>
            </a:xfrm>
            <a:prstGeom prst="ellipse">
              <a:avLst/>
            </a:prstGeom>
            <a:gradFill>
              <a:gsLst>
                <a:gs pos="0">
                  <a:srgbClr val="00003E">
                    <a:alpha val="32968"/>
                  </a:srgbClr>
                </a:gs>
                <a:gs pos="14286">
                  <a:srgbClr val="00003E">
                    <a:alpha val="30764"/>
                  </a:srgbClr>
                </a:gs>
                <a:gs pos="28571">
                  <a:srgbClr val="00003E">
                    <a:alpha val="24833"/>
                  </a:srgbClr>
                </a:gs>
                <a:gs pos="42857">
                  <a:srgbClr val="00003E">
                    <a:alpha val="17075"/>
                  </a:srgbClr>
                </a:gs>
                <a:gs pos="57143">
                  <a:srgbClr val="00003E">
                    <a:alpha val="9855"/>
                  </a:srgbClr>
                </a:gs>
                <a:gs pos="71429">
                  <a:srgbClr val="00003E">
                    <a:alpha val="4740"/>
                  </a:srgbClr>
                </a:gs>
                <a:gs pos="85714">
                  <a:srgbClr val="00003E">
                    <a:alpha val="1902"/>
                  </a:srgbClr>
                </a:gs>
                <a:gs pos="100000">
                  <a:srgbClr val="00003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4995338">
              <a:off x="308348" y="527741"/>
              <a:ext cx="332429" cy="59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7883212">
              <a:off x="-196990" y="580432"/>
              <a:ext cx="519771" cy="280012"/>
            </a:xfrm>
            <a:prstGeom prst="ellipse">
              <a:avLst/>
            </a:prstGeom>
            <a:gradFill>
              <a:gsLst>
                <a:gs pos="0">
                  <a:srgbClr val="FFAA00">
                    <a:alpha val="27410"/>
                  </a:srgbClr>
                </a:gs>
                <a:gs pos="14286">
                  <a:srgbClr val="FFAA00">
                    <a:alpha val="25504"/>
                  </a:srgbClr>
                </a:gs>
                <a:gs pos="28571">
                  <a:srgbClr val="FFAA00">
                    <a:alpha val="20436"/>
                  </a:srgbClr>
                </a:gs>
                <a:gs pos="42857">
                  <a:srgbClr val="FFAA00">
                    <a:alpha val="13925"/>
                  </a:srgbClr>
                </a:gs>
                <a:gs pos="57143">
                  <a:srgbClr val="FFAA00">
                    <a:alpha val="7973"/>
                  </a:srgbClr>
                </a:gs>
                <a:gs pos="71429">
                  <a:srgbClr val="FFAA00">
                    <a:alpha val="3815"/>
                  </a:srgbClr>
                </a:gs>
                <a:gs pos="85714">
                  <a:srgbClr val="FFAA00">
                    <a:alpha val="1526"/>
                  </a:srgbClr>
                </a:gs>
                <a:gs pos="100000">
                  <a:srgbClr val="FFAA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3797183">
              <a:off x="2426179" y="1684233"/>
              <a:ext cx="802012" cy="44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8248039">
              <a:off x="1880994" y="2430680"/>
              <a:ext cx="630265" cy="362324"/>
            </a:xfrm>
            <a:prstGeom prst="ellipse">
              <a:avLst/>
            </a:prstGeom>
            <a:gradFill>
              <a:gsLst>
                <a:gs pos="0">
                  <a:srgbClr val="654B00">
                    <a:alpha val="32766"/>
                  </a:srgbClr>
                </a:gs>
                <a:gs pos="14286">
                  <a:srgbClr val="654B00">
                    <a:alpha val="30572"/>
                  </a:srgbClr>
                </a:gs>
                <a:gs pos="28571">
                  <a:srgbClr val="654B00">
                    <a:alpha val="24671"/>
                  </a:srgbClr>
                </a:gs>
                <a:gs pos="42857">
                  <a:srgbClr val="654B00">
                    <a:alpha val="16958"/>
                  </a:srgbClr>
                </a:gs>
                <a:gs pos="57143">
                  <a:srgbClr val="654B00">
                    <a:alpha val="9784"/>
                  </a:srgbClr>
                </a:gs>
                <a:gs pos="71429">
                  <a:srgbClr val="654B00">
                    <a:alpha val="4706"/>
                  </a:srgbClr>
                </a:gs>
                <a:gs pos="85714">
                  <a:srgbClr val="654B00">
                    <a:alpha val="1888"/>
                  </a:srgbClr>
                </a:gs>
                <a:gs pos="100000">
                  <a:srgbClr val="654B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8193195">
              <a:off x="-100622" y="213276"/>
              <a:ext cx="639487" cy="907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4209263">
              <a:off x="1787142" y="252333"/>
              <a:ext cx="551988" cy="75944"/>
            </a:xfrm>
            <a:prstGeom prst="ellipse">
              <a:avLst/>
            </a:prstGeom>
            <a:gradFill>
              <a:gsLst>
                <a:gs pos="0">
                  <a:srgbClr val="000000">
                    <a:alpha val="32604"/>
                  </a:srgbClr>
                </a:gs>
                <a:gs pos="14286">
                  <a:srgbClr val="000000">
                    <a:alpha val="30418"/>
                  </a:srgbClr>
                </a:gs>
                <a:gs pos="28571">
                  <a:srgbClr val="000000">
                    <a:alpha val="24542"/>
                  </a:srgbClr>
                </a:gs>
                <a:gs pos="42857">
                  <a:srgbClr val="000000">
                    <a:alpha val="16865"/>
                  </a:srgbClr>
                </a:gs>
                <a:gs pos="57143">
                  <a:srgbClr val="000000">
                    <a:alpha val="9728"/>
                  </a:srgbClr>
                </a:gs>
                <a:gs pos="71429">
                  <a:srgbClr val="000000">
                    <a:alpha val="4678"/>
                  </a:srgbClr>
                </a:gs>
                <a:gs pos="85714">
                  <a:srgbClr val="000000">
                    <a:alpha val="1877"/>
                  </a:srgbClr>
                </a:gs>
                <a:gs pos="100000">
                  <a:srgbClr val="00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-9933463">
              <a:off x="438930" y="1966980"/>
              <a:ext cx="553437" cy="140573"/>
            </a:xfrm>
            <a:prstGeom prst="ellipse">
              <a:avLst/>
            </a:prstGeom>
            <a:gradFill>
              <a:gsLst>
                <a:gs pos="0">
                  <a:srgbClr val="D5FFFF">
                    <a:alpha val="32968"/>
                  </a:srgbClr>
                </a:gs>
                <a:gs pos="14286">
                  <a:srgbClr val="D5FFFF">
                    <a:alpha val="30764"/>
                  </a:srgbClr>
                </a:gs>
                <a:gs pos="28571">
                  <a:srgbClr val="D5FFFF">
                    <a:alpha val="24833"/>
                  </a:srgbClr>
                </a:gs>
                <a:gs pos="42857">
                  <a:srgbClr val="D5FFFF">
                    <a:alpha val="17075"/>
                  </a:srgbClr>
                </a:gs>
                <a:gs pos="57143">
                  <a:srgbClr val="D5FFFF">
                    <a:alpha val="9855"/>
                  </a:srgbClr>
                </a:gs>
                <a:gs pos="71429">
                  <a:srgbClr val="D5FFFF">
                    <a:alpha val="4740"/>
                  </a:srgbClr>
                </a:gs>
                <a:gs pos="85714">
                  <a:srgbClr val="D5FFFF">
                    <a:alpha val="1902"/>
                  </a:srgbClr>
                </a:gs>
                <a:gs pos="100000">
                  <a:srgbClr val="D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10766792">
              <a:off x="2456358" y="3102997"/>
              <a:ext cx="268870" cy="259254"/>
            </a:xfrm>
            <a:prstGeom prst="ellipse">
              <a:avLst/>
            </a:prstGeom>
            <a:gradFill>
              <a:gsLst>
                <a:gs pos="0">
                  <a:srgbClr val="C3F000">
                    <a:alpha val="8839"/>
                  </a:srgbClr>
                </a:gs>
                <a:gs pos="14286">
                  <a:srgbClr val="C3F000">
                    <a:alpha val="8154"/>
                  </a:srgbClr>
                </a:gs>
                <a:gs pos="28571">
                  <a:srgbClr val="C3F000">
                    <a:alpha val="6391"/>
                  </a:srgbClr>
                </a:gs>
                <a:gs pos="42857">
                  <a:srgbClr val="C3F000">
                    <a:alpha val="4239"/>
                  </a:srgbClr>
                </a:gs>
                <a:gs pos="57143">
                  <a:srgbClr val="C3F000">
                    <a:alpha val="2372"/>
                  </a:srgbClr>
                </a:gs>
                <a:gs pos="71429">
                  <a:srgbClr val="C3F000">
                    <a:alpha val="1117"/>
                  </a:srgbClr>
                </a:gs>
                <a:gs pos="85714">
                  <a:srgbClr val="C3F000">
                    <a:alpha val="443"/>
                  </a:srgbClr>
                </a:gs>
                <a:gs pos="100000">
                  <a:srgbClr val="C3F000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7584771">
              <a:off x="2540696" y="3091941"/>
              <a:ext cx="478069" cy="174683"/>
            </a:xfrm>
            <a:prstGeom prst="ellipse">
              <a:avLst/>
            </a:prstGeom>
            <a:gradFill>
              <a:gsLst>
                <a:gs pos="0">
                  <a:srgbClr val="E8FFFF">
                    <a:alpha val="32968"/>
                  </a:srgbClr>
                </a:gs>
                <a:gs pos="14286">
                  <a:srgbClr val="E8FFFF">
                    <a:alpha val="30764"/>
                  </a:srgbClr>
                </a:gs>
                <a:gs pos="28571">
                  <a:srgbClr val="E8FFFF">
                    <a:alpha val="24833"/>
                  </a:srgbClr>
                </a:gs>
                <a:gs pos="42857">
                  <a:srgbClr val="E8FFFF">
                    <a:alpha val="17075"/>
                  </a:srgbClr>
                </a:gs>
                <a:gs pos="57143">
                  <a:srgbClr val="E8FFFF">
                    <a:alpha val="9855"/>
                  </a:srgbClr>
                </a:gs>
                <a:gs pos="71429">
                  <a:srgbClr val="E8FFFF">
                    <a:alpha val="4740"/>
                  </a:srgbClr>
                </a:gs>
                <a:gs pos="85714">
                  <a:srgbClr val="E8FFFF">
                    <a:alpha val="1902"/>
                  </a:srgbClr>
                </a:gs>
                <a:gs pos="100000">
                  <a:srgbClr val="E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3275701">
              <a:off x="1149347" y="153863"/>
              <a:ext cx="235816" cy="174463"/>
            </a:xfrm>
            <a:prstGeom prst="ellipse">
              <a:avLst/>
            </a:prstGeom>
            <a:gradFill>
              <a:gsLst>
                <a:gs pos="0">
                  <a:srgbClr val="000000">
                    <a:alpha val="24125"/>
                  </a:srgbClr>
                </a:gs>
                <a:gs pos="14286">
                  <a:srgbClr val="000000">
                    <a:alpha val="22412"/>
                  </a:srgbClr>
                </a:gs>
                <a:gs pos="28571">
                  <a:srgbClr val="000000">
                    <a:alpha val="17883"/>
                  </a:srgbClr>
                </a:gs>
                <a:gs pos="42857">
                  <a:srgbClr val="000000">
                    <a:alpha val="12123"/>
                  </a:srgbClr>
                </a:gs>
                <a:gs pos="57143">
                  <a:srgbClr val="000000">
                    <a:alpha val="6911"/>
                  </a:srgbClr>
                </a:gs>
                <a:gs pos="71429">
                  <a:srgbClr val="000000">
                    <a:alpha val="3296"/>
                  </a:srgbClr>
                </a:gs>
                <a:gs pos="85714">
                  <a:srgbClr val="000000">
                    <a:alpha val="1317"/>
                  </a:srgbClr>
                </a:gs>
                <a:gs pos="100000">
                  <a:srgbClr val="00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8543563">
              <a:off x="1987421" y="2532194"/>
              <a:ext cx="761635" cy="80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6301788">
              <a:off x="1649692" y="1687693"/>
              <a:ext cx="784896" cy="165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9891676">
              <a:off x="2249126" y="2609348"/>
              <a:ext cx="339414" cy="63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4481580">
              <a:off x="22859" y="559230"/>
              <a:ext cx="665004" cy="152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-9719505">
              <a:off x="573586" y="3045549"/>
              <a:ext cx="497808" cy="119675"/>
            </a:xfrm>
            <a:prstGeom prst="ellipse">
              <a:avLst/>
            </a:prstGeom>
            <a:gradFill>
              <a:gsLst>
                <a:gs pos="0">
                  <a:srgbClr val="AE7700">
                    <a:alpha val="32968"/>
                  </a:srgbClr>
                </a:gs>
                <a:gs pos="14286">
                  <a:srgbClr val="AE7700">
                    <a:alpha val="30764"/>
                  </a:srgbClr>
                </a:gs>
                <a:gs pos="28571">
                  <a:srgbClr val="AE7700">
                    <a:alpha val="24833"/>
                  </a:srgbClr>
                </a:gs>
                <a:gs pos="42857">
                  <a:srgbClr val="AE7700">
                    <a:alpha val="17075"/>
                  </a:srgbClr>
                </a:gs>
                <a:gs pos="57143">
                  <a:srgbClr val="AE7700">
                    <a:alpha val="9855"/>
                  </a:srgbClr>
                </a:gs>
                <a:gs pos="71429">
                  <a:srgbClr val="AE7700">
                    <a:alpha val="4740"/>
                  </a:srgbClr>
                </a:gs>
                <a:gs pos="85714">
                  <a:srgbClr val="AE7700">
                    <a:alpha val="1902"/>
                  </a:srgbClr>
                </a:gs>
                <a:gs pos="100000">
                  <a:srgbClr val="AE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9410929">
              <a:off x="127613" y="383945"/>
              <a:ext cx="520784" cy="433037"/>
            </a:xfrm>
            <a:prstGeom prst="ellipse">
              <a:avLst/>
            </a:prstGeom>
            <a:gradFill>
              <a:gsLst>
                <a:gs pos="0">
                  <a:srgbClr val="FFFF00">
                    <a:alpha val="3885"/>
                  </a:srgbClr>
                </a:gs>
                <a:gs pos="14286">
                  <a:srgbClr val="FFFF00">
                    <a:alpha val="3576"/>
                  </a:srgbClr>
                </a:gs>
                <a:gs pos="28571">
                  <a:srgbClr val="FFFF00">
                    <a:alpha val="2788"/>
                  </a:srgbClr>
                </a:gs>
                <a:gs pos="42857">
                  <a:srgbClr val="FFFF00">
                    <a:alpha val="1838"/>
                  </a:srgbClr>
                </a:gs>
                <a:gs pos="57143">
                  <a:srgbClr val="FFFF00">
                    <a:alpha val="1022"/>
                  </a:srgbClr>
                </a:gs>
                <a:gs pos="71429">
                  <a:srgbClr val="FFFF00">
                    <a:alpha val="480"/>
                  </a:srgbClr>
                </a:gs>
                <a:gs pos="85714">
                  <a:srgbClr val="FFFF00">
                    <a:alpha val="190"/>
                  </a:srgbClr>
                </a:gs>
                <a:gs pos="100000">
                  <a:srgbClr val="FFFF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3753146">
              <a:off x="210789" y="1387374"/>
              <a:ext cx="305622" cy="81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10033305">
              <a:off x="2819295" y="2319991"/>
              <a:ext cx="547157" cy="155253"/>
            </a:xfrm>
            <a:prstGeom prst="ellipse">
              <a:avLst/>
            </a:prstGeom>
            <a:gradFill>
              <a:gsLst>
                <a:gs pos="0">
                  <a:srgbClr val="EFFFFF">
                    <a:alpha val="32968"/>
                  </a:srgbClr>
                </a:gs>
                <a:gs pos="14286">
                  <a:srgbClr val="EFFFFF">
                    <a:alpha val="30764"/>
                  </a:srgbClr>
                </a:gs>
                <a:gs pos="28571">
                  <a:srgbClr val="EFFFFF">
                    <a:alpha val="24833"/>
                  </a:srgbClr>
                </a:gs>
                <a:gs pos="42857">
                  <a:srgbClr val="EFFFFF">
                    <a:alpha val="17075"/>
                  </a:srgbClr>
                </a:gs>
                <a:gs pos="57143">
                  <a:srgbClr val="EFFFFF">
                    <a:alpha val="9855"/>
                  </a:srgbClr>
                </a:gs>
                <a:gs pos="71429">
                  <a:srgbClr val="EFFFFF">
                    <a:alpha val="4740"/>
                  </a:srgbClr>
                </a:gs>
                <a:gs pos="85714">
                  <a:srgbClr val="EFFFFF">
                    <a:alpha val="1902"/>
                  </a:srgbClr>
                </a:gs>
                <a:gs pos="100000">
                  <a:srgbClr val="E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9420455">
              <a:off x="942219" y="2789091"/>
              <a:ext cx="293636" cy="245641"/>
            </a:xfrm>
            <a:prstGeom prst="ellipse">
              <a:avLst/>
            </a:prstGeom>
            <a:gradFill>
              <a:gsLst>
                <a:gs pos="0">
                  <a:srgbClr val="00B46D">
                    <a:alpha val="2424"/>
                  </a:srgbClr>
                </a:gs>
                <a:gs pos="14286">
                  <a:srgbClr val="00B46D">
                    <a:alpha val="2230"/>
                  </a:srgbClr>
                </a:gs>
                <a:gs pos="28571">
                  <a:srgbClr val="00B46D">
                    <a:alpha val="1736"/>
                  </a:srgbClr>
                </a:gs>
                <a:gs pos="42857">
                  <a:srgbClr val="00B46D">
                    <a:alpha val="1142"/>
                  </a:srgbClr>
                </a:gs>
                <a:gs pos="57143">
                  <a:srgbClr val="00B46D">
                    <a:alpha val="635"/>
                  </a:srgbClr>
                </a:gs>
                <a:gs pos="71429">
                  <a:srgbClr val="00B46D">
                    <a:alpha val="298"/>
                  </a:srgbClr>
                </a:gs>
                <a:gs pos="85714">
                  <a:srgbClr val="00B46D">
                    <a:alpha val="118"/>
                  </a:srgbClr>
                </a:gs>
                <a:gs pos="100000">
                  <a:srgbClr val="00B46D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10011772">
              <a:off x="2367780" y="1896148"/>
              <a:ext cx="403741" cy="394513"/>
            </a:xfrm>
            <a:prstGeom prst="ellipse">
              <a:avLst/>
            </a:prstGeom>
            <a:gradFill>
              <a:gsLst>
                <a:gs pos="0">
                  <a:srgbClr val="E9FFFF">
                    <a:alpha val="32968"/>
                  </a:srgbClr>
                </a:gs>
                <a:gs pos="14286">
                  <a:srgbClr val="E9FFFF">
                    <a:alpha val="30764"/>
                  </a:srgbClr>
                </a:gs>
                <a:gs pos="28571">
                  <a:srgbClr val="E9FFFF">
                    <a:alpha val="24833"/>
                  </a:srgbClr>
                </a:gs>
                <a:gs pos="42857">
                  <a:srgbClr val="E9FFFF">
                    <a:alpha val="17075"/>
                  </a:srgbClr>
                </a:gs>
                <a:gs pos="57143">
                  <a:srgbClr val="E9FFFF">
                    <a:alpha val="9855"/>
                  </a:srgbClr>
                </a:gs>
                <a:gs pos="71429">
                  <a:srgbClr val="E9FFFF">
                    <a:alpha val="4740"/>
                  </a:srgbClr>
                </a:gs>
                <a:gs pos="85714">
                  <a:srgbClr val="E9FFFF">
                    <a:alpha val="1902"/>
                  </a:srgbClr>
                </a:gs>
                <a:gs pos="100000">
                  <a:srgbClr val="E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8392353">
              <a:off x="835220" y="1584557"/>
              <a:ext cx="198220" cy="104669"/>
            </a:xfrm>
            <a:prstGeom prst="ellipse">
              <a:avLst/>
            </a:prstGeom>
            <a:gradFill>
              <a:gsLst>
                <a:gs pos="0">
                  <a:srgbClr val="683700">
                    <a:alpha val="32968"/>
                  </a:srgbClr>
                </a:gs>
                <a:gs pos="14286">
                  <a:srgbClr val="683700">
                    <a:alpha val="30764"/>
                  </a:srgbClr>
                </a:gs>
                <a:gs pos="28571">
                  <a:srgbClr val="683700">
                    <a:alpha val="24833"/>
                  </a:srgbClr>
                </a:gs>
                <a:gs pos="42857">
                  <a:srgbClr val="683700">
                    <a:alpha val="17075"/>
                  </a:srgbClr>
                </a:gs>
                <a:gs pos="57143">
                  <a:srgbClr val="683700">
                    <a:alpha val="9855"/>
                  </a:srgbClr>
                </a:gs>
                <a:gs pos="71429">
                  <a:srgbClr val="683700">
                    <a:alpha val="4740"/>
                  </a:srgbClr>
                </a:gs>
                <a:gs pos="85714">
                  <a:srgbClr val="683700">
                    <a:alpha val="1902"/>
                  </a:srgbClr>
                </a:gs>
                <a:gs pos="100000">
                  <a:srgbClr val="68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10045874">
              <a:off x="404456" y="2079599"/>
              <a:ext cx="257426" cy="739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10744572">
              <a:off x="1040507" y="1602145"/>
              <a:ext cx="623841" cy="80323"/>
            </a:xfrm>
            <a:prstGeom prst="ellipse">
              <a:avLst/>
            </a:prstGeom>
            <a:gradFill>
              <a:gsLst>
                <a:gs pos="0">
                  <a:srgbClr val="000000">
                    <a:alpha val="20094"/>
                  </a:srgbClr>
                </a:gs>
                <a:gs pos="14286">
                  <a:srgbClr val="000000">
                    <a:alpha val="18631"/>
                  </a:srgbClr>
                </a:gs>
                <a:gs pos="28571">
                  <a:srgbClr val="000000">
                    <a:alpha val="14793"/>
                  </a:srgbClr>
                </a:gs>
                <a:gs pos="42857">
                  <a:srgbClr val="000000">
                    <a:alpha val="9968"/>
                  </a:srgbClr>
                </a:gs>
                <a:gs pos="57143">
                  <a:srgbClr val="000000">
                    <a:alpha val="5652"/>
                  </a:srgbClr>
                </a:gs>
                <a:gs pos="71429">
                  <a:srgbClr val="000000">
                    <a:alpha val="2687"/>
                  </a:srgbClr>
                </a:gs>
                <a:gs pos="85714">
                  <a:srgbClr val="000000">
                    <a:alpha val="1071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-9054442">
              <a:off x="481022" y="3445314"/>
              <a:ext cx="285493" cy="283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3542533">
              <a:off x="1432786" y="1041716"/>
              <a:ext cx="753291" cy="52763"/>
            </a:xfrm>
            <a:prstGeom prst="ellipse">
              <a:avLst/>
            </a:prstGeom>
            <a:gradFill>
              <a:gsLst>
                <a:gs pos="0">
                  <a:srgbClr val="000000">
                    <a:alpha val="30866"/>
                  </a:srgbClr>
                </a:gs>
                <a:gs pos="14286">
                  <a:srgbClr val="000000">
                    <a:alpha val="28771"/>
                  </a:srgbClr>
                </a:gs>
                <a:gs pos="28571">
                  <a:srgbClr val="000000">
                    <a:alpha val="23158"/>
                  </a:srgbClr>
                </a:gs>
                <a:gs pos="42857">
                  <a:srgbClr val="000000">
                    <a:alpha val="15868"/>
                  </a:srgbClr>
                </a:gs>
                <a:gs pos="57143">
                  <a:srgbClr val="000000">
                    <a:alpha val="9130"/>
                  </a:srgbClr>
                </a:gs>
                <a:gs pos="71429">
                  <a:srgbClr val="000000">
                    <a:alpha val="4383"/>
                  </a:srgbClr>
                </a:gs>
                <a:gs pos="85714">
                  <a:srgbClr val="000000">
                    <a:alpha val="1757"/>
                  </a:srgbClr>
                </a:gs>
                <a:gs pos="100000">
                  <a:srgbClr val="0000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7935075">
              <a:off x="2822785" y="108741"/>
              <a:ext cx="450236" cy="156980"/>
            </a:xfrm>
            <a:prstGeom prst="ellipse">
              <a:avLst/>
            </a:prstGeom>
            <a:gradFill>
              <a:gsLst>
                <a:gs pos="0">
                  <a:srgbClr val="000000">
                    <a:alpha val="32807"/>
                  </a:srgbClr>
                </a:gs>
                <a:gs pos="14286">
                  <a:srgbClr val="000000">
                    <a:alpha val="30611"/>
                  </a:srgbClr>
                </a:gs>
                <a:gs pos="28571">
                  <a:srgbClr val="000000">
                    <a:alpha val="24704"/>
                  </a:srgbClr>
                </a:gs>
                <a:gs pos="42857">
                  <a:srgbClr val="000000">
                    <a:alpha val="16982"/>
                  </a:srgbClr>
                </a:gs>
                <a:gs pos="57143">
                  <a:srgbClr val="000000">
                    <a:alpha val="9799"/>
                  </a:srgbClr>
                </a:gs>
                <a:gs pos="71429">
                  <a:srgbClr val="000000">
                    <a:alpha val="4713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10304507">
              <a:off x="509854" y="2120245"/>
              <a:ext cx="489762" cy="186103"/>
            </a:xfrm>
            <a:prstGeom prst="ellipse">
              <a:avLst/>
            </a:prstGeom>
            <a:gradFill>
              <a:gsLst>
                <a:gs pos="0">
                  <a:srgbClr val="000000">
                    <a:alpha val="10347"/>
                  </a:srgbClr>
                </a:gs>
                <a:gs pos="14286">
                  <a:srgbClr val="000000">
                    <a:alpha val="9551"/>
                  </a:srgbClr>
                </a:gs>
                <a:gs pos="28571">
                  <a:srgbClr val="000000">
                    <a:alpha val="7498"/>
                  </a:srgbClr>
                </a:gs>
                <a:gs pos="42857">
                  <a:srgbClr val="000000">
                    <a:alpha val="4984"/>
                  </a:srgbClr>
                </a:gs>
                <a:gs pos="57143">
                  <a:srgbClr val="000000">
                    <a:alpha val="2793"/>
                  </a:srgbClr>
                </a:gs>
                <a:gs pos="71429">
                  <a:srgbClr val="000000">
                    <a:alpha val="1317"/>
                  </a:srgbClr>
                </a:gs>
                <a:gs pos="85714">
                  <a:srgbClr val="000000">
                    <a:alpha val="523"/>
                  </a:srgbClr>
                </a:gs>
                <a:gs pos="100000">
                  <a:srgbClr val="0000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2856746">
              <a:off x="1475142" y="240388"/>
              <a:ext cx="567350" cy="266224"/>
            </a:xfrm>
            <a:prstGeom prst="ellipse">
              <a:avLst/>
            </a:prstGeom>
            <a:gradFill>
              <a:gsLst>
                <a:gs pos="0">
                  <a:srgbClr val="FF0000">
                    <a:alpha val="17270"/>
                  </a:srgbClr>
                </a:gs>
                <a:gs pos="14286">
                  <a:srgbClr val="FF0000">
                    <a:alpha val="15991"/>
                  </a:srgbClr>
                </a:gs>
                <a:gs pos="28571">
                  <a:srgbClr val="FF0000">
                    <a:alpha val="12654"/>
                  </a:srgbClr>
                </a:gs>
                <a:gs pos="42857">
                  <a:srgbClr val="FF0000">
                    <a:alpha val="8492"/>
                  </a:srgbClr>
                </a:gs>
                <a:gs pos="57143">
                  <a:srgbClr val="FF0000">
                    <a:alpha val="4798"/>
                  </a:srgbClr>
                </a:gs>
                <a:gs pos="71429">
                  <a:srgbClr val="FF0000">
                    <a:alpha val="2275"/>
                  </a:srgbClr>
                </a:gs>
                <a:gs pos="85714">
                  <a:srgbClr val="FF0000">
                    <a:alpha val="906"/>
                  </a:srgbClr>
                </a:gs>
                <a:gs pos="100000">
                  <a:srgbClr val="FF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4978340">
              <a:off x="267267" y="1064942"/>
              <a:ext cx="853537" cy="531630"/>
            </a:xfrm>
            <a:prstGeom prst="ellipse">
              <a:avLst/>
            </a:prstGeom>
            <a:gradFill>
              <a:gsLst>
                <a:gs pos="0">
                  <a:srgbClr val="FF9C00">
                    <a:alpha val="32968"/>
                  </a:srgbClr>
                </a:gs>
                <a:gs pos="14286">
                  <a:srgbClr val="FF9C00">
                    <a:alpha val="30764"/>
                  </a:srgbClr>
                </a:gs>
                <a:gs pos="28571">
                  <a:srgbClr val="FF9C00">
                    <a:alpha val="24833"/>
                  </a:srgbClr>
                </a:gs>
                <a:gs pos="42857">
                  <a:srgbClr val="FF9C00">
                    <a:alpha val="17075"/>
                  </a:srgbClr>
                </a:gs>
                <a:gs pos="57143">
                  <a:srgbClr val="FF9C00">
                    <a:alpha val="9855"/>
                  </a:srgbClr>
                </a:gs>
                <a:gs pos="71429">
                  <a:srgbClr val="FF9C00">
                    <a:alpha val="4740"/>
                  </a:srgbClr>
                </a:gs>
                <a:gs pos="85714">
                  <a:srgbClr val="FF9C00">
                    <a:alpha val="1902"/>
                  </a:srgbClr>
                </a:gs>
                <a:gs pos="100000">
                  <a:srgbClr val="FF9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6329512">
              <a:off x="3230464" y="3222852"/>
              <a:ext cx="475897" cy="2078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2896710">
              <a:off x="2187365" y="1880441"/>
              <a:ext cx="112095" cy="55524"/>
            </a:xfrm>
            <a:prstGeom prst="ellipse">
              <a:avLst/>
            </a:prstGeom>
            <a:gradFill>
              <a:gsLst>
                <a:gs pos="0">
                  <a:srgbClr val="000036">
                    <a:alpha val="32968"/>
                  </a:srgbClr>
                </a:gs>
                <a:gs pos="14286">
                  <a:srgbClr val="000036">
                    <a:alpha val="30764"/>
                  </a:srgbClr>
                </a:gs>
                <a:gs pos="28571">
                  <a:srgbClr val="000036">
                    <a:alpha val="24833"/>
                  </a:srgbClr>
                </a:gs>
                <a:gs pos="42857">
                  <a:srgbClr val="000036">
                    <a:alpha val="17075"/>
                  </a:srgbClr>
                </a:gs>
                <a:gs pos="57143">
                  <a:srgbClr val="000036">
                    <a:alpha val="9855"/>
                  </a:srgbClr>
                </a:gs>
                <a:gs pos="71429">
                  <a:srgbClr val="000036">
                    <a:alpha val="4740"/>
                  </a:srgbClr>
                </a:gs>
                <a:gs pos="85714">
                  <a:srgbClr val="000036">
                    <a:alpha val="1902"/>
                  </a:srgbClr>
                </a:gs>
                <a:gs pos="100000">
                  <a:srgbClr val="0000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3421576">
              <a:off x="2181216" y="2452616"/>
              <a:ext cx="246348" cy="194157"/>
            </a:xfrm>
            <a:prstGeom prst="ellipse">
              <a:avLst/>
            </a:prstGeom>
            <a:gradFill>
              <a:gsLst>
                <a:gs pos="0">
                  <a:srgbClr val="D7FF00">
                    <a:alpha val="9116"/>
                  </a:srgbClr>
                </a:gs>
                <a:gs pos="14286">
                  <a:srgbClr val="D7FF00">
                    <a:alpha val="8410"/>
                  </a:srgbClr>
                </a:gs>
                <a:gs pos="28571">
                  <a:srgbClr val="D7FF00">
                    <a:alpha val="6594"/>
                  </a:srgbClr>
                </a:gs>
                <a:gs pos="42857">
                  <a:srgbClr val="D7FF00">
                    <a:alpha val="4376"/>
                  </a:srgbClr>
                </a:gs>
                <a:gs pos="57143">
                  <a:srgbClr val="D7FF00">
                    <a:alpha val="2449"/>
                  </a:srgbClr>
                </a:gs>
                <a:gs pos="71429">
                  <a:srgbClr val="D7FF00">
                    <a:alpha val="1154"/>
                  </a:srgbClr>
                </a:gs>
                <a:gs pos="85714">
                  <a:srgbClr val="D7FF00">
                    <a:alpha val="458"/>
                  </a:srgbClr>
                </a:gs>
                <a:gs pos="100000">
                  <a:srgbClr val="D7FF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3283141">
              <a:off x="770886" y="-42512"/>
              <a:ext cx="519163" cy="164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10424657">
              <a:off x="-112320" y="190036"/>
              <a:ext cx="308520" cy="153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9530998">
              <a:off x="1008668" y="356623"/>
              <a:ext cx="618697" cy="230268"/>
            </a:xfrm>
            <a:prstGeom prst="ellipse">
              <a:avLst/>
            </a:prstGeom>
            <a:gradFill>
              <a:gsLst>
                <a:gs pos="0">
                  <a:srgbClr val="610000">
                    <a:alpha val="32968"/>
                  </a:srgbClr>
                </a:gs>
                <a:gs pos="14286">
                  <a:srgbClr val="610000">
                    <a:alpha val="30764"/>
                  </a:srgbClr>
                </a:gs>
                <a:gs pos="28571">
                  <a:srgbClr val="610000">
                    <a:alpha val="24833"/>
                  </a:srgbClr>
                </a:gs>
                <a:gs pos="42857">
                  <a:srgbClr val="610000">
                    <a:alpha val="17075"/>
                  </a:srgbClr>
                </a:gs>
                <a:gs pos="57143">
                  <a:srgbClr val="610000">
                    <a:alpha val="9855"/>
                  </a:srgbClr>
                </a:gs>
                <a:gs pos="71429">
                  <a:srgbClr val="610000">
                    <a:alpha val="4740"/>
                  </a:srgbClr>
                </a:gs>
                <a:gs pos="85714">
                  <a:srgbClr val="610000">
                    <a:alpha val="1902"/>
                  </a:srgbClr>
                </a:gs>
                <a:gs pos="100000">
                  <a:srgbClr val="6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9914386">
              <a:off x="2287228" y="3006797"/>
              <a:ext cx="490324" cy="141938"/>
            </a:xfrm>
            <a:prstGeom prst="ellipse">
              <a:avLst/>
            </a:prstGeom>
            <a:gradFill>
              <a:gsLst>
                <a:gs pos="0">
                  <a:srgbClr val="2C0000">
                    <a:alpha val="14023"/>
                  </a:srgbClr>
                </a:gs>
                <a:gs pos="14286">
                  <a:srgbClr val="2C0000">
                    <a:alpha val="12966"/>
                  </a:srgbClr>
                </a:gs>
                <a:gs pos="28571">
                  <a:srgbClr val="2C0000">
                    <a:alpha val="10222"/>
                  </a:srgbClr>
                </a:gs>
                <a:gs pos="42857">
                  <a:srgbClr val="2C0000">
                    <a:alpha val="6828"/>
                  </a:srgbClr>
                </a:gs>
                <a:gs pos="57143">
                  <a:srgbClr val="2C0000">
                    <a:alpha val="3843"/>
                  </a:srgbClr>
                </a:gs>
                <a:gs pos="71429">
                  <a:srgbClr val="2C0000">
                    <a:alpha val="1818"/>
                  </a:srgbClr>
                </a:gs>
                <a:gs pos="85714">
                  <a:srgbClr val="2C0000">
                    <a:alpha val="723"/>
                  </a:srgbClr>
                </a:gs>
                <a:gs pos="100000">
                  <a:srgbClr val="2C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7274591">
              <a:off x="308598" y="-173070"/>
              <a:ext cx="671738" cy="433825"/>
            </a:xfrm>
            <a:prstGeom prst="ellipse">
              <a:avLst/>
            </a:prstGeom>
            <a:gradFill>
              <a:gsLst>
                <a:gs pos="0">
                  <a:srgbClr val="FFFF00">
                    <a:alpha val="11966"/>
                  </a:srgbClr>
                </a:gs>
                <a:gs pos="14286">
                  <a:srgbClr val="FFFF00">
                    <a:alpha val="11054"/>
                  </a:srgbClr>
                </a:gs>
                <a:gs pos="28571">
                  <a:srgbClr val="FFFF00">
                    <a:alpha val="8694"/>
                  </a:srgbClr>
                </a:gs>
                <a:gs pos="42857">
                  <a:srgbClr val="FFFF00">
                    <a:alpha val="5791"/>
                  </a:srgbClr>
                </a:gs>
                <a:gs pos="57143">
                  <a:srgbClr val="FFFF00">
                    <a:alpha val="3252"/>
                  </a:srgbClr>
                </a:gs>
                <a:gs pos="71429">
                  <a:srgbClr val="FFFF00">
                    <a:alpha val="1535"/>
                  </a:srgbClr>
                </a:gs>
                <a:gs pos="85714">
                  <a:srgbClr val="FFFF00">
                    <a:alpha val="610"/>
                  </a:srgbClr>
                </a:gs>
                <a:gs pos="100000">
                  <a:srgbClr val="FFFF0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10255206">
              <a:off x="977803" y="1828407"/>
              <a:ext cx="589715" cy="800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9434274">
              <a:off x="2605108" y="2642453"/>
              <a:ext cx="510291" cy="86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6130366">
              <a:off x="3343855" y="2901931"/>
              <a:ext cx="534524" cy="115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-8563559">
              <a:off x="1884459" y="1678005"/>
              <a:ext cx="130614" cy="60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7188510">
              <a:off x="741920" y="245769"/>
              <a:ext cx="485710" cy="138515"/>
            </a:xfrm>
            <a:prstGeom prst="ellipse">
              <a:avLst/>
            </a:prstGeom>
            <a:gradFill>
              <a:gsLst>
                <a:gs pos="0">
                  <a:srgbClr val="FFFFFF">
                    <a:alpha val="32863"/>
                  </a:srgbClr>
                </a:gs>
                <a:gs pos="14286">
                  <a:srgbClr val="FFFFFF">
                    <a:alpha val="30664"/>
                  </a:srgbClr>
                </a:gs>
                <a:gs pos="28571">
                  <a:srgbClr val="FFFFFF">
                    <a:alpha val="24749"/>
                  </a:srgbClr>
                </a:gs>
                <a:gs pos="42857">
                  <a:srgbClr val="FFFFFF">
                    <a:alpha val="17014"/>
                  </a:srgbClr>
                </a:gs>
                <a:gs pos="57143">
                  <a:srgbClr val="FFFFFF">
                    <a:alpha val="9818"/>
                  </a:srgbClr>
                </a:gs>
                <a:gs pos="71429">
                  <a:srgbClr val="FFFFFF">
                    <a:alpha val="4722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8958293">
              <a:off x="187625" y="1320420"/>
              <a:ext cx="736040" cy="251424"/>
            </a:xfrm>
            <a:prstGeom prst="ellipse">
              <a:avLst/>
            </a:prstGeom>
            <a:gradFill>
              <a:gsLst>
                <a:gs pos="0">
                  <a:srgbClr val="490000">
                    <a:alpha val="32968"/>
                  </a:srgbClr>
                </a:gs>
                <a:gs pos="14286">
                  <a:srgbClr val="490000">
                    <a:alpha val="30764"/>
                  </a:srgbClr>
                </a:gs>
                <a:gs pos="28571">
                  <a:srgbClr val="490000">
                    <a:alpha val="24833"/>
                  </a:srgbClr>
                </a:gs>
                <a:gs pos="42857">
                  <a:srgbClr val="490000">
                    <a:alpha val="17075"/>
                  </a:srgbClr>
                </a:gs>
                <a:gs pos="57143">
                  <a:srgbClr val="490000">
                    <a:alpha val="9855"/>
                  </a:srgbClr>
                </a:gs>
                <a:gs pos="71429">
                  <a:srgbClr val="490000">
                    <a:alpha val="4740"/>
                  </a:srgbClr>
                </a:gs>
                <a:gs pos="85714">
                  <a:srgbClr val="490000">
                    <a:alpha val="1902"/>
                  </a:srgbClr>
                </a:gs>
                <a:gs pos="100000">
                  <a:srgbClr val="4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5855684">
              <a:off x="2258168" y="2755927"/>
              <a:ext cx="284768" cy="125124"/>
            </a:xfrm>
            <a:prstGeom prst="ellipse">
              <a:avLst/>
            </a:prstGeom>
            <a:gradFill>
              <a:gsLst>
                <a:gs pos="0">
                  <a:srgbClr val="FF7500">
                    <a:alpha val="32968"/>
                  </a:srgbClr>
                </a:gs>
                <a:gs pos="14286">
                  <a:srgbClr val="FF7500">
                    <a:alpha val="30764"/>
                  </a:srgbClr>
                </a:gs>
                <a:gs pos="28571">
                  <a:srgbClr val="FF7500">
                    <a:alpha val="24833"/>
                  </a:srgbClr>
                </a:gs>
                <a:gs pos="42857">
                  <a:srgbClr val="FF7500">
                    <a:alpha val="17075"/>
                  </a:srgbClr>
                </a:gs>
                <a:gs pos="57143">
                  <a:srgbClr val="FF7500">
                    <a:alpha val="9855"/>
                  </a:srgbClr>
                </a:gs>
                <a:gs pos="71429">
                  <a:srgbClr val="FF7500">
                    <a:alpha val="4740"/>
                  </a:srgbClr>
                </a:gs>
                <a:gs pos="85714">
                  <a:srgbClr val="FF7500">
                    <a:alpha val="1902"/>
                  </a:srgbClr>
                </a:gs>
                <a:gs pos="100000">
                  <a:srgbClr val="FF7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3726041">
              <a:off x="2668422" y="1707025"/>
              <a:ext cx="306333" cy="176620"/>
            </a:xfrm>
            <a:prstGeom prst="ellipse">
              <a:avLst/>
            </a:prstGeom>
            <a:gradFill>
              <a:gsLst>
                <a:gs pos="0">
                  <a:srgbClr val="0070FF">
                    <a:alpha val="19513"/>
                  </a:srgbClr>
                </a:gs>
                <a:gs pos="14286">
                  <a:srgbClr val="0070FF">
                    <a:alpha val="18088"/>
                  </a:srgbClr>
                </a:gs>
                <a:gs pos="28571">
                  <a:srgbClr val="0070FF">
                    <a:alpha val="14351"/>
                  </a:srgbClr>
                </a:gs>
                <a:gs pos="42857">
                  <a:srgbClr val="0070FF">
                    <a:alpha val="9662"/>
                  </a:srgbClr>
                </a:gs>
                <a:gs pos="57143">
                  <a:srgbClr val="0070FF">
                    <a:alpha val="5475"/>
                  </a:srgbClr>
                </a:gs>
                <a:gs pos="71429">
                  <a:srgbClr val="0070FF">
                    <a:alpha val="2601"/>
                  </a:srgbClr>
                </a:gs>
                <a:gs pos="85714">
                  <a:srgbClr val="0070FF">
                    <a:alpha val="1037"/>
                  </a:srgbClr>
                </a:gs>
                <a:gs pos="100000">
                  <a:srgbClr val="0070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4778717">
              <a:off x="2849944" y="605832"/>
              <a:ext cx="653906" cy="1373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4000515">
              <a:off x="2006656" y="3141263"/>
              <a:ext cx="782825" cy="40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7503226">
              <a:off x="856830" y="1568494"/>
              <a:ext cx="588170" cy="227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9588270">
              <a:off x="2519230" y="343859"/>
              <a:ext cx="671831" cy="131761"/>
            </a:xfrm>
            <a:prstGeom prst="ellipse">
              <a:avLst/>
            </a:prstGeom>
            <a:gradFill>
              <a:gsLst>
                <a:gs pos="0">
                  <a:srgbClr val="710000">
                    <a:alpha val="32968"/>
                  </a:srgbClr>
                </a:gs>
                <a:gs pos="14286">
                  <a:srgbClr val="710000">
                    <a:alpha val="30764"/>
                  </a:srgbClr>
                </a:gs>
                <a:gs pos="28571">
                  <a:srgbClr val="710000">
                    <a:alpha val="24833"/>
                  </a:srgbClr>
                </a:gs>
                <a:gs pos="42857">
                  <a:srgbClr val="710000">
                    <a:alpha val="17075"/>
                  </a:srgbClr>
                </a:gs>
                <a:gs pos="57143">
                  <a:srgbClr val="710000">
                    <a:alpha val="9855"/>
                  </a:srgbClr>
                </a:gs>
                <a:gs pos="71429">
                  <a:srgbClr val="710000">
                    <a:alpha val="4740"/>
                  </a:srgbClr>
                </a:gs>
                <a:gs pos="85714">
                  <a:srgbClr val="710000">
                    <a:alpha val="1902"/>
                  </a:srgbClr>
                </a:gs>
                <a:gs pos="100000">
                  <a:srgbClr val="7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5597044">
              <a:off x="1898815" y="180501"/>
              <a:ext cx="237348" cy="206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10770682">
              <a:off x="1299775" y="-82933"/>
              <a:ext cx="437517" cy="165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616667">
              <a:off x="2376816" y="1718225"/>
              <a:ext cx="361079" cy="157988"/>
            </a:xfrm>
            <a:prstGeom prst="ellipse">
              <a:avLst/>
            </a:prstGeom>
            <a:gradFill>
              <a:gsLst>
                <a:gs pos="0">
                  <a:srgbClr val="AB6D00">
                    <a:alpha val="25611"/>
                  </a:srgbClr>
                </a:gs>
                <a:gs pos="14286">
                  <a:srgbClr val="AB6D00">
                    <a:alpha val="23809"/>
                  </a:srgbClr>
                </a:gs>
                <a:gs pos="28571">
                  <a:srgbClr val="AB6D00">
                    <a:alpha val="19034"/>
                  </a:srgbClr>
                </a:gs>
                <a:gs pos="42857">
                  <a:srgbClr val="AB6D00">
                    <a:alpha val="12933"/>
                  </a:srgbClr>
                </a:gs>
                <a:gs pos="57143">
                  <a:srgbClr val="AB6D00">
                    <a:alpha val="7387"/>
                  </a:srgbClr>
                </a:gs>
                <a:gs pos="71429">
                  <a:srgbClr val="AB6D00">
                    <a:alpha val="3528"/>
                  </a:srgbClr>
                </a:gs>
                <a:gs pos="85714">
                  <a:srgbClr val="AB6D00">
                    <a:alpha val="1410"/>
                  </a:srgbClr>
                </a:gs>
                <a:gs pos="100000">
                  <a:srgbClr val="AB6D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10245154">
              <a:off x="2092438" y="2585826"/>
              <a:ext cx="622584" cy="736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9009088">
              <a:off x="1348358" y="730603"/>
              <a:ext cx="688592" cy="274180"/>
            </a:xfrm>
            <a:prstGeom prst="ellipse">
              <a:avLst/>
            </a:prstGeom>
            <a:gradFill>
              <a:gsLst>
                <a:gs pos="0">
                  <a:srgbClr val="FFFF00">
                    <a:alpha val="15630"/>
                  </a:srgbClr>
                </a:gs>
                <a:gs pos="14286">
                  <a:srgbClr val="FFFF00">
                    <a:alpha val="14463"/>
                  </a:srgbClr>
                </a:gs>
                <a:gs pos="28571">
                  <a:srgbClr val="FFFF00">
                    <a:alpha val="11423"/>
                  </a:srgbClr>
                </a:gs>
                <a:gs pos="42857">
                  <a:srgbClr val="FFFF00">
                    <a:alpha val="7648"/>
                  </a:srgbClr>
                </a:gs>
                <a:gs pos="57143">
                  <a:srgbClr val="FFFF00">
                    <a:alpha val="4313"/>
                  </a:srgbClr>
                </a:gs>
                <a:gs pos="71429">
                  <a:srgbClr val="FFFF00">
                    <a:alpha val="2042"/>
                  </a:srgbClr>
                </a:gs>
                <a:gs pos="85714">
                  <a:srgbClr val="FFFF00">
                    <a:alpha val="813"/>
                  </a:srgbClr>
                </a:gs>
                <a:gs pos="100000">
                  <a:srgbClr val="FFFF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9815915">
              <a:off x="1463805" y="3543288"/>
              <a:ext cx="546941" cy="209574"/>
            </a:xfrm>
            <a:prstGeom prst="ellipse">
              <a:avLst/>
            </a:prstGeom>
            <a:gradFill>
              <a:gsLst>
                <a:gs pos="0">
                  <a:srgbClr val="FFFFEF">
                    <a:alpha val="32968"/>
                  </a:srgbClr>
                </a:gs>
                <a:gs pos="14286">
                  <a:srgbClr val="FFFFEF">
                    <a:alpha val="30764"/>
                  </a:srgbClr>
                </a:gs>
                <a:gs pos="28571">
                  <a:srgbClr val="FFFFEF">
                    <a:alpha val="24833"/>
                  </a:srgbClr>
                </a:gs>
                <a:gs pos="42857">
                  <a:srgbClr val="FFFFEF">
                    <a:alpha val="17075"/>
                  </a:srgbClr>
                </a:gs>
                <a:gs pos="57143">
                  <a:srgbClr val="FFFFEF">
                    <a:alpha val="9855"/>
                  </a:srgbClr>
                </a:gs>
                <a:gs pos="71429">
                  <a:srgbClr val="FFFFEF">
                    <a:alpha val="4740"/>
                  </a:srgbClr>
                </a:gs>
                <a:gs pos="85714">
                  <a:srgbClr val="FFFFEF">
                    <a:alpha val="1902"/>
                  </a:srgbClr>
                </a:gs>
                <a:gs pos="100000">
                  <a:srgbClr val="FFFF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4507079">
              <a:off x="1977116" y="3196540"/>
              <a:ext cx="601419" cy="73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9342096">
              <a:off x="2130654" y="2707435"/>
              <a:ext cx="681986" cy="82685"/>
            </a:xfrm>
            <a:prstGeom prst="ellipse">
              <a:avLst/>
            </a:prstGeom>
            <a:gradFill>
              <a:gsLst>
                <a:gs pos="0">
                  <a:srgbClr val="FFB700">
                    <a:alpha val="32968"/>
                  </a:srgbClr>
                </a:gs>
                <a:gs pos="14286">
                  <a:srgbClr val="FFB700">
                    <a:alpha val="30764"/>
                  </a:srgbClr>
                </a:gs>
                <a:gs pos="28571">
                  <a:srgbClr val="FFB700">
                    <a:alpha val="24833"/>
                  </a:srgbClr>
                </a:gs>
                <a:gs pos="42857">
                  <a:srgbClr val="FFB700">
                    <a:alpha val="17075"/>
                  </a:srgbClr>
                </a:gs>
                <a:gs pos="57143">
                  <a:srgbClr val="FFB700">
                    <a:alpha val="9855"/>
                  </a:srgbClr>
                </a:gs>
                <a:gs pos="71429">
                  <a:srgbClr val="FFB700">
                    <a:alpha val="4740"/>
                  </a:srgbClr>
                </a:gs>
                <a:gs pos="85714">
                  <a:srgbClr val="FFB700">
                    <a:alpha val="1902"/>
                  </a:srgbClr>
                </a:gs>
                <a:gs pos="100000">
                  <a:srgbClr val="FFB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155932">
              <a:off x="2124881" y="2815978"/>
              <a:ext cx="605530" cy="77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-8322896">
              <a:off x="2416753" y="2034893"/>
              <a:ext cx="234537" cy="69699"/>
            </a:xfrm>
            <a:prstGeom prst="ellipse">
              <a:avLst/>
            </a:prstGeom>
            <a:gradFill>
              <a:gsLst>
                <a:gs pos="0">
                  <a:srgbClr val="00007B">
                    <a:alpha val="32968"/>
                  </a:srgbClr>
                </a:gs>
                <a:gs pos="14286">
                  <a:srgbClr val="00007B">
                    <a:alpha val="30764"/>
                  </a:srgbClr>
                </a:gs>
                <a:gs pos="28571">
                  <a:srgbClr val="00007B">
                    <a:alpha val="24833"/>
                  </a:srgbClr>
                </a:gs>
                <a:gs pos="42857">
                  <a:srgbClr val="00007B">
                    <a:alpha val="17075"/>
                  </a:srgbClr>
                </a:gs>
                <a:gs pos="57143">
                  <a:srgbClr val="00007B">
                    <a:alpha val="9855"/>
                  </a:srgbClr>
                </a:gs>
                <a:gs pos="71429">
                  <a:srgbClr val="00007B">
                    <a:alpha val="4740"/>
                  </a:srgbClr>
                </a:gs>
                <a:gs pos="85714">
                  <a:srgbClr val="00007B">
                    <a:alpha val="1902"/>
                  </a:srgbClr>
                </a:gs>
                <a:gs pos="100000">
                  <a:srgbClr val="00007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8759390">
              <a:off x="2293284" y="1324366"/>
              <a:ext cx="615567" cy="100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2846679">
              <a:off x="1755707" y="3301973"/>
              <a:ext cx="734127" cy="126807"/>
            </a:xfrm>
            <a:prstGeom prst="ellipse">
              <a:avLst/>
            </a:prstGeom>
            <a:gradFill>
              <a:gsLst>
                <a:gs pos="0">
                  <a:srgbClr val="360000">
                    <a:alpha val="32968"/>
                  </a:srgbClr>
                </a:gs>
                <a:gs pos="14286">
                  <a:srgbClr val="360000">
                    <a:alpha val="30764"/>
                  </a:srgbClr>
                </a:gs>
                <a:gs pos="28571">
                  <a:srgbClr val="360000">
                    <a:alpha val="24833"/>
                  </a:srgbClr>
                </a:gs>
                <a:gs pos="42857">
                  <a:srgbClr val="360000">
                    <a:alpha val="17075"/>
                  </a:srgbClr>
                </a:gs>
                <a:gs pos="57143">
                  <a:srgbClr val="360000">
                    <a:alpha val="9855"/>
                  </a:srgbClr>
                </a:gs>
                <a:gs pos="71429">
                  <a:srgbClr val="360000">
                    <a:alpha val="4740"/>
                  </a:srgbClr>
                </a:gs>
                <a:gs pos="85714">
                  <a:srgbClr val="360000">
                    <a:alpha val="1902"/>
                  </a:srgbClr>
                </a:gs>
                <a:gs pos="100000">
                  <a:srgbClr val="3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6248820">
              <a:off x="953673" y="526213"/>
              <a:ext cx="504510" cy="390898"/>
            </a:xfrm>
            <a:prstGeom prst="ellipse">
              <a:avLst/>
            </a:prstGeom>
            <a:gradFill>
              <a:gsLst>
                <a:gs pos="0">
                  <a:srgbClr val="00FF00">
                    <a:alpha val="21248"/>
                  </a:srgbClr>
                </a:gs>
                <a:gs pos="14286">
                  <a:srgbClr val="00FF00">
                    <a:alpha val="19711"/>
                  </a:srgbClr>
                </a:gs>
                <a:gs pos="28571">
                  <a:srgbClr val="00FF00">
                    <a:alpha val="15672"/>
                  </a:srgbClr>
                </a:gs>
                <a:gs pos="42857">
                  <a:srgbClr val="00FF00">
                    <a:alpha val="10579"/>
                  </a:srgbClr>
                </a:gs>
                <a:gs pos="57143">
                  <a:srgbClr val="00FF00">
                    <a:alpha val="6007"/>
                  </a:srgbClr>
                </a:gs>
                <a:gs pos="71429">
                  <a:srgbClr val="00FF00">
                    <a:alpha val="2858"/>
                  </a:srgbClr>
                </a:gs>
                <a:gs pos="85714">
                  <a:srgbClr val="00FF00">
                    <a:alpha val="1140"/>
                  </a:srgbClr>
                </a:gs>
                <a:gs pos="100000">
                  <a:srgbClr val="00FF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5510053">
              <a:off x="2164964" y="3251967"/>
              <a:ext cx="385169" cy="66226"/>
            </a:xfrm>
            <a:prstGeom prst="ellipse">
              <a:avLst/>
            </a:prstGeom>
            <a:gradFill>
              <a:gsLst>
                <a:gs pos="0">
                  <a:srgbClr val="320000">
                    <a:alpha val="29454"/>
                  </a:srgbClr>
                </a:gs>
                <a:gs pos="14286">
                  <a:srgbClr val="320000">
                    <a:alpha val="27435"/>
                  </a:srgbClr>
                </a:gs>
                <a:gs pos="28571">
                  <a:srgbClr val="320000">
                    <a:alpha val="22042"/>
                  </a:srgbClr>
                </a:gs>
                <a:gs pos="42857">
                  <a:srgbClr val="320000">
                    <a:alpha val="15068"/>
                  </a:srgbClr>
                </a:gs>
                <a:gs pos="57143">
                  <a:srgbClr val="320000">
                    <a:alpha val="8652"/>
                  </a:srgbClr>
                </a:gs>
                <a:gs pos="71429">
                  <a:srgbClr val="320000">
                    <a:alpha val="4148"/>
                  </a:srgbClr>
                </a:gs>
                <a:gs pos="85714">
                  <a:srgbClr val="320000">
                    <a:alpha val="1661"/>
                  </a:srgbClr>
                </a:gs>
                <a:gs pos="100000">
                  <a:srgbClr val="32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5528440">
              <a:off x="3157827" y="2011287"/>
              <a:ext cx="666578" cy="126971"/>
            </a:xfrm>
            <a:prstGeom prst="ellipse">
              <a:avLst/>
            </a:prstGeom>
            <a:gradFill>
              <a:gsLst>
                <a:gs pos="0">
                  <a:srgbClr val="FFFF00">
                    <a:alpha val="18341"/>
                  </a:srgbClr>
                </a:gs>
                <a:gs pos="14286">
                  <a:srgbClr val="FFFF00">
                    <a:alpha val="16992"/>
                  </a:srgbClr>
                </a:gs>
                <a:gs pos="28571">
                  <a:srgbClr val="FFFF00">
                    <a:alpha val="13463"/>
                  </a:srgbClr>
                </a:gs>
                <a:gs pos="42857">
                  <a:srgbClr val="FFFF00">
                    <a:alpha val="9049"/>
                  </a:srgbClr>
                </a:gs>
                <a:gs pos="57143">
                  <a:srgbClr val="FFFF00">
                    <a:alpha val="5120"/>
                  </a:srgbClr>
                </a:gs>
                <a:gs pos="71429">
                  <a:srgbClr val="FFFF00">
                    <a:alpha val="2430"/>
                  </a:srgbClr>
                </a:gs>
                <a:gs pos="85714">
                  <a:srgbClr val="FFFF00">
                    <a:alpha val="968"/>
                  </a:srgbClr>
                </a:gs>
                <a:gs pos="100000">
                  <a:srgbClr val="FFFF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4703812">
              <a:off x="-199471" y="1444258"/>
              <a:ext cx="529629" cy="321728"/>
            </a:xfrm>
            <a:prstGeom prst="ellipse">
              <a:avLst/>
            </a:prstGeom>
            <a:gradFill>
              <a:gsLst>
                <a:gs pos="0">
                  <a:srgbClr val="FFFF00">
                    <a:alpha val="21973"/>
                  </a:srgbClr>
                </a:gs>
                <a:gs pos="14286">
                  <a:srgbClr val="FFFF00">
                    <a:alpha val="20392"/>
                  </a:srgbClr>
                </a:gs>
                <a:gs pos="28571">
                  <a:srgbClr val="FFFF00">
                    <a:alpha val="16228"/>
                  </a:srgbClr>
                </a:gs>
                <a:gs pos="42857">
                  <a:srgbClr val="FFFF00">
                    <a:alpha val="10965"/>
                  </a:srgbClr>
                </a:gs>
                <a:gs pos="57143">
                  <a:srgbClr val="FFFF00">
                    <a:alpha val="6233"/>
                  </a:srgbClr>
                </a:gs>
                <a:gs pos="71429">
                  <a:srgbClr val="FFFF00">
                    <a:alpha val="2968"/>
                  </a:srgbClr>
                </a:gs>
                <a:gs pos="85714">
                  <a:srgbClr val="FFFF00">
                    <a:alpha val="1184"/>
                  </a:srgbClr>
                </a:gs>
                <a:gs pos="100000">
                  <a:srgbClr val="FFFF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592193">
              <a:off x="3116511" y="1350381"/>
              <a:ext cx="418598" cy="59593"/>
            </a:xfrm>
            <a:prstGeom prst="ellipse">
              <a:avLst/>
            </a:prstGeom>
            <a:gradFill>
              <a:gsLst>
                <a:gs pos="0">
                  <a:srgbClr val="002CFF">
                    <a:alpha val="32968"/>
                  </a:srgbClr>
                </a:gs>
                <a:gs pos="14286">
                  <a:srgbClr val="002CFF">
                    <a:alpha val="30764"/>
                  </a:srgbClr>
                </a:gs>
                <a:gs pos="28571">
                  <a:srgbClr val="002CFF">
                    <a:alpha val="24833"/>
                  </a:srgbClr>
                </a:gs>
                <a:gs pos="42857">
                  <a:srgbClr val="002CFF">
                    <a:alpha val="17075"/>
                  </a:srgbClr>
                </a:gs>
                <a:gs pos="57143">
                  <a:srgbClr val="002CFF">
                    <a:alpha val="9855"/>
                  </a:srgbClr>
                </a:gs>
                <a:gs pos="71429">
                  <a:srgbClr val="002CFF">
                    <a:alpha val="4740"/>
                  </a:srgbClr>
                </a:gs>
                <a:gs pos="85714">
                  <a:srgbClr val="002CFF">
                    <a:alpha val="1902"/>
                  </a:srgbClr>
                </a:gs>
                <a:gs pos="100000">
                  <a:srgbClr val="002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8257998">
              <a:off x="1088241" y="3078014"/>
              <a:ext cx="442823" cy="263658"/>
            </a:xfrm>
            <a:prstGeom prst="ellipse">
              <a:avLst/>
            </a:prstGeom>
            <a:gradFill>
              <a:gsLst>
                <a:gs pos="0">
                  <a:srgbClr val="0061FF">
                    <a:alpha val="5377"/>
                  </a:srgbClr>
                </a:gs>
                <a:gs pos="14286">
                  <a:srgbClr val="0061FF">
                    <a:alpha val="4953"/>
                  </a:srgbClr>
                </a:gs>
                <a:gs pos="28571">
                  <a:srgbClr val="0061FF">
                    <a:alpha val="3868"/>
                  </a:srgbClr>
                </a:gs>
                <a:gs pos="42857">
                  <a:srgbClr val="0061FF">
                    <a:alpha val="2554"/>
                  </a:srgbClr>
                </a:gs>
                <a:gs pos="57143">
                  <a:srgbClr val="0061FF">
                    <a:alpha val="1423"/>
                  </a:srgbClr>
                </a:gs>
                <a:gs pos="71429">
                  <a:srgbClr val="0061FF">
                    <a:alpha val="669"/>
                  </a:srgbClr>
                </a:gs>
                <a:gs pos="85714">
                  <a:srgbClr val="0061FF">
                    <a:alpha val="265"/>
                  </a:srgbClr>
                </a:gs>
                <a:gs pos="100000">
                  <a:srgbClr val="0061FF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7647750">
              <a:off x="1930034" y="2517566"/>
              <a:ext cx="376854" cy="144907"/>
            </a:xfrm>
            <a:prstGeom prst="ellipse">
              <a:avLst/>
            </a:prstGeom>
            <a:gradFill>
              <a:gsLst>
                <a:gs pos="0">
                  <a:srgbClr val="953700">
                    <a:alpha val="32968"/>
                  </a:srgbClr>
                </a:gs>
                <a:gs pos="14286">
                  <a:srgbClr val="953700">
                    <a:alpha val="30764"/>
                  </a:srgbClr>
                </a:gs>
                <a:gs pos="28571">
                  <a:srgbClr val="953700">
                    <a:alpha val="24833"/>
                  </a:srgbClr>
                </a:gs>
                <a:gs pos="42857">
                  <a:srgbClr val="953700">
                    <a:alpha val="17075"/>
                  </a:srgbClr>
                </a:gs>
                <a:gs pos="57143">
                  <a:srgbClr val="953700">
                    <a:alpha val="9855"/>
                  </a:srgbClr>
                </a:gs>
                <a:gs pos="71429">
                  <a:srgbClr val="953700">
                    <a:alpha val="4740"/>
                  </a:srgbClr>
                </a:gs>
                <a:gs pos="85714">
                  <a:srgbClr val="953700">
                    <a:alpha val="1902"/>
                  </a:srgbClr>
                </a:gs>
                <a:gs pos="100000">
                  <a:srgbClr val="95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-9927189">
              <a:off x="1417140" y="3019027"/>
              <a:ext cx="218558" cy="89504"/>
            </a:xfrm>
            <a:prstGeom prst="ellipse">
              <a:avLst/>
            </a:prstGeom>
            <a:gradFill>
              <a:gsLst>
                <a:gs pos="0">
                  <a:srgbClr val="000092">
                    <a:alpha val="32968"/>
                  </a:srgbClr>
                </a:gs>
                <a:gs pos="14286">
                  <a:srgbClr val="000092">
                    <a:alpha val="30764"/>
                  </a:srgbClr>
                </a:gs>
                <a:gs pos="28571">
                  <a:srgbClr val="000092">
                    <a:alpha val="24833"/>
                  </a:srgbClr>
                </a:gs>
                <a:gs pos="42857">
                  <a:srgbClr val="000092">
                    <a:alpha val="17075"/>
                  </a:srgbClr>
                </a:gs>
                <a:gs pos="57143">
                  <a:srgbClr val="000092">
                    <a:alpha val="9855"/>
                  </a:srgbClr>
                </a:gs>
                <a:gs pos="71429">
                  <a:srgbClr val="000092">
                    <a:alpha val="4740"/>
                  </a:srgbClr>
                </a:gs>
                <a:gs pos="85714">
                  <a:srgbClr val="000092">
                    <a:alpha val="1902"/>
                  </a:srgbClr>
                </a:gs>
                <a:gs pos="100000">
                  <a:srgbClr val="00009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5527838">
              <a:off x="808871" y="2977769"/>
              <a:ext cx="536601" cy="287297"/>
            </a:xfrm>
            <a:prstGeom prst="ellipse">
              <a:avLst/>
            </a:prstGeom>
            <a:gradFill>
              <a:gsLst>
                <a:gs pos="0">
                  <a:srgbClr val="FFFF00">
                    <a:alpha val="8766"/>
                  </a:srgbClr>
                </a:gs>
                <a:gs pos="14286">
                  <a:srgbClr val="FFFF00">
                    <a:alpha val="8086"/>
                  </a:srgbClr>
                </a:gs>
                <a:gs pos="28571">
                  <a:srgbClr val="FFFF00">
                    <a:alpha val="6337"/>
                  </a:srgbClr>
                </a:gs>
                <a:gs pos="42857">
                  <a:srgbClr val="FFFF00">
                    <a:alpha val="4203"/>
                  </a:srgbClr>
                </a:gs>
                <a:gs pos="57143">
                  <a:srgbClr val="FFFF00">
                    <a:alpha val="2351"/>
                  </a:srgbClr>
                </a:gs>
                <a:gs pos="71429">
                  <a:srgbClr val="FFFF00">
                    <a:alpha val="1108"/>
                  </a:srgbClr>
                </a:gs>
                <a:gs pos="85714">
                  <a:srgbClr val="FFFF00">
                    <a:alpha val="439"/>
                  </a:srgbClr>
                </a:gs>
                <a:gs pos="100000">
                  <a:srgbClr val="FFFF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7697891">
              <a:off x="505883" y="2080853"/>
              <a:ext cx="491890" cy="194582"/>
            </a:xfrm>
            <a:prstGeom prst="ellipse">
              <a:avLst/>
            </a:prstGeom>
            <a:gradFill>
              <a:gsLst>
                <a:gs pos="0">
                  <a:srgbClr val="FFFF00">
                    <a:alpha val="4053"/>
                  </a:srgbClr>
                </a:gs>
                <a:gs pos="14286">
                  <a:srgbClr val="FFFF00">
                    <a:alpha val="3732"/>
                  </a:srgbClr>
                </a:gs>
                <a:gs pos="28571">
                  <a:srgbClr val="FFFF00">
                    <a:alpha val="2910"/>
                  </a:srgbClr>
                </a:gs>
                <a:gs pos="42857">
                  <a:srgbClr val="FFFF00">
                    <a:alpha val="1918"/>
                  </a:srgbClr>
                </a:gs>
                <a:gs pos="57143">
                  <a:srgbClr val="FFFF00">
                    <a:alpha val="1067"/>
                  </a:srgbClr>
                </a:gs>
                <a:gs pos="71429">
                  <a:srgbClr val="FFFF00">
                    <a:alpha val="501"/>
                  </a:srgbClr>
                </a:gs>
                <a:gs pos="85714">
                  <a:srgbClr val="FFFF00">
                    <a:alpha val="198"/>
                  </a:srgbClr>
                </a:gs>
                <a:gs pos="100000">
                  <a:srgbClr val="FFFF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3805980">
              <a:off x="1798013" y="83371"/>
              <a:ext cx="376406" cy="133836"/>
            </a:xfrm>
            <a:prstGeom prst="ellipse">
              <a:avLst/>
            </a:prstGeom>
            <a:gradFill>
              <a:gsLst>
                <a:gs pos="0">
                  <a:srgbClr val="FF8A00">
                    <a:alpha val="15349"/>
                  </a:srgbClr>
                </a:gs>
                <a:gs pos="14286">
                  <a:srgbClr val="FF8A00">
                    <a:alpha val="14200"/>
                  </a:srgbClr>
                </a:gs>
                <a:gs pos="28571">
                  <a:srgbClr val="FF8A00">
                    <a:alpha val="11212"/>
                  </a:srgbClr>
                </a:gs>
                <a:gs pos="42857">
                  <a:srgbClr val="FF8A00">
                    <a:alpha val="7503"/>
                  </a:srgbClr>
                </a:gs>
                <a:gs pos="57143">
                  <a:srgbClr val="FF8A00">
                    <a:alpha val="4230"/>
                  </a:srgbClr>
                </a:gs>
                <a:gs pos="71429">
                  <a:srgbClr val="FF8A00">
                    <a:alpha val="2003"/>
                  </a:srgbClr>
                </a:gs>
                <a:gs pos="85714">
                  <a:srgbClr val="FF8A00">
                    <a:alpha val="797"/>
                  </a:srgbClr>
                </a:gs>
                <a:gs pos="100000">
                  <a:srgbClr val="FF8A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9155943">
              <a:off x="2088279" y="1675450"/>
              <a:ext cx="177460" cy="589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6818959">
              <a:off x="-68586" y="690282"/>
              <a:ext cx="370628" cy="41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655234">
              <a:off x="2937993" y="3593691"/>
              <a:ext cx="472177" cy="106511"/>
            </a:xfrm>
            <a:prstGeom prst="ellipse">
              <a:avLst/>
            </a:prstGeom>
            <a:gradFill>
              <a:gsLst>
                <a:gs pos="0">
                  <a:srgbClr val="5EFFE6">
                    <a:alpha val="3492"/>
                  </a:srgbClr>
                </a:gs>
                <a:gs pos="14286">
                  <a:srgbClr val="5EFFE6">
                    <a:alpha val="3214"/>
                  </a:srgbClr>
                </a:gs>
                <a:gs pos="28571">
                  <a:srgbClr val="5EFFE6">
                    <a:alpha val="2505"/>
                  </a:srgbClr>
                </a:gs>
                <a:gs pos="42857">
                  <a:srgbClr val="5EFFE6">
                    <a:alpha val="1650"/>
                  </a:srgbClr>
                </a:gs>
                <a:gs pos="57143">
                  <a:srgbClr val="5EFFE6">
                    <a:alpha val="918"/>
                  </a:srgbClr>
                </a:gs>
                <a:gs pos="71429">
                  <a:srgbClr val="5EFFE6">
                    <a:alpha val="431"/>
                  </a:srgbClr>
                </a:gs>
                <a:gs pos="85714">
                  <a:srgbClr val="5EFFE6">
                    <a:alpha val="171"/>
                  </a:srgbClr>
                </a:gs>
                <a:gs pos="100000">
                  <a:srgbClr val="5EFFE6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3766838">
              <a:off x="2079887" y="2367001"/>
              <a:ext cx="312124" cy="993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-10246235">
              <a:off x="2775936" y="3297848"/>
              <a:ext cx="505501" cy="414476"/>
            </a:xfrm>
            <a:prstGeom prst="ellipse">
              <a:avLst/>
            </a:prstGeom>
            <a:gradFill>
              <a:gsLst>
                <a:gs pos="0">
                  <a:srgbClr val="00FF00">
                    <a:alpha val="3270"/>
                  </a:srgbClr>
                </a:gs>
                <a:gs pos="14286">
                  <a:srgbClr val="00FF00">
                    <a:alpha val="3010"/>
                  </a:srgbClr>
                </a:gs>
                <a:gs pos="28571">
                  <a:srgbClr val="00FF00">
                    <a:alpha val="2345"/>
                  </a:srgbClr>
                </a:gs>
                <a:gs pos="42857">
                  <a:srgbClr val="00FF00">
                    <a:alpha val="1544"/>
                  </a:srgbClr>
                </a:gs>
                <a:gs pos="57143">
                  <a:srgbClr val="00FF00">
                    <a:alpha val="859"/>
                  </a:srgbClr>
                </a:gs>
                <a:gs pos="71429">
                  <a:srgbClr val="00FF00">
                    <a:alpha val="403"/>
                  </a:srgbClr>
                </a:gs>
                <a:gs pos="85714">
                  <a:srgbClr val="00FF00">
                    <a:alpha val="160"/>
                  </a:srgbClr>
                </a:gs>
                <a:gs pos="100000">
                  <a:srgbClr val="00FF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6415639">
              <a:off x="921282" y="1384645"/>
              <a:ext cx="715025" cy="458287"/>
            </a:xfrm>
            <a:prstGeom prst="ellipse">
              <a:avLst/>
            </a:prstGeom>
            <a:gradFill>
              <a:gsLst>
                <a:gs pos="0">
                  <a:srgbClr val="FF9800">
                    <a:alpha val="32968"/>
                  </a:srgbClr>
                </a:gs>
                <a:gs pos="14286">
                  <a:srgbClr val="FF9800">
                    <a:alpha val="30764"/>
                  </a:srgbClr>
                </a:gs>
                <a:gs pos="28571">
                  <a:srgbClr val="FF9800">
                    <a:alpha val="24833"/>
                  </a:srgbClr>
                </a:gs>
                <a:gs pos="42857">
                  <a:srgbClr val="FF9800">
                    <a:alpha val="17075"/>
                  </a:srgbClr>
                </a:gs>
                <a:gs pos="57143">
                  <a:srgbClr val="FF9800">
                    <a:alpha val="9855"/>
                  </a:srgbClr>
                </a:gs>
                <a:gs pos="71429">
                  <a:srgbClr val="FF9800">
                    <a:alpha val="4740"/>
                  </a:srgbClr>
                </a:gs>
                <a:gs pos="85714">
                  <a:srgbClr val="FF9800">
                    <a:alpha val="1902"/>
                  </a:srgbClr>
                </a:gs>
                <a:gs pos="100000">
                  <a:srgbClr val="FF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4190542">
              <a:off x="2763129" y="-30311"/>
              <a:ext cx="675831" cy="203765"/>
            </a:xfrm>
            <a:prstGeom prst="ellipse">
              <a:avLst/>
            </a:prstGeom>
            <a:gradFill>
              <a:gsLst>
                <a:gs pos="0">
                  <a:srgbClr val="F5FFFF">
                    <a:alpha val="32968"/>
                  </a:srgbClr>
                </a:gs>
                <a:gs pos="14286">
                  <a:srgbClr val="F5FFFF">
                    <a:alpha val="30764"/>
                  </a:srgbClr>
                </a:gs>
                <a:gs pos="28571">
                  <a:srgbClr val="F5FFFF">
                    <a:alpha val="24833"/>
                  </a:srgbClr>
                </a:gs>
                <a:gs pos="42857">
                  <a:srgbClr val="F5FFFF">
                    <a:alpha val="17075"/>
                  </a:srgbClr>
                </a:gs>
                <a:gs pos="57143">
                  <a:srgbClr val="F5FFFF">
                    <a:alpha val="9855"/>
                  </a:srgbClr>
                </a:gs>
                <a:gs pos="71429">
                  <a:srgbClr val="F5FFFF">
                    <a:alpha val="4740"/>
                  </a:srgbClr>
                </a:gs>
                <a:gs pos="85714">
                  <a:srgbClr val="F5FFFF">
                    <a:alpha val="1902"/>
                  </a:srgbClr>
                </a:gs>
                <a:gs pos="100000">
                  <a:srgbClr val="F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4305904">
              <a:off x="1484607" y="2507257"/>
              <a:ext cx="205967" cy="68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-10351722">
              <a:off x="2434588" y="70901"/>
              <a:ext cx="559619" cy="52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7161645">
              <a:off x="71033" y="2939858"/>
              <a:ext cx="495199" cy="171177"/>
            </a:xfrm>
            <a:prstGeom prst="ellipse">
              <a:avLst/>
            </a:prstGeom>
            <a:gradFill>
              <a:gsLst>
                <a:gs pos="0">
                  <a:srgbClr val="550000">
                    <a:alpha val="32968"/>
                  </a:srgbClr>
                </a:gs>
                <a:gs pos="14286">
                  <a:srgbClr val="550000">
                    <a:alpha val="30764"/>
                  </a:srgbClr>
                </a:gs>
                <a:gs pos="28571">
                  <a:srgbClr val="550000">
                    <a:alpha val="24833"/>
                  </a:srgbClr>
                </a:gs>
                <a:gs pos="42857">
                  <a:srgbClr val="550000">
                    <a:alpha val="17075"/>
                  </a:srgbClr>
                </a:gs>
                <a:gs pos="57143">
                  <a:srgbClr val="550000">
                    <a:alpha val="9855"/>
                  </a:srgbClr>
                </a:gs>
                <a:gs pos="71429">
                  <a:srgbClr val="550000">
                    <a:alpha val="4740"/>
                  </a:srgbClr>
                </a:gs>
                <a:gs pos="85714">
                  <a:srgbClr val="550000">
                    <a:alpha val="1902"/>
                  </a:srgbClr>
                </a:gs>
                <a:gs pos="100000">
                  <a:srgbClr val="5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8557304">
              <a:off x="2950157" y="725783"/>
              <a:ext cx="338439" cy="171448"/>
            </a:xfrm>
            <a:prstGeom prst="ellipse">
              <a:avLst/>
            </a:prstGeom>
            <a:gradFill>
              <a:gsLst>
                <a:gs pos="0">
                  <a:srgbClr val="FF7300">
                    <a:alpha val="21490"/>
                  </a:srgbClr>
                </a:gs>
                <a:gs pos="14286">
                  <a:srgbClr val="FF7300">
                    <a:alpha val="19938"/>
                  </a:srgbClr>
                </a:gs>
                <a:gs pos="28571">
                  <a:srgbClr val="FF7300">
                    <a:alpha val="15858"/>
                  </a:srgbClr>
                </a:gs>
                <a:gs pos="42857">
                  <a:srgbClr val="FF7300">
                    <a:alpha val="10707"/>
                  </a:srgbClr>
                </a:gs>
                <a:gs pos="57143">
                  <a:srgbClr val="FF7300">
                    <a:alpha val="6082"/>
                  </a:srgbClr>
                </a:gs>
                <a:gs pos="71429">
                  <a:srgbClr val="FF7300">
                    <a:alpha val="2895"/>
                  </a:srgbClr>
                </a:gs>
                <a:gs pos="85714">
                  <a:srgbClr val="FF7300">
                    <a:alpha val="1155"/>
                  </a:srgbClr>
                </a:gs>
                <a:gs pos="100000">
                  <a:srgbClr val="FF73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10246722">
              <a:off x="2234640" y="294237"/>
              <a:ext cx="323803" cy="415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6378630">
              <a:off x="1760322" y="2993919"/>
              <a:ext cx="614745" cy="179765"/>
            </a:xfrm>
            <a:prstGeom prst="ellipse">
              <a:avLst/>
            </a:prstGeom>
            <a:gradFill>
              <a:gsLst>
                <a:gs pos="0">
                  <a:srgbClr val="390000">
                    <a:alpha val="32968"/>
                  </a:srgbClr>
                </a:gs>
                <a:gs pos="14286">
                  <a:srgbClr val="390000">
                    <a:alpha val="30764"/>
                  </a:srgbClr>
                </a:gs>
                <a:gs pos="28571">
                  <a:srgbClr val="390000">
                    <a:alpha val="24833"/>
                  </a:srgbClr>
                </a:gs>
                <a:gs pos="42857">
                  <a:srgbClr val="390000">
                    <a:alpha val="17075"/>
                  </a:srgbClr>
                </a:gs>
                <a:gs pos="57143">
                  <a:srgbClr val="390000">
                    <a:alpha val="9855"/>
                  </a:srgbClr>
                </a:gs>
                <a:gs pos="71429">
                  <a:srgbClr val="390000">
                    <a:alpha val="4740"/>
                  </a:srgbClr>
                </a:gs>
                <a:gs pos="85714">
                  <a:srgbClr val="390000">
                    <a:alpha val="1902"/>
                  </a:srgbClr>
                </a:gs>
                <a:gs pos="100000">
                  <a:srgbClr val="3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-8331628">
              <a:off x="2045464" y="1743193"/>
              <a:ext cx="245483" cy="43838"/>
            </a:xfrm>
            <a:prstGeom prst="ellipse">
              <a:avLst/>
            </a:prstGeom>
            <a:gradFill>
              <a:gsLst>
                <a:gs pos="0">
                  <a:srgbClr val="FFFF00">
                    <a:alpha val="16375"/>
                  </a:srgbClr>
                </a:gs>
                <a:gs pos="14286">
                  <a:srgbClr val="FFFF00">
                    <a:alpha val="15157"/>
                  </a:srgbClr>
                </a:gs>
                <a:gs pos="28571">
                  <a:srgbClr val="FFFF00">
                    <a:alpha val="11981"/>
                  </a:srgbClr>
                </a:gs>
                <a:gs pos="42857">
                  <a:srgbClr val="FFFF00">
                    <a:alpha val="8030"/>
                  </a:srgbClr>
                </a:gs>
                <a:gs pos="57143">
                  <a:srgbClr val="FFFF00">
                    <a:alpha val="4532"/>
                  </a:srgbClr>
                </a:gs>
                <a:gs pos="71429">
                  <a:srgbClr val="FFFF00">
                    <a:alpha val="2148"/>
                  </a:srgbClr>
                </a:gs>
                <a:gs pos="85714">
                  <a:srgbClr val="FFFF00">
                    <a:alpha val="855"/>
                  </a:srgbClr>
                </a:gs>
                <a:gs pos="100000">
                  <a:srgbClr val="FFFF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7487733">
              <a:off x="2593933" y="2772856"/>
              <a:ext cx="795394" cy="185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9495653">
              <a:off x="615151" y="3369109"/>
              <a:ext cx="390100" cy="104377"/>
            </a:xfrm>
            <a:prstGeom prst="ellipse">
              <a:avLst/>
            </a:prstGeom>
            <a:gradFill>
              <a:gsLst>
                <a:gs pos="0">
                  <a:srgbClr val="F9FFFF">
                    <a:alpha val="30118"/>
                  </a:srgbClr>
                </a:gs>
                <a:gs pos="14286">
                  <a:srgbClr val="F9FFFF">
                    <a:alpha val="28063"/>
                  </a:srgbClr>
                </a:gs>
                <a:gs pos="28571">
                  <a:srgbClr val="F9FFFF">
                    <a:alpha val="22566"/>
                  </a:srgbClr>
                </a:gs>
                <a:gs pos="42857">
                  <a:srgbClr val="F9FFFF">
                    <a:alpha val="15443"/>
                  </a:srgbClr>
                </a:gs>
                <a:gs pos="57143">
                  <a:srgbClr val="F9FFFF">
                    <a:alpha val="8876"/>
                  </a:srgbClr>
                </a:gs>
                <a:gs pos="71429">
                  <a:srgbClr val="F9FFFF">
                    <a:alpha val="4258"/>
                  </a:srgbClr>
                </a:gs>
                <a:gs pos="85714">
                  <a:srgbClr val="F9FFFF">
                    <a:alpha val="1706"/>
                  </a:srgbClr>
                </a:gs>
                <a:gs pos="100000">
                  <a:srgbClr val="F9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4146238">
              <a:off x="979187" y="2977278"/>
              <a:ext cx="601254" cy="106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9779454">
              <a:off x="883683" y="286869"/>
              <a:ext cx="510092" cy="122291"/>
            </a:xfrm>
            <a:prstGeom prst="ellipse">
              <a:avLst/>
            </a:prstGeom>
            <a:gradFill>
              <a:gsLst>
                <a:gs pos="0">
                  <a:srgbClr val="724600">
                    <a:alpha val="22838"/>
                  </a:srgbClr>
                </a:gs>
                <a:gs pos="14286">
                  <a:srgbClr val="724600">
                    <a:alpha val="21203"/>
                  </a:srgbClr>
                </a:gs>
                <a:gs pos="28571">
                  <a:srgbClr val="724600">
                    <a:alpha val="16892"/>
                  </a:srgbClr>
                </a:gs>
                <a:gs pos="42857">
                  <a:srgbClr val="724600">
                    <a:alpha val="11429"/>
                  </a:srgbClr>
                </a:gs>
                <a:gs pos="57143">
                  <a:srgbClr val="724600">
                    <a:alpha val="6504"/>
                  </a:srgbClr>
                </a:gs>
                <a:gs pos="71429">
                  <a:srgbClr val="724600">
                    <a:alpha val="3099"/>
                  </a:srgbClr>
                </a:gs>
                <a:gs pos="85714">
                  <a:srgbClr val="724600">
                    <a:alpha val="1237"/>
                  </a:srgbClr>
                </a:gs>
                <a:gs pos="100000">
                  <a:srgbClr val="7246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2852950">
              <a:off x="1082573" y="2178878"/>
              <a:ext cx="656543" cy="1906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7402210">
              <a:off x="663362" y="1210844"/>
              <a:ext cx="482443" cy="178160"/>
            </a:xfrm>
            <a:prstGeom prst="ellipse">
              <a:avLst/>
            </a:prstGeom>
            <a:gradFill>
              <a:gsLst>
                <a:gs pos="0">
                  <a:srgbClr val="FF8C00">
                    <a:alpha val="32309"/>
                  </a:srgbClr>
                </a:gs>
                <a:gs pos="14286">
                  <a:srgbClr val="FF8C00">
                    <a:alpha val="30139"/>
                  </a:srgbClr>
                </a:gs>
                <a:gs pos="28571">
                  <a:srgbClr val="FF8C00">
                    <a:alpha val="24306"/>
                  </a:srgbClr>
                </a:gs>
                <a:gs pos="42857">
                  <a:srgbClr val="FF8C00">
                    <a:alpha val="16695"/>
                  </a:srgbClr>
                </a:gs>
                <a:gs pos="57143">
                  <a:srgbClr val="FF8C00">
                    <a:alpha val="9626"/>
                  </a:srgbClr>
                </a:gs>
                <a:gs pos="71429">
                  <a:srgbClr val="FF8C00">
                    <a:alpha val="4627"/>
                  </a:srgbClr>
                </a:gs>
                <a:gs pos="85714">
                  <a:srgbClr val="FF8C00">
                    <a:alpha val="1856"/>
                  </a:srgbClr>
                </a:gs>
                <a:gs pos="100000">
                  <a:srgbClr val="FF8C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8950071">
              <a:off x="2279087" y="2716953"/>
              <a:ext cx="393155" cy="72155"/>
            </a:xfrm>
            <a:prstGeom prst="ellipse">
              <a:avLst/>
            </a:prstGeom>
            <a:gradFill>
              <a:gsLst>
                <a:gs pos="0">
                  <a:srgbClr val="0000FF">
                    <a:alpha val="12663"/>
                  </a:srgbClr>
                </a:gs>
                <a:gs pos="14286">
                  <a:srgbClr val="0000FF">
                    <a:alpha val="11701"/>
                  </a:srgbClr>
                </a:gs>
                <a:gs pos="28571">
                  <a:srgbClr val="0000FF">
                    <a:alpha val="9210"/>
                  </a:srgbClr>
                </a:gs>
                <a:gs pos="42857">
                  <a:srgbClr val="0000FF">
                    <a:alpha val="6141"/>
                  </a:srgbClr>
                </a:gs>
                <a:gs pos="57143">
                  <a:srgbClr val="0000FF">
                    <a:alpha val="3451"/>
                  </a:srgbClr>
                </a:gs>
                <a:gs pos="71429">
                  <a:srgbClr val="0000FF">
                    <a:alpha val="1630"/>
                  </a:srgbClr>
                </a:gs>
                <a:gs pos="85714">
                  <a:srgbClr val="0000FF">
                    <a:alpha val="648"/>
                  </a:srgbClr>
                </a:gs>
                <a:gs pos="100000">
                  <a:srgbClr val="0000FF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7780363">
              <a:off x="3247565" y="1544048"/>
              <a:ext cx="373614" cy="88422"/>
            </a:xfrm>
            <a:prstGeom prst="ellipse">
              <a:avLst/>
            </a:prstGeom>
            <a:gradFill>
              <a:gsLst>
                <a:gs pos="0">
                  <a:srgbClr val="FFFFEB">
                    <a:alpha val="32968"/>
                  </a:srgbClr>
                </a:gs>
                <a:gs pos="14286">
                  <a:srgbClr val="FFFFEB">
                    <a:alpha val="30764"/>
                  </a:srgbClr>
                </a:gs>
                <a:gs pos="28571">
                  <a:srgbClr val="FFFFEB">
                    <a:alpha val="24833"/>
                  </a:srgbClr>
                </a:gs>
                <a:gs pos="42857">
                  <a:srgbClr val="FFFFEB">
                    <a:alpha val="17075"/>
                  </a:srgbClr>
                </a:gs>
                <a:gs pos="57143">
                  <a:srgbClr val="FFFFEB">
                    <a:alpha val="9855"/>
                  </a:srgbClr>
                </a:gs>
                <a:gs pos="71429">
                  <a:srgbClr val="FFFFEB">
                    <a:alpha val="4740"/>
                  </a:srgbClr>
                </a:gs>
                <a:gs pos="85714">
                  <a:srgbClr val="FFFFEB">
                    <a:alpha val="1902"/>
                  </a:srgbClr>
                </a:gs>
                <a:gs pos="100000">
                  <a:srgbClr val="FF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8119531">
              <a:off x="2681926" y="787253"/>
              <a:ext cx="477719" cy="600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8022301">
              <a:off x="568168" y="1403730"/>
              <a:ext cx="567588" cy="245590"/>
            </a:xfrm>
            <a:prstGeom prst="ellipse">
              <a:avLst/>
            </a:prstGeom>
            <a:gradFill>
              <a:gsLst>
                <a:gs pos="0">
                  <a:srgbClr val="000000">
                    <a:alpha val="24432"/>
                  </a:srgbClr>
                </a:gs>
                <a:gs pos="14286">
                  <a:srgbClr val="000000">
                    <a:alpha val="22700"/>
                  </a:srgbClr>
                </a:gs>
                <a:gs pos="28571">
                  <a:srgbClr val="000000">
                    <a:alpha val="18120"/>
                  </a:srgbClr>
                </a:gs>
                <a:gs pos="42857">
                  <a:srgbClr val="000000">
                    <a:alpha val="12290"/>
                  </a:srgbClr>
                </a:gs>
                <a:gs pos="57143">
                  <a:srgbClr val="000000">
                    <a:alpha val="7008"/>
                  </a:srgbClr>
                </a:gs>
                <a:gs pos="71429">
                  <a:srgbClr val="000000">
                    <a:alpha val="3344"/>
                  </a:srgbClr>
                </a:gs>
                <a:gs pos="85714">
                  <a:srgbClr val="000000">
                    <a:alpha val="1336"/>
                  </a:srgbClr>
                </a:gs>
                <a:gs pos="100000">
                  <a:srgbClr val="000000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7045114">
              <a:off x="1586059" y="2424325"/>
              <a:ext cx="510409" cy="122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5245378">
              <a:off x="2836173" y="865869"/>
              <a:ext cx="797258" cy="158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-8782129">
              <a:off x="2715622" y="949775"/>
              <a:ext cx="205938" cy="165318"/>
            </a:xfrm>
            <a:prstGeom prst="ellipse">
              <a:avLst/>
            </a:prstGeom>
            <a:gradFill>
              <a:gsLst>
                <a:gs pos="0">
                  <a:srgbClr val="F9FFFF">
                    <a:alpha val="32968"/>
                  </a:srgbClr>
                </a:gs>
                <a:gs pos="14286">
                  <a:srgbClr val="F9FFFF">
                    <a:alpha val="30764"/>
                  </a:srgbClr>
                </a:gs>
                <a:gs pos="28571">
                  <a:srgbClr val="F9FFFF">
                    <a:alpha val="24833"/>
                  </a:srgbClr>
                </a:gs>
                <a:gs pos="42857">
                  <a:srgbClr val="F9FFFF">
                    <a:alpha val="17075"/>
                  </a:srgbClr>
                </a:gs>
                <a:gs pos="57143">
                  <a:srgbClr val="F9FFFF">
                    <a:alpha val="9855"/>
                  </a:srgbClr>
                </a:gs>
                <a:gs pos="71429">
                  <a:srgbClr val="F9FFFF">
                    <a:alpha val="4740"/>
                  </a:srgbClr>
                </a:gs>
                <a:gs pos="85714">
                  <a:srgbClr val="F9FFFF">
                    <a:alpha val="1902"/>
                  </a:srgbClr>
                </a:gs>
                <a:gs pos="100000">
                  <a:srgbClr val="F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8735970">
              <a:off x="523876" y="3258662"/>
              <a:ext cx="412093" cy="49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-8638581">
              <a:off x="486883" y="3417088"/>
              <a:ext cx="236971" cy="50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9547774">
              <a:off x="1427264" y="1738213"/>
              <a:ext cx="329490" cy="69692"/>
            </a:xfrm>
            <a:prstGeom prst="ellipse">
              <a:avLst/>
            </a:prstGeom>
            <a:gradFill>
              <a:gsLst>
                <a:gs pos="0">
                  <a:srgbClr val="000000">
                    <a:alpha val="32858"/>
                  </a:srgbClr>
                </a:gs>
                <a:gs pos="14286">
                  <a:srgbClr val="000000">
                    <a:alpha val="30659"/>
                  </a:srgbClr>
                </a:gs>
                <a:gs pos="28571">
                  <a:srgbClr val="000000">
                    <a:alpha val="24745"/>
                  </a:srgbClr>
                </a:gs>
                <a:gs pos="42857">
                  <a:srgbClr val="000000">
                    <a:alpha val="17012"/>
                  </a:srgbClr>
                </a:gs>
                <a:gs pos="57143">
                  <a:srgbClr val="000000">
                    <a:alpha val="9817"/>
                  </a:srgbClr>
                </a:gs>
                <a:gs pos="71429">
                  <a:srgbClr val="000000">
                    <a:alpha val="4721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6711910">
              <a:off x="485871" y="47540"/>
              <a:ext cx="236792" cy="62836"/>
            </a:xfrm>
            <a:prstGeom prst="ellipse">
              <a:avLst/>
            </a:prstGeom>
            <a:gradFill>
              <a:gsLst>
                <a:gs pos="0">
                  <a:srgbClr val="430000">
                    <a:alpha val="32968"/>
                  </a:srgbClr>
                </a:gs>
                <a:gs pos="14286">
                  <a:srgbClr val="430000">
                    <a:alpha val="30764"/>
                  </a:srgbClr>
                </a:gs>
                <a:gs pos="28571">
                  <a:srgbClr val="430000">
                    <a:alpha val="24833"/>
                  </a:srgbClr>
                </a:gs>
                <a:gs pos="42857">
                  <a:srgbClr val="430000">
                    <a:alpha val="17075"/>
                  </a:srgbClr>
                </a:gs>
                <a:gs pos="57143">
                  <a:srgbClr val="430000">
                    <a:alpha val="9855"/>
                  </a:srgbClr>
                </a:gs>
                <a:gs pos="71429">
                  <a:srgbClr val="430000">
                    <a:alpha val="4740"/>
                  </a:srgbClr>
                </a:gs>
                <a:gs pos="85714">
                  <a:srgbClr val="430000">
                    <a:alpha val="1902"/>
                  </a:srgbClr>
                </a:gs>
                <a:gs pos="100000">
                  <a:srgbClr val="4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3265926">
              <a:off x="2220567" y="1179209"/>
              <a:ext cx="696402" cy="129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8920230">
              <a:off x="284668" y="-18968"/>
              <a:ext cx="124016" cy="446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9992935">
              <a:off x="1544467" y="1578617"/>
              <a:ext cx="269877" cy="223674"/>
            </a:xfrm>
            <a:prstGeom prst="ellipse">
              <a:avLst/>
            </a:prstGeom>
            <a:gradFill>
              <a:gsLst>
                <a:gs pos="0">
                  <a:srgbClr val="8A5800">
                    <a:alpha val="32968"/>
                  </a:srgbClr>
                </a:gs>
                <a:gs pos="14286">
                  <a:srgbClr val="8A5800">
                    <a:alpha val="30764"/>
                  </a:srgbClr>
                </a:gs>
                <a:gs pos="28571">
                  <a:srgbClr val="8A5800">
                    <a:alpha val="24833"/>
                  </a:srgbClr>
                </a:gs>
                <a:gs pos="42857">
                  <a:srgbClr val="8A5800">
                    <a:alpha val="17075"/>
                  </a:srgbClr>
                </a:gs>
                <a:gs pos="57143">
                  <a:srgbClr val="8A5800">
                    <a:alpha val="9855"/>
                  </a:srgbClr>
                </a:gs>
                <a:gs pos="71429">
                  <a:srgbClr val="8A5800">
                    <a:alpha val="4740"/>
                  </a:srgbClr>
                </a:gs>
                <a:gs pos="85714">
                  <a:srgbClr val="8A5800">
                    <a:alpha val="1902"/>
                  </a:srgbClr>
                </a:gs>
                <a:gs pos="100000">
                  <a:srgbClr val="8A5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10798615">
              <a:off x="692935" y="2729307"/>
              <a:ext cx="509365" cy="50254"/>
            </a:xfrm>
            <a:prstGeom prst="ellipse">
              <a:avLst/>
            </a:prstGeom>
            <a:gradFill>
              <a:gsLst>
                <a:gs pos="0">
                  <a:srgbClr val="350000">
                    <a:alpha val="25982"/>
                  </a:srgbClr>
                </a:gs>
                <a:gs pos="14286">
                  <a:srgbClr val="350000">
                    <a:alpha val="24159"/>
                  </a:srgbClr>
                </a:gs>
                <a:gs pos="28571">
                  <a:srgbClr val="350000">
                    <a:alpha val="19322"/>
                  </a:srgbClr>
                </a:gs>
                <a:gs pos="42857">
                  <a:srgbClr val="350000">
                    <a:alpha val="13136"/>
                  </a:srgbClr>
                </a:gs>
                <a:gs pos="57143">
                  <a:srgbClr val="350000">
                    <a:alpha val="7507"/>
                  </a:srgbClr>
                </a:gs>
                <a:gs pos="71429">
                  <a:srgbClr val="350000">
                    <a:alpha val="3587"/>
                  </a:srgbClr>
                </a:gs>
                <a:gs pos="85714">
                  <a:srgbClr val="350000">
                    <a:alpha val="1434"/>
                  </a:srgbClr>
                </a:gs>
                <a:gs pos="100000">
                  <a:srgbClr val="3500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8326029">
              <a:off x="617196" y="1521845"/>
              <a:ext cx="159670" cy="107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5113998">
              <a:off x="1834821" y="3267090"/>
              <a:ext cx="307451" cy="140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3172057">
              <a:off x="1865993" y="2346456"/>
              <a:ext cx="618670" cy="755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8983316">
              <a:off x="2284639" y="1892035"/>
              <a:ext cx="197322" cy="7940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8604051">
              <a:off x="-32586" y="165859"/>
              <a:ext cx="339395" cy="225539"/>
            </a:xfrm>
            <a:prstGeom prst="ellipse">
              <a:avLst/>
            </a:prstGeom>
            <a:gradFill>
              <a:gsLst>
                <a:gs pos="0">
                  <a:srgbClr val="0076FF">
                    <a:alpha val="16190"/>
                  </a:srgbClr>
                </a:gs>
                <a:gs pos="14286">
                  <a:srgbClr val="0076FF">
                    <a:alpha val="14984"/>
                  </a:srgbClr>
                </a:gs>
                <a:gs pos="28571">
                  <a:srgbClr val="0076FF">
                    <a:alpha val="11842"/>
                  </a:srgbClr>
                </a:gs>
                <a:gs pos="42857">
                  <a:srgbClr val="0076FF">
                    <a:alpha val="7935"/>
                  </a:srgbClr>
                </a:gs>
                <a:gs pos="57143">
                  <a:srgbClr val="0076FF">
                    <a:alpha val="4478"/>
                  </a:srgbClr>
                </a:gs>
                <a:gs pos="71429">
                  <a:srgbClr val="0076FF">
                    <a:alpha val="2121"/>
                  </a:srgbClr>
                </a:gs>
                <a:gs pos="85714">
                  <a:srgbClr val="0076FF">
                    <a:alpha val="844"/>
                  </a:srgbClr>
                </a:gs>
                <a:gs pos="100000">
                  <a:srgbClr val="0076FF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9302581">
              <a:off x="-238356" y="1424106"/>
              <a:ext cx="543275" cy="328789"/>
            </a:xfrm>
            <a:prstGeom prst="ellipse">
              <a:avLst/>
            </a:prstGeom>
            <a:gradFill>
              <a:gsLst>
                <a:gs pos="0">
                  <a:srgbClr val="FF0000">
                    <a:alpha val="9134"/>
                  </a:srgbClr>
                </a:gs>
                <a:gs pos="14286">
                  <a:srgbClr val="FF0000">
                    <a:alpha val="8427"/>
                  </a:srgbClr>
                </a:gs>
                <a:gs pos="28571">
                  <a:srgbClr val="FF0000">
                    <a:alpha val="6607"/>
                  </a:srgbClr>
                </a:gs>
                <a:gs pos="42857">
                  <a:srgbClr val="FF0000">
                    <a:alpha val="4384"/>
                  </a:srgbClr>
                </a:gs>
                <a:gs pos="57143">
                  <a:srgbClr val="FF0000">
                    <a:alpha val="2454"/>
                  </a:srgbClr>
                </a:gs>
                <a:gs pos="71429">
                  <a:srgbClr val="FF0000">
                    <a:alpha val="1156"/>
                  </a:srgbClr>
                </a:gs>
                <a:gs pos="85714">
                  <a:srgbClr val="FF0000">
                    <a:alpha val="459"/>
                  </a:srgbClr>
                </a:gs>
                <a:gs pos="100000">
                  <a:srgbClr val="FF00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-8486937">
              <a:off x="97108" y="2329247"/>
              <a:ext cx="812593" cy="211780"/>
            </a:xfrm>
            <a:prstGeom prst="ellipse">
              <a:avLst/>
            </a:prstGeom>
            <a:gradFill>
              <a:gsLst>
                <a:gs pos="0">
                  <a:srgbClr val="000000">
                    <a:alpha val="20997"/>
                  </a:srgbClr>
                </a:gs>
                <a:gs pos="14286">
                  <a:srgbClr val="000000">
                    <a:alpha val="19476"/>
                  </a:srgbClr>
                </a:gs>
                <a:gs pos="28571">
                  <a:srgbClr val="000000">
                    <a:alpha val="15481"/>
                  </a:srgbClr>
                </a:gs>
                <a:gs pos="42857">
                  <a:srgbClr val="000000">
                    <a:alpha val="10445"/>
                  </a:srgbClr>
                </a:gs>
                <a:gs pos="57143">
                  <a:srgbClr val="000000">
                    <a:alpha val="5930"/>
                  </a:srgbClr>
                </a:gs>
                <a:gs pos="71429">
                  <a:srgbClr val="000000">
                    <a:alpha val="2821"/>
                  </a:srgbClr>
                </a:gs>
                <a:gs pos="85714">
                  <a:srgbClr val="000000">
                    <a:alpha val="1125"/>
                  </a:srgbClr>
                </a:gs>
                <a:gs pos="100000">
                  <a:srgbClr val="000000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4571944">
              <a:off x="2692136" y="2619109"/>
              <a:ext cx="533799" cy="55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3479126">
              <a:off x="2521092" y="1766195"/>
              <a:ext cx="490968" cy="174366"/>
            </a:xfrm>
            <a:prstGeom prst="ellipse">
              <a:avLst/>
            </a:prstGeom>
            <a:gradFill>
              <a:gsLst>
                <a:gs pos="0">
                  <a:srgbClr val="9B4E00">
                    <a:alpha val="32968"/>
                  </a:srgbClr>
                </a:gs>
                <a:gs pos="14286">
                  <a:srgbClr val="9B4E00">
                    <a:alpha val="30764"/>
                  </a:srgbClr>
                </a:gs>
                <a:gs pos="28571">
                  <a:srgbClr val="9B4E00">
                    <a:alpha val="24833"/>
                  </a:srgbClr>
                </a:gs>
                <a:gs pos="42857">
                  <a:srgbClr val="9B4E00">
                    <a:alpha val="17075"/>
                  </a:srgbClr>
                </a:gs>
                <a:gs pos="57143">
                  <a:srgbClr val="9B4E00">
                    <a:alpha val="9855"/>
                  </a:srgbClr>
                </a:gs>
                <a:gs pos="71429">
                  <a:srgbClr val="9B4E00">
                    <a:alpha val="4740"/>
                  </a:srgbClr>
                </a:gs>
                <a:gs pos="85714">
                  <a:srgbClr val="9B4E00">
                    <a:alpha val="1902"/>
                  </a:srgbClr>
                </a:gs>
                <a:gs pos="100000">
                  <a:srgbClr val="9B4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-10003192">
              <a:off x="590553" y="3324359"/>
              <a:ext cx="802907" cy="91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10391971">
              <a:off x="2354550" y="49329"/>
              <a:ext cx="601054" cy="93661"/>
            </a:xfrm>
            <a:prstGeom prst="ellipse">
              <a:avLst/>
            </a:prstGeom>
            <a:gradFill>
              <a:gsLst>
                <a:gs pos="0">
                  <a:srgbClr val="FF0000">
                    <a:alpha val="14138"/>
                  </a:srgbClr>
                </a:gs>
                <a:gs pos="14286">
                  <a:srgbClr val="FF0000">
                    <a:alpha val="13073"/>
                  </a:srgbClr>
                </a:gs>
                <a:gs pos="28571">
                  <a:srgbClr val="FF0000">
                    <a:alpha val="10307"/>
                  </a:srgbClr>
                </a:gs>
                <a:gs pos="42857">
                  <a:srgbClr val="FF0000">
                    <a:alpha val="6887"/>
                  </a:srgbClr>
                </a:gs>
                <a:gs pos="57143">
                  <a:srgbClr val="FF0000">
                    <a:alpha val="3877"/>
                  </a:srgbClr>
                </a:gs>
                <a:gs pos="71429">
                  <a:srgbClr val="FF0000">
                    <a:alpha val="1834"/>
                  </a:srgbClr>
                </a:gs>
                <a:gs pos="85714">
                  <a:srgbClr val="FF0000">
                    <a:alpha val="729"/>
                  </a:srgbClr>
                </a:gs>
                <a:gs pos="100000">
                  <a:srgbClr val="FF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5745203">
              <a:off x="2823937" y="2541321"/>
              <a:ext cx="316858" cy="101333"/>
            </a:xfrm>
            <a:prstGeom prst="ellipse">
              <a:avLst/>
            </a:prstGeom>
            <a:gradFill>
              <a:gsLst>
                <a:gs pos="0">
                  <a:srgbClr val="0000FF">
                    <a:alpha val="23803"/>
                  </a:srgbClr>
                </a:gs>
                <a:gs pos="14286">
                  <a:srgbClr val="0000FF">
                    <a:alpha val="22109"/>
                  </a:srgbClr>
                </a:gs>
                <a:gs pos="28571">
                  <a:srgbClr val="0000FF">
                    <a:alpha val="17635"/>
                  </a:srgbClr>
                </a:gs>
                <a:gs pos="42857">
                  <a:srgbClr val="0000FF">
                    <a:alpha val="11949"/>
                  </a:srgbClr>
                </a:gs>
                <a:gs pos="57143">
                  <a:srgbClr val="0000FF">
                    <a:alpha val="6808"/>
                  </a:srgbClr>
                </a:gs>
                <a:gs pos="71429">
                  <a:srgbClr val="0000FF">
                    <a:alpha val="3247"/>
                  </a:srgbClr>
                </a:gs>
                <a:gs pos="85714">
                  <a:srgbClr val="0000FF">
                    <a:alpha val="1297"/>
                  </a:srgbClr>
                </a:gs>
                <a:gs pos="100000">
                  <a:srgbClr val="0000FF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4015824">
              <a:off x="1745139" y="28910"/>
              <a:ext cx="363470" cy="49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6161430">
              <a:off x="-298487" y="321061"/>
              <a:ext cx="697789" cy="199017"/>
            </a:xfrm>
            <a:prstGeom prst="ellipse">
              <a:avLst/>
            </a:prstGeom>
            <a:gradFill>
              <a:gsLst>
                <a:gs pos="0">
                  <a:srgbClr val="FF6000">
                    <a:alpha val="32897"/>
                  </a:srgbClr>
                </a:gs>
                <a:gs pos="14286">
                  <a:srgbClr val="FF6000">
                    <a:alpha val="30696"/>
                  </a:srgbClr>
                </a:gs>
                <a:gs pos="28571">
                  <a:srgbClr val="FF6000">
                    <a:alpha val="24776"/>
                  </a:srgbClr>
                </a:gs>
                <a:gs pos="42857">
                  <a:srgbClr val="FF6000">
                    <a:alpha val="17034"/>
                  </a:srgbClr>
                </a:gs>
                <a:gs pos="57143">
                  <a:srgbClr val="FF6000">
                    <a:alpha val="9830"/>
                  </a:srgbClr>
                </a:gs>
                <a:gs pos="71429">
                  <a:srgbClr val="FF6000">
                    <a:alpha val="4728"/>
                  </a:srgbClr>
                </a:gs>
                <a:gs pos="85714">
                  <a:srgbClr val="FF6000">
                    <a:alpha val="1897"/>
                  </a:srgbClr>
                </a:gs>
                <a:gs pos="100000">
                  <a:srgbClr val="FF6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4586945">
              <a:off x="3127589" y="263513"/>
              <a:ext cx="506867" cy="46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7401540">
              <a:off x="-2670" y="1802464"/>
              <a:ext cx="576164" cy="135876"/>
            </a:xfrm>
            <a:prstGeom prst="ellipse">
              <a:avLst/>
            </a:prstGeom>
            <a:gradFill>
              <a:gsLst>
                <a:gs pos="0">
                  <a:srgbClr val="F5FFFF">
                    <a:alpha val="32968"/>
                  </a:srgbClr>
                </a:gs>
                <a:gs pos="14286">
                  <a:srgbClr val="F5FFFF">
                    <a:alpha val="30764"/>
                  </a:srgbClr>
                </a:gs>
                <a:gs pos="28571">
                  <a:srgbClr val="F5FFFF">
                    <a:alpha val="24833"/>
                  </a:srgbClr>
                </a:gs>
                <a:gs pos="42857">
                  <a:srgbClr val="F5FFFF">
                    <a:alpha val="17075"/>
                  </a:srgbClr>
                </a:gs>
                <a:gs pos="57143">
                  <a:srgbClr val="F5FFFF">
                    <a:alpha val="9855"/>
                  </a:srgbClr>
                </a:gs>
                <a:gs pos="71429">
                  <a:srgbClr val="F5FFFF">
                    <a:alpha val="4740"/>
                  </a:srgbClr>
                </a:gs>
                <a:gs pos="85714">
                  <a:srgbClr val="F5FFFF">
                    <a:alpha val="1902"/>
                  </a:srgbClr>
                </a:gs>
                <a:gs pos="100000">
                  <a:srgbClr val="F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7929360">
              <a:off x="3378155" y="932668"/>
              <a:ext cx="493203" cy="118911"/>
            </a:xfrm>
            <a:prstGeom prst="ellipse">
              <a:avLst/>
            </a:prstGeom>
            <a:gradFill>
              <a:gsLst>
                <a:gs pos="0">
                  <a:srgbClr val="FFFFE7">
                    <a:alpha val="32968"/>
                  </a:srgbClr>
                </a:gs>
                <a:gs pos="14286">
                  <a:srgbClr val="FFFFE7">
                    <a:alpha val="30764"/>
                  </a:srgbClr>
                </a:gs>
                <a:gs pos="28571">
                  <a:srgbClr val="FFFFE7">
                    <a:alpha val="24833"/>
                  </a:srgbClr>
                </a:gs>
                <a:gs pos="42857">
                  <a:srgbClr val="FFFFE7">
                    <a:alpha val="17075"/>
                  </a:srgbClr>
                </a:gs>
                <a:gs pos="57143">
                  <a:srgbClr val="FFFFE7">
                    <a:alpha val="9855"/>
                  </a:srgbClr>
                </a:gs>
                <a:gs pos="71429">
                  <a:srgbClr val="FFFFE7">
                    <a:alpha val="4740"/>
                  </a:srgbClr>
                </a:gs>
                <a:gs pos="85714">
                  <a:srgbClr val="FFFFE7">
                    <a:alpha val="1902"/>
                  </a:srgbClr>
                </a:gs>
                <a:gs pos="100000">
                  <a:srgbClr val="FFFF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4550579">
              <a:off x="916846" y="1775158"/>
              <a:ext cx="532832" cy="38510"/>
            </a:xfrm>
            <a:prstGeom prst="ellipse">
              <a:avLst/>
            </a:prstGeom>
            <a:gradFill>
              <a:gsLst>
                <a:gs pos="0">
                  <a:srgbClr val="000000">
                    <a:alpha val="28338"/>
                  </a:srgbClr>
                </a:gs>
                <a:gs pos="14286">
                  <a:srgbClr val="000000">
                    <a:alpha val="26381"/>
                  </a:srgbClr>
                </a:gs>
                <a:gs pos="28571">
                  <a:srgbClr val="000000">
                    <a:alpha val="21164"/>
                  </a:srgbClr>
                </a:gs>
                <a:gs pos="42857">
                  <a:srgbClr val="000000">
                    <a:alpha val="14442"/>
                  </a:srgbClr>
                </a:gs>
                <a:gs pos="57143">
                  <a:srgbClr val="000000">
                    <a:alpha val="8280"/>
                  </a:srgbClr>
                </a:gs>
                <a:gs pos="71429">
                  <a:srgbClr val="000000">
                    <a:alpha val="3965"/>
                  </a:srgbClr>
                </a:gs>
                <a:gs pos="85714">
                  <a:srgbClr val="000000">
                    <a:alpha val="1587"/>
                  </a:srgbClr>
                </a:gs>
                <a:gs pos="100000">
                  <a:srgbClr val="000000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5955800">
              <a:off x="560937" y="2010401"/>
              <a:ext cx="394116" cy="118245"/>
            </a:xfrm>
            <a:prstGeom prst="ellipse">
              <a:avLst/>
            </a:prstGeom>
            <a:gradFill>
              <a:gsLst>
                <a:gs pos="0">
                  <a:srgbClr val="420000">
                    <a:alpha val="29826"/>
                  </a:srgbClr>
                </a:gs>
                <a:gs pos="14286">
                  <a:srgbClr val="420000">
                    <a:alpha val="27787"/>
                  </a:srgbClr>
                </a:gs>
                <a:gs pos="28571">
                  <a:srgbClr val="420000">
                    <a:alpha val="22335"/>
                  </a:srgbClr>
                </a:gs>
                <a:gs pos="42857">
                  <a:srgbClr val="420000">
                    <a:alpha val="15278"/>
                  </a:srgbClr>
                </a:gs>
                <a:gs pos="57143">
                  <a:srgbClr val="420000">
                    <a:alpha val="8778"/>
                  </a:srgbClr>
                </a:gs>
                <a:gs pos="71429">
                  <a:srgbClr val="420000">
                    <a:alpha val="4209"/>
                  </a:srgbClr>
                </a:gs>
                <a:gs pos="85714">
                  <a:srgbClr val="420000">
                    <a:alpha val="1686"/>
                  </a:srgbClr>
                </a:gs>
                <a:gs pos="100000">
                  <a:srgbClr val="42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10424552">
              <a:off x="922668" y="507863"/>
              <a:ext cx="314050" cy="203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-10731686">
              <a:off x="2845152" y="695698"/>
              <a:ext cx="304687" cy="220047"/>
            </a:xfrm>
            <a:prstGeom prst="ellipse">
              <a:avLst/>
            </a:prstGeom>
            <a:gradFill>
              <a:gsLst>
                <a:gs pos="0">
                  <a:srgbClr val="00D4FF">
                    <a:alpha val="7350"/>
                  </a:srgbClr>
                </a:gs>
                <a:gs pos="14286">
                  <a:srgbClr val="00D4FF">
                    <a:alpha val="6776"/>
                  </a:srgbClr>
                </a:gs>
                <a:gs pos="28571">
                  <a:srgbClr val="00D4FF">
                    <a:alpha val="5302"/>
                  </a:srgbClr>
                </a:gs>
                <a:gs pos="42857">
                  <a:srgbClr val="00D4FF">
                    <a:alpha val="3510"/>
                  </a:srgbClr>
                </a:gs>
                <a:gs pos="57143">
                  <a:srgbClr val="00D4FF">
                    <a:alpha val="1961"/>
                  </a:srgbClr>
                </a:gs>
                <a:gs pos="71429">
                  <a:srgbClr val="00D4FF">
                    <a:alpha val="923"/>
                  </a:srgbClr>
                </a:gs>
                <a:gs pos="85714">
                  <a:srgbClr val="00D4FF">
                    <a:alpha val="366"/>
                  </a:srgbClr>
                </a:gs>
                <a:gs pos="100000">
                  <a:srgbClr val="00D4FF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3513616">
              <a:off x="397927" y="3162848"/>
              <a:ext cx="400078" cy="82729"/>
            </a:xfrm>
            <a:prstGeom prst="ellipse">
              <a:avLst/>
            </a:prstGeom>
            <a:gradFill>
              <a:gsLst>
                <a:gs pos="0">
                  <a:srgbClr val="FFFFFA">
                    <a:alpha val="21809"/>
                  </a:srgbClr>
                </a:gs>
                <a:gs pos="14286">
                  <a:srgbClr val="FFFFFA">
                    <a:alpha val="20237"/>
                  </a:srgbClr>
                </a:gs>
                <a:gs pos="28571">
                  <a:srgbClr val="FFFFFA">
                    <a:alpha val="16102"/>
                  </a:srgbClr>
                </a:gs>
                <a:gs pos="42857">
                  <a:srgbClr val="FFFFFA">
                    <a:alpha val="10877"/>
                  </a:srgbClr>
                </a:gs>
                <a:gs pos="57143">
                  <a:srgbClr val="FFFFFA">
                    <a:alpha val="6181"/>
                  </a:srgbClr>
                </a:gs>
                <a:gs pos="71429">
                  <a:srgbClr val="FFFFFA">
                    <a:alpha val="2943"/>
                  </a:srgbClr>
                </a:gs>
                <a:gs pos="85714">
                  <a:srgbClr val="FFFFFA">
                    <a:alpha val="1174"/>
                  </a:srgbClr>
                </a:gs>
                <a:gs pos="100000">
                  <a:srgbClr val="FFFFFA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8287060">
              <a:off x="3196250" y="1783736"/>
              <a:ext cx="489862" cy="168626"/>
            </a:xfrm>
            <a:prstGeom prst="ellipse">
              <a:avLst/>
            </a:prstGeom>
            <a:gradFill>
              <a:gsLst>
                <a:gs pos="0">
                  <a:srgbClr val="FFFFEE">
                    <a:alpha val="32968"/>
                  </a:srgbClr>
                </a:gs>
                <a:gs pos="14286">
                  <a:srgbClr val="FFFFEE">
                    <a:alpha val="30764"/>
                  </a:srgbClr>
                </a:gs>
                <a:gs pos="28571">
                  <a:srgbClr val="FFFFEE">
                    <a:alpha val="24833"/>
                  </a:srgbClr>
                </a:gs>
                <a:gs pos="42857">
                  <a:srgbClr val="FFFFEE">
                    <a:alpha val="17075"/>
                  </a:srgbClr>
                </a:gs>
                <a:gs pos="57143">
                  <a:srgbClr val="FFFFEE">
                    <a:alpha val="9855"/>
                  </a:srgbClr>
                </a:gs>
                <a:gs pos="71429">
                  <a:srgbClr val="FFFFEE">
                    <a:alpha val="4740"/>
                  </a:srgbClr>
                </a:gs>
                <a:gs pos="85714">
                  <a:srgbClr val="FFFFEE">
                    <a:alpha val="1902"/>
                  </a:srgbClr>
                </a:gs>
                <a:gs pos="100000">
                  <a:srgbClr val="FFF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6484984">
              <a:off x="2737473" y="2636068"/>
              <a:ext cx="414011" cy="100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-9389334">
              <a:off x="755359" y="2841859"/>
              <a:ext cx="353075" cy="1021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8516586">
              <a:off x="298772" y="54135"/>
              <a:ext cx="607276" cy="1361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5155535">
              <a:off x="3024051" y="229757"/>
              <a:ext cx="314191" cy="117873"/>
            </a:xfrm>
            <a:prstGeom prst="ellipse">
              <a:avLst/>
            </a:prstGeom>
            <a:gradFill>
              <a:gsLst>
                <a:gs pos="0">
                  <a:srgbClr val="00007D">
                    <a:alpha val="26809"/>
                  </a:srgbClr>
                </a:gs>
                <a:gs pos="14286">
                  <a:srgbClr val="00007D">
                    <a:alpha val="24938"/>
                  </a:srgbClr>
                </a:gs>
                <a:gs pos="28571">
                  <a:srgbClr val="00007D">
                    <a:alpha val="19967"/>
                  </a:srgbClr>
                </a:gs>
                <a:gs pos="42857">
                  <a:srgbClr val="00007D">
                    <a:alpha val="13592"/>
                  </a:srgbClr>
                </a:gs>
                <a:gs pos="57143">
                  <a:srgbClr val="00007D">
                    <a:alpha val="7776"/>
                  </a:srgbClr>
                </a:gs>
                <a:gs pos="71429">
                  <a:srgbClr val="00007D">
                    <a:alpha val="3718"/>
                  </a:srgbClr>
                </a:gs>
                <a:gs pos="85714">
                  <a:srgbClr val="00007D">
                    <a:alpha val="1487"/>
                  </a:srgbClr>
                </a:gs>
                <a:gs pos="100000">
                  <a:srgbClr val="00007D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7715516">
              <a:off x="2823201" y="2631054"/>
              <a:ext cx="486566" cy="137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8391103">
              <a:off x="209451" y="2211480"/>
              <a:ext cx="191529" cy="618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10577131">
              <a:off x="1309979" y="1871653"/>
              <a:ext cx="237496" cy="73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3129094">
              <a:off x="1165584" y="2931610"/>
              <a:ext cx="325959" cy="84177"/>
            </a:xfrm>
            <a:prstGeom prst="ellipse">
              <a:avLst/>
            </a:prstGeom>
            <a:gradFill>
              <a:gsLst>
                <a:gs pos="0">
                  <a:srgbClr val="000074">
                    <a:alpha val="28816"/>
                  </a:srgbClr>
                </a:gs>
                <a:gs pos="14286">
                  <a:srgbClr val="000074">
                    <a:alpha val="26832"/>
                  </a:srgbClr>
                </a:gs>
                <a:gs pos="28571">
                  <a:srgbClr val="000074">
                    <a:alpha val="21539"/>
                  </a:srgbClr>
                </a:gs>
                <a:gs pos="42857">
                  <a:srgbClr val="000074">
                    <a:alpha val="14709"/>
                  </a:srgbClr>
                </a:gs>
                <a:gs pos="57143">
                  <a:srgbClr val="000074">
                    <a:alpha val="8439"/>
                  </a:srgbClr>
                </a:gs>
                <a:gs pos="71429">
                  <a:srgbClr val="000074">
                    <a:alpha val="4043"/>
                  </a:srgbClr>
                </a:gs>
                <a:gs pos="85714">
                  <a:srgbClr val="000074">
                    <a:alpha val="1619"/>
                  </a:srgbClr>
                </a:gs>
                <a:gs pos="100000">
                  <a:srgbClr val="000074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324902">
              <a:off x="744288" y="1662485"/>
              <a:ext cx="435758" cy="341946"/>
            </a:xfrm>
            <a:prstGeom prst="ellipse">
              <a:avLst/>
            </a:prstGeom>
            <a:gradFill>
              <a:gsLst>
                <a:gs pos="0">
                  <a:srgbClr val="F1FF62">
                    <a:alpha val="2882"/>
                  </a:srgbClr>
                </a:gs>
                <a:gs pos="14286">
                  <a:srgbClr val="F1FF62">
                    <a:alpha val="2652"/>
                  </a:srgbClr>
                </a:gs>
                <a:gs pos="28571">
                  <a:srgbClr val="F1FF62">
                    <a:alpha val="2065"/>
                  </a:srgbClr>
                </a:gs>
                <a:gs pos="42857">
                  <a:srgbClr val="F1FF62">
                    <a:alpha val="1359"/>
                  </a:srgbClr>
                </a:gs>
                <a:gs pos="57143">
                  <a:srgbClr val="F1FF62">
                    <a:alpha val="756"/>
                  </a:srgbClr>
                </a:gs>
                <a:gs pos="71429">
                  <a:srgbClr val="F1FF62">
                    <a:alpha val="354"/>
                  </a:srgbClr>
                </a:gs>
                <a:gs pos="85714">
                  <a:srgbClr val="F1FF62">
                    <a:alpha val="140"/>
                  </a:srgbClr>
                </a:gs>
                <a:gs pos="100000">
                  <a:srgbClr val="F1FF62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8399964">
              <a:off x="1379310" y="3271261"/>
              <a:ext cx="311411" cy="156049"/>
            </a:xfrm>
            <a:prstGeom prst="ellipse">
              <a:avLst/>
            </a:prstGeom>
            <a:gradFill>
              <a:gsLst>
                <a:gs pos="0">
                  <a:srgbClr val="000068">
                    <a:alpha val="23107"/>
                  </a:srgbClr>
                </a:gs>
                <a:gs pos="14286">
                  <a:srgbClr val="000068">
                    <a:alpha val="21455"/>
                  </a:srgbClr>
                </a:gs>
                <a:gs pos="28571">
                  <a:srgbClr val="000068">
                    <a:alpha val="17098"/>
                  </a:srgbClr>
                </a:gs>
                <a:gs pos="42857">
                  <a:srgbClr val="000068">
                    <a:alpha val="11573"/>
                  </a:srgbClr>
                </a:gs>
                <a:gs pos="57143">
                  <a:srgbClr val="000068">
                    <a:alpha val="6588"/>
                  </a:srgbClr>
                </a:gs>
                <a:gs pos="71429">
                  <a:srgbClr val="000068">
                    <a:alpha val="3140"/>
                  </a:srgbClr>
                </a:gs>
                <a:gs pos="85714">
                  <a:srgbClr val="000068">
                    <a:alpha val="1254"/>
                  </a:srgbClr>
                </a:gs>
                <a:gs pos="100000">
                  <a:srgbClr val="000068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3705644">
              <a:off x="1673516" y="1925917"/>
              <a:ext cx="191210" cy="52048"/>
            </a:xfrm>
            <a:prstGeom prst="ellipse">
              <a:avLst/>
            </a:prstGeom>
            <a:gradFill>
              <a:gsLst>
                <a:gs pos="0">
                  <a:srgbClr val="00005B">
                    <a:alpha val="32968"/>
                  </a:srgbClr>
                </a:gs>
                <a:gs pos="14286">
                  <a:srgbClr val="00005B">
                    <a:alpha val="30764"/>
                  </a:srgbClr>
                </a:gs>
                <a:gs pos="28571">
                  <a:srgbClr val="00005B">
                    <a:alpha val="24833"/>
                  </a:srgbClr>
                </a:gs>
                <a:gs pos="42857">
                  <a:srgbClr val="00005B">
                    <a:alpha val="17075"/>
                  </a:srgbClr>
                </a:gs>
                <a:gs pos="57143">
                  <a:srgbClr val="00005B">
                    <a:alpha val="9855"/>
                  </a:srgbClr>
                </a:gs>
                <a:gs pos="71429">
                  <a:srgbClr val="00005B">
                    <a:alpha val="4740"/>
                  </a:srgbClr>
                </a:gs>
                <a:gs pos="85714">
                  <a:srgbClr val="00005B">
                    <a:alpha val="1902"/>
                  </a:srgbClr>
                </a:gs>
                <a:gs pos="100000">
                  <a:srgbClr val="00005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4644893">
              <a:off x="3257490" y="1980439"/>
              <a:ext cx="404138" cy="87166"/>
            </a:xfrm>
            <a:prstGeom prst="ellipse">
              <a:avLst/>
            </a:prstGeom>
            <a:gradFill>
              <a:gsLst>
                <a:gs pos="0">
                  <a:srgbClr val="000075">
                    <a:alpha val="31900"/>
                  </a:srgbClr>
                </a:gs>
                <a:gs pos="14286">
                  <a:srgbClr val="000075">
                    <a:alpha val="29751"/>
                  </a:srgbClr>
                </a:gs>
                <a:gs pos="28571">
                  <a:srgbClr val="000075">
                    <a:alpha val="23980"/>
                  </a:srgbClr>
                </a:gs>
                <a:gs pos="42857">
                  <a:srgbClr val="000075">
                    <a:alpha val="16460"/>
                  </a:srgbClr>
                </a:gs>
                <a:gs pos="57143">
                  <a:srgbClr val="000075">
                    <a:alpha val="9485"/>
                  </a:srgbClr>
                </a:gs>
                <a:gs pos="71429">
                  <a:srgbClr val="000075">
                    <a:alpha val="4557"/>
                  </a:srgbClr>
                </a:gs>
                <a:gs pos="85714">
                  <a:srgbClr val="000075">
                    <a:alpha val="1828"/>
                  </a:srgbClr>
                </a:gs>
                <a:gs pos="100000">
                  <a:srgbClr val="000075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4460352">
              <a:off x="999620" y="1579769"/>
              <a:ext cx="630914" cy="62086"/>
            </a:xfrm>
            <a:prstGeom prst="ellipse">
              <a:avLst/>
            </a:prstGeom>
            <a:gradFill>
              <a:gsLst>
                <a:gs pos="0">
                  <a:srgbClr val="410000">
                    <a:alpha val="32968"/>
                  </a:srgbClr>
                </a:gs>
                <a:gs pos="14286">
                  <a:srgbClr val="410000">
                    <a:alpha val="30764"/>
                  </a:srgbClr>
                </a:gs>
                <a:gs pos="28571">
                  <a:srgbClr val="410000">
                    <a:alpha val="24833"/>
                  </a:srgbClr>
                </a:gs>
                <a:gs pos="42857">
                  <a:srgbClr val="410000">
                    <a:alpha val="17075"/>
                  </a:srgbClr>
                </a:gs>
                <a:gs pos="57143">
                  <a:srgbClr val="410000">
                    <a:alpha val="9855"/>
                  </a:srgbClr>
                </a:gs>
                <a:gs pos="71429">
                  <a:srgbClr val="410000">
                    <a:alpha val="4740"/>
                  </a:srgbClr>
                </a:gs>
                <a:gs pos="85714">
                  <a:srgbClr val="410000">
                    <a:alpha val="1902"/>
                  </a:srgbClr>
                </a:gs>
                <a:gs pos="100000">
                  <a:srgbClr val="4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4602008">
              <a:off x="1872309" y="2451534"/>
              <a:ext cx="488549" cy="64135"/>
            </a:xfrm>
            <a:prstGeom prst="ellipse">
              <a:avLst/>
            </a:prstGeom>
            <a:gradFill>
              <a:gsLst>
                <a:gs pos="0">
                  <a:srgbClr val="002800">
                    <a:alpha val="28190"/>
                  </a:srgbClr>
                </a:gs>
                <a:gs pos="14286">
                  <a:srgbClr val="002800">
                    <a:alpha val="26240"/>
                  </a:srgbClr>
                </a:gs>
                <a:gs pos="28571">
                  <a:srgbClr val="002800">
                    <a:alpha val="21047"/>
                  </a:srgbClr>
                </a:gs>
                <a:gs pos="42857">
                  <a:srgbClr val="002800">
                    <a:alpha val="14359"/>
                  </a:srgbClr>
                </a:gs>
                <a:gs pos="57143">
                  <a:srgbClr val="002800">
                    <a:alpha val="8230"/>
                  </a:srgbClr>
                </a:gs>
                <a:gs pos="71429">
                  <a:srgbClr val="002800">
                    <a:alpha val="3941"/>
                  </a:srgbClr>
                </a:gs>
                <a:gs pos="85714">
                  <a:srgbClr val="002800">
                    <a:alpha val="1577"/>
                  </a:srgbClr>
                </a:gs>
                <a:gs pos="100000">
                  <a:srgbClr val="0028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8880895">
              <a:off x="1123392" y="2867914"/>
              <a:ext cx="310852" cy="79016"/>
            </a:xfrm>
            <a:prstGeom prst="ellipse">
              <a:avLst/>
            </a:prstGeom>
            <a:gradFill>
              <a:gsLst>
                <a:gs pos="0">
                  <a:srgbClr val="00004F">
                    <a:alpha val="24717"/>
                  </a:srgbClr>
                </a:gs>
                <a:gs pos="14286">
                  <a:srgbClr val="00004F">
                    <a:alpha val="22968"/>
                  </a:srgbClr>
                </a:gs>
                <a:gs pos="28571">
                  <a:srgbClr val="00004F">
                    <a:alpha val="18340"/>
                  </a:srgbClr>
                </a:gs>
                <a:gs pos="42857">
                  <a:srgbClr val="00004F">
                    <a:alpha val="12444"/>
                  </a:srgbClr>
                </a:gs>
                <a:gs pos="57143">
                  <a:srgbClr val="00004F">
                    <a:alpha val="7099"/>
                  </a:srgbClr>
                </a:gs>
                <a:gs pos="71429">
                  <a:srgbClr val="00004F">
                    <a:alpha val="3388"/>
                  </a:srgbClr>
                </a:gs>
                <a:gs pos="85714">
                  <a:srgbClr val="00004F">
                    <a:alpha val="1354"/>
                  </a:srgbClr>
                </a:gs>
                <a:gs pos="100000">
                  <a:srgbClr val="00004F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8547234">
              <a:off x="1693795" y="3224638"/>
              <a:ext cx="515708" cy="151127"/>
            </a:xfrm>
            <a:prstGeom prst="ellipse">
              <a:avLst/>
            </a:prstGeom>
            <a:gradFill>
              <a:gsLst>
                <a:gs pos="0">
                  <a:srgbClr val="F3FFFF">
                    <a:alpha val="26051"/>
                  </a:srgbClr>
                </a:gs>
                <a:gs pos="14286">
                  <a:srgbClr val="F3FFFF">
                    <a:alpha val="24224"/>
                  </a:srgbClr>
                </a:gs>
                <a:gs pos="28571">
                  <a:srgbClr val="F3FFFF">
                    <a:alpha val="19376"/>
                  </a:srgbClr>
                </a:gs>
                <a:gs pos="42857">
                  <a:srgbClr val="F3FFFF">
                    <a:alpha val="13174"/>
                  </a:srgbClr>
                </a:gs>
                <a:gs pos="57143">
                  <a:srgbClr val="F3FFFF">
                    <a:alpha val="7529"/>
                  </a:srgbClr>
                </a:gs>
                <a:gs pos="71429">
                  <a:srgbClr val="F3FFFF">
                    <a:alpha val="3598"/>
                  </a:srgbClr>
                </a:gs>
                <a:gs pos="85714">
                  <a:srgbClr val="F3FFFF">
                    <a:alpha val="1438"/>
                  </a:srgbClr>
                </a:gs>
                <a:gs pos="100000">
                  <a:srgbClr val="F3FF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6319453">
              <a:off x="2495278" y="3213319"/>
              <a:ext cx="489126" cy="117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-9652441">
              <a:off x="2171897" y="1639041"/>
              <a:ext cx="457386" cy="2208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8228996">
              <a:off x="799657" y="1792867"/>
              <a:ext cx="566996" cy="106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5274268">
              <a:off x="2472005" y="2988760"/>
              <a:ext cx="441328" cy="179990"/>
            </a:xfrm>
            <a:prstGeom prst="ellipse">
              <a:avLst/>
            </a:prstGeom>
            <a:gradFill>
              <a:gsLst>
                <a:gs pos="0">
                  <a:srgbClr val="FF7D00">
                    <a:alpha val="32968"/>
                  </a:srgbClr>
                </a:gs>
                <a:gs pos="14286">
                  <a:srgbClr val="FF7D00">
                    <a:alpha val="30764"/>
                  </a:srgbClr>
                </a:gs>
                <a:gs pos="28571">
                  <a:srgbClr val="FF7D00">
                    <a:alpha val="24833"/>
                  </a:srgbClr>
                </a:gs>
                <a:gs pos="42857">
                  <a:srgbClr val="FF7D00">
                    <a:alpha val="17075"/>
                  </a:srgbClr>
                </a:gs>
                <a:gs pos="57143">
                  <a:srgbClr val="FF7D00">
                    <a:alpha val="9855"/>
                  </a:srgbClr>
                </a:gs>
                <a:gs pos="71429">
                  <a:srgbClr val="FF7D00">
                    <a:alpha val="4740"/>
                  </a:srgbClr>
                </a:gs>
                <a:gs pos="85714">
                  <a:srgbClr val="FF7D00">
                    <a:alpha val="1902"/>
                  </a:srgbClr>
                </a:gs>
                <a:gs pos="100000">
                  <a:srgbClr val="FF7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6765796">
              <a:off x="898899" y="2891971"/>
              <a:ext cx="408942" cy="147031"/>
            </a:xfrm>
            <a:prstGeom prst="ellipse">
              <a:avLst/>
            </a:prstGeom>
            <a:gradFill>
              <a:gsLst>
                <a:gs pos="0">
                  <a:srgbClr val="003600">
                    <a:alpha val="23496"/>
                  </a:srgbClr>
                </a:gs>
                <a:gs pos="14286">
                  <a:srgbClr val="003600">
                    <a:alpha val="21820"/>
                  </a:srgbClr>
                </a:gs>
                <a:gs pos="28571">
                  <a:srgbClr val="003600">
                    <a:alpha val="17397"/>
                  </a:srgbClr>
                </a:gs>
                <a:gs pos="42857">
                  <a:srgbClr val="003600">
                    <a:alpha val="11783"/>
                  </a:srgbClr>
                </a:gs>
                <a:gs pos="57143">
                  <a:srgbClr val="003600">
                    <a:alpha val="6711"/>
                  </a:srgbClr>
                </a:gs>
                <a:gs pos="71429">
                  <a:srgbClr val="003600">
                    <a:alpha val="3199"/>
                  </a:srgbClr>
                </a:gs>
                <a:gs pos="85714">
                  <a:srgbClr val="003600">
                    <a:alpha val="1278"/>
                  </a:srgbClr>
                </a:gs>
                <a:gs pos="100000">
                  <a:srgbClr val="0036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8460415">
              <a:off x="2126747" y="337770"/>
              <a:ext cx="272467" cy="39419"/>
            </a:xfrm>
            <a:prstGeom prst="ellipse">
              <a:avLst/>
            </a:prstGeom>
            <a:gradFill>
              <a:gsLst>
                <a:gs pos="0">
                  <a:srgbClr val="792C00">
                    <a:alpha val="32968"/>
                  </a:srgbClr>
                </a:gs>
                <a:gs pos="14286">
                  <a:srgbClr val="792C00">
                    <a:alpha val="30764"/>
                  </a:srgbClr>
                </a:gs>
                <a:gs pos="28571">
                  <a:srgbClr val="792C00">
                    <a:alpha val="24833"/>
                  </a:srgbClr>
                </a:gs>
                <a:gs pos="42857">
                  <a:srgbClr val="792C00">
                    <a:alpha val="17075"/>
                  </a:srgbClr>
                </a:gs>
                <a:gs pos="57143">
                  <a:srgbClr val="792C00">
                    <a:alpha val="9855"/>
                  </a:srgbClr>
                </a:gs>
                <a:gs pos="71429">
                  <a:srgbClr val="792C00">
                    <a:alpha val="4740"/>
                  </a:srgbClr>
                </a:gs>
                <a:gs pos="85714">
                  <a:srgbClr val="792C00">
                    <a:alpha val="1902"/>
                  </a:srgbClr>
                </a:gs>
                <a:gs pos="100000">
                  <a:srgbClr val="792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7532615">
              <a:off x="192915" y="2093683"/>
              <a:ext cx="240189" cy="32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8569145">
              <a:off x="23828" y="275561"/>
              <a:ext cx="174446" cy="132784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9325802">
              <a:off x="2914265" y="871411"/>
              <a:ext cx="380284" cy="59249"/>
            </a:xfrm>
            <a:prstGeom prst="ellipse">
              <a:avLst/>
            </a:prstGeom>
            <a:gradFill>
              <a:gsLst>
                <a:gs pos="0">
                  <a:srgbClr val="000000">
                    <a:alpha val="26873"/>
                  </a:srgbClr>
                </a:gs>
                <a:gs pos="14286">
                  <a:srgbClr val="000000">
                    <a:alpha val="24998"/>
                  </a:srgbClr>
                </a:gs>
                <a:gs pos="28571">
                  <a:srgbClr val="000000">
                    <a:alpha val="20017"/>
                  </a:srgbClr>
                </a:gs>
                <a:gs pos="42857">
                  <a:srgbClr val="000000">
                    <a:alpha val="13628"/>
                  </a:srgbClr>
                </a:gs>
                <a:gs pos="57143">
                  <a:srgbClr val="000000">
                    <a:alpha val="7797"/>
                  </a:srgbClr>
                </a:gs>
                <a:gs pos="71429">
                  <a:srgbClr val="000000">
                    <a:alpha val="3729"/>
                  </a:srgbClr>
                </a:gs>
                <a:gs pos="85714">
                  <a:srgbClr val="000000">
                    <a:alpha val="1491"/>
                  </a:srgbClr>
                </a:gs>
                <a:gs pos="100000">
                  <a:srgbClr val="000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3162307">
              <a:off x="41100" y="1351792"/>
              <a:ext cx="424342" cy="194530"/>
            </a:xfrm>
            <a:prstGeom prst="ellipse">
              <a:avLst/>
            </a:prstGeom>
            <a:gradFill>
              <a:gsLst>
                <a:gs pos="0">
                  <a:srgbClr val="4A0000">
                    <a:alpha val="32968"/>
                  </a:srgbClr>
                </a:gs>
                <a:gs pos="14286">
                  <a:srgbClr val="4A0000">
                    <a:alpha val="30764"/>
                  </a:srgbClr>
                </a:gs>
                <a:gs pos="28571">
                  <a:srgbClr val="4A0000">
                    <a:alpha val="24833"/>
                  </a:srgbClr>
                </a:gs>
                <a:gs pos="42857">
                  <a:srgbClr val="4A0000">
                    <a:alpha val="17075"/>
                  </a:srgbClr>
                </a:gs>
                <a:gs pos="57143">
                  <a:srgbClr val="4A0000">
                    <a:alpha val="9855"/>
                  </a:srgbClr>
                </a:gs>
                <a:gs pos="71429">
                  <a:srgbClr val="4A0000">
                    <a:alpha val="4740"/>
                  </a:srgbClr>
                </a:gs>
                <a:gs pos="85714">
                  <a:srgbClr val="4A0000">
                    <a:alpha val="1902"/>
                  </a:srgbClr>
                </a:gs>
                <a:gs pos="100000">
                  <a:srgbClr val="4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3711176">
              <a:off x="1312293" y="1555279"/>
              <a:ext cx="463465" cy="262317"/>
            </a:xfrm>
            <a:prstGeom prst="ellipse">
              <a:avLst/>
            </a:prstGeom>
            <a:gradFill>
              <a:gsLst>
                <a:gs pos="0">
                  <a:srgbClr val="FF9E00">
                    <a:alpha val="25378"/>
                  </a:srgbClr>
                </a:gs>
                <a:gs pos="14286">
                  <a:srgbClr val="FF9E00">
                    <a:alpha val="23590"/>
                  </a:srgbClr>
                </a:gs>
                <a:gs pos="28571">
                  <a:srgbClr val="FF9E00">
                    <a:alpha val="18853"/>
                  </a:srgbClr>
                </a:gs>
                <a:gs pos="42857">
                  <a:srgbClr val="FF9E00">
                    <a:alpha val="12806"/>
                  </a:srgbClr>
                </a:gs>
                <a:gs pos="57143">
                  <a:srgbClr val="FF9E00">
                    <a:alpha val="7312"/>
                  </a:srgbClr>
                </a:gs>
                <a:gs pos="71429">
                  <a:srgbClr val="FF9E00">
                    <a:alpha val="3492"/>
                  </a:srgbClr>
                </a:gs>
                <a:gs pos="85714">
                  <a:srgbClr val="FF9E00">
                    <a:alpha val="1396"/>
                  </a:srgbClr>
                </a:gs>
                <a:gs pos="100000">
                  <a:srgbClr val="FF9E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-10283827">
              <a:off x="2463916" y="3254196"/>
              <a:ext cx="284551" cy="147174"/>
            </a:xfrm>
            <a:prstGeom prst="ellipse">
              <a:avLst/>
            </a:prstGeom>
            <a:gradFill>
              <a:gsLst>
                <a:gs pos="0">
                  <a:srgbClr val="350000">
                    <a:alpha val="32968"/>
                  </a:srgbClr>
                </a:gs>
                <a:gs pos="14286">
                  <a:srgbClr val="350000">
                    <a:alpha val="30764"/>
                  </a:srgbClr>
                </a:gs>
                <a:gs pos="28571">
                  <a:srgbClr val="350000">
                    <a:alpha val="24833"/>
                  </a:srgbClr>
                </a:gs>
                <a:gs pos="42857">
                  <a:srgbClr val="350000">
                    <a:alpha val="17075"/>
                  </a:srgbClr>
                </a:gs>
                <a:gs pos="57143">
                  <a:srgbClr val="350000">
                    <a:alpha val="9855"/>
                  </a:srgbClr>
                </a:gs>
                <a:gs pos="71429">
                  <a:srgbClr val="350000">
                    <a:alpha val="4740"/>
                  </a:srgbClr>
                </a:gs>
                <a:gs pos="85714">
                  <a:srgbClr val="350000">
                    <a:alpha val="1902"/>
                  </a:srgbClr>
                </a:gs>
                <a:gs pos="100000">
                  <a:srgbClr val="3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963665">
              <a:off x="1394034" y="1932018"/>
              <a:ext cx="797075" cy="95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3396282">
              <a:off x="264784" y="1522840"/>
              <a:ext cx="378005" cy="201042"/>
            </a:xfrm>
            <a:prstGeom prst="ellipse">
              <a:avLst/>
            </a:prstGeom>
            <a:gradFill>
              <a:gsLst>
                <a:gs pos="0">
                  <a:srgbClr val="520000">
                    <a:alpha val="32968"/>
                  </a:srgbClr>
                </a:gs>
                <a:gs pos="14286">
                  <a:srgbClr val="520000">
                    <a:alpha val="30764"/>
                  </a:srgbClr>
                </a:gs>
                <a:gs pos="28571">
                  <a:srgbClr val="520000">
                    <a:alpha val="24833"/>
                  </a:srgbClr>
                </a:gs>
                <a:gs pos="42857">
                  <a:srgbClr val="520000">
                    <a:alpha val="17075"/>
                  </a:srgbClr>
                </a:gs>
                <a:gs pos="57143">
                  <a:srgbClr val="520000">
                    <a:alpha val="9855"/>
                  </a:srgbClr>
                </a:gs>
                <a:gs pos="71429">
                  <a:srgbClr val="520000">
                    <a:alpha val="4740"/>
                  </a:srgbClr>
                </a:gs>
                <a:gs pos="85714">
                  <a:srgbClr val="520000">
                    <a:alpha val="1902"/>
                  </a:srgbClr>
                </a:gs>
                <a:gs pos="100000">
                  <a:srgbClr val="5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6363300">
              <a:off x="1334548" y="2848277"/>
              <a:ext cx="433668" cy="332040"/>
            </a:xfrm>
            <a:prstGeom prst="ellipse">
              <a:avLst/>
            </a:prstGeom>
            <a:gradFill>
              <a:gsLst>
                <a:gs pos="0">
                  <a:srgbClr val="2CFFFF">
                    <a:alpha val="5139"/>
                  </a:srgbClr>
                </a:gs>
                <a:gs pos="14286">
                  <a:srgbClr val="2CFFFF">
                    <a:alpha val="4733"/>
                  </a:srgbClr>
                </a:gs>
                <a:gs pos="28571">
                  <a:srgbClr val="2CFFFF">
                    <a:alpha val="3695"/>
                  </a:srgbClr>
                </a:gs>
                <a:gs pos="42857">
                  <a:srgbClr val="2CFFFF">
                    <a:alpha val="2439"/>
                  </a:srgbClr>
                </a:gs>
                <a:gs pos="57143">
                  <a:srgbClr val="2CFFFF">
                    <a:alpha val="1359"/>
                  </a:srgbClr>
                </a:gs>
                <a:gs pos="71429">
                  <a:srgbClr val="2CFFFF">
                    <a:alpha val="638"/>
                  </a:srgbClr>
                </a:gs>
                <a:gs pos="85714">
                  <a:srgbClr val="2CFFFF">
                    <a:alpha val="253"/>
                  </a:srgbClr>
                </a:gs>
                <a:gs pos="100000">
                  <a:srgbClr val="2CFFFF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4825657">
              <a:off x="2371524" y="2608610"/>
              <a:ext cx="587314" cy="157576"/>
            </a:xfrm>
            <a:prstGeom prst="ellipse">
              <a:avLst/>
            </a:prstGeom>
            <a:gradFill>
              <a:gsLst>
                <a:gs pos="0">
                  <a:srgbClr val="000000">
                    <a:alpha val="30212"/>
                  </a:srgbClr>
                </a:gs>
                <a:gs pos="14286">
                  <a:srgbClr val="000000">
                    <a:alpha val="28152"/>
                  </a:srgbClr>
                </a:gs>
                <a:gs pos="28571">
                  <a:srgbClr val="000000">
                    <a:alpha val="22640"/>
                  </a:srgbClr>
                </a:gs>
                <a:gs pos="42857">
                  <a:srgbClr val="000000">
                    <a:alpha val="15496"/>
                  </a:srgbClr>
                </a:gs>
                <a:gs pos="57143">
                  <a:srgbClr val="000000">
                    <a:alpha val="8908"/>
                  </a:srgbClr>
                </a:gs>
                <a:gs pos="71429">
                  <a:srgbClr val="000000">
                    <a:alpha val="4273"/>
                  </a:srgbClr>
                </a:gs>
                <a:gs pos="85714">
                  <a:srgbClr val="000000">
                    <a:alpha val="1712"/>
                  </a:srgbClr>
                </a:gs>
                <a:gs pos="100000">
                  <a:srgbClr val="00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4368267">
              <a:off x="1862995" y="2422403"/>
              <a:ext cx="440474" cy="51713"/>
            </a:xfrm>
            <a:prstGeom prst="ellipse">
              <a:avLst/>
            </a:prstGeom>
            <a:gradFill>
              <a:gsLst>
                <a:gs pos="0">
                  <a:srgbClr val="FFFFFF">
                    <a:alpha val="32802"/>
                  </a:srgbClr>
                </a:gs>
                <a:gs pos="14286">
                  <a:srgbClr val="FFFFFF">
                    <a:alpha val="30606"/>
                  </a:srgbClr>
                </a:gs>
                <a:gs pos="28571">
                  <a:srgbClr val="FFFFFF">
                    <a:alpha val="24700"/>
                  </a:srgbClr>
                </a:gs>
                <a:gs pos="42857">
                  <a:srgbClr val="FFFFFF">
                    <a:alpha val="16979"/>
                  </a:srgbClr>
                </a:gs>
                <a:gs pos="57143">
                  <a:srgbClr val="FFFFFF">
                    <a:alpha val="9797"/>
                  </a:srgbClr>
                </a:gs>
                <a:gs pos="71429">
                  <a:srgbClr val="FFFFFF">
                    <a:alpha val="4712"/>
                  </a:srgbClr>
                </a:gs>
                <a:gs pos="85714">
                  <a:srgbClr val="FFFFFF">
                    <a:alpha val="1890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9857993">
              <a:off x="1186049" y="2758018"/>
              <a:ext cx="204342" cy="92674"/>
            </a:xfrm>
            <a:prstGeom prst="ellipse">
              <a:avLst/>
            </a:prstGeom>
            <a:gradFill>
              <a:gsLst>
                <a:gs pos="0">
                  <a:srgbClr val="000087">
                    <a:alpha val="32968"/>
                  </a:srgbClr>
                </a:gs>
                <a:gs pos="14286">
                  <a:srgbClr val="000087">
                    <a:alpha val="30764"/>
                  </a:srgbClr>
                </a:gs>
                <a:gs pos="28571">
                  <a:srgbClr val="000087">
                    <a:alpha val="24833"/>
                  </a:srgbClr>
                </a:gs>
                <a:gs pos="42857">
                  <a:srgbClr val="000087">
                    <a:alpha val="17075"/>
                  </a:srgbClr>
                </a:gs>
                <a:gs pos="57143">
                  <a:srgbClr val="000087">
                    <a:alpha val="9855"/>
                  </a:srgbClr>
                </a:gs>
                <a:gs pos="71429">
                  <a:srgbClr val="000087">
                    <a:alpha val="4740"/>
                  </a:srgbClr>
                </a:gs>
                <a:gs pos="85714">
                  <a:srgbClr val="000087">
                    <a:alpha val="1902"/>
                  </a:srgbClr>
                </a:gs>
                <a:gs pos="100000">
                  <a:srgbClr val="0000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-10368997">
              <a:off x="880388" y="2800570"/>
              <a:ext cx="360362" cy="91483"/>
            </a:xfrm>
            <a:prstGeom prst="ellipse">
              <a:avLst/>
            </a:prstGeom>
            <a:gradFill>
              <a:gsLst>
                <a:gs pos="0">
                  <a:srgbClr val="FFFF00">
                    <a:alpha val="8853"/>
                  </a:srgbClr>
                </a:gs>
                <a:gs pos="14286">
                  <a:srgbClr val="FFFF00">
                    <a:alpha val="8167"/>
                  </a:srgbClr>
                </a:gs>
                <a:gs pos="28571">
                  <a:srgbClr val="FFFF00">
                    <a:alpha val="6401"/>
                  </a:srgbClr>
                </a:gs>
                <a:gs pos="42857">
                  <a:srgbClr val="FFFF00">
                    <a:alpha val="4246"/>
                  </a:srgbClr>
                </a:gs>
                <a:gs pos="57143">
                  <a:srgbClr val="FFFF00">
                    <a:alpha val="2376"/>
                  </a:srgbClr>
                </a:gs>
                <a:gs pos="71429">
                  <a:srgbClr val="FFFF00">
                    <a:alpha val="1119"/>
                  </a:srgbClr>
                </a:gs>
                <a:gs pos="85714">
                  <a:srgbClr val="FFFF00">
                    <a:alpha val="444"/>
                  </a:srgbClr>
                </a:gs>
                <a:gs pos="100000">
                  <a:srgbClr val="FFFF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-9380860">
              <a:off x="288419" y="1800201"/>
              <a:ext cx="461952" cy="122196"/>
            </a:xfrm>
            <a:prstGeom prst="ellipse">
              <a:avLst/>
            </a:prstGeom>
            <a:gradFill>
              <a:gsLst>
                <a:gs pos="0">
                  <a:srgbClr val="590000">
                    <a:alpha val="30510"/>
                  </a:srgbClr>
                </a:gs>
                <a:gs pos="14286">
                  <a:srgbClr val="590000">
                    <a:alpha val="28433"/>
                  </a:srgbClr>
                </a:gs>
                <a:gs pos="28571">
                  <a:srgbClr val="590000">
                    <a:alpha val="22876"/>
                  </a:srgbClr>
                </a:gs>
                <a:gs pos="42857">
                  <a:srgbClr val="590000">
                    <a:alpha val="15665"/>
                  </a:srgbClr>
                </a:gs>
                <a:gs pos="57143">
                  <a:srgbClr val="590000">
                    <a:alpha val="9009"/>
                  </a:srgbClr>
                </a:gs>
                <a:gs pos="71429">
                  <a:srgbClr val="590000">
                    <a:alpha val="4323"/>
                  </a:srgbClr>
                </a:gs>
                <a:gs pos="85714">
                  <a:srgbClr val="590000">
                    <a:alpha val="1732"/>
                  </a:srgbClr>
                </a:gs>
                <a:gs pos="100000">
                  <a:srgbClr val="59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10305928">
              <a:off x="2490668" y="1366337"/>
              <a:ext cx="283358" cy="101378"/>
            </a:xfrm>
            <a:prstGeom prst="ellipse">
              <a:avLst/>
            </a:prstGeom>
            <a:gradFill>
              <a:gsLst>
                <a:gs pos="0">
                  <a:srgbClr val="4E0000">
                    <a:alpha val="32968"/>
                  </a:srgbClr>
                </a:gs>
                <a:gs pos="14286">
                  <a:srgbClr val="4E0000">
                    <a:alpha val="30764"/>
                  </a:srgbClr>
                </a:gs>
                <a:gs pos="28571">
                  <a:srgbClr val="4E0000">
                    <a:alpha val="24833"/>
                  </a:srgbClr>
                </a:gs>
                <a:gs pos="42857">
                  <a:srgbClr val="4E0000">
                    <a:alpha val="17075"/>
                  </a:srgbClr>
                </a:gs>
                <a:gs pos="57143">
                  <a:srgbClr val="4E0000">
                    <a:alpha val="9855"/>
                  </a:srgbClr>
                </a:gs>
                <a:gs pos="71429">
                  <a:srgbClr val="4E0000">
                    <a:alpha val="4740"/>
                  </a:srgbClr>
                </a:gs>
                <a:gs pos="85714">
                  <a:srgbClr val="4E0000">
                    <a:alpha val="1902"/>
                  </a:srgbClr>
                </a:gs>
                <a:gs pos="100000">
                  <a:srgbClr val="4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8908282">
              <a:off x="100205" y="3433159"/>
              <a:ext cx="627431" cy="350332"/>
            </a:xfrm>
            <a:prstGeom prst="ellipse">
              <a:avLst/>
            </a:prstGeom>
            <a:gradFill>
              <a:gsLst>
                <a:gs pos="0">
                  <a:srgbClr val="000000">
                    <a:alpha val="32095"/>
                  </a:srgbClr>
                </a:gs>
                <a:gs pos="14286">
                  <a:srgbClr val="000000">
                    <a:alpha val="29935"/>
                  </a:srgbClr>
                </a:gs>
                <a:gs pos="28571">
                  <a:srgbClr val="000000">
                    <a:alpha val="24135"/>
                  </a:srgbClr>
                </a:gs>
                <a:gs pos="42857">
                  <a:srgbClr val="000000">
                    <a:alpha val="16571"/>
                  </a:srgbClr>
                </a:gs>
                <a:gs pos="57143">
                  <a:srgbClr val="000000">
                    <a:alpha val="9552"/>
                  </a:srgbClr>
                </a:gs>
                <a:gs pos="71429">
                  <a:srgbClr val="000000">
                    <a:alpha val="4591"/>
                  </a:srgbClr>
                </a:gs>
                <a:gs pos="85714">
                  <a:srgbClr val="000000">
                    <a:alpha val="1841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4553389">
              <a:off x="889358" y="3086112"/>
              <a:ext cx="628526" cy="75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4603369">
              <a:off x="2929068" y="510429"/>
              <a:ext cx="539644" cy="54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4279676">
              <a:off x="1643834" y="1125892"/>
              <a:ext cx="351136" cy="240097"/>
            </a:xfrm>
            <a:prstGeom prst="ellipse">
              <a:avLst/>
            </a:prstGeom>
            <a:gradFill>
              <a:gsLst>
                <a:gs pos="0">
                  <a:srgbClr val="00FF00">
                    <a:alpha val="4605"/>
                  </a:srgbClr>
                </a:gs>
                <a:gs pos="14286">
                  <a:srgbClr val="00FF00">
                    <a:alpha val="4240"/>
                  </a:srgbClr>
                </a:gs>
                <a:gs pos="28571">
                  <a:srgbClr val="00FF00">
                    <a:alpha val="3308"/>
                  </a:srgbClr>
                </a:gs>
                <a:gs pos="42857">
                  <a:srgbClr val="00FF00">
                    <a:alpha val="2182"/>
                  </a:srgbClr>
                </a:gs>
                <a:gs pos="57143">
                  <a:srgbClr val="00FF00">
                    <a:alpha val="1215"/>
                  </a:srgbClr>
                </a:gs>
                <a:gs pos="71429">
                  <a:srgbClr val="00FF00">
                    <a:alpha val="571"/>
                  </a:srgbClr>
                </a:gs>
                <a:gs pos="85714">
                  <a:srgbClr val="00FF00">
                    <a:alpha val="226"/>
                  </a:srgbClr>
                </a:gs>
                <a:gs pos="100000">
                  <a:srgbClr val="00FF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4114441">
              <a:off x="1134426" y="1331238"/>
              <a:ext cx="300667" cy="61069"/>
            </a:xfrm>
            <a:prstGeom prst="ellipse">
              <a:avLst/>
            </a:prstGeom>
            <a:gradFill>
              <a:gsLst>
                <a:gs pos="0">
                  <a:srgbClr val="210000">
                    <a:alpha val="32698"/>
                  </a:srgbClr>
                </a:gs>
                <a:gs pos="14286">
                  <a:srgbClr val="210000">
                    <a:alpha val="30507"/>
                  </a:srgbClr>
                </a:gs>
                <a:gs pos="28571">
                  <a:srgbClr val="210000">
                    <a:alpha val="24617"/>
                  </a:srgbClr>
                </a:gs>
                <a:gs pos="42857">
                  <a:srgbClr val="210000">
                    <a:alpha val="16919"/>
                  </a:srgbClr>
                </a:gs>
                <a:gs pos="57143">
                  <a:srgbClr val="210000">
                    <a:alpha val="9761"/>
                  </a:srgbClr>
                </a:gs>
                <a:gs pos="71429">
                  <a:srgbClr val="210000">
                    <a:alpha val="4694"/>
                  </a:srgbClr>
                </a:gs>
                <a:gs pos="85714">
                  <a:srgbClr val="210000">
                    <a:alpha val="1883"/>
                  </a:srgbClr>
                </a:gs>
                <a:gs pos="100000">
                  <a:srgbClr val="21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4904522">
              <a:off x="1202253" y="2500894"/>
              <a:ext cx="283860" cy="103672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5838055">
              <a:off x="1021733" y="1531187"/>
              <a:ext cx="212698" cy="83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-9194005">
              <a:off x="1149810" y="1862135"/>
              <a:ext cx="171989" cy="93965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5194925">
              <a:off x="2148447" y="2420857"/>
              <a:ext cx="395390" cy="213098"/>
            </a:xfrm>
            <a:prstGeom prst="ellipse">
              <a:avLst/>
            </a:prstGeom>
            <a:gradFill>
              <a:gsLst>
                <a:gs pos="0">
                  <a:srgbClr val="00FF00">
                    <a:alpha val="3327"/>
                  </a:srgbClr>
                </a:gs>
                <a:gs pos="14286">
                  <a:srgbClr val="00FF00">
                    <a:alpha val="3062"/>
                  </a:srgbClr>
                </a:gs>
                <a:gs pos="28571">
                  <a:srgbClr val="00FF00">
                    <a:alpha val="2386"/>
                  </a:srgbClr>
                </a:gs>
                <a:gs pos="42857">
                  <a:srgbClr val="00FF00">
                    <a:alpha val="1572"/>
                  </a:srgbClr>
                </a:gs>
                <a:gs pos="57143">
                  <a:srgbClr val="00FF00">
                    <a:alpha val="874"/>
                  </a:srgbClr>
                </a:gs>
                <a:gs pos="71429">
                  <a:srgbClr val="00FF00">
                    <a:alpha val="410"/>
                  </a:srgbClr>
                </a:gs>
                <a:gs pos="85714">
                  <a:srgbClr val="00FF00">
                    <a:alpha val="162"/>
                  </a:srgbClr>
                </a:gs>
                <a:gs pos="100000">
                  <a:srgbClr val="00FF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9192701">
              <a:off x="481865" y="2048729"/>
              <a:ext cx="279861" cy="48237"/>
            </a:xfrm>
            <a:prstGeom prst="ellipse">
              <a:avLst/>
            </a:prstGeom>
            <a:gradFill>
              <a:gsLst>
                <a:gs pos="0">
                  <a:srgbClr val="F5FFFF">
                    <a:alpha val="32968"/>
                  </a:srgbClr>
                </a:gs>
                <a:gs pos="14286">
                  <a:srgbClr val="F5FFFF">
                    <a:alpha val="30764"/>
                  </a:srgbClr>
                </a:gs>
                <a:gs pos="28571">
                  <a:srgbClr val="F5FFFF">
                    <a:alpha val="24833"/>
                  </a:srgbClr>
                </a:gs>
                <a:gs pos="42857">
                  <a:srgbClr val="F5FFFF">
                    <a:alpha val="17075"/>
                  </a:srgbClr>
                </a:gs>
                <a:gs pos="57143">
                  <a:srgbClr val="F5FFFF">
                    <a:alpha val="9855"/>
                  </a:srgbClr>
                </a:gs>
                <a:gs pos="71429">
                  <a:srgbClr val="F5FFFF">
                    <a:alpha val="4740"/>
                  </a:srgbClr>
                </a:gs>
                <a:gs pos="85714">
                  <a:srgbClr val="F5FFFF">
                    <a:alpha val="1902"/>
                  </a:srgbClr>
                </a:gs>
                <a:gs pos="100000">
                  <a:srgbClr val="F5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3573035">
              <a:off x="1646849" y="3076677"/>
              <a:ext cx="595162" cy="99871"/>
            </a:xfrm>
            <a:prstGeom prst="ellipse">
              <a:avLst/>
            </a:prstGeom>
            <a:gradFill>
              <a:gsLst>
                <a:gs pos="0">
                  <a:srgbClr val="723900">
                    <a:alpha val="32968"/>
                  </a:srgbClr>
                </a:gs>
                <a:gs pos="14286">
                  <a:srgbClr val="723900">
                    <a:alpha val="30764"/>
                  </a:srgbClr>
                </a:gs>
                <a:gs pos="28571">
                  <a:srgbClr val="723900">
                    <a:alpha val="24833"/>
                  </a:srgbClr>
                </a:gs>
                <a:gs pos="42857">
                  <a:srgbClr val="723900">
                    <a:alpha val="17075"/>
                  </a:srgbClr>
                </a:gs>
                <a:gs pos="57143">
                  <a:srgbClr val="723900">
                    <a:alpha val="9855"/>
                  </a:srgbClr>
                </a:gs>
                <a:gs pos="71429">
                  <a:srgbClr val="723900">
                    <a:alpha val="4740"/>
                  </a:srgbClr>
                </a:gs>
                <a:gs pos="85714">
                  <a:srgbClr val="723900">
                    <a:alpha val="1902"/>
                  </a:srgbClr>
                </a:gs>
                <a:gs pos="100000">
                  <a:srgbClr val="723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8700461">
              <a:off x="-50346" y="1353569"/>
              <a:ext cx="353402" cy="120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5674338">
              <a:off x="3309298" y="1276844"/>
              <a:ext cx="431988" cy="87182"/>
            </a:xfrm>
            <a:prstGeom prst="ellipse">
              <a:avLst/>
            </a:prstGeom>
            <a:gradFill>
              <a:gsLst>
                <a:gs pos="0">
                  <a:srgbClr val="FF0000">
                    <a:alpha val="7083"/>
                  </a:srgbClr>
                </a:gs>
                <a:gs pos="14286">
                  <a:srgbClr val="FF0000">
                    <a:alpha val="6529"/>
                  </a:srgbClr>
                </a:gs>
                <a:gs pos="28571">
                  <a:srgbClr val="FF0000">
                    <a:alpha val="5108"/>
                  </a:srgbClr>
                </a:gs>
                <a:gs pos="42857">
                  <a:srgbClr val="FF0000">
                    <a:alpha val="3380"/>
                  </a:srgbClr>
                </a:gs>
                <a:gs pos="57143">
                  <a:srgbClr val="FF0000">
                    <a:alpha val="1887"/>
                  </a:srgbClr>
                </a:gs>
                <a:gs pos="71429">
                  <a:srgbClr val="FF0000">
                    <a:alpha val="888"/>
                  </a:srgbClr>
                </a:gs>
                <a:gs pos="85714">
                  <a:srgbClr val="FF0000">
                    <a:alpha val="352"/>
                  </a:srgbClr>
                </a:gs>
                <a:gs pos="100000">
                  <a:srgbClr val="FF0000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4937821">
              <a:off x="1730891" y="1662719"/>
              <a:ext cx="523366" cy="238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6077127">
              <a:off x="-55983" y="1368985"/>
              <a:ext cx="382039" cy="147990"/>
            </a:xfrm>
            <a:prstGeom prst="ellipse">
              <a:avLst/>
            </a:prstGeom>
            <a:gradFill>
              <a:gsLst>
                <a:gs pos="0">
                  <a:srgbClr val="FF6200">
                    <a:alpha val="16262"/>
                  </a:srgbClr>
                </a:gs>
                <a:gs pos="14286">
                  <a:srgbClr val="FF6200">
                    <a:alpha val="15052"/>
                  </a:srgbClr>
                </a:gs>
                <a:gs pos="28571">
                  <a:srgbClr val="FF6200">
                    <a:alpha val="11896"/>
                  </a:srgbClr>
                </a:gs>
                <a:gs pos="42857">
                  <a:srgbClr val="FF6200">
                    <a:alpha val="7972"/>
                  </a:srgbClr>
                </a:gs>
                <a:gs pos="57143">
                  <a:srgbClr val="FF6200">
                    <a:alpha val="4499"/>
                  </a:srgbClr>
                </a:gs>
                <a:gs pos="71429">
                  <a:srgbClr val="FF6200">
                    <a:alpha val="2132"/>
                  </a:srgbClr>
                </a:gs>
                <a:gs pos="85714">
                  <a:srgbClr val="FF6200">
                    <a:alpha val="848"/>
                  </a:srgbClr>
                </a:gs>
                <a:gs pos="100000">
                  <a:srgbClr val="FF62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6638717">
              <a:off x="-134683" y="-56696"/>
              <a:ext cx="368379" cy="167174"/>
            </a:xfrm>
            <a:prstGeom prst="ellipse">
              <a:avLst/>
            </a:prstGeom>
            <a:gradFill>
              <a:gsLst>
                <a:gs pos="0">
                  <a:srgbClr val="FF8700">
                    <a:alpha val="32968"/>
                  </a:srgbClr>
                </a:gs>
                <a:gs pos="14286">
                  <a:srgbClr val="FF8700">
                    <a:alpha val="30764"/>
                  </a:srgbClr>
                </a:gs>
                <a:gs pos="28571">
                  <a:srgbClr val="FF8700">
                    <a:alpha val="24833"/>
                  </a:srgbClr>
                </a:gs>
                <a:gs pos="42857">
                  <a:srgbClr val="FF8700">
                    <a:alpha val="17075"/>
                  </a:srgbClr>
                </a:gs>
                <a:gs pos="57143">
                  <a:srgbClr val="FF8700">
                    <a:alpha val="9855"/>
                  </a:srgbClr>
                </a:gs>
                <a:gs pos="71429">
                  <a:srgbClr val="FF8700">
                    <a:alpha val="4740"/>
                  </a:srgbClr>
                </a:gs>
                <a:gs pos="85714">
                  <a:srgbClr val="FF8700">
                    <a:alpha val="1902"/>
                  </a:srgbClr>
                </a:gs>
                <a:gs pos="100000">
                  <a:srgbClr val="FF8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8974553">
              <a:off x="2574242" y="688398"/>
              <a:ext cx="275426" cy="169290"/>
            </a:xfrm>
            <a:prstGeom prst="ellipse">
              <a:avLst/>
            </a:prstGeom>
            <a:gradFill>
              <a:gsLst>
                <a:gs pos="0">
                  <a:srgbClr val="FFFFD2">
                    <a:alpha val="32968"/>
                  </a:srgbClr>
                </a:gs>
                <a:gs pos="14286">
                  <a:srgbClr val="FFFFD2">
                    <a:alpha val="30764"/>
                  </a:srgbClr>
                </a:gs>
                <a:gs pos="28571">
                  <a:srgbClr val="FFFFD2">
                    <a:alpha val="24833"/>
                  </a:srgbClr>
                </a:gs>
                <a:gs pos="42857">
                  <a:srgbClr val="FFFFD2">
                    <a:alpha val="17075"/>
                  </a:srgbClr>
                </a:gs>
                <a:gs pos="57143">
                  <a:srgbClr val="FFFFD2">
                    <a:alpha val="9855"/>
                  </a:srgbClr>
                </a:gs>
                <a:gs pos="71429">
                  <a:srgbClr val="FFFFD2">
                    <a:alpha val="4740"/>
                  </a:srgbClr>
                </a:gs>
                <a:gs pos="85714">
                  <a:srgbClr val="FFFFD2">
                    <a:alpha val="1902"/>
                  </a:srgbClr>
                </a:gs>
                <a:gs pos="100000">
                  <a:srgbClr val="FFFF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6469172">
              <a:off x="2035311" y="1983741"/>
              <a:ext cx="305954" cy="164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8965752">
              <a:off x="777140" y="3224672"/>
              <a:ext cx="468422" cy="471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9887849">
              <a:off x="635136" y="2240551"/>
              <a:ext cx="296757" cy="186026"/>
            </a:xfrm>
            <a:prstGeom prst="ellipse">
              <a:avLst/>
            </a:prstGeom>
            <a:gradFill>
              <a:gsLst>
                <a:gs pos="0">
                  <a:srgbClr val="004600">
                    <a:alpha val="15559"/>
                  </a:srgbClr>
                </a:gs>
                <a:gs pos="14286">
                  <a:srgbClr val="004600">
                    <a:alpha val="14396"/>
                  </a:srgbClr>
                </a:gs>
                <a:gs pos="28571">
                  <a:srgbClr val="004600">
                    <a:alpha val="11369"/>
                  </a:srgbClr>
                </a:gs>
                <a:gs pos="42857">
                  <a:srgbClr val="004600">
                    <a:alpha val="7611"/>
                  </a:srgbClr>
                </a:gs>
                <a:gs pos="57143">
                  <a:srgbClr val="004600">
                    <a:alpha val="4292"/>
                  </a:srgbClr>
                </a:gs>
                <a:gs pos="71429">
                  <a:srgbClr val="004600">
                    <a:alpha val="2032"/>
                  </a:srgbClr>
                </a:gs>
                <a:gs pos="85714">
                  <a:srgbClr val="004600">
                    <a:alpha val="809"/>
                  </a:srgbClr>
                </a:gs>
                <a:gs pos="100000">
                  <a:srgbClr val="0046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-8625533">
              <a:off x="1903365" y="1797539"/>
              <a:ext cx="114574" cy="68992"/>
            </a:xfrm>
            <a:prstGeom prst="ellipse">
              <a:avLst/>
            </a:prstGeom>
            <a:gradFill>
              <a:gsLst>
                <a:gs pos="0">
                  <a:srgbClr val="000049">
                    <a:alpha val="28219"/>
                  </a:srgbClr>
                </a:gs>
                <a:gs pos="14286">
                  <a:srgbClr val="000049">
                    <a:alpha val="26268"/>
                  </a:srgbClr>
                </a:gs>
                <a:gs pos="28571">
                  <a:srgbClr val="000049">
                    <a:alpha val="21070"/>
                  </a:srgbClr>
                </a:gs>
                <a:gs pos="42857">
                  <a:srgbClr val="000049">
                    <a:alpha val="14375"/>
                  </a:srgbClr>
                </a:gs>
                <a:gs pos="57143">
                  <a:srgbClr val="000049">
                    <a:alpha val="8240"/>
                  </a:srgbClr>
                </a:gs>
                <a:gs pos="71429">
                  <a:srgbClr val="000049">
                    <a:alpha val="3945"/>
                  </a:srgbClr>
                </a:gs>
                <a:gs pos="85714">
                  <a:srgbClr val="000049">
                    <a:alpha val="1579"/>
                  </a:srgbClr>
                </a:gs>
                <a:gs pos="100000">
                  <a:srgbClr val="000049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10397289">
              <a:off x="2336088" y="2733181"/>
              <a:ext cx="143949" cy="654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2880907">
              <a:off x="876410" y="3282013"/>
              <a:ext cx="360429" cy="35305"/>
            </a:xfrm>
            <a:prstGeom prst="ellipse">
              <a:avLst/>
            </a:prstGeom>
            <a:gradFill>
              <a:gsLst>
                <a:gs pos="0">
                  <a:srgbClr val="FFFF00">
                    <a:alpha val="14452"/>
                  </a:srgbClr>
                </a:gs>
                <a:gs pos="14286">
                  <a:srgbClr val="FFFF00">
                    <a:alpha val="13365"/>
                  </a:srgbClr>
                </a:gs>
                <a:gs pos="28571">
                  <a:srgbClr val="FFFF00">
                    <a:alpha val="10541"/>
                  </a:srgbClr>
                </a:gs>
                <a:gs pos="42857">
                  <a:srgbClr val="FFFF00">
                    <a:alpha val="7046"/>
                  </a:srgbClr>
                </a:gs>
                <a:gs pos="57143">
                  <a:srgbClr val="FFFF00">
                    <a:alpha val="3968"/>
                  </a:srgbClr>
                </a:gs>
                <a:gs pos="71429">
                  <a:srgbClr val="FFFF00">
                    <a:alpha val="1877"/>
                  </a:srgbClr>
                </a:gs>
                <a:gs pos="85714">
                  <a:srgbClr val="FFFF00">
                    <a:alpha val="747"/>
                  </a:srgbClr>
                </a:gs>
                <a:gs pos="100000">
                  <a:srgbClr val="FFFF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5758694">
              <a:off x="2863598" y="1047827"/>
              <a:ext cx="365595" cy="282569"/>
            </a:xfrm>
            <a:prstGeom prst="ellipse">
              <a:avLst/>
            </a:prstGeom>
            <a:gradFill>
              <a:gsLst>
                <a:gs pos="0">
                  <a:srgbClr val="FFD300">
                    <a:alpha val="12747"/>
                  </a:srgbClr>
                </a:gs>
                <a:gs pos="14286">
                  <a:srgbClr val="FFD300">
                    <a:alpha val="11779"/>
                  </a:srgbClr>
                </a:gs>
                <a:gs pos="28571">
                  <a:srgbClr val="FFD300">
                    <a:alpha val="9272"/>
                  </a:srgbClr>
                </a:gs>
                <a:gs pos="42857">
                  <a:srgbClr val="FFD300">
                    <a:alpha val="6183"/>
                  </a:srgbClr>
                </a:gs>
                <a:gs pos="57143">
                  <a:srgbClr val="FFD300">
                    <a:alpha val="3475"/>
                  </a:srgbClr>
                </a:gs>
                <a:gs pos="71429">
                  <a:srgbClr val="FFD300">
                    <a:alpha val="1642"/>
                  </a:srgbClr>
                </a:gs>
                <a:gs pos="85714">
                  <a:srgbClr val="FFD300">
                    <a:alpha val="652"/>
                  </a:srgbClr>
                </a:gs>
                <a:gs pos="100000">
                  <a:srgbClr val="FFD3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6313569">
              <a:off x="142507" y="1379651"/>
              <a:ext cx="681522" cy="94990"/>
            </a:xfrm>
            <a:prstGeom prst="ellipse">
              <a:avLst/>
            </a:prstGeom>
            <a:gradFill>
              <a:gsLst>
                <a:gs pos="0">
                  <a:srgbClr val="FFFF00">
                    <a:alpha val="26484"/>
                  </a:srgbClr>
                </a:gs>
                <a:gs pos="14286">
                  <a:srgbClr val="FFFF00">
                    <a:alpha val="24632"/>
                  </a:srgbClr>
                </a:gs>
                <a:gs pos="28571">
                  <a:srgbClr val="FFFF00">
                    <a:alpha val="19713"/>
                  </a:srgbClr>
                </a:gs>
                <a:gs pos="42857">
                  <a:srgbClr val="FFFF00">
                    <a:alpha val="13413"/>
                  </a:srgbClr>
                </a:gs>
                <a:gs pos="57143">
                  <a:srgbClr val="FFFF00">
                    <a:alpha val="7670"/>
                  </a:srgbClr>
                </a:gs>
                <a:gs pos="71429">
                  <a:srgbClr val="FFFF00">
                    <a:alpha val="3667"/>
                  </a:srgbClr>
                </a:gs>
                <a:gs pos="85714">
                  <a:srgbClr val="FFFF00">
                    <a:alpha val="1466"/>
                  </a:srgbClr>
                </a:gs>
                <a:gs pos="100000">
                  <a:srgbClr val="FFFF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4015322">
              <a:off x="3251759" y="1477981"/>
              <a:ext cx="381212" cy="365103"/>
            </a:xfrm>
            <a:prstGeom prst="ellipse">
              <a:avLst/>
            </a:prstGeom>
            <a:gradFill>
              <a:gsLst>
                <a:gs pos="0">
                  <a:srgbClr val="EBFFFF">
                    <a:alpha val="27239"/>
                  </a:srgbClr>
                </a:gs>
                <a:gs pos="14286">
                  <a:srgbClr val="EBFFFF">
                    <a:alpha val="25343"/>
                  </a:srgbClr>
                </a:gs>
                <a:gs pos="28571">
                  <a:srgbClr val="EBFFFF">
                    <a:alpha val="20302"/>
                  </a:srgbClr>
                </a:gs>
                <a:gs pos="42857">
                  <a:srgbClr val="EBFFFF">
                    <a:alpha val="13830"/>
                  </a:srgbClr>
                </a:gs>
                <a:gs pos="57143">
                  <a:srgbClr val="EBFFFF">
                    <a:alpha val="7917"/>
                  </a:srgbClr>
                </a:gs>
                <a:gs pos="71429">
                  <a:srgbClr val="EBFFFF">
                    <a:alpha val="3787"/>
                  </a:srgbClr>
                </a:gs>
                <a:gs pos="85714">
                  <a:srgbClr val="EBFFFF">
                    <a:alpha val="1515"/>
                  </a:srgbClr>
                </a:gs>
                <a:gs pos="100000">
                  <a:srgbClr val="EBFFF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9995150">
              <a:off x="2288186" y="3089397"/>
              <a:ext cx="469632" cy="255435"/>
            </a:xfrm>
            <a:prstGeom prst="ellipse">
              <a:avLst/>
            </a:prstGeom>
            <a:gradFill>
              <a:gsLst>
                <a:gs pos="0">
                  <a:srgbClr val="E35200">
                    <a:alpha val="32968"/>
                  </a:srgbClr>
                </a:gs>
                <a:gs pos="14286">
                  <a:srgbClr val="E35200">
                    <a:alpha val="30764"/>
                  </a:srgbClr>
                </a:gs>
                <a:gs pos="28571">
                  <a:srgbClr val="E35200">
                    <a:alpha val="24833"/>
                  </a:srgbClr>
                </a:gs>
                <a:gs pos="42857">
                  <a:srgbClr val="E35200">
                    <a:alpha val="17075"/>
                  </a:srgbClr>
                </a:gs>
                <a:gs pos="57143">
                  <a:srgbClr val="E35200">
                    <a:alpha val="9855"/>
                  </a:srgbClr>
                </a:gs>
                <a:gs pos="71429">
                  <a:srgbClr val="E35200">
                    <a:alpha val="4740"/>
                  </a:srgbClr>
                </a:gs>
                <a:gs pos="85714">
                  <a:srgbClr val="E35200">
                    <a:alpha val="1902"/>
                  </a:srgbClr>
                </a:gs>
                <a:gs pos="100000">
                  <a:srgbClr val="E3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3605734">
              <a:off x="-134174" y="2290772"/>
              <a:ext cx="790990" cy="2790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5195782">
              <a:off x="1391115" y="1694907"/>
              <a:ext cx="360182" cy="40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4826920">
              <a:off x="725024" y="3426596"/>
              <a:ext cx="714386" cy="123237"/>
            </a:xfrm>
            <a:prstGeom prst="ellipse">
              <a:avLst/>
            </a:prstGeom>
            <a:gradFill>
              <a:gsLst>
                <a:gs pos="0">
                  <a:srgbClr val="780000">
                    <a:alpha val="32968"/>
                  </a:srgbClr>
                </a:gs>
                <a:gs pos="14286">
                  <a:srgbClr val="780000">
                    <a:alpha val="30764"/>
                  </a:srgbClr>
                </a:gs>
                <a:gs pos="28571">
                  <a:srgbClr val="780000">
                    <a:alpha val="24833"/>
                  </a:srgbClr>
                </a:gs>
                <a:gs pos="42857">
                  <a:srgbClr val="780000">
                    <a:alpha val="17075"/>
                  </a:srgbClr>
                </a:gs>
                <a:gs pos="57143">
                  <a:srgbClr val="780000">
                    <a:alpha val="9855"/>
                  </a:srgbClr>
                </a:gs>
                <a:gs pos="71429">
                  <a:srgbClr val="780000">
                    <a:alpha val="4740"/>
                  </a:srgbClr>
                </a:gs>
                <a:gs pos="85714">
                  <a:srgbClr val="780000">
                    <a:alpha val="1902"/>
                  </a:srgbClr>
                </a:gs>
                <a:gs pos="100000">
                  <a:srgbClr val="7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4740003">
              <a:off x="2402246" y="789954"/>
              <a:ext cx="311066" cy="161699"/>
            </a:xfrm>
            <a:prstGeom prst="ellipse">
              <a:avLst/>
            </a:prstGeom>
            <a:gradFill>
              <a:gsLst>
                <a:gs pos="0">
                  <a:srgbClr val="470000">
                    <a:alpha val="32968"/>
                  </a:srgbClr>
                </a:gs>
                <a:gs pos="14286">
                  <a:srgbClr val="470000">
                    <a:alpha val="30764"/>
                  </a:srgbClr>
                </a:gs>
                <a:gs pos="28571">
                  <a:srgbClr val="470000">
                    <a:alpha val="24833"/>
                  </a:srgbClr>
                </a:gs>
                <a:gs pos="42857">
                  <a:srgbClr val="470000">
                    <a:alpha val="17075"/>
                  </a:srgbClr>
                </a:gs>
                <a:gs pos="57143">
                  <a:srgbClr val="470000">
                    <a:alpha val="9855"/>
                  </a:srgbClr>
                </a:gs>
                <a:gs pos="71429">
                  <a:srgbClr val="470000">
                    <a:alpha val="4740"/>
                  </a:srgbClr>
                </a:gs>
                <a:gs pos="85714">
                  <a:srgbClr val="470000">
                    <a:alpha val="1902"/>
                  </a:srgbClr>
                </a:gs>
                <a:gs pos="100000">
                  <a:srgbClr val="4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-8607900">
              <a:off x="234560" y="576568"/>
              <a:ext cx="384124" cy="144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7575115">
              <a:off x="1215857" y="1057357"/>
              <a:ext cx="464485" cy="229922"/>
            </a:xfrm>
            <a:prstGeom prst="ellipse">
              <a:avLst/>
            </a:prstGeom>
            <a:gradFill>
              <a:gsLst>
                <a:gs pos="0">
                  <a:srgbClr val="000000">
                    <a:alpha val="30908"/>
                  </a:srgbClr>
                </a:gs>
                <a:gs pos="14286">
                  <a:srgbClr val="000000">
                    <a:alpha val="28810"/>
                  </a:srgbClr>
                </a:gs>
                <a:gs pos="28571">
                  <a:srgbClr val="000000">
                    <a:alpha val="23191"/>
                  </a:srgbClr>
                </a:gs>
                <a:gs pos="42857">
                  <a:srgbClr val="000000">
                    <a:alpha val="15892"/>
                  </a:srgbClr>
                </a:gs>
                <a:gs pos="57143">
                  <a:srgbClr val="000000">
                    <a:alpha val="9144"/>
                  </a:srgbClr>
                </a:gs>
                <a:gs pos="71429">
                  <a:srgbClr val="000000">
                    <a:alpha val="4390"/>
                  </a:srgbClr>
                </a:gs>
                <a:gs pos="85714">
                  <a:srgbClr val="000000">
                    <a:alpha val="1759"/>
                  </a:srgbClr>
                </a:gs>
                <a:gs pos="100000">
                  <a:srgbClr val="0000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7045525">
              <a:off x="1579348" y="1534097"/>
              <a:ext cx="562344" cy="790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3109757">
              <a:off x="1852502" y="1886639"/>
              <a:ext cx="520615" cy="717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8230521">
              <a:off x="1524897" y="2173677"/>
              <a:ext cx="215233" cy="63823"/>
            </a:xfrm>
            <a:prstGeom prst="ellipse">
              <a:avLst/>
            </a:prstGeom>
            <a:gradFill>
              <a:gsLst>
                <a:gs pos="0">
                  <a:srgbClr val="000050">
                    <a:alpha val="32968"/>
                  </a:srgbClr>
                </a:gs>
                <a:gs pos="14286">
                  <a:srgbClr val="000050">
                    <a:alpha val="30764"/>
                  </a:srgbClr>
                </a:gs>
                <a:gs pos="28571">
                  <a:srgbClr val="000050">
                    <a:alpha val="24833"/>
                  </a:srgbClr>
                </a:gs>
                <a:gs pos="42857">
                  <a:srgbClr val="000050">
                    <a:alpha val="17075"/>
                  </a:srgbClr>
                </a:gs>
                <a:gs pos="57143">
                  <a:srgbClr val="000050">
                    <a:alpha val="9855"/>
                  </a:srgbClr>
                </a:gs>
                <a:gs pos="71429">
                  <a:srgbClr val="000050">
                    <a:alpha val="4740"/>
                  </a:srgbClr>
                </a:gs>
                <a:gs pos="85714">
                  <a:srgbClr val="000050">
                    <a:alpha val="1902"/>
                  </a:srgbClr>
                </a:gs>
                <a:gs pos="100000">
                  <a:srgbClr val="00005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8524558">
              <a:off x="1266565" y="1735793"/>
              <a:ext cx="549752" cy="110517"/>
            </a:xfrm>
            <a:prstGeom prst="ellipse">
              <a:avLst/>
            </a:prstGeom>
            <a:gradFill>
              <a:gsLst>
                <a:gs pos="0">
                  <a:srgbClr val="FF5700">
                    <a:alpha val="21719"/>
                  </a:srgbClr>
                </a:gs>
                <a:gs pos="14286">
                  <a:srgbClr val="FF5700">
                    <a:alpha val="20153"/>
                  </a:srgbClr>
                </a:gs>
                <a:gs pos="28571">
                  <a:srgbClr val="FF5700">
                    <a:alpha val="16033"/>
                  </a:srgbClr>
                </a:gs>
                <a:gs pos="42857">
                  <a:srgbClr val="FF5700">
                    <a:alpha val="10830"/>
                  </a:srgbClr>
                </a:gs>
                <a:gs pos="57143">
                  <a:srgbClr val="FF5700">
                    <a:alpha val="6154"/>
                  </a:srgbClr>
                </a:gs>
                <a:gs pos="71429">
                  <a:srgbClr val="FF5700">
                    <a:alpha val="2929"/>
                  </a:srgbClr>
                </a:gs>
                <a:gs pos="85714">
                  <a:srgbClr val="FF5700">
                    <a:alpha val="1169"/>
                  </a:srgbClr>
                </a:gs>
                <a:gs pos="100000">
                  <a:srgbClr val="FF57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5582999">
              <a:off x="809135" y="397898"/>
              <a:ext cx="386439" cy="165939"/>
            </a:xfrm>
            <a:prstGeom prst="ellipse">
              <a:avLst/>
            </a:prstGeom>
            <a:gradFill>
              <a:gsLst>
                <a:gs pos="0">
                  <a:srgbClr val="804C00">
                    <a:alpha val="28952"/>
                  </a:srgbClr>
                </a:gs>
                <a:gs pos="14286">
                  <a:srgbClr val="804C00">
                    <a:alpha val="26961"/>
                  </a:srgbClr>
                </a:gs>
                <a:gs pos="28571">
                  <a:srgbClr val="804C00">
                    <a:alpha val="21646"/>
                  </a:srgbClr>
                </a:gs>
                <a:gs pos="42857">
                  <a:srgbClr val="804C00">
                    <a:alpha val="14786"/>
                  </a:srgbClr>
                </a:gs>
                <a:gs pos="57143">
                  <a:srgbClr val="804C00">
                    <a:alpha val="8484"/>
                  </a:srgbClr>
                </a:gs>
                <a:gs pos="71429">
                  <a:srgbClr val="804C00">
                    <a:alpha val="4065"/>
                  </a:srgbClr>
                </a:gs>
                <a:gs pos="85714">
                  <a:srgbClr val="804C00">
                    <a:alpha val="1628"/>
                  </a:srgbClr>
                </a:gs>
                <a:gs pos="100000">
                  <a:srgbClr val="804C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-9557533">
              <a:off x="1016339" y="2211962"/>
              <a:ext cx="362654" cy="275786"/>
            </a:xfrm>
            <a:prstGeom prst="ellipse">
              <a:avLst/>
            </a:prstGeom>
            <a:gradFill>
              <a:gsLst>
                <a:gs pos="0">
                  <a:srgbClr val="000050">
                    <a:alpha val="22374"/>
                  </a:srgbClr>
                </a:gs>
                <a:gs pos="14286">
                  <a:srgbClr val="000050">
                    <a:alpha val="20767"/>
                  </a:srgbClr>
                </a:gs>
                <a:gs pos="28571">
                  <a:srgbClr val="000050">
                    <a:alpha val="16535"/>
                  </a:srgbClr>
                </a:gs>
                <a:gs pos="42857">
                  <a:srgbClr val="000050">
                    <a:alpha val="11179"/>
                  </a:srgbClr>
                </a:gs>
                <a:gs pos="57143">
                  <a:srgbClr val="000050">
                    <a:alpha val="6358"/>
                  </a:srgbClr>
                </a:gs>
                <a:gs pos="71429">
                  <a:srgbClr val="000050">
                    <a:alpha val="3028"/>
                  </a:srgbClr>
                </a:gs>
                <a:gs pos="85714">
                  <a:srgbClr val="000050">
                    <a:alpha val="1209"/>
                  </a:srgbClr>
                </a:gs>
                <a:gs pos="100000">
                  <a:srgbClr val="00005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4494286">
              <a:off x="1720053" y="1150371"/>
              <a:ext cx="569919" cy="56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9557070">
              <a:off x="711221" y="3084295"/>
              <a:ext cx="527179" cy="105841"/>
            </a:xfrm>
            <a:prstGeom prst="ellipse">
              <a:avLst/>
            </a:prstGeom>
            <a:gradFill>
              <a:gsLst>
                <a:gs pos="0">
                  <a:srgbClr val="006300">
                    <a:alpha val="32968"/>
                  </a:srgbClr>
                </a:gs>
                <a:gs pos="14286">
                  <a:srgbClr val="006300">
                    <a:alpha val="30764"/>
                  </a:srgbClr>
                </a:gs>
                <a:gs pos="28571">
                  <a:srgbClr val="006300">
                    <a:alpha val="24833"/>
                  </a:srgbClr>
                </a:gs>
                <a:gs pos="42857">
                  <a:srgbClr val="006300">
                    <a:alpha val="17075"/>
                  </a:srgbClr>
                </a:gs>
                <a:gs pos="57143">
                  <a:srgbClr val="006300">
                    <a:alpha val="9855"/>
                  </a:srgbClr>
                </a:gs>
                <a:gs pos="71429">
                  <a:srgbClr val="006300">
                    <a:alpha val="4740"/>
                  </a:srgbClr>
                </a:gs>
                <a:gs pos="85714">
                  <a:srgbClr val="006300">
                    <a:alpha val="1902"/>
                  </a:srgbClr>
                </a:gs>
                <a:gs pos="100000">
                  <a:srgbClr val="006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4115764">
              <a:off x="2221280" y="1347384"/>
              <a:ext cx="650875" cy="61784"/>
            </a:xfrm>
            <a:prstGeom prst="ellipse">
              <a:avLst/>
            </a:prstGeom>
            <a:gradFill>
              <a:gsLst>
                <a:gs pos="0">
                  <a:srgbClr val="000000">
                    <a:alpha val="21875"/>
                  </a:srgbClr>
                </a:gs>
                <a:gs pos="14286">
                  <a:srgbClr val="000000">
                    <a:alpha val="20299"/>
                  </a:srgbClr>
                </a:gs>
                <a:gs pos="28571">
                  <a:srgbClr val="000000">
                    <a:alpha val="16152"/>
                  </a:srgbClr>
                </a:gs>
                <a:gs pos="42857">
                  <a:srgbClr val="000000">
                    <a:alpha val="10913"/>
                  </a:srgbClr>
                </a:gs>
                <a:gs pos="57143">
                  <a:srgbClr val="000000">
                    <a:alpha val="6202"/>
                  </a:srgbClr>
                </a:gs>
                <a:gs pos="71429">
                  <a:srgbClr val="000000">
                    <a:alpha val="2953"/>
                  </a:srgbClr>
                </a:gs>
                <a:gs pos="85714">
                  <a:srgbClr val="000000">
                    <a:alpha val="1178"/>
                  </a:srgbClr>
                </a:gs>
                <a:gs pos="100000">
                  <a:srgbClr val="00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10608707">
              <a:off x="3436870" y="1644734"/>
              <a:ext cx="316130" cy="266304"/>
            </a:xfrm>
            <a:prstGeom prst="ellipse">
              <a:avLst/>
            </a:prstGeom>
            <a:gradFill>
              <a:gsLst>
                <a:gs pos="0">
                  <a:srgbClr val="000000">
                    <a:alpha val="13637"/>
                  </a:srgbClr>
                </a:gs>
                <a:gs pos="14286">
                  <a:srgbClr val="000000">
                    <a:alpha val="12607"/>
                  </a:srgbClr>
                </a:gs>
                <a:gs pos="28571">
                  <a:srgbClr val="000000">
                    <a:alpha val="9934"/>
                  </a:srgbClr>
                </a:gs>
                <a:gs pos="42857">
                  <a:srgbClr val="000000">
                    <a:alpha val="6632"/>
                  </a:srgbClr>
                </a:gs>
                <a:gs pos="57143">
                  <a:srgbClr val="000000">
                    <a:alpha val="3731"/>
                  </a:srgbClr>
                </a:gs>
                <a:gs pos="71429">
                  <a:srgbClr val="000000">
                    <a:alpha val="1764"/>
                  </a:srgbClr>
                </a:gs>
                <a:gs pos="85714">
                  <a:srgbClr val="000000">
                    <a:alpha val="701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7681256">
              <a:off x="1645863" y="928169"/>
              <a:ext cx="253134" cy="203384"/>
            </a:xfrm>
            <a:prstGeom prst="ellipse">
              <a:avLst/>
            </a:prstGeom>
            <a:gradFill>
              <a:gsLst>
                <a:gs pos="0">
                  <a:srgbClr val="B4FFFF">
                    <a:alpha val="32968"/>
                  </a:srgbClr>
                </a:gs>
                <a:gs pos="14286">
                  <a:srgbClr val="B4FFFF">
                    <a:alpha val="30764"/>
                  </a:srgbClr>
                </a:gs>
                <a:gs pos="28571">
                  <a:srgbClr val="B4FFFF">
                    <a:alpha val="24833"/>
                  </a:srgbClr>
                </a:gs>
                <a:gs pos="42857">
                  <a:srgbClr val="B4FFFF">
                    <a:alpha val="17075"/>
                  </a:srgbClr>
                </a:gs>
                <a:gs pos="57143">
                  <a:srgbClr val="B4FFFF">
                    <a:alpha val="9855"/>
                  </a:srgbClr>
                </a:gs>
                <a:gs pos="71429">
                  <a:srgbClr val="B4FFFF">
                    <a:alpha val="4740"/>
                  </a:srgbClr>
                </a:gs>
                <a:gs pos="85714">
                  <a:srgbClr val="B4FFFF">
                    <a:alpha val="1902"/>
                  </a:srgbClr>
                </a:gs>
                <a:gs pos="100000">
                  <a:srgbClr val="B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-8670065">
              <a:off x="2217773" y="1840742"/>
              <a:ext cx="349175" cy="50863"/>
            </a:xfrm>
            <a:prstGeom prst="ellipse">
              <a:avLst/>
            </a:prstGeom>
            <a:gradFill>
              <a:gsLst>
                <a:gs pos="0">
                  <a:srgbClr val="0037FF">
                    <a:alpha val="32968"/>
                  </a:srgbClr>
                </a:gs>
                <a:gs pos="14286">
                  <a:srgbClr val="0037FF">
                    <a:alpha val="30764"/>
                  </a:srgbClr>
                </a:gs>
                <a:gs pos="28571">
                  <a:srgbClr val="0037FF">
                    <a:alpha val="24833"/>
                  </a:srgbClr>
                </a:gs>
                <a:gs pos="42857">
                  <a:srgbClr val="0037FF">
                    <a:alpha val="17075"/>
                  </a:srgbClr>
                </a:gs>
                <a:gs pos="57143">
                  <a:srgbClr val="0037FF">
                    <a:alpha val="9855"/>
                  </a:srgbClr>
                </a:gs>
                <a:gs pos="71429">
                  <a:srgbClr val="0037FF">
                    <a:alpha val="4740"/>
                  </a:srgbClr>
                </a:gs>
                <a:gs pos="85714">
                  <a:srgbClr val="0037FF">
                    <a:alpha val="1902"/>
                  </a:srgbClr>
                </a:gs>
                <a:gs pos="100000">
                  <a:srgbClr val="003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6908743">
              <a:off x="1007377" y="-28755"/>
              <a:ext cx="232320" cy="828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4406414">
              <a:off x="2998273" y="813669"/>
              <a:ext cx="461191" cy="225429"/>
            </a:xfrm>
            <a:prstGeom prst="ellipse">
              <a:avLst/>
            </a:prstGeom>
            <a:gradFill>
              <a:gsLst>
                <a:gs pos="0">
                  <a:srgbClr val="B68500">
                    <a:alpha val="32968"/>
                  </a:srgbClr>
                </a:gs>
                <a:gs pos="14286">
                  <a:srgbClr val="B68500">
                    <a:alpha val="30764"/>
                  </a:srgbClr>
                </a:gs>
                <a:gs pos="28571">
                  <a:srgbClr val="B68500">
                    <a:alpha val="24833"/>
                  </a:srgbClr>
                </a:gs>
                <a:gs pos="42857">
                  <a:srgbClr val="B68500">
                    <a:alpha val="17075"/>
                  </a:srgbClr>
                </a:gs>
                <a:gs pos="57143">
                  <a:srgbClr val="B68500">
                    <a:alpha val="9855"/>
                  </a:srgbClr>
                </a:gs>
                <a:gs pos="71429">
                  <a:srgbClr val="B68500">
                    <a:alpha val="4740"/>
                  </a:srgbClr>
                </a:gs>
                <a:gs pos="85714">
                  <a:srgbClr val="B68500">
                    <a:alpha val="1902"/>
                  </a:srgbClr>
                </a:gs>
                <a:gs pos="100000">
                  <a:srgbClr val="B6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6414172">
              <a:off x="2862906" y="864306"/>
              <a:ext cx="464334" cy="262857"/>
            </a:xfrm>
            <a:prstGeom prst="ellipse">
              <a:avLst/>
            </a:prstGeom>
            <a:gradFill>
              <a:gsLst>
                <a:gs pos="0">
                  <a:srgbClr val="A8BA00">
                    <a:alpha val="29378"/>
                  </a:srgbClr>
                </a:gs>
                <a:gs pos="14286">
                  <a:srgbClr val="A8BA00">
                    <a:alpha val="27363"/>
                  </a:srgbClr>
                </a:gs>
                <a:gs pos="28571">
                  <a:srgbClr val="A8BA00">
                    <a:alpha val="21982"/>
                  </a:srgbClr>
                </a:gs>
                <a:gs pos="42857">
                  <a:srgbClr val="A8BA00">
                    <a:alpha val="15025"/>
                  </a:srgbClr>
                </a:gs>
                <a:gs pos="57143">
                  <a:srgbClr val="A8BA00">
                    <a:alpha val="8627"/>
                  </a:srgbClr>
                </a:gs>
                <a:gs pos="71429">
                  <a:srgbClr val="A8BA00">
                    <a:alpha val="4135"/>
                  </a:srgbClr>
                </a:gs>
                <a:gs pos="85714">
                  <a:srgbClr val="A8BA00">
                    <a:alpha val="1656"/>
                  </a:srgbClr>
                </a:gs>
                <a:gs pos="100000">
                  <a:srgbClr val="A8BA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7151943">
              <a:off x="-60183" y="1880701"/>
              <a:ext cx="530026" cy="40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8977738">
              <a:off x="987027" y="2197358"/>
              <a:ext cx="326438" cy="306532"/>
            </a:xfrm>
            <a:prstGeom prst="ellipse">
              <a:avLst/>
            </a:prstGeom>
            <a:gradFill>
              <a:gsLst>
                <a:gs pos="0">
                  <a:srgbClr val="0088FF">
                    <a:alpha val="7243"/>
                  </a:srgbClr>
                </a:gs>
                <a:gs pos="14286">
                  <a:srgbClr val="0088FF">
                    <a:alpha val="6677"/>
                  </a:srgbClr>
                </a:gs>
                <a:gs pos="28571">
                  <a:srgbClr val="0088FF">
                    <a:alpha val="5224"/>
                  </a:srgbClr>
                </a:gs>
                <a:gs pos="42857">
                  <a:srgbClr val="0088FF">
                    <a:alpha val="3458"/>
                  </a:srgbClr>
                </a:gs>
                <a:gs pos="57143">
                  <a:srgbClr val="0088FF">
                    <a:alpha val="1931"/>
                  </a:srgbClr>
                </a:gs>
                <a:gs pos="71429">
                  <a:srgbClr val="0088FF">
                    <a:alpha val="909"/>
                  </a:srgbClr>
                </a:gs>
                <a:gs pos="85714">
                  <a:srgbClr val="0088FF">
                    <a:alpha val="360"/>
                  </a:srgbClr>
                </a:gs>
                <a:gs pos="100000">
                  <a:srgbClr val="0088FF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4871332">
              <a:off x="2337002" y="3276082"/>
              <a:ext cx="294420" cy="260525"/>
            </a:xfrm>
            <a:prstGeom prst="ellipse">
              <a:avLst/>
            </a:prstGeom>
            <a:gradFill>
              <a:gsLst>
                <a:gs pos="0">
                  <a:srgbClr val="FFF000">
                    <a:alpha val="3387"/>
                  </a:srgbClr>
                </a:gs>
                <a:gs pos="14286">
                  <a:srgbClr val="FFF000">
                    <a:alpha val="3118"/>
                  </a:srgbClr>
                </a:gs>
                <a:gs pos="28571">
                  <a:srgbClr val="FFF000">
                    <a:alpha val="2429"/>
                  </a:srgbClr>
                </a:gs>
                <a:gs pos="42857">
                  <a:srgbClr val="FFF000">
                    <a:alpha val="1600"/>
                  </a:srgbClr>
                </a:gs>
                <a:gs pos="57143">
                  <a:srgbClr val="FFF000">
                    <a:alpha val="890"/>
                  </a:srgbClr>
                </a:gs>
                <a:gs pos="71429">
                  <a:srgbClr val="FFF000">
                    <a:alpha val="418"/>
                  </a:srgbClr>
                </a:gs>
                <a:gs pos="85714">
                  <a:srgbClr val="FFF000">
                    <a:alpha val="165"/>
                  </a:srgbClr>
                </a:gs>
                <a:gs pos="100000">
                  <a:srgbClr val="FFF0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9630241">
              <a:off x="2517850" y="484680"/>
              <a:ext cx="360525" cy="131933"/>
            </a:xfrm>
            <a:prstGeom prst="ellipse">
              <a:avLst/>
            </a:prstGeom>
            <a:gradFill>
              <a:gsLst>
                <a:gs pos="0">
                  <a:srgbClr val="54A8FF">
                    <a:alpha val="32860"/>
                  </a:srgbClr>
                </a:gs>
                <a:gs pos="14286">
                  <a:srgbClr val="54A8FF">
                    <a:alpha val="30661"/>
                  </a:srgbClr>
                </a:gs>
                <a:gs pos="28571">
                  <a:srgbClr val="54A8FF">
                    <a:alpha val="24747"/>
                  </a:srgbClr>
                </a:gs>
                <a:gs pos="42857">
                  <a:srgbClr val="54A8FF">
                    <a:alpha val="17013"/>
                  </a:srgbClr>
                </a:gs>
                <a:gs pos="57143">
                  <a:srgbClr val="54A8FF">
                    <a:alpha val="9817"/>
                  </a:srgbClr>
                </a:gs>
                <a:gs pos="71429">
                  <a:srgbClr val="54A8FF">
                    <a:alpha val="4722"/>
                  </a:srgbClr>
                </a:gs>
                <a:gs pos="85714">
                  <a:srgbClr val="54A8FF">
                    <a:alpha val="1894"/>
                  </a:srgbClr>
                </a:gs>
                <a:gs pos="100000">
                  <a:srgbClr val="54A8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9769761">
              <a:off x="2754348" y="3382772"/>
              <a:ext cx="686902" cy="142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2970449">
              <a:off x="2171137" y="2894075"/>
              <a:ext cx="277885" cy="45546"/>
            </a:xfrm>
            <a:prstGeom prst="ellipse">
              <a:avLst/>
            </a:prstGeom>
            <a:gradFill>
              <a:gsLst>
                <a:gs pos="0">
                  <a:srgbClr val="F1FFE7">
                    <a:alpha val="29446"/>
                  </a:srgbClr>
                </a:gs>
                <a:gs pos="14286">
                  <a:srgbClr val="F1FFE7">
                    <a:alpha val="27427"/>
                  </a:srgbClr>
                </a:gs>
                <a:gs pos="28571">
                  <a:srgbClr val="F1FFE7">
                    <a:alpha val="22035"/>
                  </a:srgbClr>
                </a:gs>
                <a:gs pos="42857">
                  <a:srgbClr val="F1FFE7">
                    <a:alpha val="15063"/>
                  </a:srgbClr>
                </a:gs>
                <a:gs pos="57143">
                  <a:srgbClr val="F1FFE7">
                    <a:alpha val="8649"/>
                  </a:srgbClr>
                </a:gs>
                <a:gs pos="71429">
                  <a:srgbClr val="F1FFE7">
                    <a:alpha val="4146"/>
                  </a:srgbClr>
                </a:gs>
                <a:gs pos="85714">
                  <a:srgbClr val="F1FFE7">
                    <a:alpha val="1661"/>
                  </a:srgbClr>
                </a:gs>
                <a:gs pos="100000">
                  <a:srgbClr val="F1FFE7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10614844">
              <a:off x="960483" y="2810510"/>
              <a:ext cx="571250" cy="80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544660">
              <a:off x="2131806" y="2790840"/>
              <a:ext cx="534299" cy="51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10625999">
              <a:off x="411686" y="2428918"/>
              <a:ext cx="426308" cy="50560"/>
            </a:xfrm>
            <a:prstGeom prst="ellipse">
              <a:avLst/>
            </a:prstGeom>
            <a:gradFill>
              <a:gsLst>
                <a:gs pos="0">
                  <a:srgbClr val="000000">
                    <a:alpha val="29388"/>
                  </a:srgbClr>
                </a:gs>
                <a:gs pos="14286">
                  <a:srgbClr val="000000">
                    <a:alpha val="27372"/>
                  </a:srgbClr>
                </a:gs>
                <a:gs pos="28571">
                  <a:srgbClr val="000000">
                    <a:alpha val="21989"/>
                  </a:srgbClr>
                </a:gs>
                <a:gs pos="42857">
                  <a:srgbClr val="000000">
                    <a:alpha val="15031"/>
                  </a:srgbClr>
                </a:gs>
                <a:gs pos="57143">
                  <a:srgbClr val="000000">
                    <a:alpha val="8630"/>
                  </a:srgbClr>
                </a:gs>
                <a:gs pos="71429">
                  <a:srgbClr val="000000">
                    <a:alpha val="4137"/>
                  </a:srgbClr>
                </a:gs>
                <a:gs pos="85714">
                  <a:srgbClr val="000000">
                    <a:alpha val="1657"/>
                  </a:srgbClr>
                </a:gs>
                <a:gs pos="100000">
                  <a:srgbClr val="00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875842">
              <a:off x="3344246" y="3116584"/>
              <a:ext cx="587819" cy="96123"/>
            </a:xfrm>
            <a:prstGeom prst="ellipse">
              <a:avLst/>
            </a:prstGeom>
            <a:gradFill>
              <a:gsLst>
                <a:gs pos="0">
                  <a:srgbClr val="002376">
                    <a:alpha val="32968"/>
                  </a:srgbClr>
                </a:gs>
                <a:gs pos="14286">
                  <a:srgbClr val="002376">
                    <a:alpha val="30764"/>
                  </a:srgbClr>
                </a:gs>
                <a:gs pos="28571">
                  <a:srgbClr val="002376">
                    <a:alpha val="24833"/>
                  </a:srgbClr>
                </a:gs>
                <a:gs pos="42857">
                  <a:srgbClr val="002376">
                    <a:alpha val="17075"/>
                  </a:srgbClr>
                </a:gs>
                <a:gs pos="57143">
                  <a:srgbClr val="002376">
                    <a:alpha val="9855"/>
                  </a:srgbClr>
                </a:gs>
                <a:gs pos="71429">
                  <a:srgbClr val="002376">
                    <a:alpha val="4740"/>
                  </a:srgbClr>
                </a:gs>
                <a:gs pos="85714">
                  <a:srgbClr val="002376">
                    <a:alpha val="1902"/>
                  </a:srgbClr>
                </a:gs>
                <a:gs pos="100000">
                  <a:srgbClr val="00237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9693497">
              <a:off x="1412225" y="1946924"/>
              <a:ext cx="370431" cy="174397"/>
            </a:xfrm>
            <a:prstGeom prst="ellipse">
              <a:avLst/>
            </a:prstGeom>
            <a:gradFill>
              <a:gsLst>
                <a:gs pos="0">
                  <a:srgbClr val="EBFFFF">
                    <a:alpha val="20964"/>
                  </a:srgbClr>
                </a:gs>
                <a:gs pos="14286">
                  <a:srgbClr val="EBFFFF">
                    <a:alpha val="19446"/>
                  </a:srgbClr>
                </a:gs>
                <a:gs pos="28571">
                  <a:srgbClr val="EBFFFF">
                    <a:alpha val="15456"/>
                  </a:srgbClr>
                </a:gs>
                <a:gs pos="42857">
                  <a:srgbClr val="EBFFFF">
                    <a:alpha val="10428"/>
                  </a:srgbClr>
                </a:gs>
                <a:gs pos="57143">
                  <a:srgbClr val="EBFFFF">
                    <a:alpha val="5920"/>
                  </a:srgbClr>
                </a:gs>
                <a:gs pos="71429">
                  <a:srgbClr val="EBFFFF">
                    <a:alpha val="2816"/>
                  </a:srgbClr>
                </a:gs>
                <a:gs pos="85714">
                  <a:srgbClr val="EBFFFF">
                    <a:alpha val="1123"/>
                  </a:srgbClr>
                </a:gs>
                <a:gs pos="100000">
                  <a:srgbClr val="EBFFF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3295399">
              <a:off x="3054" y="-61211"/>
              <a:ext cx="613018" cy="254703"/>
            </a:xfrm>
            <a:prstGeom prst="ellipse">
              <a:avLst/>
            </a:prstGeom>
            <a:gradFill>
              <a:gsLst>
                <a:gs pos="0">
                  <a:srgbClr val="FF0000">
                    <a:alpha val="32346"/>
                  </a:srgbClr>
                </a:gs>
                <a:gs pos="14286">
                  <a:srgbClr val="FF0000">
                    <a:alpha val="30174"/>
                  </a:srgbClr>
                </a:gs>
                <a:gs pos="28571">
                  <a:srgbClr val="FF0000">
                    <a:alpha val="24336"/>
                  </a:srgbClr>
                </a:gs>
                <a:gs pos="42857">
                  <a:srgbClr val="FF0000">
                    <a:alpha val="16716"/>
                  </a:srgbClr>
                </a:gs>
                <a:gs pos="57143">
                  <a:srgbClr val="FF0000">
                    <a:alpha val="9639"/>
                  </a:srgbClr>
                </a:gs>
                <a:gs pos="71429">
                  <a:srgbClr val="FF0000">
                    <a:alpha val="4634"/>
                  </a:srgbClr>
                </a:gs>
                <a:gs pos="85714">
                  <a:srgbClr val="FF0000">
                    <a:alpha val="1859"/>
                  </a:srgbClr>
                </a:gs>
                <a:gs pos="100000">
                  <a:srgbClr val="FF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7553384">
              <a:off x="3141519" y="3503337"/>
              <a:ext cx="658439" cy="100585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10419995">
              <a:off x="2504323" y="476659"/>
              <a:ext cx="496864" cy="116692"/>
            </a:xfrm>
            <a:prstGeom prst="ellipse">
              <a:avLst/>
            </a:prstGeom>
            <a:gradFill>
              <a:gsLst>
                <a:gs pos="0">
                  <a:srgbClr val="000000">
                    <a:alpha val="23041"/>
                  </a:srgbClr>
                </a:gs>
                <a:gs pos="14286">
                  <a:srgbClr val="000000">
                    <a:alpha val="21393"/>
                  </a:srgbClr>
                </a:gs>
                <a:gs pos="28571">
                  <a:srgbClr val="000000">
                    <a:alpha val="17047"/>
                  </a:srgbClr>
                </a:gs>
                <a:gs pos="42857">
                  <a:srgbClr val="000000">
                    <a:alpha val="11537"/>
                  </a:srgbClr>
                </a:gs>
                <a:gs pos="57143">
                  <a:srgbClr val="000000">
                    <a:alpha val="6567"/>
                  </a:srgbClr>
                </a:gs>
                <a:gs pos="71429">
                  <a:srgbClr val="000000">
                    <a:alpha val="3130"/>
                  </a:srgbClr>
                </a:gs>
                <a:gs pos="85714">
                  <a:srgbClr val="000000">
                    <a:alpha val="1249"/>
                  </a:srgbClr>
                </a:gs>
                <a:gs pos="100000">
                  <a:srgbClr val="000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3315708">
              <a:off x="2095856" y="2320209"/>
              <a:ext cx="345257" cy="289245"/>
            </a:xfrm>
            <a:prstGeom prst="ellipse">
              <a:avLst/>
            </a:prstGeom>
            <a:gradFill>
              <a:gsLst>
                <a:gs pos="0">
                  <a:srgbClr val="453000">
                    <a:alpha val="7616"/>
                  </a:srgbClr>
                </a:gs>
                <a:gs pos="14286">
                  <a:srgbClr val="453000">
                    <a:alpha val="7022"/>
                  </a:srgbClr>
                </a:gs>
                <a:gs pos="28571">
                  <a:srgbClr val="453000">
                    <a:alpha val="5497"/>
                  </a:srgbClr>
                </a:gs>
                <a:gs pos="42857">
                  <a:srgbClr val="453000">
                    <a:alpha val="3640"/>
                  </a:srgbClr>
                </a:gs>
                <a:gs pos="57143">
                  <a:srgbClr val="453000">
                    <a:alpha val="2034"/>
                  </a:srgbClr>
                </a:gs>
                <a:gs pos="71429">
                  <a:srgbClr val="453000">
                    <a:alpha val="957"/>
                  </a:srgbClr>
                </a:gs>
                <a:gs pos="85714">
                  <a:srgbClr val="453000">
                    <a:alpha val="380"/>
                  </a:srgbClr>
                </a:gs>
                <a:gs pos="100000">
                  <a:srgbClr val="4530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4165485">
              <a:off x="1650963" y="2471099"/>
              <a:ext cx="532160" cy="162523"/>
            </a:xfrm>
            <a:prstGeom prst="ellipse">
              <a:avLst/>
            </a:prstGeom>
            <a:gradFill>
              <a:gsLst>
                <a:gs pos="0">
                  <a:srgbClr val="00FFFF">
                    <a:alpha val="7071"/>
                  </a:srgbClr>
                </a:gs>
                <a:gs pos="14286">
                  <a:srgbClr val="00FFFF">
                    <a:alpha val="6518"/>
                  </a:srgbClr>
                </a:gs>
                <a:gs pos="28571">
                  <a:srgbClr val="00FFFF">
                    <a:alpha val="5099"/>
                  </a:srgbClr>
                </a:gs>
                <a:gs pos="42857">
                  <a:srgbClr val="00FFFF">
                    <a:alpha val="3374"/>
                  </a:srgbClr>
                </a:gs>
                <a:gs pos="57143">
                  <a:srgbClr val="00FFFF">
                    <a:alpha val="1884"/>
                  </a:srgbClr>
                </a:gs>
                <a:gs pos="71429">
                  <a:srgbClr val="00FFFF">
                    <a:alpha val="886"/>
                  </a:srgbClr>
                </a:gs>
                <a:gs pos="85714">
                  <a:srgbClr val="00FFFF">
                    <a:alpha val="351"/>
                  </a:srgbClr>
                </a:gs>
                <a:gs pos="100000">
                  <a:srgbClr val="00FFFF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3714095">
              <a:off x="2167086" y="3076137"/>
              <a:ext cx="512753" cy="75468"/>
            </a:xfrm>
            <a:prstGeom prst="ellipse">
              <a:avLst/>
            </a:prstGeom>
            <a:gradFill>
              <a:gsLst>
                <a:gs pos="0">
                  <a:srgbClr val="FFFFFF">
                    <a:alpha val="31779"/>
                  </a:srgbClr>
                </a:gs>
                <a:gs pos="14286">
                  <a:srgbClr val="FFFFFF">
                    <a:alpha val="29636"/>
                  </a:srgbClr>
                </a:gs>
                <a:gs pos="28571">
                  <a:srgbClr val="FFFFFF">
                    <a:alpha val="23884"/>
                  </a:srgbClr>
                </a:gs>
                <a:gs pos="42857">
                  <a:srgbClr val="FFFFFF">
                    <a:alpha val="16390"/>
                  </a:srgbClr>
                </a:gs>
                <a:gs pos="57143">
                  <a:srgbClr val="FFFFFF">
                    <a:alpha val="9443"/>
                  </a:srgbClr>
                </a:gs>
                <a:gs pos="71429">
                  <a:srgbClr val="FFFFFF">
                    <a:alpha val="4537"/>
                  </a:srgbClr>
                </a:gs>
                <a:gs pos="85714">
                  <a:srgbClr val="FFFFFF">
                    <a:alpha val="1819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6337960">
              <a:off x="2821586" y="2234853"/>
              <a:ext cx="422715" cy="68691"/>
            </a:xfrm>
            <a:prstGeom prst="ellipse">
              <a:avLst/>
            </a:prstGeom>
            <a:gradFill>
              <a:gsLst>
                <a:gs pos="0">
                  <a:srgbClr val="00006B">
                    <a:alpha val="32968"/>
                  </a:srgbClr>
                </a:gs>
                <a:gs pos="14286">
                  <a:srgbClr val="00006B">
                    <a:alpha val="30764"/>
                  </a:srgbClr>
                </a:gs>
                <a:gs pos="28571">
                  <a:srgbClr val="00006B">
                    <a:alpha val="24833"/>
                  </a:srgbClr>
                </a:gs>
                <a:gs pos="42857">
                  <a:srgbClr val="00006B">
                    <a:alpha val="17075"/>
                  </a:srgbClr>
                </a:gs>
                <a:gs pos="57143">
                  <a:srgbClr val="00006B">
                    <a:alpha val="9855"/>
                  </a:srgbClr>
                </a:gs>
                <a:gs pos="71429">
                  <a:srgbClr val="00006B">
                    <a:alpha val="4740"/>
                  </a:srgbClr>
                </a:gs>
                <a:gs pos="85714">
                  <a:srgbClr val="00006B">
                    <a:alpha val="1902"/>
                  </a:srgbClr>
                </a:gs>
                <a:gs pos="100000">
                  <a:srgbClr val="00006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3447686">
              <a:off x="1312873" y="1006838"/>
              <a:ext cx="796366" cy="61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5529399">
              <a:off x="2344283" y="2435391"/>
              <a:ext cx="348446" cy="295910"/>
            </a:xfrm>
            <a:prstGeom prst="ellipse">
              <a:avLst/>
            </a:prstGeom>
            <a:gradFill>
              <a:gsLst>
                <a:gs pos="0">
                  <a:srgbClr val="FFFD00">
                    <a:alpha val="1964"/>
                  </a:srgbClr>
                </a:gs>
                <a:gs pos="14286">
                  <a:srgbClr val="FFFD00">
                    <a:alpha val="1807"/>
                  </a:srgbClr>
                </a:gs>
                <a:gs pos="28571">
                  <a:srgbClr val="FFFD00">
                    <a:alpha val="1406"/>
                  </a:srgbClr>
                </a:gs>
                <a:gs pos="42857">
                  <a:srgbClr val="FFFD00">
                    <a:alpha val="924"/>
                  </a:srgbClr>
                </a:gs>
                <a:gs pos="57143">
                  <a:srgbClr val="FFFD00">
                    <a:alpha val="513"/>
                  </a:srgbClr>
                </a:gs>
                <a:gs pos="71429">
                  <a:srgbClr val="FFFD00">
                    <a:alpha val="241"/>
                  </a:srgbClr>
                </a:gs>
                <a:gs pos="85714">
                  <a:srgbClr val="FFFD00">
                    <a:alpha val="95"/>
                  </a:srgbClr>
                </a:gs>
                <a:gs pos="100000">
                  <a:srgbClr val="FFFD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-9782169">
              <a:off x="2657828" y="567011"/>
              <a:ext cx="734803" cy="244726"/>
            </a:xfrm>
            <a:prstGeom prst="ellipse">
              <a:avLst/>
            </a:prstGeom>
            <a:gradFill>
              <a:gsLst>
                <a:gs pos="0">
                  <a:srgbClr val="E49F00">
                    <a:alpha val="32950"/>
                  </a:srgbClr>
                </a:gs>
                <a:gs pos="14286">
                  <a:srgbClr val="E49F00">
                    <a:alpha val="30747"/>
                  </a:srgbClr>
                </a:gs>
                <a:gs pos="28571">
                  <a:srgbClr val="E49F00">
                    <a:alpha val="24819"/>
                  </a:srgbClr>
                </a:gs>
                <a:gs pos="42857">
                  <a:srgbClr val="E49F00">
                    <a:alpha val="17065"/>
                  </a:srgbClr>
                </a:gs>
                <a:gs pos="57143">
                  <a:srgbClr val="E49F00">
                    <a:alpha val="9849"/>
                  </a:srgbClr>
                </a:gs>
                <a:gs pos="71429">
                  <a:srgbClr val="E49F00">
                    <a:alpha val="4737"/>
                  </a:srgbClr>
                </a:gs>
                <a:gs pos="85714">
                  <a:srgbClr val="E49F00">
                    <a:alpha val="1901"/>
                  </a:srgbClr>
                </a:gs>
                <a:gs pos="100000">
                  <a:srgbClr val="E49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7148783">
              <a:off x="65997" y="1566123"/>
              <a:ext cx="377936" cy="74245"/>
            </a:xfrm>
            <a:prstGeom prst="ellipse">
              <a:avLst/>
            </a:prstGeom>
            <a:gradFill>
              <a:gsLst>
                <a:gs pos="0">
                  <a:srgbClr val="650000">
                    <a:alpha val="27410"/>
                  </a:srgbClr>
                </a:gs>
                <a:gs pos="14286">
                  <a:srgbClr val="650000">
                    <a:alpha val="25505"/>
                  </a:srgbClr>
                </a:gs>
                <a:gs pos="28571">
                  <a:srgbClr val="650000">
                    <a:alpha val="20436"/>
                  </a:srgbClr>
                </a:gs>
                <a:gs pos="42857">
                  <a:srgbClr val="650000">
                    <a:alpha val="13925"/>
                  </a:srgbClr>
                </a:gs>
                <a:gs pos="57143">
                  <a:srgbClr val="650000">
                    <a:alpha val="7973"/>
                  </a:srgbClr>
                </a:gs>
                <a:gs pos="71429">
                  <a:srgbClr val="650000">
                    <a:alpha val="3815"/>
                  </a:srgbClr>
                </a:gs>
                <a:gs pos="85714">
                  <a:srgbClr val="650000">
                    <a:alpha val="1526"/>
                  </a:srgbClr>
                </a:gs>
                <a:gs pos="100000">
                  <a:srgbClr val="65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3531171">
              <a:off x="1387549" y="993973"/>
              <a:ext cx="143971" cy="133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10344233">
              <a:off x="145829" y="3124982"/>
              <a:ext cx="475133" cy="278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10292542">
              <a:off x="1050302" y="1652503"/>
              <a:ext cx="640773" cy="276739"/>
            </a:xfrm>
            <a:prstGeom prst="ellipse">
              <a:avLst/>
            </a:prstGeom>
            <a:gradFill>
              <a:gsLst>
                <a:gs pos="0">
                  <a:srgbClr val="FFFF00">
                    <a:alpha val="13288"/>
                  </a:srgbClr>
                </a:gs>
                <a:gs pos="14286">
                  <a:srgbClr val="FFFF00">
                    <a:alpha val="12282"/>
                  </a:srgbClr>
                </a:gs>
                <a:gs pos="28571">
                  <a:srgbClr val="FFFF00">
                    <a:alpha val="9674"/>
                  </a:srgbClr>
                </a:gs>
                <a:gs pos="42857">
                  <a:srgbClr val="FFFF00">
                    <a:alpha val="6456"/>
                  </a:srgbClr>
                </a:gs>
                <a:gs pos="57143">
                  <a:srgbClr val="FFFF00">
                    <a:alpha val="3631"/>
                  </a:srgbClr>
                </a:gs>
                <a:gs pos="71429">
                  <a:srgbClr val="FFFF00">
                    <a:alpha val="1716"/>
                  </a:srgbClr>
                </a:gs>
                <a:gs pos="85714">
                  <a:srgbClr val="FFFF00">
                    <a:alpha val="682"/>
                  </a:srgbClr>
                </a:gs>
                <a:gs pos="100000">
                  <a:srgbClr val="FFFF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10733614">
              <a:off x="3199902" y="3296556"/>
              <a:ext cx="496027" cy="366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55"/>
                  </a:srgbClr>
                </a:gs>
                <a:gs pos="14286">
                  <a:srgbClr val="FFFFFF">
                    <a:alpha val="30752"/>
                  </a:srgbClr>
                </a:gs>
                <a:gs pos="28571">
                  <a:srgbClr val="FFFFFF">
                    <a:alpha val="24823"/>
                  </a:srgbClr>
                </a:gs>
                <a:gs pos="42857">
                  <a:srgbClr val="FFFFFF">
                    <a:alpha val="17068"/>
                  </a:srgbClr>
                </a:gs>
                <a:gs pos="57143">
                  <a:srgbClr val="FFFFFF">
                    <a:alpha val="9850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6692468">
              <a:off x="3266397" y="1434962"/>
              <a:ext cx="336911" cy="121745"/>
            </a:xfrm>
            <a:prstGeom prst="ellipse">
              <a:avLst/>
            </a:prstGeom>
            <a:gradFill>
              <a:gsLst>
                <a:gs pos="0">
                  <a:srgbClr val="F7FFFF">
                    <a:alpha val="32968"/>
                  </a:srgbClr>
                </a:gs>
                <a:gs pos="14286">
                  <a:srgbClr val="F7FFFF">
                    <a:alpha val="30764"/>
                  </a:srgbClr>
                </a:gs>
                <a:gs pos="28571">
                  <a:srgbClr val="F7FFFF">
                    <a:alpha val="24833"/>
                  </a:srgbClr>
                </a:gs>
                <a:gs pos="42857">
                  <a:srgbClr val="F7FFFF">
                    <a:alpha val="17075"/>
                  </a:srgbClr>
                </a:gs>
                <a:gs pos="57143">
                  <a:srgbClr val="F7FFFF">
                    <a:alpha val="9855"/>
                  </a:srgbClr>
                </a:gs>
                <a:gs pos="71429">
                  <a:srgbClr val="F7FFFF">
                    <a:alpha val="4740"/>
                  </a:srgbClr>
                </a:gs>
                <a:gs pos="85714">
                  <a:srgbClr val="F7FFFF">
                    <a:alpha val="1902"/>
                  </a:srgbClr>
                </a:gs>
                <a:gs pos="100000">
                  <a:srgbClr val="F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-9302805">
              <a:off x="1640580" y="2955825"/>
              <a:ext cx="403125" cy="328699"/>
            </a:xfrm>
            <a:prstGeom prst="ellipse">
              <a:avLst/>
            </a:prstGeom>
            <a:gradFill>
              <a:gsLst>
                <a:gs pos="0">
                  <a:srgbClr val="FFC7FF">
                    <a:alpha val="6805"/>
                  </a:srgbClr>
                </a:gs>
                <a:gs pos="14286">
                  <a:srgbClr val="FFC7FF">
                    <a:alpha val="6272"/>
                  </a:srgbClr>
                </a:gs>
                <a:gs pos="28571">
                  <a:srgbClr val="FFC7FF">
                    <a:alpha val="4905"/>
                  </a:srgbClr>
                </a:gs>
                <a:gs pos="42857">
                  <a:srgbClr val="FFC7FF">
                    <a:alpha val="3245"/>
                  </a:srgbClr>
                </a:gs>
                <a:gs pos="57143">
                  <a:srgbClr val="FFC7FF">
                    <a:alpha val="1811"/>
                  </a:srgbClr>
                </a:gs>
                <a:gs pos="71429">
                  <a:srgbClr val="FFC7FF">
                    <a:alpha val="852"/>
                  </a:srgbClr>
                </a:gs>
                <a:gs pos="85714">
                  <a:srgbClr val="FFC7FF">
                    <a:alpha val="338"/>
                  </a:srgbClr>
                </a:gs>
                <a:gs pos="100000">
                  <a:srgbClr val="FFC7FF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9459140">
              <a:off x="2573439" y="1967611"/>
              <a:ext cx="574233" cy="130597"/>
            </a:xfrm>
            <a:prstGeom prst="ellipse">
              <a:avLst/>
            </a:prstGeom>
            <a:gradFill>
              <a:gsLst>
                <a:gs pos="0">
                  <a:srgbClr val="FF7300">
                    <a:alpha val="32968"/>
                  </a:srgbClr>
                </a:gs>
                <a:gs pos="14286">
                  <a:srgbClr val="FF7300">
                    <a:alpha val="30764"/>
                  </a:srgbClr>
                </a:gs>
                <a:gs pos="28571">
                  <a:srgbClr val="FF7300">
                    <a:alpha val="24833"/>
                  </a:srgbClr>
                </a:gs>
                <a:gs pos="42857">
                  <a:srgbClr val="FF7300">
                    <a:alpha val="17075"/>
                  </a:srgbClr>
                </a:gs>
                <a:gs pos="57143">
                  <a:srgbClr val="FF7300">
                    <a:alpha val="9855"/>
                  </a:srgbClr>
                </a:gs>
                <a:gs pos="71429">
                  <a:srgbClr val="FF7300">
                    <a:alpha val="4740"/>
                  </a:srgbClr>
                </a:gs>
                <a:gs pos="85714">
                  <a:srgbClr val="FF7300">
                    <a:alpha val="1902"/>
                  </a:srgbClr>
                </a:gs>
                <a:gs pos="100000">
                  <a:srgbClr val="FF7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8995626">
              <a:off x="2073626" y="2861102"/>
              <a:ext cx="718638" cy="475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9827915">
              <a:off x="2366239" y="615703"/>
              <a:ext cx="611464" cy="83860"/>
            </a:xfrm>
            <a:prstGeom prst="ellipse">
              <a:avLst/>
            </a:prstGeom>
            <a:gradFill>
              <a:gsLst>
                <a:gs pos="0">
                  <a:srgbClr val="580000">
                    <a:alpha val="32968"/>
                  </a:srgbClr>
                </a:gs>
                <a:gs pos="14286">
                  <a:srgbClr val="580000">
                    <a:alpha val="30764"/>
                  </a:srgbClr>
                </a:gs>
                <a:gs pos="28571">
                  <a:srgbClr val="580000">
                    <a:alpha val="24833"/>
                  </a:srgbClr>
                </a:gs>
                <a:gs pos="42857">
                  <a:srgbClr val="580000">
                    <a:alpha val="17075"/>
                  </a:srgbClr>
                </a:gs>
                <a:gs pos="57143">
                  <a:srgbClr val="580000">
                    <a:alpha val="9855"/>
                  </a:srgbClr>
                </a:gs>
                <a:gs pos="71429">
                  <a:srgbClr val="580000">
                    <a:alpha val="4740"/>
                  </a:srgbClr>
                </a:gs>
                <a:gs pos="85714">
                  <a:srgbClr val="580000">
                    <a:alpha val="1902"/>
                  </a:srgbClr>
                </a:gs>
                <a:gs pos="100000">
                  <a:srgbClr val="5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3053168">
              <a:off x="2644510" y="371037"/>
              <a:ext cx="386820" cy="206664"/>
            </a:xfrm>
            <a:prstGeom prst="ellipse">
              <a:avLst/>
            </a:prstGeom>
            <a:gradFill>
              <a:gsLst>
                <a:gs pos="0">
                  <a:srgbClr val="3C0000">
                    <a:alpha val="17312"/>
                  </a:srgbClr>
                </a:gs>
                <a:gs pos="14286">
                  <a:srgbClr val="3C0000">
                    <a:alpha val="16031"/>
                  </a:srgbClr>
                </a:gs>
                <a:gs pos="28571">
                  <a:srgbClr val="3C0000">
                    <a:alpha val="12686"/>
                  </a:srgbClr>
                </a:gs>
                <a:gs pos="42857">
                  <a:srgbClr val="3C0000">
                    <a:alpha val="8514"/>
                  </a:srgbClr>
                </a:gs>
                <a:gs pos="57143">
                  <a:srgbClr val="3C0000">
                    <a:alpha val="4811"/>
                  </a:srgbClr>
                </a:gs>
                <a:gs pos="71429">
                  <a:srgbClr val="3C0000">
                    <a:alpha val="2282"/>
                  </a:srgbClr>
                </a:gs>
                <a:gs pos="85714">
                  <a:srgbClr val="3C0000">
                    <a:alpha val="908"/>
                  </a:srgbClr>
                </a:gs>
                <a:gs pos="100000">
                  <a:srgbClr val="3C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3095641">
              <a:off x="860704" y="1650272"/>
              <a:ext cx="491234" cy="259300"/>
            </a:xfrm>
            <a:prstGeom prst="ellipse">
              <a:avLst/>
            </a:prstGeom>
            <a:gradFill>
              <a:gsLst>
                <a:gs pos="0">
                  <a:srgbClr val="00FF00">
                    <a:alpha val="6525"/>
                  </a:srgbClr>
                </a:gs>
                <a:gs pos="14286">
                  <a:srgbClr val="00FF00">
                    <a:alpha val="6013"/>
                  </a:srgbClr>
                </a:gs>
                <a:gs pos="28571">
                  <a:srgbClr val="00FF00">
                    <a:alpha val="4701"/>
                  </a:srgbClr>
                </a:gs>
                <a:gs pos="42857">
                  <a:srgbClr val="00FF00">
                    <a:alpha val="3109"/>
                  </a:srgbClr>
                </a:gs>
                <a:gs pos="57143">
                  <a:srgbClr val="00FF00">
                    <a:alpha val="1735"/>
                  </a:srgbClr>
                </a:gs>
                <a:gs pos="71429">
                  <a:srgbClr val="00FF00">
                    <a:alpha val="816"/>
                  </a:srgbClr>
                </a:gs>
                <a:gs pos="85714">
                  <a:srgbClr val="00FF00">
                    <a:alpha val="323"/>
                  </a:srgbClr>
                </a:gs>
                <a:gs pos="100000">
                  <a:srgbClr val="00FF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3346353">
              <a:off x="-113857" y="2273997"/>
              <a:ext cx="754841" cy="1354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5931771">
              <a:off x="1957470" y="2434344"/>
              <a:ext cx="704497" cy="88990"/>
            </a:xfrm>
            <a:prstGeom prst="ellipse">
              <a:avLst/>
            </a:prstGeom>
            <a:gradFill>
              <a:gsLst>
                <a:gs pos="0">
                  <a:srgbClr val="600000">
                    <a:alpha val="26587"/>
                  </a:srgbClr>
                </a:gs>
                <a:gs pos="14286">
                  <a:srgbClr val="600000">
                    <a:alpha val="24729"/>
                  </a:srgbClr>
                </a:gs>
                <a:gs pos="28571">
                  <a:srgbClr val="600000">
                    <a:alpha val="19794"/>
                  </a:srgbClr>
                </a:gs>
                <a:gs pos="42857">
                  <a:srgbClr val="600000">
                    <a:alpha val="13470"/>
                  </a:srgbClr>
                </a:gs>
                <a:gs pos="57143">
                  <a:srgbClr val="600000">
                    <a:alpha val="7704"/>
                  </a:srgbClr>
                </a:gs>
                <a:gs pos="71429">
                  <a:srgbClr val="600000">
                    <a:alpha val="3683"/>
                  </a:srgbClr>
                </a:gs>
                <a:gs pos="85714">
                  <a:srgbClr val="600000">
                    <a:alpha val="1473"/>
                  </a:srgbClr>
                </a:gs>
                <a:gs pos="100000">
                  <a:srgbClr val="6000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7221859">
              <a:off x="1501778" y="2122122"/>
              <a:ext cx="367447" cy="177715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4021342">
              <a:off x="1314627" y="2516673"/>
              <a:ext cx="588390" cy="439532"/>
            </a:xfrm>
            <a:prstGeom prst="ellipse">
              <a:avLst/>
            </a:prstGeom>
            <a:gradFill>
              <a:gsLst>
                <a:gs pos="0">
                  <a:srgbClr val="00FFFF">
                    <a:alpha val="2724"/>
                  </a:srgbClr>
                </a:gs>
                <a:gs pos="14286">
                  <a:srgbClr val="00FFFF">
                    <a:alpha val="2506"/>
                  </a:srgbClr>
                </a:gs>
                <a:gs pos="28571">
                  <a:srgbClr val="00FFFF">
                    <a:alpha val="1952"/>
                  </a:srgbClr>
                </a:gs>
                <a:gs pos="42857">
                  <a:srgbClr val="00FFFF">
                    <a:alpha val="1284"/>
                  </a:srgbClr>
                </a:gs>
                <a:gs pos="57143">
                  <a:srgbClr val="00FFFF">
                    <a:alpha val="714"/>
                  </a:srgbClr>
                </a:gs>
                <a:gs pos="71429">
                  <a:srgbClr val="00FFFF">
                    <a:alpha val="335"/>
                  </a:srgbClr>
                </a:gs>
                <a:gs pos="85714">
                  <a:srgbClr val="00FFFF">
                    <a:alpha val="133"/>
                  </a:srgbClr>
                </a:gs>
                <a:gs pos="100000">
                  <a:srgbClr val="00FFFF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9123751">
              <a:off x="2365184" y="107944"/>
              <a:ext cx="294262" cy="218238"/>
            </a:xfrm>
            <a:prstGeom prst="ellipse">
              <a:avLst/>
            </a:prstGeom>
            <a:gradFill>
              <a:gsLst>
                <a:gs pos="0">
                  <a:srgbClr val="0044FF">
                    <a:alpha val="8393"/>
                  </a:srgbClr>
                </a:gs>
                <a:gs pos="14286">
                  <a:srgbClr val="0044FF">
                    <a:alpha val="7741"/>
                  </a:srgbClr>
                </a:gs>
                <a:gs pos="28571">
                  <a:srgbClr val="0044FF">
                    <a:alpha val="6064"/>
                  </a:srgbClr>
                </a:gs>
                <a:gs pos="42857">
                  <a:srgbClr val="0044FF">
                    <a:alpha val="4020"/>
                  </a:srgbClr>
                </a:gs>
                <a:gs pos="57143">
                  <a:srgbClr val="0044FF">
                    <a:alpha val="2248"/>
                  </a:srgbClr>
                </a:gs>
                <a:gs pos="71429">
                  <a:srgbClr val="0044FF">
                    <a:alpha val="1059"/>
                  </a:srgbClr>
                </a:gs>
                <a:gs pos="85714">
                  <a:srgbClr val="0044FF">
                    <a:alpha val="420"/>
                  </a:srgbClr>
                </a:gs>
                <a:gs pos="100000">
                  <a:srgbClr val="0044FF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7281075">
              <a:off x="-62493" y="1588021"/>
              <a:ext cx="627406" cy="47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8165157">
              <a:off x="3190820" y="793814"/>
              <a:ext cx="656336" cy="174263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-9754373">
              <a:off x="2876176" y="596515"/>
              <a:ext cx="288509" cy="98872"/>
            </a:xfrm>
            <a:prstGeom prst="ellipse">
              <a:avLst/>
            </a:prstGeom>
            <a:gradFill>
              <a:gsLst>
                <a:gs pos="0">
                  <a:srgbClr val="D4BA78">
                    <a:alpha val="32968"/>
                  </a:srgbClr>
                </a:gs>
                <a:gs pos="14286">
                  <a:srgbClr val="D4BA78">
                    <a:alpha val="30764"/>
                  </a:srgbClr>
                </a:gs>
                <a:gs pos="28571">
                  <a:srgbClr val="D4BA78">
                    <a:alpha val="24833"/>
                  </a:srgbClr>
                </a:gs>
                <a:gs pos="42857">
                  <a:srgbClr val="D4BA78">
                    <a:alpha val="17075"/>
                  </a:srgbClr>
                </a:gs>
                <a:gs pos="57143">
                  <a:srgbClr val="D4BA78">
                    <a:alpha val="9855"/>
                  </a:srgbClr>
                </a:gs>
                <a:gs pos="71429">
                  <a:srgbClr val="D4BA78">
                    <a:alpha val="4740"/>
                  </a:srgbClr>
                </a:gs>
                <a:gs pos="85714">
                  <a:srgbClr val="D4BA78">
                    <a:alpha val="1902"/>
                  </a:srgbClr>
                </a:gs>
                <a:gs pos="100000">
                  <a:srgbClr val="D4BA7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-9973151">
              <a:off x="270838" y="3182073"/>
              <a:ext cx="487319" cy="124005"/>
            </a:xfrm>
            <a:prstGeom prst="ellipse">
              <a:avLst/>
            </a:prstGeom>
            <a:gradFill>
              <a:gsLst>
                <a:gs pos="0">
                  <a:srgbClr val="FF3E00">
                    <a:alpha val="14529"/>
                  </a:srgbClr>
                </a:gs>
                <a:gs pos="14286">
                  <a:srgbClr val="FF3E00">
                    <a:alpha val="13437"/>
                  </a:srgbClr>
                </a:gs>
                <a:gs pos="28571">
                  <a:srgbClr val="FF3E00">
                    <a:alpha val="10599"/>
                  </a:srgbClr>
                </a:gs>
                <a:gs pos="42857">
                  <a:srgbClr val="FF3E00">
                    <a:alpha val="7085"/>
                  </a:srgbClr>
                </a:gs>
                <a:gs pos="57143">
                  <a:srgbClr val="FF3E00">
                    <a:alpha val="3990"/>
                  </a:srgbClr>
                </a:gs>
                <a:gs pos="71429">
                  <a:srgbClr val="FF3E00">
                    <a:alpha val="1888"/>
                  </a:srgbClr>
                </a:gs>
                <a:gs pos="85714">
                  <a:srgbClr val="FF3E00">
                    <a:alpha val="751"/>
                  </a:srgbClr>
                </a:gs>
                <a:gs pos="100000">
                  <a:srgbClr val="FF3E00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3033971">
              <a:off x="212723" y="58033"/>
              <a:ext cx="514913" cy="165896"/>
            </a:xfrm>
            <a:prstGeom prst="ellipse">
              <a:avLst/>
            </a:prstGeom>
            <a:gradFill>
              <a:gsLst>
                <a:gs pos="0">
                  <a:srgbClr val="FFFF00">
                    <a:alpha val="11627"/>
                  </a:srgbClr>
                </a:gs>
                <a:gs pos="14286">
                  <a:srgbClr val="FFFF00">
                    <a:alpha val="10739"/>
                  </a:srgbClr>
                </a:gs>
                <a:gs pos="28571">
                  <a:srgbClr val="FFFF00">
                    <a:alpha val="8443"/>
                  </a:srgbClr>
                </a:gs>
                <a:gs pos="42857">
                  <a:srgbClr val="FFFF00">
                    <a:alpha val="5622"/>
                  </a:srgbClr>
                </a:gs>
                <a:gs pos="57143">
                  <a:srgbClr val="FFFF00">
                    <a:alpha val="3155"/>
                  </a:srgbClr>
                </a:gs>
                <a:gs pos="71429">
                  <a:srgbClr val="FFFF00">
                    <a:alpha val="1489"/>
                  </a:srgbClr>
                </a:gs>
                <a:gs pos="85714">
                  <a:srgbClr val="FFFF00">
                    <a:alpha val="592"/>
                  </a:srgbClr>
                </a:gs>
                <a:gs pos="100000">
                  <a:srgbClr val="FFFF00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4867082">
              <a:off x="983277" y="3351146"/>
              <a:ext cx="325156" cy="197858"/>
            </a:xfrm>
            <a:prstGeom prst="ellipse">
              <a:avLst/>
            </a:prstGeom>
            <a:gradFill>
              <a:gsLst>
                <a:gs pos="0">
                  <a:srgbClr val="FFFFFF">
                    <a:alpha val="32761"/>
                  </a:srgbClr>
                </a:gs>
                <a:gs pos="14286">
                  <a:srgbClr val="FFFFFF">
                    <a:alpha val="30568"/>
                  </a:srgbClr>
                </a:gs>
                <a:gs pos="28571">
                  <a:srgbClr val="FFFFFF">
                    <a:alpha val="24668"/>
                  </a:srgbClr>
                </a:gs>
                <a:gs pos="42857">
                  <a:srgbClr val="FFFFFF">
                    <a:alpha val="16956"/>
                  </a:srgbClr>
                </a:gs>
                <a:gs pos="57143">
                  <a:srgbClr val="FFFFFF">
                    <a:alpha val="9783"/>
                  </a:srgbClr>
                </a:gs>
                <a:gs pos="71429">
                  <a:srgbClr val="FFFFFF">
                    <a:alpha val="4705"/>
                  </a:srgbClr>
                </a:gs>
                <a:gs pos="85714">
                  <a:srgbClr val="FFFFFF">
                    <a:alpha val="1888"/>
                  </a:srgbClr>
                </a:gs>
                <a:gs pos="100000">
                  <a:srgbClr val="FFFF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5381378">
              <a:off x="3036658" y="1040400"/>
              <a:ext cx="545267" cy="1083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10552428">
              <a:off x="2079637" y="1705478"/>
              <a:ext cx="387000" cy="247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8322952">
              <a:off x="2512448" y="3469686"/>
              <a:ext cx="698116" cy="173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4410015">
              <a:off x="2111448" y="1707232"/>
              <a:ext cx="157327" cy="487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5029578">
              <a:off x="2259211" y="3505719"/>
              <a:ext cx="378184" cy="105906"/>
            </a:xfrm>
            <a:prstGeom prst="ellipse">
              <a:avLst/>
            </a:prstGeom>
            <a:gradFill>
              <a:gsLst>
                <a:gs pos="0">
                  <a:srgbClr val="4A3800">
                    <a:alpha val="32968"/>
                  </a:srgbClr>
                </a:gs>
                <a:gs pos="14286">
                  <a:srgbClr val="4A3800">
                    <a:alpha val="30764"/>
                  </a:srgbClr>
                </a:gs>
                <a:gs pos="28571">
                  <a:srgbClr val="4A3800">
                    <a:alpha val="24833"/>
                  </a:srgbClr>
                </a:gs>
                <a:gs pos="42857">
                  <a:srgbClr val="4A3800">
                    <a:alpha val="17075"/>
                  </a:srgbClr>
                </a:gs>
                <a:gs pos="57143">
                  <a:srgbClr val="4A3800">
                    <a:alpha val="9855"/>
                  </a:srgbClr>
                </a:gs>
                <a:gs pos="71429">
                  <a:srgbClr val="4A3800">
                    <a:alpha val="4740"/>
                  </a:srgbClr>
                </a:gs>
                <a:gs pos="85714">
                  <a:srgbClr val="4A3800">
                    <a:alpha val="1902"/>
                  </a:srgbClr>
                </a:gs>
                <a:gs pos="100000">
                  <a:srgbClr val="4A3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9029428">
              <a:off x="1993899" y="1712823"/>
              <a:ext cx="314200" cy="75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6825001">
              <a:off x="3234584" y="1686284"/>
              <a:ext cx="429546" cy="59583"/>
            </a:xfrm>
            <a:prstGeom prst="ellipse">
              <a:avLst/>
            </a:prstGeom>
            <a:gradFill>
              <a:gsLst>
                <a:gs pos="0">
                  <a:srgbClr val="000053">
                    <a:alpha val="31733"/>
                  </a:srgbClr>
                </a:gs>
                <a:gs pos="14286">
                  <a:srgbClr val="000053">
                    <a:alpha val="29592"/>
                  </a:srgbClr>
                </a:gs>
                <a:gs pos="28571">
                  <a:srgbClr val="000053">
                    <a:alpha val="23847"/>
                  </a:srgbClr>
                </a:gs>
                <a:gs pos="42857">
                  <a:srgbClr val="000053">
                    <a:alpha val="16364"/>
                  </a:srgbClr>
                </a:gs>
                <a:gs pos="57143">
                  <a:srgbClr val="000053">
                    <a:alpha val="9427"/>
                  </a:srgbClr>
                </a:gs>
                <a:gs pos="71429">
                  <a:srgbClr val="000053">
                    <a:alpha val="4529"/>
                  </a:srgbClr>
                </a:gs>
                <a:gs pos="85714">
                  <a:srgbClr val="000053">
                    <a:alpha val="1816"/>
                  </a:srgbClr>
                </a:gs>
                <a:gs pos="100000">
                  <a:srgbClr val="000053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10201322">
              <a:off x="3018412" y="778658"/>
              <a:ext cx="282496" cy="213129"/>
            </a:xfrm>
            <a:prstGeom prst="ellipse">
              <a:avLst/>
            </a:prstGeom>
            <a:gradFill>
              <a:gsLst>
                <a:gs pos="0">
                  <a:srgbClr val="A481FF">
                    <a:alpha val="17047"/>
                  </a:srgbClr>
                </a:gs>
                <a:gs pos="14286">
                  <a:srgbClr val="A481FF">
                    <a:alpha val="15784"/>
                  </a:srgbClr>
                </a:gs>
                <a:gs pos="28571">
                  <a:srgbClr val="A481FF">
                    <a:alpha val="12487"/>
                  </a:srgbClr>
                </a:gs>
                <a:gs pos="42857">
                  <a:srgbClr val="A481FF">
                    <a:alpha val="8377"/>
                  </a:srgbClr>
                </a:gs>
                <a:gs pos="57143">
                  <a:srgbClr val="A481FF">
                    <a:alpha val="4732"/>
                  </a:srgbClr>
                </a:gs>
                <a:gs pos="71429">
                  <a:srgbClr val="A481FF">
                    <a:alpha val="2244"/>
                  </a:srgbClr>
                </a:gs>
                <a:gs pos="85714">
                  <a:srgbClr val="A481FF">
                    <a:alpha val="893"/>
                  </a:srgbClr>
                </a:gs>
                <a:gs pos="100000">
                  <a:srgbClr val="A481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10501876">
              <a:off x="1767226" y="3414622"/>
              <a:ext cx="547554" cy="359591"/>
            </a:xfrm>
            <a:prstGeom prst="ellipse">
              <a:avLst/>
            </a:prstGeom>
            <a:gradFill>
              <a:gsLst>
                <a:gs pos="0">
                  <a:srgbClr val="FBF8FF">
                    <a:alpha val="30559"/>
                  </a:srgbClr>
                </a:gs>
                <a:gs pos="14286">
                  <a:srgbClr val="FBF8FF">
                    <a:alpha val="28480"/>
                  </a:srgbClr>
                </a:gs>
                <a:gs pos="28571">
                  <a:srgbClr val="FBF8FF">
                    <a:alpha val="22915"/>
                  </a:srgbClr>
                </a:gs>
                <a:gs pos="42857">
                  <a:srgbClr val="FBF8FF">
                    <a:alpha val="15693"/>
                  </a:srgbClr>
                </a:gs>
                <a:gs pos="57143">
                  <a:srgbClr val="FBF8FF">
                    <a:alpha val="9025"/>
                  </a:srgbClr>
                </a:gs>
                <a:gs pos="71429">
                  <a:srgbClr val="FBF8FF">
                    <a:alpha val="4331"/>
                  </a:srgbClr>
                </a:gs>
                <a:gs pos="85714">
                  <a:srgbClr val="FBF8FF">
                    <a:alpha val="1736"/>
                  </a:srgbClr>
                </a:gs>
                <a:gs pos="100000">
                  <a:srgbClr val="FBF8FF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7937039">
              <a:off x="3473869" y="839020"/>
              <a:ext cx="342394" cy="268292"/>
            </a:xfrm>
            <a:prstGeom prst="ellipse">
              <a:avLst/>
            </a:prstGeom>
            <a:gradFill>
              <a:gsLst>
                <a:gs pos="0">
                  <a:srgbClr val="FFFFF3">
                    <a:alpha val="32968"/>
                  </a:srgbClr>
                </a:gs>
                <a:gs pos="14286">
                  <a:srgbClr val="FFFFF3">
                    <a:alpha val="30764"/>
                  </a:srgbClr>
                </a:gs>
                <a:gs pos="28571">
                  <a:srgbClr val="FFFFF3">
                    <a:alpha val="24833"/>
                  </a:srgbClr>
                </a:gs>
                <a:gs pos="42857">
                  <a:srgbClr val="FFFFF3">
                    <a:alpha val="17075"/>
                  </a:srgbClr>
                </a:gs>
                <a:gs pos="57143">
                  <a:srgbClr val="FFFFF3">
                    <a:alpha val="9855"/>
                  </a:srgbClr>
                </a:gs>
                <a:gs pos="71429">
                  <a:srgbClr val="FFFFF3">
                    <a:alpha val="4740"/>
                  </a:srgbClr>
                </a:gs>
                <a:gs pos="85714">
                  <a:srgbClr val="FFFFF3">
                    <a:alpha val="1902"/>
                  </a:srgbClr>
                </a:gs>
                <a:gs pos="100000">
                  <a:srgbClr val="FF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-8463390">
              <a:off x="1633674" y="3449701"/>
              <a:ext cx="300106" cy="253624"/>
            </a:xfrm>
            <a:prstGeom prst="ellipse">
              <a:avLst/>
            </a:prstGeom>
            <a:gradFill>
              <a:gsLst>
                <a:gs pos="0">
                  <a:srgbClr val="00FFFF">
                    <a:alpha val="3711"/>
                  </a:srgbClr>
                </a:gs>
                <a:gs pos="14286">
                  <a:srgbClr val="00FFFF">
                    <a:alpha val="3416"/>
                  </a:srgbClr>
                </a:gs>
                <a:gs pos="28571">
                  <a:srgbClr val="00FFFF">
                    <a:alpha val="2663"/>
                  </a:srgbClr>
                </a:gs>
                <a:gs pos="42857">
                  <a:srgbClr val="00FFFF">
                    <a:alpha val="1755"/>
                  </a:srgbClr>
                </a:gs>
                <a:gs pos="57143">
                  <a:srgbClr val="00FFFF">
                    <a:alpha val="976"/>
                  </a:srgbClr>
                </a:gs>
                <a:gs pos="71429">
                  <a:srgbClr val="00FFFF">
                    <a:alpha val="458"/>
                  </a:srgbClr>
                </a:gs>
                <a:gs pos="85714">
                  <a:srgbClr val="00FFFF">
                    <a:alpha val="181"/>
                  </a:srgbClr>
                </a:gs>
                <a:gs pos="100000">
                  <a:srgbClr val="00FFFF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5301903">
              <a:off x="-255822" y="758743"/>
              <a:ext cx="549240" cy="138118"/>
            </a:xfrm>
            <a:prstGeom prst="ellipse">
              <a:avLst/>
            </a:prstGeom>
            <a:gradFill>
              <a:gsLst>
                <a:gs pos="0">
                  <a:srgbClr val="540000">
                    <a:alpha val="32968"/>
                  </a:srgbClr>
                </a:gs>
                <a:gs pos="14286">
                  <a:srgbClr val="540000">
                    <a:alpha val="30764"/>
                  </a:srgbClr>
                </a:gs>
                <a:gs pos="28571">
                  <a:srgbClr val="540000">
                    <a:alpha val="24833"/>
                  </a:srgbClr>
                </a:gs>
                <a:gs pos="42857">
                  <a:srgbClr val="540000">
                    <a:alpha val="17075"/>
                  </a:srgbClr>
                </a:gs>
                <a:gs pos="57143">
                  <a:srgbClr val="540000">
                    <a:alpha val="9855"/>
                  </a:srgbClr>
                </a:gs>
                <a:gs pos="71429">
                  <a:srgbClr val="540000">
                    <a:alpha val="4740"/>
                  </a:srgbClr>
                </a:gs>
                <a:gs pos="85714">
                  <a:srgbClr val="540000">
                    <a:alpha val="1902"/>
                  </a:srgbClr>
                </a:gs>
                <a:gs pos="100000">
                  <a:srgbClr val="5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5162466">
              <a:off x="2335295" y="2603049"/>
              <a:ext cx="402565" cy="95731"/>
            </a:xfrm>
            <a:prstGeom prst="ellipse">
              <a:avLst/>
            </a:prstGeom>
            <a:gradFill>
              <a:gsLst>
                <a:gs pos="0">
                  <a:srgbClr val="FF4B00">
                    <a:alpha val="32968"/>
                  </a:srgbClr>
                </a:gs>
                <a:gs pos="14286">
                  <a:srgbClr val="FF4B00">
                    <a:alpha val="30764"/>
                  </a:srgbClr>
                </a:gs>
                <a:gs pos="28571">
                  <a:srgbClr val="FF4B00">
                    <a:alpha val="24833"/>
                  </a:srgbClr>
                </a:gs>
                <a:gs pos="42857">
                  <a:srgbClr val="FF4B00">
                    <a:alpha val="17075"/>
                  </a:srgbClr>
                </a:gs>
                <a:gs pos="57143">
                  <a:srgbClr val="FF4B00">
                    <a:alpha val="9855"/>
                  </a:srgbClr>
                </a:gs>
                <a:gs pos="71429">
                  <a:srgbClr val="FF4B00">
                    <a:alpha val="4740"/>
                  </a:srgbClr>
                </a:gs>
                <a:gs pos="85714">
                  <a:srgbClr val="FF4B00">
                    <a:alpha val="1902"/>
                  </a:srgbClr>
                </a:gs>
                <a:gs pos="100000">
                  <a:srgbClr val="FF4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9310225">
              <a:off x="3528857" y="1186867"/>
              <a:ext cx="238437" cy="95137"/>
            </a:xfrm>
            <a:prstGeom prst="ellipse">
              <a:avLst/>
            </a:prstGeom>
            <a:gradFill>
              <a:gsLst>
                <a:gs pos="0">
                  <a:srgbClr val="240037">
                    <a:alpha val="16887"/>
                  </a:srgbClr>
                </a:gs>
                <a:gs pos="14286">
                  <a:srgbClr val="240037">
                    <a:alpha val="15634"/>
                  </a:srgbClr>
                </a:gs>
                <a:gs pos="28571">
                  <a:srgbClr val="240037">
                    <a:alpha val="12366"/>
                  </a:srgbClr>
                </a:gs>
                <a:gs pos="42857">
                  <a:srgbClr val="240037">
                    <a:alpha val="8294"/>
                  </a:srgbClr>
                </a:gs>
                <a:gs pos="57143">
                  <a:srgbClr val="240037">
                    <a:alpha val="4684"/>
                  </a:srgbClr>
                </a:gs>
                <a:gs pos="71429">
                  <a:srgbClr val="240037">
                    <a:alpha val="2221"/>
                  </a:srgbClr>
                </a:gs>
                <a:gs pos="85714">
                  <a:srgbClr val="240037">
                    <a:alpha val="884"/>
                  </a:srgbClr>
                </a:gs>
                <a:gs pos="100000">
                  <a:srgbClr val="240037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-10595012">
              <a:off x="607719" y="2430695"/>
              <a:ext cx="344352" cy="71756"/>
            </a:xfrm>
            <a:prstGeom prst="ellipse">
              <a:avLst/>
            </a:prstGeom>
            <a:gradFill>
              <a:gsLst>
                <a:gs pos="0">
                  <a:srgbClr val="3C0000">
                    <a:alpha val="29494"/>
                  </a:srgbClr>
                </a:gs>
                <a:gs pos="14286">
                  <a:srgbClr val="3C0000">
                    <a:alpha val="27472"/>
                  </a:srgbClr>
                </a:gs>
                <a:gs pos="28571">
                  <a:srgbClr val="3C0000">
                    <a:alpha val="22073"/>
                  </a:srgbClr>
                </a:gs>
                <a:gs pos="42857">
                  <a:srgbClr val="3C0000">
                    <a:alpha val="15091"/>
                  </a:srgbClr>
                </a:gs>
                <a:gs pos="57143">
                  <a:srgbClr val="3C0000">
                    <a:alpha val="8666"/>
                  </a:srgbClr>
                </a:gs>
                <a:gs pos="71429">
                  <a:srgbClr val="3C0000">
                    <a:alpha val="4154"/>
                  </a:srgbClr>
                </a:gs>
                <a:gs pos="85714">
                  <a:srgbClr val="3C0000">
                    <a:alpha val="1664"/>
                  </a:srgbClr>
                </a:gs>
                <a:gs pos="100000">
                  <a:srgbClr val="3C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6013939">
              <a:off x="2242710" y="541298"/>
              <a:ext cx="650272" cy="99548"/>
            </a:xfrm>
            <a:prstGeom prst="ellipse">
              <a:avLst/>
            </a:prstGeom>
            <a:gradFill>
              <a:gsLst>
                <a:gs pos="0">
                  <a:srgbClr val="FFFF00">
                    <a:alpha val="15931"/>
                  </a:srgbClr>
                </a:gs>
                <a:gs pos="14286">
                  <a:srgbClr val="FFFF00">
                    <a:alpha val="14742"/>
                  </a:srgbClr>
                </a:gs>
                <a:gs pos="28571">
                  <a:srgbClr val="FFFF00">
                    <a:alpha val="11648"/>
                  </a:srgbClr>
                </a:gs>
                <a:gs pos="42857">
                  <a:srgbClr val="FFFF00">
                    <a:alpha val="7802"/>
                  </a:srgbClr>
                </a:gs>
                <a:gs pos="57143">
                  <a:srgbClr val="FFFF00">
                    <a:alpha val="4401"/>
                  </a:srgbClr>
                </a:gs>
                <a:gs pos="71429">
                  <a:srgbClr val="FFFF00">
                    <a:alpha val="2085"/>
                  </a:srgbClr>
                </a:gs>
                <a:gs pos="85714">
                  <a:srgbClr val="FFFF00">
                    <a:alpha val="830"/>
                  </a:srgbClr>
                </a:gs>
                <a:gs pos="100000">
                  <a:srgbClr val="FFFF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-8416365">
              <a:off x="2048680" y="98581"/>
              <a:ext cx="392074" cy="158224"/>
            </a:xfrm>
            <a:prstGeom prst="ellipse">
              <a:avLst/>
            </a:prstGeom>
            <a:gradFill>
              <a:gsLst>
                <a:gs pos="0">
                  <a:srgbClr val="FF5A00">
                    <a:alpha val="31608"/>
                  </a:srgbClr>
                </a:gs>
                <a:gs pos="14286">
                  <a:srgbClr val="FF5A00">
                    <a:alpha val="29474"/>
                  </a:srgbClr>
                </a:gs>
                <a:gs pos="28571">
                  <a:srgbClr val="FF5A00">
                    <a:alpha val="23748"/>
                  </a:srgbClr>
                </a:gs>
                <a:gs pos="42857">
                  <a:srgbClr val="FF5A00">
                    <a:alpha val="16292"/>
                  </a:srgbClr>
                </a:gs>
                <a:gs pos="57143">
                  <a:srgbClr val="FF5A00">
                    <a:alpha val="9384"/>
                  </a:srgbClr>
                </a:gs>
                <a:gs pos="71429">
                  <a:srgbClr val="FF5A00">
                    <a:alpha val="4508"/>
                  </a:srgbClr>
                </a:gs>
                <a:gs pos="85714">
                  <a:srgbClr val="FF5A00">
                    <a:alpha val="1807"/>
                  </a:srgbClr>
                </a:gs>
                <a:gs pos="100000">
                  <a:srgbClr val="FF5A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3985258">
              <a:off x="399805" y="3218737"/>
              <a:ext cx="374866" cy="41114"/>
            </a:xfrm>
            <a:prstGeom prst="ellipse">
              <a:avLst/>
            </a:prstGeom>
            <a:gradFill>
              <a:gsLst>
                <a:gs pos="0">
                  <a:srgbClr val="200000">
                    <a:alpha val="13157"/>
                  </a:srgbClr>
                </a:gs>
                <a:gs pos="14286">
                  <a:srgbClr val="200000">
                    <a:alpha val="12160"/>
                  </a:srgbClr>
                </a:gs>
                <a:gs pos="28571">
                  <a:srgbClr val="200000">
                    <a:alpha val="9577"/>
                  </a:srgbClr>
                </a:gs>
                <a:gs pos="42857">
                  <a:srgbClr val="200000">
                    <a:alpha val="6390"/>
                  </a:srgbClr>
                </a:gs>
                <a:gs pos="57143">
                  <a:srgbClr val="200000">
                    <a:alpha val="3593"/>
                  </a:srgbClr>
                </a:gs>
                <a:gs pos="71429">
                  <a:srgbClr val="200000">
                    <a:alpha val="1698"/>
                  </a:srgbClr>
                </a:gs>
                <a:gs pos="85714">
                  <a:srgbClr val="200000">
                    <a:alpha val="675"/>
                  </a:srgbClr>
                </a:gs>
                <a:gs pos="100000">
                  <a:srgbClr val="2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3814888">
              <a:off x="2865477" y="1805005"/>
              <a:ext cx="350109" cy="98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-10102121">
              <a:off x="815243" y="3161414"/>
              <a:ext cx="318398" cy="164170"/>
            </a:xfrm>
            <a:prstGeom prst="ellipse">
              <a:avLst/>
            </a:prstGeom>
            <a:gradFill>
              <a:gsLst>
                <a:gs pos="0">
                  <a:srgbClr val="630000">
                    <a:alpha val="21604"/>
                  </a:srgbClr>
                </a:gs>
                <a:gs pos="14286">
                  <a:srgbClr val="630000">
                    <a:alpha val="20045"/>
                  </a:srgbClr>
                </a:gs>
                <a:gs pos="28571">
                  <a:srgbClr val="630000">
                    <a:alpha val="15945"/>
                  </a:srgbClr>
                </a:gs>
                <a:gs pos="42857">
                  <a:srgbClr val="630000">
                    <a:alpha val="10768"/>
                  </a:srgbClr>
                </a:gs>
                <a:gs pos="57143">
                  <a:srgbClr val="630000">
                    <a:alpha val="6118"/>
                  </a:srgbClr>
                </a:gs>
                <a:gs pos="71429">
                  <a:srgbClr val="630000">
                    <a:alpha val="2912"/>
                  </a:srgbClr>
                </a:gs>
                <a:gs pos="85714">
                  <a:srgbClr val="630000">
                    <a:alpha val="1162"/>
                  </a:srgbClr>
                </a:gs>
                <a:gs pos="100000">
                  <a:srgbClr val="63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9210343">
              <a:off x="2442032" y="2879282"/>
              <a:ext cx="337408" cy="323564"/>
            </a:xfrm>
            <a:prstGeom prst="ellipse">
              <a:avLst/>
            </a:prstGeom>
            <a:gradFill>
              <a:gsLst>
                <a:gs pos="0">
                  <a:srgbClr val="00E600">
                    <a:alpha val="1920"/>
                  </a:srgbClr>
                </a:gs>
                <a:gs pos="14286">
                  <a:srgbClr val="00E600">
                    <a:alpha val="1766"/>
                  </a:srgbClr>
                </a:gs>
                <a:gs pos="28571">
                  <a:srgbClr val="00E600">
                    <a:alpha val="1374"/>
                  </a:srgbClr>
                </a:gs>
                <a:gs pos="42857">
                  <a:srgbClr val="00E600">
                    <a:alpha val="903"/>
                  </a:srgbClr>
                </a:gs>
                <a:gs pos="57143">
                  <a:srgbClr val="00E600">
                    <a:alpha val="502"/>
                  </a:srgbClr>
                </a:gs>
                <a:gs pos="71429">
                  <a:srgbClr val="00E600">
                    <a:alpha val="235"/>
                  </a:srgbClr>
                </a:gs>
                <a:gs pos="85714">
                  <a:srgbClr val="00E600">
                    <a:alpha val="93"/>
                  </a:srgbClr>
                </a:gs>
                <a:gs pos="100000">
                  <a:srgbClr val="00E6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4861834">
              <a:off x="2404187" y="2042239"/>
              <a:ext cx="315613" cy="110344"/>
            </a:xfrm>
            <a:prstGeom prst="ellipse">
              <a:avLst/>
            </a:prstGeom>
            <a:gradFill>
              <a:gsLst>
                <a:gs pos="0">
                  <a:srgbClr val="00275D">
                    <a:alpha val="13905"/>
                  </a:srgbClr>
                </a:gs>
                <a:gs pos="14286">
                  <a:srgbClr val="00275D">
                    <a:alpha val="12856"/>
                  </a:srgbClr>
                </a:gs>
                <a:gs pos="28571">
                  <a:srgbClr val="00275D">
                    <a:alpha val="10134"/>
                  </a:srgbClr>
                </a:gs>
                <a:gs pos="42857">
                  <a:srgbClr val="00275D">
                    <a:alpha val="6768"/>
                  </a:srgbClr>
                </a:gs>
                <a:gs pos="57143">
                  <a:srgbClr val="00275D">
                    <a:alpha val="3809"/>
                  </a:srgbClr>
                </a:gs>
                <a:gs pos="71429">
                  <a:srgbClr val="00275D">
                    <a:alpha val="1801"/>
                  </a:srgbClr>
                </a:gs>
                <a:gs pos="85714">
                  <a:srgbClr val="00275D">
                    <a:alpha val="716"/>
                  </a:srgbClr>
                </a:gs>
                <a:gs pos="100000">
                  <a:srgbClr val="00275D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8714472">
              <a:off x="3307747" y="3383938"/>
              <a:ext cx="528368" cy="63792"/>
            </a:xfrm>
            <a:prstGeom prst="ellipse">
              <a:avLst/>
            </a:prstGeom>
            <a:gradFill>
              <a:gsLst>
                <a:gs pos="0">
                  <a:srgbClr val="FFFFF1">
                    <a:alpha val="32968"/>
                  </a:srgbClr>
                </a:gs>
                <a:gs pos="14286">
                  <a:srgbClr val="FFFFF1">
                    <a:alpha val="30764"/>
                  </a:srgbClr>
                </a:gs>
                <a:gs pos="28571">
                  <a:srgbClr val="FFFFF1">
                    <a:alpha val="24833"/>
                  </a:srgbClr>
                </a:gs>
                <a:gs pos="42857">
                  <a:srgbClr val="FFFFF1">
                    <a:alpha val="17075"/>
                  </a:srgbClr>
                </a:gs>
                <a:gs pos="57143">
                  <a:srgbClr val="FFFFF1">
                    <a:alpha val="9855"/>
                  </a:srgbClr>
                </a:gs>
                <a:gs pos="71429">
                  <a:srgbClr val="FFFFF1">
                    <a:alpha val="4740"/>
                  </a:srgbClr>
                </a:gs>
                <a:gs pos="85714">
                  <a:srgbClr val="FFFFF1">
                    <a:alpha val="1902"/>
                  </a:srgbClr>
                </a:gs>
                <a:gs pos="100000">
                  <a:srgbClr val="FFFF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-9893511">
              <a:off x="543253" y="3243894"/>
              <a:ext cx="267134" cy="136884"/>
            </a:xfrm>
            <a:prstGeom prst="ellipse">
              <a:avLst/>
            </a:prstGeom>
            <a:gradFill>
              <a:gsLst>
                <a:gs pos="0">
                  <a:srgbClr val="BF6600">
                    <a:alpha val="32744"/>
                  </a:srgbClr>
                </a:gs>
                <a:gs pos="14286">
                  <a:srgbClr val="BF6600">
                    <a:alpha val="30551"/>
                  </a:srgbClr>
                </a:gs>
                <a:gs pos="28571">
                  <a:srgbClr val="BF6600">
                    <a:alpha val="24654"/>
                  </a:srgbClr>
                </a:gs>
                <a:gs pos="42857">
                  <a:srgbClr val="BF6600">
                    <a:alpha val="16946"/>
                  </a:srgbClr>
                </a:gs>
                <a:gs pos="57143">
                  <a:srgbClr val="BF6600">
                    <a:alpha val="9777"/>
                  </a:srgbClr>
                </a:gs>
                <a:gs pos="71429">
                  <a:srgbClr val="BF6600">
                    <a:alpha val="4702"/>
                  </a:srgbClr>
                </a:gs>
                <a:gs pos="85714">
                  <a:srgbClr val="BF6600">
                    <a:alpha val="1886"/>
                  </a:srgbClr>
                </a:gs>
                <a:gs pos="100000">
                  <a:srgbClr val="BF66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5959616">
              <a:off x="2684097" y="2608829"/>
              <a:ext cx="272288" cy="161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-8648104">
              <a:off x="1871257" y="1686631"/>
              <a:ext cx="170416" cy="58046"/>
            </a:xfrm>
            <a:prstGeom prst="ellipse">
              <a:avLst/>
            </a:prstGeom>
            <a:gradFill>
              <a:gsLst>
                <a:gs pos="0">
                  <a:srgbClr val="000051">
                    <a:alpha val="32968"/>
                  </a:srgbClr>
                </a:gs>
                <a:gs pos="14286">
                  <a:srgbClr val="000051">
                    <a:alpha val="30764"/>
                  </a:srgbClr>
                </a:gs>
                <a:gs pos="28571">
                  <a:srgbClr val="000051">
                    <a:alpha val="24833"/>
                  </a:srgbClr>
                </a:gs>
                <a:gs pos="42857">
                  <a:srgbClr val="000051">
                    <a:alpha val="17075"/>
                  </a:srgbClr>
                </a:gs>
                <a:gs pos="57143">
                  <a:srgbClr val="000051">
                    <a:alpha val="9855"/>
                  </a:srgbClr>
                </a:gs>
                <a:gs pos="71429">
                  <a:srgbClr val="000051">
                    <a:alpha val="4740"/>
                  </a:srgbClr>
                </a:gs>
                <a:gs pos="85714">
                  <a:srgbClr val="000051">
                    <a:alpha val="1902"/>
                  </a:srgbClr>
                </a:gs>
                <a:gs pos="100000">
                  <a:srgbClr val="0000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8325254">
              <a:off x="368634" y="3061265"/>
              <a:ext cx="736785" cy="223013"/>
            </a:xfrm>
            <a:prstGeom prst="ellipse">
              <a:avLst/>
            </a:prstGeom>
            <a:gradFill>
              <a:gsLst>
                <a:gs pos="0">
                  <a:srgbClr val="FF8900">
                    <a:alpha val="31832"/>
                  </a:srgbClr>
                </a:gs>
                <a:gs pos="14286">
                  <a:srgbClr val="FF8900">
                    <a:alpha val="29686"/>
                  </a:srgbClr>
                </a:gs>
                <a:gs pos="28571">
                  <a:srgbClr val="FF8900">
                    <a:alpha val="23926"/>
                  </a:srgbClr>
                </a:gs>
                <a:gs pos="42857">
                  <a:srgbClr val="FF8900">
                    <a:alpha val="16420"/>
                  </a:srgbClr>
                </a:gs>
                <a:gs pos="57143">
                  <a:srgbClr val="FF8900">
                    <a:alpha val="9461"/>
                  </a:srgbClr>
                </a:gs>
                <a:gs pos="71429">
                  <a:srgbClr val="FF8900">
                    <a:alpha val="4546"/>
                  </a:srgbClr>
                </a:gs>
                <a:gs pos="85714">
                  <a:srgbClr val="FF8900">
                    <a:alpha val="1823"/>
                  </a:srgbClr>
                </a:gs>
                <a:gs pos="100000">
                  <a:srgbClr val="FF89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-8836361">
              <a:off x="1915392" y="177244"/>
              <a:ext cx="336526" cy="87568"/>
            </a:xfrm>
            <a:prstGeom prst="ellipse">
              <a:avLst/>
            </a:prstGeom>
            <a:gradFill>
              <a:gsLst>
                <a:gs pos="0">
                  <a:srgbClr val="FFFFFF">
                    <a:alpha val="30651"/>
                  </a:srgbClr>
                </a:gs>
                <a:gs pos="14286">
                  <a:srgbClr val="FFFFFF">
                    <a:alpha val="28568"/>
                  </a:srgbClr>
                </a:gs>
                <a:gs pos="28571">
                  <a:srgbClr val="FFFFFF">
                    <a:alpha val="22988"/>
                  </a:srgbClr>
                </a:gs>
                <a:gs pos="42857">
                  <a:srgbClr val="FFFFFF">
                    <a:alpha val="15746"/>
                  </a:srgbClr>
                </a:gs>
                <a:gs pos="57143">
                  <a:srgbClr val="FFFFFF">
                    <a:alpha val="9057"/>
                  </a:srgbClr>
                </a:gs>
                <a:gs pos="71429">
                  <a:srgbClr val="FFFFFF">
                    <a:alpha val="4347"/>
                  </a:srgbClr>
                </a:gs>
                <a:gs pos="85714">
                  <a:srgbClr val="FFFFFF">
                    <a:alpha val="1742"/>
                  </a:srgbClr>
                </a:gs>
                <a:gs pos="100000">
                  <a:srgbClr val="FFFF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5096956">
              <a:off x="2900479" y="650439"/>
              <a:ext cx="255535" cy="255394"/>
            </a:xfrm>
            <a:prstGeom prst="ellipse">
              <a:avLst/>
            </a:prstGeom>
            <a:gradFill>
              <a:gsLst>
                <a:gs pos="0">
                  <a:srgbClr val="D700FF">
                    <a:alpha val="3493"/>
                  </a:srgbClr>
                </a:gs>
                <a:gs pos="14286">
                  <a:srgbClr val="D700FF">
                    <a:alpha val="3215"/>
                  </a:srgbClr>
                </a:gs>
                <a:gs pos="28571">
                  <a:srgbClr val="D700FF">
                    <a:alpha val="2506"/>
                  </a:srgbClr>
                </a:gs>
                <a:gs pos="42857">
                  <a:srgbClr val="D700FF">
                    <a:alpha val="1651"/>
                  </a:srgbClr>
                </a:gs>
                <a:gs pos="57143">
                  <a:srgbClr val="D700FF">
                    <a:alpha val="918"/>
                  </a:srgbClr>
                </a:gs>
                <a:gs pos="71429">
                  <a:srgbClr val="D700FF">
                    <a:alpha val="431"/>
                  </a:srgbClr>
                </a:gs>
                <a:gs pos="85714">
                  <a:srgbClr val="D700FF">
                    <a:alpha val="171"/>
                  </a:srgbClr>
                </a:gs>
                <a:gs pos="100000">
                  <a:srgbClr val="D700FF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10399736">
              <a:off x="362913" y="-48719"/>
              <a:ext cx="528862" cy="1181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4246105">
              <a:off x="1455657" y="1064555"/>
              <a:ext cx="235803" cy="216141"/>
            </a:xfrm>
            <a:prstGeom prst="ellipse">
              <a:avLst/>
            </a:prstGeom>
            <a:gradFill>
              <a:gsLst>
                <a:gs pos="0">
                  <a:srgbClr val="00FFFF">
                    <a:alpha val="4726"/>
                  </a:srgbClr>
                </a:gs>
                <a:gs pos="14286">
                  <a:srgbClr val="00FFFF">
                    <a:alpha val="4353"/>
                  </a:srgbClr>
                </a:gs>
                <a:gs pos="28571">
                  <a:srgbClr val="00FFFF">
                    <a:alpha val="3396"/>
                  </a:srgbClr>
                </a:gs>
                <a:gs pos="42857">
                  <a:srgbClr val="00FFFF">
                    <a:alpha val="2241"/>
                  </a:srgbClr>
                </a:gs>
                <a:gs pos="57143">
                  <a:srgbClr val="00FFFF">
                    <a:alpha val="1248"/>
                  </a:srgbClr>
                </a:gs>
                <a:gs pos="71429">
                  <a:srgbClr val="00FFFF">
                    <a:alpha val="586"/>
                  </a:srgbClr>
                </a:gs>
                <a:gs pos="85714">
                  <a:srgbClr val="00FFFF">
                    <a:alpha val="232"/>
                  </a:srgbClr>
                </a:gs>
                <a:gs pos="100000">
                  <a:srgbClr val="00FFFF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6932797">
              <a:off x="3316040" y="3332673"/>
              <a:ext cx="602183" cy="779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8468494">
              <a:off x="890391" y="2724598"/>
              <a:ext cx="282644" cy="232284"/>
            </a:xfrm>
            <a:prstGeom prst="ellipse">
              <a:avLst/>
            </a:prstGeom>
            <a:gradFill>
              <a:gsLst>
                <a:gs pos="0">
                  <a:srgbClr val="400000">
                    <a:alpha val="27107"/>
                  </a:srgbClr>
                </a:gs>
                <a:gs pos="14286">
                  <a:srgbClr val="400000">
                    <a:alpha val="25219"/>
                  </a:srgbClr>
                </a:gs>
                <a:gs pos="28571">
                  <a:srgbClr val="400000">
                    <a:alpha val="20200"/>
                  </a:srgbClr>
                </a:gs>
                <a:gs pos="42857">
                  <a:srgbClr val="400000">
                    <a:alpha val="13757"/>
                  </a:srgbClr>
                </a:gs>
                <a:gs pos="57143">
                  <a:srgbClr val="400000">
                    <a:alpha val="7874"/>
                  </a:srgbClr>
                </a:gs>
                <a:gs pos="71429">
                  <a:srgbClr val="400000">
                    <a:alpha val="3766"/>
                  </a:srgbClr>
                </a:gs>
                <a:gs pos="85714">
                  <a:srgbClr val="400000">
                    <a:alpha val="1507"/>
                  </a:srgbClr>
                </a:gs>
                <a:gs pos="100000">
                  <a:srgbClr val="40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5919023">
              <a:off x="2782423" y="2509277"/>
              <a:ext cx="505027" cy="35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8876416">
              <a:off x="1741217" y="2584348"/>
              <a:ext cx="463152" cy="63477"/>
            </a:xfrm>
            <a:prstGeom prst="ellipse">
              <a:avLst/>
            </a:prstGeom>
            <a:gradFill>
              <a:gsLst>
                <a:gs pos="0">
                  <a:srgbClr val="550000">
                    <a:alpha val="32968"/>
                  </a:srgbClr>
                </a:gs>
                <a:gs pos="14286">
                  <a:srgbClr val="550000">
                    <a:alpha val="30764"/>
                  </a:srgbClr>
                </a:gs>
                <a:gs pos="28571">
                  <a:srgbClr val="550000">
                    <a:alpha val="24833"/>
                  </a:srgbClr>
                </a:gs>
                <a:gs pos="42857">
                  <a:srgbClr val="550000">
                    <a:alpha val="17075"/>
                  </a:srgbClr>
                </a:gs>
                <a:gs pos="57143">
                  <a:srgbClr val="550000">
                    <a:alpha val="9855"/>
                  </a:srgbClr>
                </a:gs>
                <a:gs pos="71429">
                  <a:srgbClr val="550000">
                    <a:alpha val="4740"/>
                  </a:srgbClr>
                </a:gs>
                <a:gs pos="85714">
                  <a:srgbClr val="550000">
                    <a:alpha val="1902"/>
                  </a:srgbClr>
                </a:gs>
                <a:gs pos="100000">
                  <a:srgbClr val="5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5661340">
              <a:off x="649888" y="2243814"/>
              <a:ext cx="393068" cy="185707"/>
            </a:xfrm>
            <a:prstGeom prst="ellipse">
              <a:avLst/>
            </a:prstGeom>
            <a:gradFill>
              <a:gsLst>
                <a:gs pos="0">
                  <a:srgbClr val="390000">
                    <a:alpha val="15435"/>
                  </a:srgbClr>
                </a:gs>
                <a:gs pos="14286">
                  <a:srgbClr val="390000">
                    <a:alpha val="14280"/>
                  </a:srgbClr>
                </a:gs>
                <a:gs pos="28571">
                  <a:srgbClr val="390000">
                    <a:alpha val="11276"/>
                  </a:srgbClr>
                </a:gs>
                <a:gs pos="42857">
                  <a:srgbClr val="390000">
                    <a:alpha val="7547"/>
                  </a:srgbClr>
                </a:gs>
                <a:gs pos="57143">
                  <a:srgbClr val="390000">
                    <a:alpha val="4255"/>
                  </a:srgbClr>
                </a:gs>
                <a:gs pos="71429">
                  <a:srgbClr val="390000">
                    <a:alpha val="2015"/>
                  </a:srgbClr>
                </a:gs>
                <a:gs pos="85714">
                  <a:srgbClr val="390000">
                    <a:alpha val="802"/>
                  </a:srgbClr>
                </a:gs>
                <a:gs pos="100000">
                  <a:srgbClr val="39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3147727">
              <a:off x="2398419" y="523058"/>
              <a:ext cx="366715" cy="204863"/>
            </a:xfrm>
            <a:prstGeom prst="ellipse">
              <a:avLst/>
            </a:prstGeom>
            <a:gradFill>
              <a:gsLst>
                <a:gs pos="0">
                  <a:srgbClr val="FFD681">
                    <a:alpha val="31944"/>
                  </a:srgbClr>
                </a:gs>
                <a:gs pos="14286">
                  <a:srgbClr val="FFD681">
                    <a:alpha val="29792"/>
                  </a:srgbClr>
                </a:gs>
                <a:gs pos="28571">
                  <a:srgbClr val="FFD681">
                    <a:alpha val="24015"/>
                  </a:srgbClr>
                </a:gs>
                <a:gs pos="42857">
                  <a:srgbClr val="FFD681">
                    <a:alpha val="16484"/>
                  </a:srgbClr>
                </a:gs>
                <a:gs pos="57143">
                  <a:srgbClr val="FFD681">
                    <a:alpha val="9500"/>
                  </a:srgbClr>
                </a:gs>
                <a:gs pos="71429">
                  <a:srgbClr val="FFD681">
                    <a:alpha val="4565"/>
                  </a:srgbClr>
                </a:gs>
                <a:gs pos="85714">
                  <a:srgbClr val="FFD681">
                    <a:alpha val="1831"/>
                  </a:srgbClr>
                </a:gs>
                <a:gs pos="100000">
                  <a:srgbClr val="FFD681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5738315">
              <a:off x="2030169" y="1221920"/>
              <a:ext cx="378281" cy="172977"/>
            </a:xfrm>
            <a:prstGeom prst="ellipse">
              <a:avLst/>
            </a:prstGeom>
            <a:gradFill>
              <a:gsLst>
                <a:gs pos="0">
                  <a:srgbClr val="00003B">
                    <a:alpha val="18338"/>
                  </a:srgbClr>
                </a:gs>
                <a:gs pos="14286">
                  <a:srgbClr val="00003B">
                    <a:alpha val="16989"/>
                  </a:srgbClr>
                </a:gs>
                <a:gs pos="28571">
                  <a:srgbClr val="00003B">
                    <a:alpha val="13461"/>
                  </a:srgbClr>
                </a:gs>
                <a:gs pos="42857">
                  <a:srgbClr val="00003B">
                    <a:alpha val="9047"/>
                  </a:srgbClr>
                </a:gs>
                <a:gs pos="57143">
                  <a:srgbClr val="00003B">
                    <a:alpha val="5119"/>
                  </a:srgbClr>
                </a:gs>
                <a:gs pos="71429">
                  <a:srgbClr val="00003B">
                    <a:alpha val="2430"/>
                  </a:srgbClr>
                </a:gs>
                <a:gs pos="85714">
                  <a:srgbClr val="00003B">
                    <a:alpha val="968"/>
                  </a:srgbClr>
                </a:gs>
                <a:gs pos="100000">
                  <a:srgbClr val="00003B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-8388619">
              <a:off x="2948653" y="1279405"/>
              <a:ext cx="411485" cy="307741"/>
            </a:xfrm>
            <a:prstGeom prst="ellipse">
              <a:avLst/>
            </a:prstGeom>
            <a:gradFill>
              <a:gsLst>
                <a:gs pos="0">
                  <a:srgbClr val="003AFF">
                    <a:alpha val="10156"/>
                  </a:srgbClr>
                </a:gs>
                <a:gs pos="14286">
                  <a:srgbClr val="003AFF">
                    <a:alpha val="9374"/>
                  </a:srgbClr>
                </a:gs>
                <a:gs pos="28571">
                  <a:srgbClr val="003AFF">
                    <a:alpha val="7358"/>
                  </a:srgbClr>
                </a:gs>
                <a:gs pos="42857">
                  <a:srgbClr val="003AFF">
                    <a:alpha val="4889"/>
                  </a:srgbClr>
                </a:gs>
                <a:gs pos="57143">
                  <a:srgbClr val="003AFF">
                    <a:alpha val="2739"/>
                  </a:srgbClr>
                </a:gs>
                <a:gs pos="71429">
                  <a:srgbClr val="003AFF">
                    <a:alpha val="1292"/>
                  </a:srgbClr>
                </a:gs>
                <a:gs pos="85714">
                  <a:srgbClr val="003AFF">
                    <a:alpha val="513"/>
                  </a:srgbClr>
                </a:gs>
                <a:gs pos="100000">
                  <a:srgbClr val="003AFF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9387349">
              <a:off x="181364" y="3027582"/>
              <a:ext cx="462271" cy="84779"/>
            </a:xfrm>
            <a:prstGeom prst="ellipse">
              <a:avLst/>
            </a:prstGeom>
            <a:gradFill>
              <a:gsLst>
                <a:gs pos="0">
                  <a:srgbClr val="000000">
                    <a:alpha val="31220"/>
                  </a:srgbClr>
                </a:gs>
                <a:gs pos="14286">
                  <a:srgbClr val="000000">
                    <a:alpha val="29107"/>
                  </a:srgbClr>
                </a:gs>
                <a:gs pos="28571">
                  <a:srgbClr val="000000">
                    <a:alpha val="23440"/>
                  </a:srgbClr>
                </a:gs>
                <a:gs pos="42857">
                  <a:srgbClr val="000000">
                    <a:alpha val="16070"/>
                  </a:srgbClr>
                </a:gs>
                <a:gs pos="57143">
                  <a:srgbClr val="000000">
                    <a:alpha val="9251"/>
                  </a:srgbClr>
                </a:gs>
                <a:gs pos="71429">
                  <a:srgbClr val="000000">
                    <a:alpha val="4442"/>
                  </a:srgbClr>
                </a:gs>
                <a:gs pos="85714">
                  <a:srgbClr val="000000">
                    <a:alpha val="1781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8667772">
              <a:off x="2384891" y="3145390"/>
              <a:ext cx="261190" cy="130132"/>
            </a:xfrm>
            <a:prstGeom prst="ellipse">
              <a:avLst/>
            </a:prstGeom>
            <a:gradFill>
              <a:gsLst>
                <a:gs pos="0">
                  <a:srgbClr val="00ADFF">
                    <a:alpha val="22378"/>
                  </a:srgbClr>
                </a:gs>
                <a:gs pos="14286">
                  <a:srgbClr val="00ADFF">
                    <a:alpha val="20771"/>
                  </a:srgbClr>
                </a:gs>
                <a:gs pos="28571">
                  <a:srgbClr val="00ADFF">
                    <a:alpha val="16538"/>
                  </a:srgbClr>
                </a:gs>
                <a:gs pos="42857">
                  <a:srgbClr val="00ADFF">
                    <a:alpha val="11182"/>
                  </a:srgbClr>
                </a:gs>
                <a:gs pos="57143">
                  <a:srgbClr val="00ADFF">
                    <a:alpha val="6359"/>
                  </a:srgbClr>
                </a:gs>
                <a:gs pos="71429">
                  <a:srgbClr val="00ADFF">
                    <a:alpha val="3029"/>
                  </a:srgbClr>
                </a:gs>
                <a:gs pos="85714">
                  <a:srgbClr val="00ADFF">
                    <a:alpha val="1209"/>
                  </a:srgbClr>
                </a:gs>
                <a:gs pos="100000">
                  <a:srgbClr val="00AD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-9056978">
              <a:off x="977404" y="322786"/>
              <a:ext cx="493331" cy="42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3037498">
              <a:off x="359474" y="1781038"/>
              <a:ext cx="537162" cy="89799"/>
            </a:xfrm>
            <a:prstGeom prst="ellipse">
              <a:avLst/>
            </a:prstGeom>
            <a:gradFill>
              <a:gsLst>
                <a:gs pos="0">
                  <a:srgbClr val="510000">
                    <a:alpha val="31597"/>
                  </a:srgbClr>
                </a:gs>
                <a:gs pos="14286">
                  <a:srgbClr val="510000">
                    <a:alpha val="29464"/>
                  </a:srgbClr>
                </a:gs>
                <a:gs pos="28571">
                  <a:srgbClr val="510000">
                    <a:alpha val="23739"/>
                  </a:srgbClr>
                </a:gs>
                <a:gs pos="42857">
                  <a:srgbClr val="510000">
                    <a:alpha val="16286"/>
                  </a:srgbClr>
                </a:gs>
                <a:gs pos="57143">
                  <a:srgbClr val="510000">
                    <a:alpha val="9380"/>
                  </a:srgbClr>
                </a:gs>
                <a:gs pos="71429">
                  <a:srgbClr val="510000">
                    <a:alpha val="4506"/>
                  </a:srgbClr>
                </a:gs>
                <a:gs pos="85714">
                  <a:srgbClr val="510000">
                    <a:alpha val="1807"/>
                  </a:srgbClr>
                </a:gs>
                <a:gs pos="100000">
                  <a:srgbClr val="51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10046329">
              <a:off x="2512710" y="2975391"/>
              <a:ext cx="284112" cy="232051"/>
            </a:xfrm>
            <a:prstGeom prst="ellipse">
              <a:avLst/>
            </a:prstGeom>
            <a:gradFill>
              <a:gsLst>
                <a:gs pos="0">
                  <a:srgbClr val="0079FF">
                    <a:alpha val="15637"/>
                  </a:srgbClr>
                </a:gs>
                <a:gs pos="14286">
                  <a:srgbClr val="0079FF">
                    <a:alpha val="14469"/>
                  </a:srgbClr>
                </a:gs>
                <a:gs pos="28571">
                  <a:srgbClr val="0079FF">
                    <a:alpha val="11427"/>
                  </a:srgbClr>
                </a:gs>
                <a:gs pos="42857">
                  <a:srgbClr val="0079FF">
                    <a:alpha val="7651"/>
                  </a:srgbClr>
                </a:gs>
                <a:gs pos="57143">
                  <a:srgbClr val="0079FF">
                    <a:alpha val="4315"/>
                  </a:srgbClr>
                </a:gs>
                <a:gs pos="71429">
                  <a:srgbClr val="0079FF">
                    <a:alpha val="2043"/>
                  </a:srgbClr>
                </a:gs>
                <a:gs pos="85714">
                  <a:srgbClr val="0079FF">
                    <a:alpha val="813"/>
                  </a:srgbClr>
                </a:gs>
                <a:gs pos="100000">
                  <a:srgbClr val="0079F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8504573">
              <a:off x="-259625" y="1016216"/>
              <a:ext cx="556280" cy="208403"/>
            </a:xfrm>
            <a:prstGeom prst="ellipse">
              <a:avLst/>
            </a:prstGeom>
            <a:gradFill>
              <a:gsLst>
                <a:gs pos="0">
                  <a:srgbClr val="FF7900">
                    <a:alpha val="32968"/>
                  </a:srgbClr>
                </a:gs>
                <a:gs pos="14286">
                  <a:srgbClr val="FF7900">
                    <a:alpha val="30764"/>
                  </a:srgbClr>
                </a:gs>
                <a:gs pos="28571">
                  <a:srgbClr val="FF7900">
                    <a:alpha val="24833"/>
                  </a:srgbClr>
                </a:gs>
                <a:gs pos="42857">
                  <a:srgbClr val="FF7900">
                    <a:alpha val="17075"/>
                  </a:srgbClr>
                </a:gs>
                <a:gs pos="57143">
                  <a:srgbClr val="FF7900">
                    <a:alpha val="9855"/>
                  </a:srgbClr>
                </a:gs>
                <a:gs pos="71429">
                  <a:srgbClr val="FF7900">
                    <a:alpha val="4740"/>
                  </a:srgbClr>
                </a:gs>
                <a:gs pos="85714">
                  <a:srgbClr val="FF7900">
                    <a:alpha val="1902"/>
                  </a:srgbClr>
                </a:gs>
                <a:gs pos="100000">
                  <a:srgbClr val="FF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4116528">
              <a:off x="1880350" y="75176"/>
              <a:ext cx="220590" cy="52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10793879">
              <a:off x="1337543" y="3368254"/>
              <a:ext cx="450967" cy="110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3546522">
              <a:off x="781023" y="1544645"/>
              <a:ext cx="547112" cy="221042"/>
            </a:xfrm>
            <a:prstGeom prst="ellipse">
              <a:avLst/>
            </a:prstGeom>
            <a:gradFill>
              <a:gsLst>
                <a:gs pos="0">
                  <a:srgbClr val="DF6600">
                    <a:alpha val="32968"/>
                  </a:srgbClr>
                </a:gs>
                <a:gs pos="14286">
                  <a:srgbClr val="DF6600">
                    <a:alpha val="30764"/>
                  </a:srgbClr>
                </a:gs>
                <a:gs pos="28571">
                  <a:srgbClr val="DF6600">
                    <a:alpha val="24833"/>
                  </a:srgbClr>
                </a:gs>
                <a:gs pos="42857">
                  <a:srgbClr val="DF6600">
                    <a:alpha val="17075"/>
                  </a:srgbClr>
                </a:gs>
                <a:gs pos="57143">
                  <a:srgbClr val="DF6600">
                    <a:alpha val="9855"/>
                  </a:srgbClr>
                </a:gs>
                <a:gs pos="71429">
                  <a:srgbClr val="DF6600">
                    <a:alpha val="4740"/>
                  </a:srgbClr>
                </a:gs>
                <a:gs pos="85714">
                  <a:srgbClr val="DF6600">
                    <a:alpha val="1902"/>
                  </a:srgbClr>
                </a:gs>
                <a:gs pos="100000">
                  <a:srgbClr val="DF6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-9739751">
              <a:off x="49138" y="1415559"/>
              <a:ext cx="472773" cy="340014"/>
            </a:xfrm>
            <a:prstGeom prst="ellipse">
              <a:avLst/>
            </a:prstGeom>
            <a:gradFill>
              <a:gsLst>
                <a:gs pos="0">
                  <a:srgbClr val="000000">
                    <a:alpha val="11411"/>
                  </a:srgbClr>
                </a:gs>
                <a:gs pos="14286">
                  <a:srgbClr val="000000">
                    <a:alpha val="10538"/>
                  </a:srgbClr>
                </a:gs>
                <a:gs pos="28571">
                  <a:srgbClr val="000000">
                    <a:alpha val="8283"/>
                  </a:srgbClr>
                </a:gs>
                <a:gs pos="42857">
                  <a:srgbClr val="000000">
                    <a:alpha val="5514"/>
                  </a:srgbClr>
                </a:gs>
                <a:gs pos="57143">
                  <a:srgbClr val="000000">
                    <a:alpha val="3094"/>
                  </a:srgbClr>
                </a:gs>
                <a:gs pos="71429">
                  <a:srgbClr val="000000">
                    <a:alpha val="1460"/>
                  </a:srgbClr>
                </a:gs>
                <a:gs pos="85714">
                  <a:srgbClr val="000000">
                    <a:alpha val="580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3010127">
              <a:off x="750014" y="3418577"/>
              <a:ext cx="425857" cy="141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5128688">
              <a:off x="3255783" y="2644117"/>
              <a:ext cx="401691" cy="81271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7094362">
              <a:off x="2921137" y="1757634"/>
              <a:ext cx="373839" cy="83387"/>
            </a:xfrm>
            <a:prstGeom prst="ellipse">
              <a:avLst/>
            </a:prstGeom>
            <a:gradFill>
              <a:gsLst>
                <a:gs pos="0">
                  <a:srgbClr val="823500">
                    <a:alpha val="32968"/>
                  </a:srgbClr>
                </a:gs>
                <a:gs pos="14286">
                  <a:srgbClr val="823500">
                    <a:alpha val="30764"/>
                  </a:srgbClr>
                </a:gs>
                <a:gs pos="28571">
                  <a:srgbClr val="823500">
                    <a:alpha val="24833"/>
                  </a:srgbClr>
                </a:gs>
                <a:gs pos="42857">
                  <a:srgbClr val="823500">
                    <a:alpha val="17075"/>
                  </a:srgbClr>
                </a:gs>
                <a:gs pos="57143">
                  <a:srgbClr val="823500">
                    <a:alpha val="9855"/>
                  </a:srgbClr>
                </a:gs>
                <a:gs pos="71429">
                  <a:srgbClr val="823500">
                    <a:alpha val="4740"/>
                  </a:srgbClr>
                </a:gs>
                <a:gs pos="85714">
                  <a:srgbClr val="823500">
                    <a:alpha val="1902"/>
                  </a:srgbClr>
                </a:gs>
                <a:gs pos="100000">
                  <a:srgbClr val="823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4302410">
              <a:off x="2165251" y="2546617"/>
              <a:ext cx="464448" cy="84828"/>
            </a:xfrm>
            <a:prstGeom prst="ellipse">
              <a:avLst/>
            </a:prstGeom>
            <a:gradFill>
              <a:gsLst>
                <a:gs pos="0">
                  <a:srgbClr val="000000">
                    <a:alpha val="14993"/>
                  </a:srgbClr>
                </a:gs>
                <a:gs pos="14286">
                  <a:srgbClr val="000000">
                    <a:alpha val="13869"/>
                  </a:srgbClr>
                </a:gs>
                <a:gs pos="28571">
                  <a:srgbClr val="000000">
                    <a:alpha val="10946"/>
                  </a:srgbClr>
                </a:gs>
                <a:gs pos="42857">
                  <a:srgbClr val="000000">
                    <a:alpha val="7322"/>
                  </a:srgbClr>
                </a:gs>
                <a:gs pos="57143">
                  <a:srgbClr val="000000">
                    <a:alpha val="4126"/>
                  </a:srgbClr>
                </a:gs>
                <a:gs pos="71429">
                  <a:srgbClr val="000000">
                    <a:alpha val="1953"/>
                  </a:srgbClr>
                </a:gs>
                <a:gs pos="85714">
                  <a:srgbClr val="000000">
                    <a:alpha val="777"/>
                  </a:srgbClr>
                </a:gs>
                <a:gs pos="100000">
                  <a:srgbClr val="00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8724698">
              <a:off x="1854092" y="1745774"/>
              <a:ext cx="434194" cy="307454"/>
            </a:xfrm>
            <a:prstGeom prst="ellipse">
              <a:avLst/>
            </a:prstGeom>
            <a:gradFill>
              <a:gsLst>
                <a:gs pos="0">
                  <a:srgbClr val="00FF00">
                    <a:alpha val="3301"/>
                  </a:srgbClr>
                </a:gs>
                <a:gs pos="14286">
                  <a:srgbClr val="00FF00">
                    <a:alpha val="3038"/>
                  </a:srgbClr>
                </a:gs>
                <a:gs pos="28571">
                  <a:srgbClr val="00FF00">
                    <a:alpha val="2367"/>
                  </a:srgbClr>
                </a:gs>
                <a:gs pos="42857">
                  <a:srgbClr val="00FF00">
                    <a:alpha val="1559"/>
                  </a:srgbClr>
                </a:gs>
                <a:gs pos="57143">
                  <a:srgbClr val="00FF00">
                    <a:alpha val="867"/>
                  </a:srgbClr>
                </a:gs>
                <a:gs pos="71429">
                  <a:srgbClr val="00FF00">
                    <a:alpha val="407"/>
                  </a:srgbClr>
                </a:gs>
                <a:gs pos="85714">
                  <a:srgbClr val="00FF00">
                    <a:alpha val="161"/>
                  </a:srgbClr>
                </a:gs>
                <a:gs pos="100000">
                  <a:srgbClr val="00FF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2735108">
              <a:off x="2755792" y="2046201"/>
              <a:ext cx="274381" cy="111381"/>
            </a:xfrm>
            <a:prstGeom prst="ellipse">
              <a:avLst/>
            </a:prstGeom>
            <a:gradFill>
              <a:gsLst>
                <a:gs pos="0">
                  <a:srgbClr val="FFFF00">
                    <a:alpha val="20323"/>
                  </a:srgbClr>
                </a:gs>
                <a:gs pos="14286">
                  <a:srgbClr val="FFFF00">
                    <a:alpha val="18846"/>
                  </a:srgbClr>
                </a:gs>
                <a:gs pos="28571">
                  <a:srgbClr val="FFFF00">
                    <a:alpha val="14967"/>
                  </a:srgbClr>
                </a:gs>
                <a:gs pos="42857">
                  <a:srgbClr val="FFFF00">
                    <a:alpha val="10089"/>
                  </a:srgbClr>
                </a:gs>
                <a:gs pos="57143">
                  <a:srgbClr val="FFFF00">
                    <a:alpha val="5723"/>
                  </a:srgbClr>
                </a:gs>
                <a:gs pos="71429">
                  <a:srgbClr val="FFFF00">
                    <a:alpha val="2721"/>
                  </a:srgbClr>
                </a:gs>
                <a:gs pos="85714">
                  <a:srgbClr val="FFFF00">
                    <a:alpha val="1085"/>
                  </a:srgbClr>
                </a:gs>
                <a:gs pos="100000">
                  <a:srgbClr val="FFFF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3494925">
              <a:off x="1897385" y="1595214"/>
              <a:ext cx="737340" cy="89197"/>
            </a:xfrm>
            <a:prstGeom prst="ellipse">
              <a:avLst/>
            </a:prstGeom>
            <a:gradFill>
              <a:gsLst>
                <a:gs pos="0">
                  <a:srgbClr val="000000">
                    <a:alpha val="32575"/>
                  </a:srgbClr>
                </a:gs>
                <a:gs pos="14286">
                  <a:srgbClr val="000000">
                    <a:alpha val="30391"/>
                  </a:srgbClr>
                </a:gs>
                <a:gs pos="28571">
                  <a:srgbClr val="000000">
                    <a:alpha val="24519"/>
                  </a:srgbClr>
                </a:gs>
                <a:gs pos="42857">
                  <a:srgbClr val="000000">
                    <a:alpha val="16848"/>
                  </a:srgbClr>
                </a:gs>
                <a:gs pos="57143">
                  <a:srgbClr val="000000">
                    <a:alpha val="9718"/>
                  </a:srgbClr>
                </a:gs>
                <a:gs pos="71429">
                  <a:srgbClr val="000000">
                    <a:alpha val="4673"/>
                  </a:srgbClr>
                </a:gs>
                <a:gs pos="85714">
                  <a:srgbClr val="000000">
                    <a:alpha val="1875"/>
                  </a:srgbClr>
                </a:gs>
                <a:gs pos="100000">
                  <a:srgbClr val="00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5298567">
              <a:off x="2379615" y="1779395"/>
              <a:ext cx="477922" cy="119661"/>
            </a:xfrm>
            <a:prstGeom prst="ellipse">
              <a:avLst/>
            </a:prstGeom>
            <a:gradFill>
              <a:gsLst>
                <a:gs pos="0">
                  <a:srgbClr val="4391FF">
                    <a:alpha val="32968"/>
                  </a:srgbClr>
                </a:gs>
                <a:gs pos="14286">
                  <a:srgbClr val="4391FF">
                    <a:alpha val="30764"/>
                  </a:srgbClr>
                </a:gs>
                <a:gs pos="28571">
                  <a:srgbClr val="4391FF">
                    <a:alpha val="24833"/>
                  </a:srgbClr>
                </a:gs>
                <a:gs pos="42857">
                  <a:srgbClr val="4391FF">
                    <a:alpha val="17075"/>
                  </a:srgbClr>
                </a:gs>
                <a:gs pos="57143">
                  <a:srgbClr val="4391FF">
                    <a:alpha val="9855"/>
                  </a:srgbClr>
                </a:gs>
                <a:gs pos="71429">
                  <a:srgbClr val="4391FF">
                    <a:alpha val="4740"/>
                  </a:srgbClr>
                </a:gs>
                <a:gs pos="85714">
                  <a:srgbClr val="4391FF">
                    <a:alpha val="1902"/>
                  </a:srgbClr>
                </a:gs>
                <a:gs pos="100000">
                  <a:srgbClr val="439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6813087">
              <a:off x="894861" y="3457795"/>
              <a:ext cx="666689" cy="218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-9595864">
              <a:off x="522711" y="2560581"/>
              <a:ext cx="341722" cy="250802"/>
            </a:xfrm>
            <a:prstGeom prst="ellipse">
              <a:avLst/>
            </a:prstGeom>
            <a:gradFill>
              <a:gsLst>
                <a:gs pos="0">
                  <a:srgbClr val="FFE000">
                    <a:alpha val="7292"/>
                  </a:srgbClr>
                </a:gs>
                <a:gs pos="14286">
                  <a:srgbClr val="FFE000">
                    <a:alpha val="6722"/>
                  </a:srgbClr>
                </a:gs>
                <a:gs pos="28571">
                  <a:srgbClr val="FFE000">
                    <a:alpha val="5260"/>
                  </a:srgbClr>
                </a:gs>
                <a:gs pos="42857">
                  <a:srgbClr val="FFE000">
                    <a:alpha val="3482"/>
                  </a:srgbClr>
                </a:gs>
                <a:gs pos="57143">
                  <a:srgbClr val="FFE000">
                    <a:alpha val="1945"/>
                  </a:srgbClr>
                </a:gs>
                <a:gs pos="71429">
                  <a:srgbClr val="FFE000">
                    <a:alpha val="915"/>
                  </a:srgbClr>
                </a:gs>
                <a:gs pos="85714">
                  <a:srgbClr val="FFE000">
                    <a:alpha val="363"/>
                  </a:srgbClr>
                </a:gs>
                <a:gs pos="100000">
                  <a:srgbClr val="FFE000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3412903">
              <a:off x="1878055" y="2565142"/>
              <a:ext cx="353441" cy="70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10431873">
              <a:off x="639262" y="2792055"/>
              <a:ext cx="481170" cy="53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8549423">
              <a:off x="2429769" y="195633"/>
              <a:ext cx="370945" cy="141717"/>
            </a:xfrm>
            <a:prstGeom prst="ellipse">
              <a:avLst/>
            </a:prstGeom>
            <a:gradFill>
              <a:gsLst>
                <a:gs pos="0">
                  <a:srgbClr val="603C00">
                    <a:alpha val="25890"/>
                  </a:srgbClr>
                </a:gs>
                <a:gs pos="14286">
                  <a:srgbClr val="603C00">
                    <a:alpha val="24072"/>
                  </a:srgbClr>
                </a:gs>
                <a:gs pos="28571">
                  <a:srgbClr val="603C00">
                    <a:alpha val="19251"/>
                  </a:srgbClr>
                </a:gs>
                <a:gs pos="42857">
                  <a:srgbClr val="603C00">
                    <a:alpha val="13086"/>
                  </a:srgbClr>
                </a:gs>
                <a:gs pos="57143">
                  <a:srgbClr val="603C00">
                    <a:alpha val="7477"/>
                  </a:srgbClr>
                </a:gs>
                <a:gs pos="71429">
                  <a:srgbClr val="603C00">
                    <a:alpha val="3572"/>
                  </a:srgbClr>
                </a:gs>
                <a:gs pos="85714">
                  <a:srgbClr val="603C00">
                    <a:alpha val="1428"/>
                  </a:srgbClr>
                </a:gs>
                <a:gs pos="100000">
                  <a:srgbClr val="603C00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8057675">
              <a:off x="2363367" y="2967798"/>
              <a:ext cx="313903" cy="297740"/>
            </a:xfrm>
            <a:prstGeom prst="ellipse">
              <a:avLst/>
            </a:prstGeom>
            <a:gradFill>
              <a:gsLst>
                <a:gs pos="0">
                  <a:srgbClr val="FF8F47">
                    <a:alpha val="9283"/>
                  </a:srgbClr>
                </a:gs>
                <a:gs pos="14286">
                  <a:srgbClr val="FF8F47">
                    <a:alpha val="8565"/>
                  </a:srgbClr>
                </a:gs>
                <a:gs pos="28571">
                  <a:srgbClr val="FF8F47">
                    <a:alpha val="6716"/>
                  </a:srgbClr>
                </a:gs>
                <a:gs pos="42857">
                  <a:srgbClr val="FF8F47">
                    <a:alpha val="4458"/>
                  </a:srgbClr>
                </a:gs>
                <a:gs pos="57143">
                  <a:srgbClr val="FF8F47">
                    <a:alpha val="2495"/>
                  </a:srgbClr>
                </a:gs>
                <a:gs pos="71429">
                  <a:srgbClr val="FF8F47">
                    <a:alpha val="1176"/>
                  </a:srgbClr>
                </a:gs>
                <a:gs pos="85714">
                  <a:srgbClr val="FF8F47">
                    <a:alpha val="467"/>
                  </a:srgbClr>
                </a:gs>
                <a:gs pos="100000">
                  <a:srgbClr val="FF8F47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-9598775">
              <a:off x="2144636" y="2891245"/>
              <a:ext cx="171768" cy="32828"/>
            </a:xfrm>
            <a:prstGeom prst="ellipse">
              <a:avLst/>
            </a:prstGeom>
            <a:gradFill>
              <a:gsLst>
                <a:gs pos="0">
                  <a:srgbClr val="FFFFE5">
                    <a:alpha val="32968"/>
                  </a:srgbClr>
                </a:gs>
                <a:gs pos="14286">
                  <a:srgbClr val="FFFFE5">
                    <a:alpha val="30764"/>
                  </a:srgbClr>
                </a:gs>
                <a:gs pos="28571">
                  <a:srgbClr val="FFFFE5">
                    <a:alpha val="24833"/>
                  </a:srgbClr>
                </a:gs>
                <a:gs pos="42857">
                  <a:srgbClr val="FFFFE5">
                    <a:alpha val="17075"/>
                  </a:srgbClr>
                </a:gs>
                <a:gs pos="57143">
                  <a:srgbClr val="FFFFE5">
                    <a:alpha val="9855"/>
                  </a:srgbClr>
                </a:gs>
                <a:gs pos="71429">
                  <a:srgbClr val="FFFFE5">
                    <a:alpha val="4740"/>
                  </a:srgbClr>
                </a:gs>
                <a:gs pos="85714">
                  <a:srgbClr val="FFFFE5">
                    <a:alpha val="1902"/>
                  </a:srgbClr>
                </a:gs>
                <a:gs pos="100000">
                  <a:srgbClr val="FFFF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9783855">
              <a:off x="1969490" y="693124"/>
              <a:ext cx="613165" cy="1185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-9522113">
              <a:off x="3122145" y="3469818"/>
              <a:ext cx="384798" cy="329923"/>
            </a:xfrm>
            <a:prstGeom prst="ellipse">
              <a:avLst/>
            </a:prstGeom>
            <a:gradFill>
              <a:gsLst>
                <a:gs pos="0">
                  <a:srgbClr val="0076FF">
                    <a:alpha val="2636"/>
                  </a:srgbClr>
                </a:gs>
                <a:gs pos="14286">
                  <a:srgbClr val="0076FF">
                    <a:alpha val="2426"/>
                  </a:srgbClr>
                </a:gs>
                <a:gs pos="28571">
                  <a:srgbClr val="0076FF">
                    <a:alpha val="1888"/>
                  </a:srgbClr>
                </a:gs>
                <a:gs pos="42857">
                  <a:srgbClr val="0076FF">
                    <a:alpha val="1243"/>
                  </a:srgbClr>
                </a:gs>
                <a:gs pos="57143">
                  <a:srgbClr val="0076FF">
                    <a:alpha val="691"/>
                  </a:srgbClr>
                </a:gs>
                <a:gs pos="71429">
                  <a:srgbClr val="0076FF">
                    <a:alpha val="324"/>
                  </a:srgbClr>
                </a:gs>
                <a:gs pos="85714">
                  <a:srgbClr val="0076FF">
                    <a:alpha val="128"/>
                  </a:srgbClr>
                </a:gs>
                <a:gs pos="100000">
                  <a:srgbClr val="0076FF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4252330">
              <a:off x="3204816" y="1360367"/>
              <a:ext cx="576916" cy="116022"/>
            </a:xfrm>
            <a:prstGeom prst="ellipse">
              <a:avLst/>
            </a:prstGeom>
            <a:gradFill>
              <a:gsLst>
                <a:gs pos="0">
                  <a:srgbClr val="FFFFCB">
                    <a:alpha val="32968"/>
                  </a:srgbClr>
                </a:gs>
                <a:gs pos="14286">
                  <a:srgbClr val="FFFFCB">
                    <a:alpha val="30764"/>
                  </a:srgbClr>
                </a:gs>
                <a:gs pos="28571">
                  <a:srgbClr val="FFFFCB">
                    <a:alpha val="24833"/>
                  </a:srgbClr>
                </a:gs>
                <a:gs pos="42857">
                  <a:srgbClr val="FFFFCB">
                    <a:alpha val="17075"/>
                  </a:srgbClr>
                </a:gs>
                <a:gs pos="57143">
                  <a:srgbClr val="FFFFCB">
                    <a:alpha val="9855"/>
                  </a:srgbClr>
                </a:gs>
                <a:gs pos="71429">
                  <a:srgbClr val="FFFFCB">
                    <a:alpha val="4740"/>
                  </a:srgbClr>
                </a:gs>
                <a:gs pos="85714">
                  <a:srgbClr val="FFFFCB">
                    <a:alpha val="1902"/>
                  </a:srgbClr>
                </a:gs>
                <a:gs pos="100000">
                  <a:srgbClr val="FFFF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4933940">
              <a:off x="1198631" y="1584864"/>
              <a:ext cx="469458" cy="149632"/>
            </a:xfrm>
            <a:prstGeom prst="ellipse">
              <a:avLst/>
            </a:prstGeom>
            <a:gradFill>
              <a:gsLst>
                <a:gs pos="0">
                  <a:srgbClr val="EDFFFF">
                    <a:alpha val="32968"/>
                  </a:srgbClr>
                </a:gs>
                <a:gs pos="14286">
                  <a:srgbClr val="EDFFFF">
                    <a:alpha val="30764"/>
                  </a:srgbClr>
                </a:gs>
                <a:gs pos="28571">
                  <a:srgbClr val="EDFFFF">
                    <a:alpha val="24833"/>
                  </a:srgbClr>
                </a:gs>
                <a:gs pos="42857">
                  <a:srgbClr val="EDFFFF">
                    <a:alpha val="17075"/>
                  </a:srgbClr>
                </a:gs>
                <a:gs pos="57143">
                  <a:srgbClr val="EDFFFF">
                    <a:alpha val="9855"/>
                  </a:srgbClr>
                </a:gs>
                <a:gs pos="71429">
                  <a:srgbClr val="EDFFFF">
                    <a:alpha val="4740"/>
                  </a:srgbClr>
                </a:gs>
                <a:gs pos="85714">
                  <a:srgbClr val="EDFFFF">
                    <a:alpha val="1902"/>
                  </a:srgbClr>
                </a:gs>
                <a:gs pos="100000">
                  <a:srgbClr val="E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2994655">
              <a:off x="2144760" y="2599815"/>
              <a:ext cx="198450" cy="417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8728037">
              <a:off x="383631" y="1589204"/>
              <a:ext cx="343570" cy="299244"/>
            </a:xfrm>
            <a:prstGeom prst="ellipse">
              <a:avLst/>
            </a:prstGeom>
            <a:gradFill>
              <a:gsLst>
                <a:gs pos="0">
                  <a:srgbClr val="FFFF3C">
                    <a:alpha val="6213"/>
                  </a:srgbClr>
                </a:gs>
                <a:gs pos="14286">
                  <a:srgbClr val="FFFF3C">
                    <a:alpha val="5725"/>
                  </a:srgbClr>
                </a:gs>
                <a:gs pos="28571">
                  <a:srgbClr val="FFFF3C">
                    <a:alpha val="4474"/>
                  </a:srgbClr>
                </a:gs>
                <a:gs pos="42857">
                  <a:srgbClr val="FFFF3C">
                    <a:alpha val="2958"/>
                  </a:srgbClr>
                </a:gs>
                <a:gs pos="57143">
                  <a:srgbClr val="FFFF3C">
                    <a:alpha val="1650"/>
                  </a:srgbClr>
                </a:gs>
                <a:gs pos="71429">
                  <a:srgbClr val="FFFF3C">
                    <a:alpha val="776"/>
                  </a:srgbClr>
                </a:gs>
                <a:gs pos="85714">
                  <a:srgbClr val="FFFF3C">
                    <a:alpha val="307"/>
                  </a:srgbClr>
                </a:gs>
                <a:gs pos="100000">
                  <a:srgbClr val="FFFF3C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3854404">
              <a:off x="320139" y="1613820"/>
              <a:ext cx="467081" cy="36004"/>
            </a:xfrm>
            <a:prstGeom prst="ellipse">
              <a:avLst/>
            </a:prstGeom>
            <a:gradFill>
              <a:gsLst>
                <a:gs pos="0">
                  <a:srgbClr val="FFFF00">
                    <a:alpha val="7425"/>
                  </a:srgbClr>
                </a:gs>
                <a:gs pos="14286">
                  <a:srgbClr val="FFFF00">
                    <a:alpha val="6846"/>
                  </a:srgbClr>
                </a:gs>
                <a:gs pos="28571">
                  <a:srgbClr val="FFFF00">
                    <a:alpha val="5357"/>
                  </a:srgbClr>
                </a:gs>
                <a:gs pos="42857">
                  <a:srgbClr val="FFFF00">
                    <a:alpha val="3547"/>
                  </a:srgbClr>
                </a:gs>
                <a:gs pos="57143">
                  <a:srgbClr val="FFFF00">
                    <a:alpha val="1981"/>
                  </a:srgbClr>
                </a:gs>
                <a:gs pos="71429">
                  <a:srgbClr val="FFFF00">
                    <a:alpha val="932"/>
                  </a:srgbClr>
                </a:gs>
                <a:gs pos="85714">
                  <a:srgbClr val="FFFF00">
                    <a:alpha val="370"/>
                  </a:srgbClr>
                </a:gs>
                <a:gs pos="100000">
                  <a:srgbClr val="FFFF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8008519">
              <a:off x="520472" y="2734085"/>
              <a:ext cx="496922" cy="102603"/>
            </a:xfrm>
            <a:prstGeom prst="ellipse">
              <a:avLst/>
            </a:prstGeom>
            <a:gradFill>
              <a:gsLst>
                <a:gs pos="0">
                  <a:srgbClr val="A44000">
                    <a:alpha val="11925"/>
                  </a:srgbClr>
                </a:gs>
                <a:gs pos="14286">
                  <a:srgbClr val="A44000">
                    <a:alpha val="11016"/>
                  </a:srgbClr>
                </a:gs>
                <a:gs pos="28571">
                  <a:srgbClr val="A44000">
                    <a:alpha val="8663"/>
                  </a:srgbClr>
                </a:gs>
                <a:gs pos="42857">
                  <a:srgbClr val="A44000">
                    <a:alpha val="5771"/>
                  </a:srgbClr>
                </a:gs>
                <a:gs pos="57143">
                  <a:srgbClr val="A44000">
                    <a:alpha val="3240"/>
                  </a:srgbClr>
                </a:gs>
                <a:gs pos="71429">
                  <a:srgbClr val="A44000">
                    <a:alpha val="1530"/>
                  </a:srgbClr>
                </a:gs>
                <a:gs pos="85714">
                  <a:srgbClr val="A44000">
                    <a:alpha val="608"/>
                  </a:srgbClr>
                </a:gs>
                <a:gs pos="100000">
                  <a:srgbClr val="A4400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10175443">
              <a:off x="1061351" y="1889691"/>
              <a:ext cx="650368" cy="81984"/>
            </a:xfrm>
            <a:prstGeom prst="ellipse">
              <a:avLst/>
            </a:prstGeom>
            <a:gradFill>
              <a:gsLst>
                <a:gs pos="0">
                  <a:srgbClr val="FFFFE8">
                    <a:alpha val="28747"/>
                  </a:srgbClr>
                </a:gs>
                <a:gs pos="14286">
                  <a:srgbClr val="FFFFE8">
                    <a:alpha val="26767"/>
                  </a:srgbClr>
                </a:gs>
                <a:gs pos="28571">
                  <a:srgbClr val="FFFFE8">
                    <a:alpha val="21485"/>
                  </a:srgbClr>
                </a:gs>
                <a:gs pos="42857">
                  <a:srgbClr val="FFFFE8">
                    <a:alpha val="14671"/>
                  </a:srgbClr>
                </a:gs>
                <a:gs pos="57143">
                  <a:srgbClr val="FFFFE8">
                    <a:alpha val="8416"/>
                  </a:srgbClr>
                </a:gs>
                <a:gs pos="71429">
                  <a:srgbClr val="FFFFE8">
                    <a:alpha val="4031"/>
                  </a:srgbClr>
                </a:gs>
                <a:gs pos="85714">
                  <a:srgbClr val="FFFFE8">
                    <a:alpha val="1614"/>
                  </a:srgbClr>
                </a:gs>
                <a:gs pos="100000">
                  <a:srgbClr val="FFFFE8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4707292">
              <a:off x="3019463" y="497579"/>
              <a:ext cx="414626" cy="142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3060792">
              <a:off x="16011" y="1362092"/>
              <a:ext cx="354927" cy="245794"/>
            </a:xfrm>
            <a:prstGeom prst="ellipse">
              <a:avLst/>
            </a:prstGeom>
            <a:gradFill>
              <a:gsLst>
                <a:gs pos="0">
                  <a:srgbClr val="00B7FF">
                    <a:alpha val="5135"/>
                  </a:srgbClr>
                </a:gs>
                <a:gs pos="14286">
                  <a:srgbClr val="00B7FF">
                    <a:alpha val="4729"/>
                  </a:srgbClr>
                </a:gs>
                <a:gs pos="28571">
                  <a:srgbClr val="00B7FF">
                    <a:alpha val="3692"/>
                  </a:srgbClr>
                </a:gs>
                <a:gs pos="42857">
                  <a:srgbClr val="00B7FF">
                    <a:alpha val="2437"/>
                  </a:srgbClr>
                </a:gs>
                <a:gs pos="57143">
                  <a:srgbClr val="00B7FF">
                    <a:alpha val="1358"/>
                  </a:srgbClr>
                </a:gs>
                <a:gs pos="71429">
                  <a:srgbClr val="00B7FF">
                    <a:alpha val="638"/>
                  </a:srgbClr>
                </a:gs>
                <a:gs pos="85714">
                  <a:srgbClr val="00B7FF">
                    <a:alpha val="253"/>
                  </a:srgbClr>
                </a:gs>
                <a:gs pos="100000">
                  <a:srgbClr val="00B7FF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9653589">
              <a:off x="2609858" y="499822"/>
              <a:ext cx="316611" cy="250844"/>
            </a:xfrm>
            <a:prstGeom prst="ellipse">
              <a:avLst/>
            </a:prstGeom>
            <a:gradFill>
              <a:gsLst>
                <a:gs pos="0">
                  <a:srgbClr val="FF9D00">
                    <a:alpha val="18655"/>
                  </a:srgbClr>
                </a:gs>
                <a:gs pos="14286">
                  <a:srgbClr val="FF9D00">
                    <a:alpha val="17286"/>
                  </a:srgbClr>
                </a:gs>
                <a:gs pos="28571">
                  <a:srgbClr val="FF9D00">
                    <a:alpha val="13701"/>
                  </a:srgbClr>
                </a:gs>
                <a:gs pos="42857">
                  <a:srgbClr val="FF9D00">
                    <a:alpha val="9213"/>
                  </a:srgbClr>
                </a:gs>
                <a:gs pos="57143">
                  <a:srgbClr val="FF9D00">
                    <a:alpha val="5215"/>
                  </a:srgbClr>
                </a:gs>
                <a:gs pos="71429">
                  <a:srgbClr val="FF9D00">
                    <a:alpha val="2476"/>
                  </a:srgbClr>
                </a:gs>
                <a:gs pos="85714">
                  <a:srgbClr val="FF9D00">
                    <a:alpha val="986"/>
                  </a:srgbClr>
                </a:gs>
                <a:gs pos="100000">
                  <a:srgbClr val="FF9D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-8647665">
              <a:off x="2690099" y="283093"/>
              <a:ext cx="532970" cy="271241"/>
            </a:xfrm>
            <a:prstGeom prst="ellipse">
              <a:avLst/>
            </a:prstGeom>
            <a:gradFill>
              <a:gsLst>
                <a:gs pos="0">
                  <a:srgbClr val="FFFF00">
                    <a:alpha val="14367"/>
                  </a:srgbClr>
                </a:gs>
                <a:gs pos="14286">
                  <a:srgbClr val="FFFF00">
                    <a:alpha val="13286"/>
                  </a:srgbClr>
                </a:gs>
                <a:gs pos="28571">
                  <a:srgbClr val="FFFF00">
                    <a:alpha val="10478"/>
                  </a:srgbClr>
                </a:gs>
                <a:gs pos="42857">
                  <a:srgbClr val="FFFF00">
                    <a:alpha val="7003"/>
                  </a:srgbClr>
                </a:gs>
                <a:gs pos="57143">
                  <a:srgbClr val="FFFF00">
                    <a:alpha val="3943"/>
                  </a:srgbClr>
                </a:gs>
                <a:gs pos="71429">
                  <a:srgbClr val="FFFF00">
                    <a:alpha val="1866"/>
                  </a:srgbClr>
                </a:gs>
                <a:gs pos="85714">
                  <a:srgbClr val="FFFF00">
                    <a:alpha val="742"/>
                  </a:srgbClr>
                </a:gs>
                <a:gs pos="100000">
                  <a:srgbClr val="FFFF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2712631">
              <a:off x="90672" y="-694"/>
              <a:ext cx="530520" cy="55690"/>
            </a:xfrm>
            <a:prstGeom prst="ellipse">
              <a:avLst/>
            </a:prstGeom>
            <a:gradFill>
              <a:gsLst>
                <a:gs pos="0">
                  <a:srgbClr val="000000">
                    <a:alpha val="28560"/>
                  </a:srgbClr>
                </a:gs>
                <a:gs pos="14286">
                  <a:srgbClr val="000000">
                    <a:alpha val="26590"/>
                  </a:srgbClr>
                </a:gs>
                <a:gs pos="28571">
                  <a:srgbClr val="000000">
                    <a:alpha val="21337"/>
                  </a:srgbClr>
                </a:gs>
                <a:gs pos="42857">
                  <a:srgbClr val="000000">
                    <a:alpha val="14566"/>
                  </a:srgbClr>
                </a:gs>
                <a:gs pos="57143">
                  <a:srgbClr val="000000">
                    <a:alpha val="8353"/>
                  </a:srgbClr>
                </a:gs>
                <a:gs pos="71429">
                  <a:srgbClr val="000000">
                    <a:alpha val="4001"/>
                  </a:srgbClr>
                </a:gs>
                <a:gs pos="85714">
                  <a:srgbClr val="000000">
                    <a:alpha val="1602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8432178">
              <a:off x="1724011" y="2756128"/>
              <a:ext cx="373380" cy="310962"/>
            </a:xfrm>
            <a:prstGeom prst="ellipse">
              <a:avLst/>
            </a:prstGeom>
            <a:gradFill>
              <a:gsLst>
                <a:gs pos="0">
                  <a:srgbClr val="000000">
                    <a:alpha val="27505"/>
                  </a:srgbClr>
                </a:gs>
                <a:gs pos="14286">
                  <a:srgbClr val="000000">
                    <a:alpha val="25594"/>
                  </a:srgbClr>
                </a:gs>
                <a:gs pos="28571">
                  <a:srgbClr val="000000">
                    <a:alpha val="20510"/>
                  </a:srgbClr>
                </a:gs>
                <a:gs pos="42857">
                  <a:srgbClr val="000000">
                    <a:alpha val="13978"/>
                  </a:srgbClr>
                </a:gs>
                <a:gs pos="57143">
                  <a:srgbClr val="000000">
                    <a:alpha val="8004"/>
                  </a:srgbClr>
                </a:gs>
                <a:gs pos="71429">
                  <a:srgbClr val="000000">
                    <a:alpha val="3830"/>
                  </a:srgbClr>
                </a:gs>
                <a:gs pos="85714">
                  <a:srgbClr val="000000">
                    <a:alpha val="1532"/>
                  </a:srgbClr>
                </a:gs>
                <a:gs pos="100000">
                  <a:srgbClr val="00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7681502">
              <a:off x="2280799" y="2875763"/>
              <a:ext cx="357682" cy="303085"/>
            </a:xfrm>
            <a:prstGeom prst="ellipse">
              <a:avLst/>
            </a:prstGeom>
            <a:gradFill>
              <a:gsLst>
                <a:gs pos="0">
                  <a:srgbClr val="003600">
                    <a:alpha val="4448"/>
                  </a:srgbClr>
                </a:gs>
                <a:gs pos="14286">
                  <a:srgbClr val="003600">
                    <a:alpha val="4095"/>
                  </a:srgbClr>
                </a:gs>
                <a:gs pos="28571">
                  <a:srgbClr val="003600">
                    <a:alpha val="3195"/>
                  </a:srgbClr>
                </a:gs>
                <a:gs pos="42857">
                  <a:srgbClr val="003600">
                    <a:alpha val="2107"/>
                  </a:srgbClr>
                </a:gs>
                <a:gs pos="57143">
                  <a:srgbClr val="003600">
                    <a:alpha val="1173"/>
                  </a:srgbClr>
                </a:gs>
                <a:gs pos="71429">
                  <a:srgbClr val="003600">
                    <a:alpha val="551"/>
                  </a:srgbClr>
                </a:gs>
                <a:gs pos="85714">
                  <a:srgbClr val="003600">
                    <a:alpha val="218"/>
                  </a:srgbClr>
                </a:gs>
                <a:gs pos="100000">
                  <a:srgbClr val="0036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7322133">
              <a:off x="1489004" y="945835"/>
              <a:ext cx="387700" cy="92736"/>
            </a:xfrm>
            <a:prstGeom prst="ellipse">
              <a:avLst/>
            </a:prstGeom>
            <a:gradFill>
              <a:gsLst>
                <a:gs pos="0">
                  <a:srgbClr val="008EFF">
                    <a:alpha val="15413"/>
                  </a:srgbClr>
                </a:gs>
                <a:gs pos="14286">
                  <a:srgbClr val="008EFF">
                    <a:alpha val="14260"/>
                  </a:srgbClr>
                </a:gs>
                <a:gs pos="28571">
                  <a:srgbClr val="008EFF">
                    <a:alpha val="11260"/>
                  </a:srgbClr>
                </a:gs>
                <a:gs pos="42857">
                  <a:srgbClr val="008EFF">
                    <a:alpha val="7536"/>
                  </a:srgbClr>
                </a:gs>
                <a:gs pos="57143">
                  <a:srgbClr val="008EFF">
                    <a:alpha val="4249"/>
                  </a:srgbClr>
                </a:gs>
                <a:gs pos="71429">
                  <a:srgbClr val="008EFF">
                    <a:alpha val="2012"/>
                  </a:srgbClr>
                </a:gs>
                <a:gs pos="85714">
                  <a:srgbClr val="008EFF">
                    <a:alpha val="800"/>
                  </a:srgbClr>
                </a:gs>
                <a:gs pos="100000">
                  <a:srgbClr val="008EF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8618156">
              <a:off x="3174100" y="449323"/>
              <a:ext cx="554452" cy="981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6170278">
              <a:off x="1632417" y="1911813"/>
              <a:ext cx="721547" cy="154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8619335">
              <a:off x="1508854" y="1775519"/>
              <a:ext cx="391095" cy="50276"/>
            </a:xfrm>
            <a:prstGeom prst="ellipse">
              <a:avLst/>
            </a:prstGeom>
            <a:gradFill>
              <a:gsLst>
                <a:gs pos="0">
                  <a:srgbClr val="00004C">
                    <a:alpha val="32961"/>
                  </a:srgbClr>
                </a:gs>
                <a:gs pos="14286">
                  <a:srgbClr val="00004C">
                    <a:alpha val="30758"/>
                  </a:srgbClr>
                </a:gs>
                <a:gs pos="28571">
                  <a:srgbClr val="00004C">
                    <a:alpha val="24828"/>
                  </a:srgbClr>
                </a:gs>
                <a:gs pos="42857">
                  <a:srgbClr val="00004C">
                    <a:alpha val="17072"/>
                  </a:srgbClr>
                </a:gs>
                <a:gs pos="57143">
                  <a:srgbClr val="00004C">
                    <a:alpha val="9853"/>
                  </a:srgbClr>
                </a:gs>
                <a:gs pos="71429">
                  <a:srgbClr val="00004C">
                    <a:alpha val="4739"/>
                  </a:srgbClr>
                </a:gs>
                <a:gs pos="85714">
                  <a:srgbClr val="00004C">
                    <a:alpha val="1902"/>
                  </a:srgbClr>
                </a:gs>
                <a:gs pos="100000">
                  <a:srgbClr val="00004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9858039">
              <a:off x="2092835" y="46956"/>
              <a:ext cx="248325" cy="153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6894599">
              <a:off x="2340006" y="3385168"/>
              <a:ext cx="510801" cy="161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-8578207">
              <a:off x="63161" y="1413204"/>
              <a:ext cx="293237" cy="253767"/>
            </a:xfrm>
            <a:prstGeom prst="ellipse">
              <a:avLst/>
            </a:prstGeom>
            <a:gradFill>
              <a:gsLst>
                <a:gs pos="0">
                  <a:srgbClr val="00DBFF">
                    <a:alpha val="3514"/>
                  </a:srgbClr>
                </a:gs>
                <a:gs pos="14286">
                  <a:srgbClr val="00DBFF">
                    <a:alpha val="3234"/>
                  </a:srgbClr>
                </a:gs>
                <a:gs pos="28571">
                  <a:srgbClr val="00DBFF">
                    <a:alpha val="2521"/>
                  </a:srgbClr>
                </a:gs>
                <a:gs pos="42857">
                  <a:srgbClr val="00DBFF">
                    <a:alpha val="1661"/>
                  </a:srgbClr>
                </a:gs>
                <a:gs pos="57143">
                  <a:srgbClr val="00DBFF">
                    <a:alpha val="924"/>
                  </a:srgbClr>
                </a:gs>
                <a:gs pos="71429">
                  <a:srgbClr val="00DBFF">
                    <a:alpha val="433"/>
                  </a:srgbClr>
                </a:gs>
                <a:gs pos="85714">
                  <a:srgbClr val="00DBFF">
                    <a:alpha val="172"/>
                  </a:srgbClr>
                </a:gs>
                <a:gs pos="100000">
                  <a:srgbClr val="00DBFF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3055686">
              <a:off x="2287955" y="3171497"/>
              <a:ext cx="328591" cy="128026"/>
            </a:xfrm>
            <a:prstGeom prst="ellipse">
              <a:avLst/>
            </a:prstGeom>
            <a:gradFill>
              <a:gsLst>
                <a:gs pos="0">
                  <a:srgbClr val="340000">
                    <a:alpha val="32968"/>
                  </a:srgbClr>
                </a:gs>
                <a:gs pos="14286">
                  <a:srgbClr val="340000">
                    <a:alpha val="30764"/>
                  </a:srgbClr>
                </a:gs>
                <a:gs pos="28571">
                  <a:srgbClr val="340000">
                    <a:alpha val="24833"/>
                  </a:srgbClr>
                </a:gs>
                <a:gs pos="42857">
                  <a:srgbClr val="340000">
                    <a:alpha val="17075"/>
                  </a:srgbClr>
                </a:gs>
                <a:gs pos="57143">
                  <a:srgbClr val="340000">
                    <a:alpha val="9855"/>
                  </a:srgbClr>
                </a:gs>
                <a:gs pos="71429">
                  <a:srgbClr val="340000">
                    <a:alpha val="4740"/>
                  </a:srgbClr>
                </a:gs>
                <a:gs pos="85714">
                  <a:srgbClr val="340000">
                    <a:alpha val="1902"/>
                  </a:srgbClr>
                </a:gs>
                <a:gs pos="100000">
                  <a:srgbClr val="3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4580064">
              <a:off x="1330131" y="1439564"/>
              <a:ext cx="385264" cy="60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074722">
              <a:off x="1832154" y="1158309"/>
              <a:ext cx="432029" cy="83155"/>
            </a:xfrm>
            <a:prstGeom prst="ellipse">
              <a:avLst/>
            </a:prstGeom>
            <a:gradFill>
              <a:gsLst>
                <a:gs pos="0">
                  <a:srgbClr val="660000">
                    <a:alpha val="32968"/>
                  </a:srgbClr>
                </a:gs>
                <a:gs pos="14286">
                  <a:srgbClr val="660000">
                    <a:alpha val="30764"/>
                  </a:srgbClr>
                </a:gs>
                <a:gs pos="28571">
                  <a:srgbClr val="660000">
                    <a:alpha val="24833"/>
                  </a:srgbClr>
                </a:gs>
                <a:gs pos="42857">
                  <a:srgbClr val="660000">
                    <a:alpha val="17075"/>
                  </a:srgbClr>
                </a:gs>
                <a:gs pos="57143">
                  <a:srgbClr val="660000">
                    <a:alpha val="9855"/>
                  </a:srgbClr>
                </a:gs>
                <a:gs pos="71429">
                  <a:srgbClr val="660000">
                    <a:alpha val="4740"/>
                  </a:srgbClr>
                </a:gs>
                <a:gs pos="85714">
                  <a:srgbClr val="660000">
                    <a:alpha val="1902"/>
                  </a:srgbClr>
                </a:gs>
                <a:gs pos="100000">
                  <a:srgbClr val="6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5054298">
              <a:off x="2104406" y="2793895"/>
              <a:ext cx="319779" cy="156870"/>
            </a:xfrm>
            <a:prstGeom prst="ellipse">
              <a:avLst/>
            </a:prstGeom>
            <a:gradFill>
              <a:gsLst>
                <a:gs pos="0">
                  <a:srgbClr val="FF8300">
                    <a:alpha val="8981"/>
                  </a:srgbClr>
                </a:gs>
                <a:gs pos="14286">
                  <a:srgbClr val="FF8300">
                    <a:alpha val="8286"/>
                  </a:srgbClr>
                </a:gs>
                <a:gs pos="28571">
                  <a:srgbClr val="FF8300">
                    <a:alpha val="6495"/>
                  </a:srgbClr>
                </a:gs>
                <a:gs pos="42857">
                  <a:srgbClr val="FF8300">
                    <a:alpha val="4309"/>
                  </a:srgbClr>
                </a:gs>
                <a:gs pos="57143">
                  <a:srgbClr val="FF8300">
                    <a:alpha val="2411"/>
                  </a:srgbClr>
                </a:gs>
                <a:gs pos="71429">
                  <a:srgbClr val="FF8300">
                    <a:alpha val="1136"/>
                  </a:srgbClr>
                </a:gs>
                <a:gs pos="85714">
                  <a:srgbClr val="FF8300">
                    <a:alpha val="451"/>
                  </a:srgbClr>
                </a:gs>
                <a:gs pos="100000">
                  <a:srgbClr val="FF83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6211109">
              <a:off x="3226372" y="2957763"/>
              <a:ext cx="612156" cy="72856"/>
            </a:xfrm>
            <a:prstGeom prst="ellipse">
              <a:avLst/>
            </a:prstGeom>
            <a:gradFill>
              <a:gsLst>
                <a:gs pos="0">
                  <a:srgbClr val="FFF9FF">
                    <a:alpha val="32968"/>
                  </a:srgbClr>
                </a:gs>
                <a:gs pos="14286">
                  <a:srgbClr val="FFF9FF">
                    <a:alpha val="30764"/>
                  </a:srgbClr>
                </a:gs>
                <a:gs pos="28571">
                  <a:srgbClr val="FFF9FF">
                    <a:alpha val="24833"/>
                  </a:srgbClr>
                </a:gs>
                <a:gs pos="42857">
                  <a:srgbClr val="FFF9FF">
                    <a:alpha val="17075"/>
                  </a:srgbClr>
                </a:gs>
                <a:gs pos="57143">
                  <a:srgbClr val="FFF9FF">
                    <a:alpha val="9855"/>
                  </a:srgbClr>
                </a:gs>
                <a:gs pos="71429">
                  <a:srgbClr val="FFF9FF">
                    <a:alpha val="4740"/>
                  </a:srgbClr>
                </a:gs>
                <a:gs pos="85714">
                  <a:srgbClr val="FFF9FF">
                    <a:alpha val="1902"/>
                  </a:srgbClr>
                </a:gs>
                <a:gs pos="100000">
                  <a:srgbClr val="FFF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4801366">
              <a:off x="1089136" y="1414092"/>
              <a:ext cx="417245" cy="30469"/>
            </a:xfrm>
            <a:prstGeom prst="ellipse">
              <a:avLst/>
            </a:prstGeom>
            <a:gradFill>
              <a:gsLst>
                <a:gs pos="0">
                  <a:srgbClr val="510000">
                    <a:alpha val="30320"/>
                  </a:srgbClr>
                </a:gs>
                <a:gs pos="14286">
                  <a:srgbClr val="510000">
                    <a:alpha val="28254"/>
                  </a:srgbClr>
                </a:gs>
                <a:gs pos="28571">
                  <a:srgbClr val="510000">
                    <a:alpha val="22726"/>
                  </a:srgbClr>
                </a:gs>
                <a:gs pos="42857">
                  <a:srgbClr val="510000">
                    <a:alpha val="15558"/>
                  </a:srgbClr>
                </a:gs>
                <a:gs pos="57143">
                  <a:srgbClr val="510000">
                    <a:alpha val="8944"/>
                  </a:srgbClr>
                </a:gs>
                <a:gs pos="71429">
                  <a:srgbClr val="510000">
                    <a:alpha val="4291"/>
                  </a:srgbClr>
                </a:gs>
                <a:gs pos="85714">
                  <a:srgbClr val="510000">
                    <a:alpha val="1719"/>
                  </a:srgbClr>
                </a:gs>
                <a:gs pos="100000">
                  <a:srgbClr val="51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6400165">
              <a:off x="335511" y="1904384"/>
              <a:ext cx="346768" cy="235805"/>
            </a:xfrm>
            <a:prstGeom prst="ellipse">
              <a:avLst/>
            </a:prstGeom>
            <a:gradFill>
              <a:gsLst>
                <a:gs pos="0">
                  <a:srgbClr val="0045FF">
                    <a:alpha val="21703"/>
                  </a:srgbClr>
                </a:gs>
                <a:gs pos="14286">
                  <a:srgbClr val="0045FF">
                    <a:alpha val="20138"/>
                  </a:srgbClr>
                </a:gs>
                <a:gs pos="28571">
                  <a:srgbClr val="0045FF">
                    <a:alpha val="16021"/>
                  </a:srgbClr>
                </a:gs>
                <a:gs pos="42857">
                  <a:srgbClr val="0045FF">
                    <a:alpha val="10821"/>
                  </a:srgbClr>
                </a:gs>
                <a:gs pos="57143">
                  <a:srgbClr val="0045FF">
                    <a:alpha val="6149"/>
                  </a:srgbClr>
                </a:gs>
                <a:gs pos="71429">
                  <a:srgbClr val="0045FF">
                    <a:alpha val="2927"/>
                  </a:srgbClr>
                </a:gs>
                <a:gs pos="85714">
                  <a:srgbClr val="0045FF">
                    <a:alpha val="1168"/>
                  </a:srgbClr>
                </a:gs>
                <a:gs pos="100000">
                  <a:srgbClr val="0045FF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-9120305">
              <a:off x="340518" y="3400489"/>
              <a:ext cx="774984" cy="616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10291687">
              <a:off x="2037267" y="791725"/>
              <a:ext cx="440002" cy="70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-10026090">
              <a:off x="218253" y="3472316"/>
              <a:ext cx="369101" cy="60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3499557">
              <a:off x="1914414" y="1969835"/>
              <a:ext cx="469829" cy="138282"/>
            </a:xfrm>
            <a:prstGeom prst="ellipse">
              <a:avLst/>
            </a:prstGeom>
            <a:gradFill>
              <a:gsLst>
                <a:gs pos="0">
                  <a:srgbClr val="BEFF57">
                    <a:alpha val="31992"/>
                  </a:srgbClr>
                </a:gs>
                <a:gs pos="14286">
                  <a:srgbClr val="BEFF57">
                    <a:alpha val="29838"/>
                  </a:srgbClr>
                </a:gs>
                <a:gs pos="28571">
                  <a:srgbClr val="BEFF57">
                    <a:alpha val="24054"/>
                  </a:srgbClr>
                </a:gs>
                <a:gs pos="42857">
                  <a:srgbClr val="BEFF57">
                    <a:alpha val="16512"/>
                  </a:srgbClr>
                </a:gs>
                <a:gs pos="57143">
                  <a:srgbClr val="BEFF57">
                    <a:alpha val="9516"/>
                  </a:srgbClr>
                </a:gs>
                <a:gs pos="71429">
                  <a:srgbClr val="BEFF57">
                    <a:alpha val="4573"/>
                  </a:srgbClr>
                </a:gs>
                <a:gs pos="85714">
                  <a:srgbClr val="BEFF57">
                    <a:alpha val="1834"/>
                  </a:srgbClr>
                </a:gs>
                <a:gs pos="100000">
                  <a:srgbClr val="BEFF57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8502250">
              <a:off x="2333915" y="2679253"/>
              <a:ext cx="323903" cy="42461"/>
            </a:xfrm>
            <a:prstGeom prst="ellipse">
              <a:avLst/>
            </a:prstGeom>
            <a:gradFill>
              <a:gsLst>
                <a:gs pos="0">
                  <a:srgbClr val="000000">
                    <a:alpha val="27284"/>
                  </a:srgbClr>
                </a:gs>
                <a:gs pos="14286">
                  <a:srgbClr val="000000">
                    <a:alpha val="25386"/>
                  </a:srgbClr>
                </a:gs>
                <a:gs pos="28571">
                  <a:srgbClr val="000000">
                    <a:alpha val="20338"/>
                  </a:srgbClr>
                </a:gs>
                <a:gs pos="42857">
                  <a:srgbClr val="000000">
                    <a:alpha val="13855"/>
                  </a:srgbClr>
                </a:gs>
                <a:gs pos="57143">
                  <a:srgbClr val="000000">
                    <a:alpha val="7932"/>
                  </a:srgbClr>
                </a:gs>
                <a:gs pos="71429">
                  <a:srgbClr val="000000">
                    <a:alpha val="3794"/>
                  </a:srgbClr>
                </a:gs>
                <a:gs pos="85714">
                  <a:srgbClr val="000000">
                    <a:alpha val="1518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6266824">
              <a:off x="2945751" y="194608"/>
              <a:ext cx="631419" cy="950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-8486752">
              <a:off x="2127154" y="2690667"/>
              <a:ext cx="297007" cy="50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-10476308">
              <a:off x="621236" y="3200457"/>
              <a:ext cx="123279" cy="4810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7054107">
              <a:off x="3013291" y="2655097"/>
              <a:ext cx="277219" cy="125955"/>
            </a:xfrm>
            <a:prstGeom prst="ellipse">
              <a:avLst/>
            </a:prstGeom>
            <a:gradFill>
              <a:gsLst>
                <a:gs pos="0">
                  <a:srgbClr val="004000">
                    <a:alpha val="19648"/>
                  </a:srgbClr>
                </a:gs>
                <a:gs pos="14286">
                  <a:srgbClr val="004000">
                    <a:alpha val="18213"/>
                  </a:srgbClr>
                </a:gs>
                <a:gs pos="28571">
                  <a:srgbClr val="004000">
                    <a:alpha val="14453"/>
                  </a:srgbClr>
                </a:gs>
                <a:gs pos="42857">
                  <a:srgbClr val="004000">
                    <a:alpha val="9733"/>
                  </a:srgbClr>
                </a:gs>
                <a:gs pos="57143">
                  <a:srgbClr val="004000">
                    <a:alpha val="5516"/>
                  </a:srgbClr>
                </a:gs>
                <a:gs pos="71429">
                  <a:srgbClr val="004000">
                    <a:alpha val="2621"/>
                  </a:srgbClr>
                </a:gs>
                <a:gs pos="85714">
                  <a:srgbClr val="004000">
                    <a:alpha val="1045"/>
                  </a:srgbClr>
                </a:gs>
                <a:gs pos="100000">
                  <a:srgbClr val="004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8170434">
              <a:off x="2429331" y="-108450"/>
              <a:ext cx="783225" cy="519428"/>
            </a:xfrm>
            <a:prstGeom prst="ellipse">
              <a:avLst/>
            </a:prstGeom>
            <a:gradFill>
              <a:gsLst>
                <a:gs pos="0">
                  <a:srgbClr val="FFFF00">
                    <a:alpha val="18055"/>
                  </a:srgbClr>
                </a:gs>
                <a:gs pos="14286">
                  <a:srgbClr val="FFFF00">
                    <a:alpha val="16725"/>
                  </a:srgbClr>
                </a:gs>
                <a:gs pos="28571">
                  <a:srgbClr val="FFFF00">
                    <a:alpha val="13247"/>
                  </a:srgbClr>
                </a:gs>
                <a:gs pos="42857">
                  <a:srgbClr val="FFFF00">
                    <a:alpha val="8900"/>
                  </a:srgbClr>
                </a:gs>
                <a:gs pos="57143">
                  <a:srgbClr val="FFFF00">
                    <a:alpha val="5034"/>
                  </a:srgbClr>
                </a:gs>
                <a:gs pos="71429">
                  <a:srgbClr val="FFFF00">
                    <a:alpha val="2389"/>
                  </a:srgbClr>
                </a:gs>
                <a:gs pos="85714">
                  <a:srgbClr val="FFFF00">
                    <a:alpha val="951"/>
                  </a:srgbClr>
                </a:gs>
                <a:gs pos="100000">
                  <a:srgbClr val="FFFF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4202848">
              <a:off x="3151369" y="1252507"/>
              <a:ext cx="259841" cy="114326"/>
            </a:xfrm>
            <a:prstGeom prst="ellipse">
              <a:avLst/>
            </a:prstGeom>
            <a:gradFill>
              <a:gsLst>
                <a:gs pos="0">
                  <a:srgbClr val="FFFFDB">
                    <a:alpha val="32968"/>
                  </a:srgbClr>
                </a:gs>
                <a:gs pos="14286">
                  <a:srgbClr val="FFFFDB">
                    <a:alpha val="30764"/>
                  </a:srgbClr>
                </a:gs>
                <a:gs pos="28571">
                  <a:srgbClr val="FFFFDB">
                    <a:alpha val="24833"/>
                  </a:srgbClr>
                </a:gs>
                <a:gs pos="42857">
                  <a:srgbClr val="FFFFDB">
                    <a:alpha val="17075"/>
                  </a:srgbClr>
                </a:gs>
                <a:gs pos="57143">
                  <a:srgbClr val="FFFFDB">
                    <a:alpha val="9855"/>
                  </a:srgbClr>
                </a:gs>
                <a:gs pos="71429">
                  <a:srgbClr val="FFFFDB">
                    <a:alpha val="4740"/>
                  </a:srgbClr>
                </a:gs>
                <a:gs pos="85714">
                  <a:srgbClr val="FFFFDB">
                    <a:alpha val="1902"/>
                  </a:srgbClr>
                </a:gs>
                <a:gs pos="100000">
                  <a:srgbClr val="FFFF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-10122318">
              <a:off x="589928" y="3281782"/>
              <a:ext cx="340260" cy="55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3795135">
              <a:off x="3081598" y="2641618"/>
              <a:ext cx="566973" cy="1490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3176367">
              <a:off x="1883760" y="560981"/>
              <a:ext cx="531096" cy="310512"/>
            </a:xfrm>
            <a:prstGeom prst="ellipse">
              <a:avLst/>
            </a:prstGeom>
            <a:gradFill>
              <a:gsLst>
                <a:gs pos="0">
                  <a:srgbClr val="864100">
                    <a:alpha val="31199"/>
                  </a:srgbClr>
                </a:gs>
                <a:gs pos="14286">
                  <a:srgbClr val="864100">
                    <a:alpha val="29086"/>
                  </a:srgbClr>
                </a:gs>
                <a:gs pos="28571">
                  <a:srgbClr val="864100">
                    <a:alpha val="23423"/>
                  </a:srgbClr>
                </a:gs>
                <a:gs pos="42857">
                  <a:srgbClr val="864100">
                    <a:alpha val="16058"/>
                  </a:srgbClr>
                </a:gs>
                <a:gs pos="57143">
                  <a:srgbClr val="864100">
                    <a:alpha val="9244"/>
                  </a:srgbClr>
                </a:gs>
                <a:gs pos="71429">
                  <a:srgbClr val="864100">
                    <a:alpha val="4439"/>
                  </a:srgbClr>
                </a:gs>
                <a:gs pos="85714">
                  <a:srgbClr val="864100">
                    <a:alpha val="1779"/>
                  </a:srgbClr>
                </a:gs>
                <a:gs pos="100000">
                  <a:srgbClr val="8641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7703583">
              <a:off x="606760" y="3275577"/>
              <a:ext cx="341197" cy="212444"/>
            </a:xfrm>
            <a:prstGeom prst="ellipse">
              <a:avLst/>
            </a:prstGeom>
            <a:gradFill>
              <a:gsLst>
                <a:gs pos="0">
                  <a:srgbClr val="FF9100">
                    <a:alpha val="16305"/>
                  </a:srgbClr>
                </a:gs>
                <a:gs pos="14286">
                  <a:srgbClr val="FF9100">
                    <a:alpha val="15091"/>
                  </a:srgbClr>
                </a:gs>
                <a:gs pos="28571">
                  <a:srgbClr val="FF9100">
                    <a:alpha val="11929"/>
                  </a:srgbClr>
                </a:gs>
                <a:gs pos="42857">
                  <a:srgbClr val="FF9100">
                    <a:alpha val="7994"/>
                  </a:srgbClr>
                </a:gs>
                <a:gs pos="57143">
                  <a:srgbClr val="FF9100">
                    <a:alpha val="4512"/>
                  </a:srgbClr>
                </a:gs>
                <a:gs pos="71429">
                  <a:srgbClr val="FF9100">
                    <a:alpha val="2138"/>
                  </a:srgbClr>
                </a:gs>
                <a:gs pos="85714">
                  <a:srgbClr val="FF9100">
                    <a:alpha val="851"/>
                  </a:srgbClr>
                </a:gs>
                <a:gs pos="100000">
                  <a:srgbClr val="FF91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7785589">
              <a:off x="2720716" y="1954540"/>
              <a:ext cx="551139" cy="122044"/>
            </a:xfrm>
            <a:prstGeom prst="ellipse">
              <a:avLst/>
            </a:prstGeom>
            <a:gradFill>
              <a:gsLst>
                <a:gs pos="0">
                  <a:srgbClr val="510000">
                    <a:alpha val="32968"/>
                  </a:srgbClr>
                </a:gs>
                <a:gs pos="14286">
                  <a:srgbClr val="510000">
                    <a:alpha val="30764"/>
                  </a:srgbClr>
                </a:gs>
                <a:gs pos="28571">
                  <a:srgbClr val="510000">
                    <a:alpha val="24833"/>
                  </a:srgbClr>
                </a:gs>
                <a:gs pos="42857">
                  <a:srgbClr val="510000">
                    <a:alpha val="17075"/>
                  </a:srgbClr>
                </a:gs>
                <a:gs pos="57143">
                  <a:srgbClr val="510000">
                    <a:alpha val="9855"/>
                  </a:srgbClr>
                </a:gs>
                <a:gs pos="71429">
                  <a:srgbClr val="510000">
                    <a:alpha val="4740"/>
                  </a:srgbClr>
                </a:gs>
                <a:gs pos="85714">
                  <a:srgbClr val="510000">
                    <a:alpha val="1902"/>
                  </a:srgbClr>
                </a:gs>
                <a:gs pos="100000">
                  <a:srgbClr val="5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3055019">
              <a:off x="459895" y="2977025"/>
              <a:ext cx="427284" cy="66238"/>
            </a:xfrm>
            <a:prstGeom prst="ellipse">
              <a:avLst/>
            </a:prstGeom>
            <a:gradFill>
              <a:gsLst>
                <a:gs pos="0">
                  <a:srgbClr val="5C2B00">
                    <a:alpha val="13464"/>
                  </a:srgbClr>
                </a:gs>
                <a:gs pos="14286">
                  <a:srgbClr val="5C2B00">
                    <a:alpha val="12446"/>
                  </a:srgbClr>
                </a:gs>
                <a:gs pos="28571">
                  <a:srgbClr val="5C2B00">
                    <a:alpha val="9806"/>
                  </a:srgbClr>
                </a:gs>
                <a:gs pos="42857">
                  <a:srgbClr val="5C2B00">
                    <a:alpha val="6545"/>
                  </a:srgbClr>
                </a:gs>
                <a:gs pos="57143">
                  <a:srgbClr val="5C2B00">
                    <a:alpha val="3681"/>
                  </a:srgbClr>
                </a:gs>
                <a:gs pos="71429">
                  <a:srgbClr val="5C2B00">
                    <a:alpha val="1740"/>
                  </a:srgbClr>
                </a:gs>
                <a:gs pos="85714">
                  <a:srgbClr val="5C2B00">
                    <a:alpha val="692"/>
                  </a:srgbClr>
                </a:gs>
                <a:gs pos="100000">
                  <a:srgbClr val="5C2B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5991419">
              <a:off x="921895" y="2865925"/>
              <a:ext cx="518980" cy="139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8949635">
              <a:off x="634756" y="3617317"/>
              <a:ext cx="425518" cy="59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3272989">
              <a:off x="465338" y="3266516"/>
              <a:ext cx="229485" cy="82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3859039">
              <a:off x="2976943" y="156308"/>
              <a:ext cx="537880" cy="233097"/>
            </a:xfrm>
            <a:prstGeom prst="ellipse">
              <a:avLst/>
            </a:prstGeom>
            <a:gradFill>
              <a:gsLst>
                <a:gs pos="0">
                  <a:srgbClr val="006DFF">
                    <a:alpha val="10231"/>
                  </a:srgbClr>
                </a:gs>
                <a:gs pos="14286">
                  <a:srgbClr val="006DFF">
                    <a:alpha val="9444"/>
                  </a:srgbClr>
                </a:gs>
                <a:gs pos="28571">
                  <a:srgbClr val="006DFF">
                    <a:alpha val="7413"/>
                  </a:srgbClr>
                </a:gs>
                <a:gs pos="42857">
                  <a:srgbClr val="006DFF">
                    <a:alpha val="4927"/>
                  </a:srgbClr>
                </a:gs>
                <a:gs pos="57143">
                  <a:srgbClr val="006DFF">
                    <a:alpha val="2761"/>
                  </a:srgbClr>
                </a:gs>
                <a:gs pos="71429">
                  <a:srgbClr val="006DFF">
                    <a:alpha val="1302"/>
                  </a:srgbClr>
                </a:gs>
                <a:gs pos="85714">
                  <a:srgbClr val="006DFF">
                    <a:alpha val="517"/>
                  </a:srgbClr>
                </a:gs>
                <a:gs pos="100000">
                  <a:srgbClr val="006D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4448151">
              <a:off x="1831303" y="1218138"/>
              <a:ext cx="378799" cy="274746"/>
            </a:xfrm>
            <a:prstGeom prst="ellipse">
              <a:avLst/>
            </a:prstGeom>
            <a:gradFill>
              <a:gsLst>
                <a:gs pos="0">
                  <a:srgbClr val="00C3FF">
                    <a:alpha val="10259"/>
                  </a:srgbClr>
                </a:gs>
                <a:gs pos="14286">
                  <a:srgbClr val="00C3FF">
                    <a:alpha val="9470"/>
                  </a:srgbClr>
                </a:gs>
                <a:gs pos="28571">
                  <a:srgbClr val="00C3FF">
                    <a:alpha val="7434"/>
                  </a:srgbClr>
                </a:gs>
                <a:gs pos="42857">
                  <a:srgbClr val="00C3FF">
                    <a:alpha val="4941"/>
                  </a:srgbClr>
                </a:gs>
                <a:gs pos="57143">
                  <a:srgbClr val="00C3FF">
                    <a:alpha val="2769"/>
                  </a:srgbClr>
                </a:gs>
                <a:gs pos="71429">
                  <a:srgbClr val="00C3FF">
                    <a:alpha val="1306"/>
                  </a:srgbClr>
                </a:gs>
                <a:gs pos="85714">
                  <a:srgbClr val="00C3FF">
                    <a:alpha val="518"/>
                  </a:srgbClr>
                </a:gs>
                <a:gs pos="100000">
                  <a:srgbClr val="00C3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-9127927">
              <a:off x="2446468" y="2906309"/>
              <a:ext cx="271864" cy="216282"/>
            </a:xfrm>
            <a:prstGeom prst="ellipse">
              <a:avLst/>
            </a:prstGeom>
            <a:gradFill>
              <a:gsLst>
                <a:gs pos="0">
                  <a:srgbClr val="FFC000">
                    <a:alpha val="9480"/>
                  </a:srgbClr>
                </a:gs>
                <a:gs pos="14286">
                  <a:srgbClr val="FFC000">
                    <a:alpha val="8748"/>
                  </a:srgbClr>
                </a:gs>
                <a:gs pos="28571">
                  <a:srgbClr val="FFC000">
                    <a:alpha val="6861"/>
                  </a:srgbClr>
                </a:gs>
                <a:gs pos="42857">
                  <a:srgbClr val="FFC000">
                    <a:alpha val="4555"/>
                  </a:srgbClr>
                </a:gs>
                <a:gs pos="57143">
                  <a:srgbClr val="FFC000">
                    <a:alpha val="2550"/>
                  </a:srgbClr>
                </a:gs>
                <a:gs pos="71429">
                  <a:srgbClr val="FFC000">
                    <a:alpha val="1202"/>
                  </a:srgbClr>
                </a:gs>
                <a:gs pos="85714">
                  <a:srgbClr val="FFC000">
                    <a:alpha val="477"/>
                  </a:srgbClr>
                </a:gs>
                <a:gs pos="100000">
                  <a:srgbClr val="FFC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5453711">
              <a:off x="3330271" y="1177369"/>
              <a:ext cx="457780" cy="83999"/>
            </a:xfrm>
            <a:prstGeom prst="ellipse">
              <a:avLst/>
            </a:prstGeom>
            <a:gradFill>
              <a:gsLst>
                <a:gs pos="0">
                  <a:srgbClr val="0000D1">
                    <a:alpha val="32968"/>
                  </a:srgbClr>
                </a:gs>
                <a:gs pos="14286">
                  <a:srgbClr val="0000D1">
                    <a:alpha val="30764"/>
                  </a:srgbClr>
                </a:gs>
                <a:gs pos="28571">
                  <a:srgbClr val="0000D1">
                    <a:alpha val="24833"/>
                  </a:srgbClr>
                </a:gs>
                <a:gs pos="42857">
                  <a:srgbClr val="0000D1">
                    <a:alpha val="17075"/>
                  </a:srgbClr>
                </a:gs>
                <a:gs pos="57143">
                  <a:srgbClr val="0000D1">
                    <a:alpha val="9855"/>
                  </a:srgbClr>
                </a:gs>
                <a:gs pos="71429">
                  <a:srgbClr val="0000D1">
                    <a:alpha val="4740"/>
                  </a:srgbClr>
                </a:gs>
                <a:gs pos="85714">
                  <a:srgbClr val="0000D1">
                    <a:alpha val="1902"/>
                  </a:srgbClr>
                </a:gs>
                <a:gs pos="100000">
                  <a:srgbClr val="0000D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3818980">
              <a:off x="1638183" y="100616"/>
              <a:ext cx="797038" cy="670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6671974">
              <a:off x="3203612" y="1184382"/>
              <a:ext cx="144892" cy="68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2739623">
              <a:off x="1631594" y="1235484"/>
              <a:ext cx="497173" cy="59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8894612">
              <a:off x="74397" y="1624292"/>
              <a:ext cx="381265" cy="259386"/>
            </a:xfrm>
            <a:prstGeom prst="ellipse">
              <a:avLst/>
            </a:prstGeom>
            <a:gradFill>
              <a:gsLst>
                <a:gs pos="0">
                  <a:srgbClr val="000000">
                    <a:alpha val="17997"/>
                  </a:srgbClr>
                </a:gs>
                <a:gs pos="14286">
                  <a:srgbClr val="000000">
                    <a:alpha val="16670"/>
                  </a:srgbClr>
                </a:gs>
                <a:gs pos="28571">
                  <a:srgbClr val="000000">
                    <a:alpha val="13203"/>
                  </a:srgbClr>
                </a:gs>
                <a:gs pos="42857">
                  <a:srgbClr val="000000">
                    <a:alpha val="8869"/>
                  </a:srgbClr>
                </a:gs>
                <a:gs pos="57143">
                  <a:srgbClr val="000000">
                    <a:alpha val="5016"/>
                  </a:srgbClr>
                </a:gs>
                <a:gs pos="71429">
                  <a:srgbClr val="000000">
                    <a:alpha val="2380"/>
                  </a:srgbClr>
                </a:gs>
                <a:gs pos="85714">
                  <a:srgbClr val="000000">
                    <a:alpha val="948"/>
                  </a:srgbClr>
                </a:gs>
                <a:gs pos="100000">
                  <a:srgbClr val="0000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9667380">
              <a:off x="228105" y="1906674"/>
              <a:ext cx="592396" cy="120235"/>
            </a:xfrm>
            <a:prstGeom prst="ellipse">
              <a:avLst/>
            </a:prstGeom>
            <a:gradFill>
              <a:gsLst>
                <a:gs pos="0">
                  <a:srgbClr val="350000">
                    <a:alpha val="32968"/>
                  </a:srgbClr>
                </a:gs>
                <a:gs pos="14286">
                  <a:srgbClr val="350000">
                    <a:alpha val="30764"/>
                  </a:srgbClr>
                </a:gs>
                <a:gs pos="28571">
                  <a:srgbClr val="350000">
                    <a:alpha val="24833"/>
                  </a:srgbClr>
                </a:gs>
                <a:gs pos="42857">
                  <a:srgbClr val="350000">
                    <a:alpha val="17075"/>
                  </a:srgbClr>
                </a:gs>
                <a:gs pos="57143">
                  <a:srgbClr val="350000">
                    <a:alpha val="9855"/>
                  </a:srgbClr>
                </a:gs>
                <a:gs pos="71429">
                  <a:srgbClr val="350000">
                    <a:alpha val="4740"/>
                  </a:srgbClr>
                </a:gs>
                <a:gs pos="85714">
                  <a:srgbClr val="350000">
                    <a:alpha val="1902"/>
                  </a:srgbClr>
                </a:gs>
                <a:gs pos="100000">
                  <a:srgbClr val="3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3764617">
              <a:off x="1838160" y="1178115"/>
              <a:ext cx="383557" cy="525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-9178891">
              <a:off x="720959" y="3262260"/>
              <a:ext cx="370494" cy="138029"/>
            </a:xfrm>
            <a:prstGeom prst="ellipse">
              <a:avLst/>
            </a:prstGeom>
            <a:gradFill>
              <a:gsLst>
                <a:gs pos="0">
                  <a:srgbClr val="FF0000">
                    <a:alpha val="12192"/>
                  </a:srgbClr>
                </a:gs>
                <a:gs pos="14286">
                  <a:srgbClr val="FF0000">
                    <a:alpha val="11264"/>
                  </a:srgbClr>
                </a:gs>
                <a:gs pos="28571">
                  <a:srgbClr val="FF0000">
                    <a:alpha val="8861"/>
                  </a:srgbClr>
                </a:gs>
                <a:gs pos="42857">
                  <a:srgbClr val="FF0000">
                    <a:alpha val="5905"/>
                  </a:srgbClr>
                </a:gs>
                <a:gs pos="57143">
                  <a:srgbClr val="FF0000">
                    <a:alpha val="3316"/>
                  </a:srgbClr>
                </a:gs>
                <a:gs pos="71429">
                  <a:srgbClr val="FF0000">
                    <a:alpha val="1566"/>
                  </a:srgbClr>
                </a:gs>
                <a:gs pos="85714">
                  <a:srgbClr val="FF0000">
                    <a:alpha val="622"/>
                  </a:srgbClr>
                </a:gs>
                <a:gs pos="100000">
                  <a:srgbClr val="FF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-10510444">
              <a:off x="389263" y="2330394"/>
              <a:ext cx="447442" cy="129719"/>
            </a:xfrm>
            <a:prstGeom prst="ellipse">
              <a:avLst/>
            </a:prstGeom>
            <a:gradFill>
              <a:gsLst>
                <a:gs pos="0">
                  <a:srgbClr val="480000">
                    <a:alpha val="32968"/>
                  </a:srgbClr>
                </a:gs>
                <a:gs pos="14286">
                  <a:srgbClr val="480000">
                    <a:alpha val="30764"/>
                  </a:srgbClr>
                </a:gs>
                <a:gs pos="28571">
                  <a:srgbClr val="480000">
                    <a:alpha val="24833"/>
                  </a:srgbClr>
                </a:gs>
                <a:gs pos="42857">
                  <a:srgbClr val="480000">
                    <a:alpha val="17075"/>
                  </a:srgbClr>
                </a:gs>
                <a:gs pos="57143">
                  <a:srgbClr val="480000">
                    <a:alpha val="9855"/>
                  </a:srgbClr>
                </a:gs>
                <a:gs pos="71429">
                  <a:srgbClr val="480000">
                    <a:alpha val="4740"/>
                  </a:srgbClr>
                </a:gs>
                <a:gs pos="85714">
                  <a:srgbClr val="480000">
                    <a:alpha val="1902"/>
                  </a:srgbClr>
                </a:gs>
                <a:gs pos="100000">
                  <a:srgbClr val="4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-8218845">
              <a:off x="1686643" y="1865876"/>
              <a:ext cx="367062" cy="230032"/>
            </a:xfrm>
            <a:prstGeom prst="ellipse">
              <a:avLst/>
            </a:prstGeom>
            <a:gradFill>
              <a:gsLst>
                <a:gs pos="0">
                  <a:srgbClr val="FFFFCF">
                    <a:alpha val="30714"/>
                  </a:srgbClr>
                </a:gs>
                <a:gs pos="14286">
                  <a:srgbClr val="FFFFCF">
                    <a:alpha val="28627"/>
                  </a:srgbClr>
                </a:gs>
                <a:gs pos="28571">
                  <a:srgbClr val="FFFFCF">
                    <a:alpha val="23037"/>
                  </a:srgbClr>
                </a:gs>
                <a:gs pos="42857">
                  <a:srgbClr val="FFFFCF">
                    <a:alpha val="15781"/>
                  </a:srgbClr>
                </a:gs>
                <a:gs pos="57143">
                  <a:srgbClr val="FFFFCF">
                    <a:alpha val="9078"/>
                  </a:srgbClr>
                </a:gs>
                <a:gs pos="71429">
                  <a:srgbClr val="FFFFCF">
                    <a:alpha val="4357"/>
                  </a:srgbClr>
                </a:gs>
                <a:gs pos="85714">
                  <a:srgbClr val="FFFFCF">
                    <a:alpha val="1746"/>
                  </a:srgbClr>
                </a:gs>
                <a:gs pos="100000">
                  <a:srgbClr val="FFFFCF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2791118">
              <a:off x="2148078" y="1843318"/>
              <a:ext cx="441686" cy="44705"/>
            </a:xfrm>
            <a:prstGeom prst="ellipse">
              <a:avLst/>
            </a:prstGeom>
            <a:gradFill>
              <a:gsLst>
                <a:gs pos="0">
                  <a:srgbClr val="E9FFFF">
                    <a:alpha val="32968"/>
                  </a:srgbClr>
                </a:gs>
                <a:gs pos="14286">
                  <a:srgbClr val="E9FFFF">
                    <a:alpha val="30764"/>
                  </a:srgbClr>
                </a:gs>
                <a:gs pos="28571">
                  <a:srgbClr val="E9FFFF">
                    <a:alpha val="24833"/>
                  </a:srgbClr>
                </a:gs>
                <a:gs pos="42857">
                  <a:srgbClr val="E9FFFF">
                    <a:alpha val="17075"/>
                  </a:srgbClr>
                </a:gs>
                <a:gs pos="57143">
                  <a:srgbClr val="E9FFFF">
                    <a:alpha val="9855"/>
                  </a:srgbClr>
                </a:gs>
                <a:gs pos="71429">
                  <a:srgbClr val="E9FFFF">
                    <a:alpha val="4740"/>
                  </a:srgbClr>
                </a:gs>
                <a:gs pos="85714">
                  <a:srgbClr val="E9FFFF">
                    <a:alpha val="1902"/>
                  </a:srgbClr>
                </a:gs>
                <a:gs pos="100000">
                  <a:srgbClr val="E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3185508">
              <a:off x="1361595" y="1628981"/>
              <a:ext cx="486599" cy="1014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3416357">
              <a:off x="3009654" y="293040"/>
              <a:ext cx="342165" cy="563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6526644">
              <a:off x="819015" y="1197259"/>
              <a:ext cx="539118" cy="420472"/>
            </a:xfrm>
            <a:prstGeom prst="ellipse">
              <a:avLst/>
            </a:prstGeom>
            <a:gradFill>
              <a:gsLst>
                <a:gs pos="0">
                  <a:srgbClr val="ED8600">
                    <a:alpha val="32968"/>
                  </a:srgbClr>
                </a:gs>
                <a:gs pos="14286">
                  <a:srgbClr val="ED8600">
                    <a:alpha val="30764"/>
                  </a:srgbClr>
                </a:gs>
                <a:gs pos="28571">
                  <a:srgbClr val="ED8600">
                    <a:alpha val="24833"/>
                  </a:srgbClr>
                </a:gs>
                <a:gs pos="42857">
                  <a:srgbClr val="ED8600">
                    <a:alpha val="17075"/>
                  </a:srgbClr>
                </a:gs>
                <a:gs pos="57143">
                  <a:srgbClr val="ED8600">
                    <a:alpha val="9855"/>
                  </a:srgbClr>
                </a:gs>
                <a:gs pos="71429">
                  <a:srgbClr val="ED8600">
                    <a:alpha val="4740"/>
                  </a:srgbClr>
                </a:gs>
                <a:gs pos="85714">
                  <a:srgbClr val="ED8600">
                    <a:alpha val="1902"/>
                  </a:srgbClr>
                </a:gs>
                <a:gs pos="100000">
                  <a:srgbClr val="ED8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7076848">
              <a:off x="3234460" y="2456073"/>
              <a:ext cx="613652" cy="61815"/>
            </a:xfrm>
            <a:prstGeom prst="ellipse">
              <a:avLst/>
            </a:prstGeom>
            <a:gradFill>
              <a:gsLst>
                <a:gs pos="0">
                  <a:srgbClr val="000068">
                    <a:alpha val="31092"/>
                  </a:srgbClr>
                </a:gs>
                <a:gs pos="14286">
                  <a:srgbClr val="000068">
                    <a:alpha val="28985"/>
                  </a:srgbClr>
                </a:gs>
                <a:gs pos="28571">
                  <a:srgbClr val="000068">
                    <a:alpha val="23337"/>
                  </a:srgbClr>
                </a:gs>
                <a:gs pos="42857">
                  <a:srgbClr val="000068">
                    <a:alpha val="15997"/>
                  </a:srgbClr>
                </a:gs>
                <a:gs pos="57143">
                  <a:srgbClr val="000068">
                    <a:alpha val="9207"/>
                  </a:srgbClr>
                </a:gs>
                <a:gs pos="71429">
                  <a:srgbClr val="000068">
                    <a:alpha val="4421"/>
                  </a:srgbClr>
                </a:gs>
                <a:gs pos="85714">
                  <a:srgbClr val="000068">
                    <a:alpha val="1772"/>
                  </a:srgbClr>
                </a:gs>
                <a:gs pos="100000">
                  <a:srgbClr val="000068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7073964">
              <a:off x="1730801" y="574772"/>
              <a:ext cx="647438" cy="1321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-9553930">
              <a:off x="2414440" y="70047"/>
              <a:ext cx="312857" cy="210214"/>
            </a:xfrm>
            <a:prstGeom prst="ellipse">
              <a:avLst/>
            </a:prstGeom>
            <a:gradFill>
              <a:gsLst>
                <a:gs pos="0">
                  <a:srgbClr val="000000">
                    <a:alpha val="10784"/>
                  </a:srgbClr>
                </a:gs>
                <a:gs pos="14286">
                  <a:srgbClr val="000000">
                    <a:alpha val="9957"/>
                  </a:srgbClr>
                </a:gs>
                <a:gs pos="28571">
                  <a:srgbClr val="000000">
                    <a:alpha val="7821"/>
                  </a:srgbClr>
                </a:gs>
                <a:gs pos="42857">
                  <a:srgbClr val="000000">
                    <a:alpha val="5201"/>
                  </a:srgbClr>
                </a:gs>
                <a:gs pos="57143">
                  <a:srgbClr val="000000">
                    <a:alpha val="2916"/>
                  </a:srgbClr>
                </a:gs>
                <a:gs pos="71429">
                  <a:srgbClr val="000000">
                    <a:alpha val="1376"/>
                  </a:srgbClr>
                </a:gs>
                <a:gs pos="85714">
                  <a:srgbClr val="000000">
                    <a:alpha val="546"/>
                  </a:srgbClr>
                </a:gs>
                <a:gs pos="100000">
                  <a:srgbClr val="0000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8650973">
              <a:off x="848233" y="1759975"/>
              <a:ext cx="563836" cy="75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4698312">
              <a:off x="1797274" y="3427427"/>
              <a:ext cx="730629" cy="151845"/>
            </a:xfrm>
            <a:prstGeom prst="ellipse">
              <a:avLst/>
            </a:prstGeom>
            <a:gradFill>
              <a:gsLst>
                <a:gs pos="0">
                  <a:srgbClr val="5F3700">
                    <a:alpha val="32921"/>
                  </a:srgbClr>
                </a:gs>
                <a:gs pos="14286">
                  <a:srgbClr val="5F3700">
                    <a:alpha val="30719"/>
                  </a:srgbClr>
                </a:gs>
                <a:gs pos="28571">
                  <a:srgbClr val="5F3700">
                    <a:alpha val="24795"/>
                  </a:srgbClr>
                </a:gs>
                <a:gs pos="42857">
                  <a:srgbClr val="5F3700">
                    <a:alpha val="17048"/>
                  </a:srgbClr>
                </a:gs>
                <a:gs pos="57143">
                  <a:srgbClr val="5F3700">
                    <a:alpha val="9839"/>
                  </a:srgbClr>
                </a:gs>
                <a:gs pos="71429">
                  <a:srgbClr val="5F3700">
                    <a:alpha val="4732"/>
                  </a:srgbClr>
                </a:gs>
                <a:gs pos="85714">
                  <a:srgbClr val="5F3700">
                    <a:alpha val="1899"/>
                  </a:srgbClr>
                </a:gs>
                <a:gs pos="100000">
                  <a:srgbClr val="5F37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-10782487">
              <a:off x="3463109" y="2597524"/>
              <a:ext cx="369898" cy="307007"/>
            </a:xfrm>
            <a:prstGeom prst="ellipse">
              <a:avLst/>
            </a:prstGeom>
            <a:gradFill>
              <a:gsLst>
                <a:gs pos="0">
                  <a:srgbClr val="C6D3FF">
                    <a:alpha val="20315"/>
                  </a:srgbClr>
                </a:gs>
                <a:gs pos="14286">
                  <a:srgbClr val="C6D3FF">
                    <a:alpha val="18838"/>
                  </a:srgbClr>
                </a:gs>
                <a:gs pos="28571">
                  <a:srgbClr val="C6D3FF">
                    <a:alpha val="14961"/>
                  </a:srgbClr>
                </a:gs>
                <a:gs pos="42857">
                  <a:srgbClr val="C6D3FF">
                    <a:alpha val="10085"/>
                  </a:srgbClr>
                </a:gs>
                <a:gs pos="57143">
                  <a:srgbClr val="C6D3FF">
                    <a:alpha val="5720"/>
                  </a:srgbClr>
                </a:gs>
                <a:gs pos="71429">
                  <a:srgbClr val="C6D3FF">
                    <a:alpha val="2719"/>
                  </a:srgbClr>
                </a:gs>
                <a:gs pos="85714">
                  <a:srgbClr val="C6D3FF">
                    <a:alpha val="1084"/>
                  </a:srgbClr>
                </a:gs>
                <a:gs pos="100000">
                  <a:srgbClr val="C6D3FF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4516472">
              <a:off x="1410869" y="1234560"/>
              <a:ext cx="672901" cy="464757"/>
            </a:xfrm>
            <a:prstGeom prst="ellipse">
              <a:avLst/>
            </a:prstGeom>
            <a:gradFill>
              <a:gsLst>
                <a:gs pos="0">
                  <a:srgbClr val="FFFF00">
                    <a:alpha val="15542"/>
                  </a:srgbClr>
                </a:gs>
                <a:gs pos="14286">
                  <a:srgbClr val="FFFF00">
                    <a:alpha val="14380"/>
                  </a:srgbClr>
                </a:gs>
                <a:gs pos="28571">
                  <a:srgbClr val="FFFF00">
                    <a:alpha val="11356"/>
                  </a:srgbClr>
                </a:gs>
                <a:gs pos="42857">
                  <a:srgbClr val="FFFF00">
                    <a:alpha val="7602"/>
                  </a:srgbClr>
                </a:gs>
                <a:gs pos="57143">
                  <a:srgbClr val="FFFF00">
                    <a:alpha val="4286"/>
                  </a:srgbClr>
                </a:gs>
                <a:gs pos="71429">
                  <a:srgbClr val="FFFF00">
                    <a:alpha val="2030"/>
                  </a:srgbClr>
                </a:gs>
                <a:gs pos="85714">
                  <a:srgbClr val="FFFF00">
                    <a:alpha val="808"/>
                  </a:srgbClr>
                </a:gs>
                <a:gs pos="100000">
                  <a:srgbClr val="FFFF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4292063">
              <a:off x="1383798" y="923746"/>
              <a:ext cx="487433" cy="162155"/>
            </a:xfrm>
            <a:prstGeom prst="ellipse">
              <a:avLst/>
            </a:prstGeom>
            <a:gradFill>
              <a:gsLst>
                <a:gs pos="0">
                  <a:srgbClr val="000000">
                    <a:alpha val="25112"/>
                  </a:srgbClr>
                </a:gs>
                <a:gs pos="14286">
                  <a:srgbClr val="000000">
                    <a:alpha val="23340"/>
                  </a:srgbClr>
                </a:gs>
                <a:gs pos="28571">
                  <a:srgbClr val="000000">
                    <a:alpha val="18647"/>
                  </a:srgbClr>
                </a:gs>
                <a:gs pos="42857">
                  <a:srgbClr val="000000">
                    <a:alpha val="12660"/>
                  </a:srgbClr>
                </a:gs>
                <a:gs pos="57143">
                  <a:srgbClr val="000000">
                    <a:alpha val="7226"/>
                  </a:srgbClr>
                </a:gs>
                <a:gs pos="71429">
                  <a:srgbClr val="000000">
                    <a:alpha val="3450"/>
                  </a:srgbClr>
                </a:gs>
                <a:gs pos="85714">
                  <a:srgbClr val="000000">
                    <a:alpha val="1379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5566654">
              <a:off x="2482234" y="2505849"/>
              <a:ext cx="426474" cy="184744"/>
            </a:xfrm>
            <a:prstGeom prst="ellipse">
              <a:avLst/>
            </a:prstGeom>
            <a:gradFill>
              <a:gsLst>
                <a:gs pos="0">
                  <a:srgbClr val="FFFFFF">
                    <a:alpha val="32781"/>
                  </a:srgbClr>
                </a:gs>
                <a:gs pos="14286">
                  <a:srgbClr val="FFFFFF">
                    <a:alpha val="30587"/>
                  </a:srgbClr>
                </a:gs>
                <a:gs pos="28571">
                  <a:srgbClr val="FFFFFF">
                    <a:alpha val="24684"/>
                  </a:srgbClr>
                </a:gs>
                <a:gs pos="42857">
                  <a:srgbClr val="FFFFFF">
                    <a:alpha val="16967"/>
                  </a:srgbClr>
                </a:gs>
                <a:gs pos="57143">
                  <a:srgbClr val="FFFFFF">
                    <a:alpha val="9790"/>
                  </a:srgbClr>
                </a:gs>
                <a:gs pos="71429">
                  <a:srgbClr val="FFFFFF">
                    <a:alpha val="4708"/>
                  </a:srgbClr>
                </a:gs>
                <a:gs pos="85714">
                  <a:srgbClr val="FFFFFF">
                    <a:alpha val="1889"/>
                  </a:srgbClr>
                </a:gs>
                <a:gs pos="100000">
                  <a:srgbClr val="FFFF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2716962">
              <a:off x="2972744" y="1805336"/>
              <a:ext cx="449590" cy="128358"/>
            </a:xfrm>
            <a:prstGeom prst="ellipse">
              <a:avLst/>
            </a:prstGeom>
            <a:gradFill>
              <a:gsLst>
                <a:gs pos="0">
                  <a:srgbClr val="E6FFFF">
                    <a:alpha val="32968"/>
                  </a:srgbClr>
                </a:gs>
                <a:gs pos="14286">
                  <a:srgbClr val="E6FFFF">
                    <a:alpha val="30764"/>
                  </a:srgbClr>
                </a:gs>
                <a:gs pos="28571">
                  <a:srgbClr val="E6FFFF">
                    <a:alpha val="24833"/>
                  </a:srgbClr>
                </a:gs>
                <a:gs pos="42857">
                  <a:srgbClr val="E6FFFF">
                    <a:alpha val="17075"/>
                  </a:srgbClr>
                </a:gs>
                <a:gs pos="57143">
                  <a:srgbClr val="E6FFFF">
                    <a:alpha val="9855"/>
                  </a:srgbClr>
                </a:gs>
                <a:gs pos="71429">
                  <a:srgbClr val="E6FFFF">
                    <a:alpha val="4740"/>
                  </a:srgbClr>
                </a:gs>
                <a:gs pos="85714">
                  <a:srgbClr val="E6FFFF">
                    <a:alpha val="1902"/>
                  </a:srgbClr>
                </a:gs>
                <a:gs pos="100000">
                  <a:srgbClr val="E6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7035399">
              <a:off x="1534041" y="2091830"/>
              <a:ext cx="138479" cy="7723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4545005">
              <a:off x="2846914" y="193518"/>
              <a:ext cx="476354" cy="60338"/>
            </a:xfrm>
            <a:prstGeom prst="ellipse">
              <a:avLst/>
            </a:prstGeom>
            <a:gradFill>
              <a:gsLst>
                <a:gs pos="0">
                  <a:srgbClr val="FFF5B7">
                    <a:alpha val="32968"/>
                  </a:srgbClr>
                </a:gs>
                <a:gs pos="14286">
                  <a:srgbClr val="FFF5B7">
                    <a:alpha val="30764"/>
                  </a:srgbClr>
                </a:gs>
                <a:gs pos="28571">
                  <a:srgbClr val="FFF5B7">
                    <a:alpha val="24833"/>
                  </a:srgbClr>
                </a:gs>
                <a:gs pos="42857">
                  <a:srgbClr val="FFF5B7">
                    <a:alpha val="17075"/>
                  </a:srgbClr>
                </a:gs>
                <a:gs pos="57143">
                  <a:srgbClr val="FFF5B7">
                    <a:alpha val="9855"/>
                  </a:srgbClr>
                </a:gs>
                <a:gs pos="71429">
                  <a:srgbClr val="FFF5B7">
                    <a:alpha val="4740"/>
                  </a:srgbClr>
                </a:gs>
                <a:gs pos="85714">
                  <a:srgbClr val="FFF5B7">
                    <a:alpha val="1902"/>
                  </a:srgbClr>
                </a:gs>
                <a:gs pos="100000">
                  <a:srgbClr val="FFF5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7283472">
              <a:off x="2555199" y="561598"/>
              <a:ext cx="600851" cy="476847"/>
            </a:xfrm>
            <a:prstGeom prst="ellipse">
              <a:avLst/>
            </a:prstGeom>
            <a:gradFill>
              <a:gsLst>
                <a:gs pos="0">
                  <a:srgbClr val="FF9500">
                    <a:alpha val="31998"/>
                  </a:srgbClr>
                </a:gs>
                <a:gs pos="14286">
                  <a:srgbClr val="FF9500">
                    <a:alpha val="29843"/>
                  </a:srgbClr>
                </a:gs>
                <a:gs pos="28571">
                  <a:srgbClr val="FF9500">
                    <a:alpha val="24058"/>
                  </a:srgbClr>
                </a:gs>
                <a:gs pos="42857">
                  <a:srgbClr val="FF9500">
                    <a:alpha val="16516"/>
                  </a:srgbClr>
                </a:gs>
                <a:gs pos="57143">
                  <a:srgbClr val="FF9500">
                    <a:alpha val="9518"/>
                  </a:srgbClr>
                </a:gs>
                <a:gs pos="71429">
                  <a:srgbClr val="FF9500">
                    <a:alpha val="4574"/>
                  </a:srgbClr>
                </a:gs>
                <a:gs pos="85714">
                  <a:srgbClr val="FF9500">
                    <a:alpha val="1834"/>
                  </a:srgbClr>
                </a:gs>
                <a:gs pos="100000">
                  <a:srgbClr val="FF95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-8628779">
              <a:off x="2748081" y="2070175"/>
              <a:ext cx="295551" cy="50343"/>
            </a:xfrm>
            <a:prstGeom prst="ellipse">
              <a:avLst/>
            </a:prstGeom>
            <a:gradFill>
              <a:gsLst>
                <a:gs pos="0">
                  <a:srgbClr val="640000">
                    <a:alpha val="32968"/>
                  </a:srgbClr>
                </a:gs>
                <a:gs pos="14286">
                  <a:srgbClr val="640000">
                    <a:alpha val="30764"/>
                  </a:srgbClr>
                </a:gs>
                <a:gs pos="28571">
                  <a:srgbClr val="640000">
                    <a:alpha val="24833"/>
                  </a:srgbClr>
                </a:gs>
                <a:gs pos="42857">
                  <a:srgbClr val="640000">
                    <a:alpha val="17075"/>
                  </a:srgbClr>
                </a:gs>
                <a:gs pos="57143">
                  <a:srgbClr val="640000">
                    <a:alpha val="9855"/>
                  </a:srgbClr>
                </a:gs>
                <a:gs pos="71429">
                  <a:srgbClr val="640000">
                    <a:alpha val="4740"/>
                  </a:srgbClr>
                </a:gs>
                <a:gs pos="85714">
                  <a:srgbClr val="640000">
                    <a:alpha val="1902"/>
                  </a:srgbClr>
                </a:gs>
                <a:gs pos="100000">
                  <a:srgbClr val="6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2801730">
              <a:off x="2971060" y="347931"/>
              <a:ext cx="437847" cy="59435"/>
            </a:xfrm>
            <a:prstGeom prst="ellipse">
              <a:avLst/>
            </a:prstGeom>
            <a:gradFill>
              <a:gsLst>
                <a:gs pos="0">
                  <a:srgbClr val="0056FF">
                    <a:alpha val="20202"/>
                  </a:srgbClr>
                </a:gs>
                <a:gs pos="14286">
                  <a:srgbClr val="0056FF">
                    <a:alpha val="18732"/>
                  </a:srgbClr>
                </a:gs>
                <a:gs pos="28571">
                  <a:srgbClr val="0056FF">
                    <a:alpha val="14875"/>
                  </a:srgbClr>
                </a:gs>
                <a:gs pos="42857">
                  <a:srgbClr val="0056FF">
                    <a:alpha val="10025"/>
                  </a:srgbClr>
                </a:gs>
                <a:gs pos="57143">
                  <a:srgbClr val="0056FF">
                    <a:alpha val="5685"/>
                  </a:srgbClr>
                </a:gs>
                <a:gs pos="71429">
                  <a:srgbClr val="0056FF">
                    <a:alpha val="2703"/>
                  </a:srgbClr>
                </a:gs>
                <a:gs pos="85714">
                  <a:srgbClr val="0056FF">
                    <a:alpha val="1078"/>
                  </a:srgbClr>
                </a:gs>
                <a:gs pos="100000">
                  <a:srgbClr val="0056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6085922">
              <a:off x="1422341" y="1606044"/>
              <a:ext cx="282528" cy="134973"/>
            </a:xfrm>
            <a:prstGeom prst="ellipse">
              <a:avLst/>
            </a:prstGeom>
            <a:gradFill>
              <a:gsLst>
                <a:gs pos="0">
                  <a:srgbClr val="FFFFF4">
                    <a:alpha val="26727"/>
                  </a:srgbClr>
                </a:gs>
                <a:gs pos="14286">
                  <a:srgbClr val="FFFFF4">
                    <a:alpha val="24860"/>
                  </a:srgbClr>
                </a:gs>
                <a:gs pos="28571">
                  <a:srgbClr val="FFFFF4">
                    <a:alpha val="19903"/>
                  </a:srgbClr>
                </a:gs>
                <a:gs pos="42857">
                  <a:srgbClr val="FFFFF4">
                    <a:alpha val="13547"/>
                  </a:srgbClr>
                </a:gs>
                <a:gs pos="57143">
                  <a:srgbClr val="FFFFF4">
                    <a:alpha val="7749"/>
                  </a:srgbClr>
                </a:gs>
                <a:gs pos="71429">
                  <a:srgbClr val="FFFFF4">
                    <a:alpha val="3705"/>
                  </a:srgbClr>
                </a:gs>
                <a:gs pos="85714">
                  <a:srgbClr val="FFFFF4">
                    <a:alpha val="1482"/>
                  </a:srgbClr>
                </a:gs>
                <a:gs pos="100000">
                  <a:srgbClr val="FFFFF4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8570399">
              <a:off x="848340" y="2179533"/>
              <a:ext cx="703859" cy="168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4327562">
              <a:off x="892025" y="1429661"/>
              <a:ext cx="537128" cy="70116"/>
            </a:xfrm>
            <a:prstGeom prst="ellipse">
              <a:avLst/>
            </a:prstGeom>
            <a:gradFill>
              <a:gsLst>
                <a:gs pos="0">
                  <a:srgbClr val="F7FFFF">
                    <a:alpha val="32968"/>
                  </a:srgbClr>
                </a:gs>
                <a:gs pos="14286">
                  <a:srgbClr val="F7FFFF">
                    <a:alpha val="30764"/>
                  </a:srgbClr>
                </a:gs>
                <a:gs pos="28571">
                  <a:srgbClr val="F7FFFF">
                    <a:alpha val="24833"/>
                  </a:srgbClr>
                </a:gs>
                <a:gs pos="42857">
                  <a:srgbClr val="F7FFFF">
                    <a:alpha val="17075"/>
                  </a:srgbClr>
                </a:gs>
                <a:gs pos="57143">
                  <a:srgbClr val="F7FFFF">
                    <a:alpha val="9855"/>
                  </a:srgbClr>
                </a:gs>
                <a:gs pos="71429">
                  <a:srgbClr val="F7FFFF">
                    <a:alpha val="4740"/>
                  </a:srgbClr>
                </a:gs>
                <a:gs pos="85714">
                  <a:srgbClr val="F7FFFF">
                    <a:alpha val="1902"/>
                  </a:srgbClr>
                </a:gs>
                <a:gs pos="100000">
                  <a:srgbClr val="F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7379528">
              <a:off x="1954579" y="1788508"/>
              <a:ext cx="434257" cy="1153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7708026">
              <a:off x="2427517" y="1800393"/>
              <a:ext cx="439399" cy="182586"/>
            </a:xfrm>
            <a:prstGeom prst="ellipse">
              <a:avLst/>
            </a:prstGeom>
            <a:gradFill>
              <a:gsLst>
                <a:gs pos="0">
                  <a:srgbClr val="000000">
                    <a:alpha val="14565"/>
                  </a:srgbClr>
                </a:gs>
                <a:gs pos="14286">
                  <a:srgbClr val="000000">
                    <a:alpha val="13470"/>
                  </a:srgbClr>
                </a:gs>
                <a:gs pos="28571">
                  <a:srgbClr val="000000">
                    <a:alpha val="10626"/>
                  </a:srgbClr>
                </a:gs>
                <a:gs pos="42857">
                  <a:srgbClr val="000000">
                    <a:alpha val="7104"/>
                  </a:srgbClr>
                </a:gs>
                <a:gs pos="57143">
                  <a:srgbClr val="000000">
                    <a:alpha val="4001"/>
                  </a:srgbClr>
                </a:gs>
                <a:gs pos="71429">
                  <a:srgbClr val="000000">
                    <a:alpha val="1893"/>
                  </a:srgbClr>
                </a:gs>
                <a:gs pos="85714">
                  <a:srgbClr val="000000">
                    <a:alpha val="753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3884545">
              <a:off x="1890082" y="1415638"/>
              <a:ext cx="358980" cy="61051"/>
            </a:xfrm>
            <a:prstGeom prst="ellipse">
              <a:avLst/>
            </a:prstGeom>
            <a:gradFill>
              <a:gsLst>
                <a:gs pos="0">
                  <a:srgbClr val="2C4800">
                    <a:alpha val="27726"/>
                  </a:srgbClr>
                </a:gs>
                <a:gs pos="14286">
                  <a:srgbClr val="2C4800">
                    <a:alpha val="25803"/>
                  </a:srgbClr>
                </a:gs>
                <a:gs pos="28571">
                  <a:srgbClr val="2C4800">
                    <a:alpha val="20684"/>
                  </a:srgbClr>
                </a:gs>
                <a:gs pos="42857">
                  <a:srgbClr val="2C4800">
                    <a:alpha val="14101"/>
                  </a:srgbClr>
                </a:gs>
                <a:gs pos="57143">
                  <a:srgbClr val="2C4800">
                    <a:alpha val="8077"/>
                  </a:srgbClr>
                </a:gs>
                <a:gs pos="71429">
                  <a:srgbClr val="2C4800">
                    <a:alpha val="3866"/>
                  </a:srgbClr>
                </a:gs>
                <a:gs pos="85714">
                  <a:srgbClr val="2C4800">
                    <a:alpha val="1547"/>
                  </a:srgbClr>
                </a:gs>
                <a:gs pos="100000">
                  <a:srgbClr val="2C48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9935013">
              <a:off x="454289" y="2161003"/>
              <a:ext cx="293714" cy="86590"/>
            </a:xfrm>
            <a:prstGeom prst="ellipse">
              <a:avLst/>
            </a:prstGeom>
            <a:gradFill>
              <a:gsLst>
                <a:gs pos="0">
                  <a:srgbClr val="FFFFED">
                    <a:alpha val="32968"/>
                  </a:srgbClr>
                </a:gs>
                <a:gs pos="14286">
                  <a:srgbClr val="FFFFED">
                    <a:alpha val="30764"/>
                  </a:srgbClr>
                </a:gs>
                <a:gs pos="28571">
                  <a:srgbClr val="FFFFED">
                    <a:alpha val="24833"/>
                  </a:srgbClr>
                </a:gs>
                <a:gs pos="42857">
                  <a:srgbClr val="FFFFED">
                    <a:alpha val="17075"/>
                  </a:srgbClr>
                </a:gs>
                <a:gs pos="57143">
                  <a:srgbClr val="FFFFED">
                    <a:alpha val="9855"/>
                  </a:srgbClr>
                </a:gs>
                <a:gs pos="71429">
                  <a:srgbClr val="FFFFED">
                    <a:alpha val="4740"/>
                  </a:srgbClr>
                </a:gs>
                <a:gs pos="85714">
                  <a:srgbClr val="FFFFED">
                    <a:alpha val="1902"/>
                  </a:srgbClr>
                </a:gs>
                <a:gs pos="100000">
                  <a:srgbClr val="FF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-9424991">
              <a:off x="1807991" y="1727428"/>
              <a:ext cx="274026" cy="73759"/>
            </a:xfrm>
            <a:prstGeom prst="ellipse">
              <a:avLst/>
            </a:prstGeom>
            <a:gradFill>
              <a:gsLst>
                <a:gs pos="0">
                  <a:srgbClr val="FFFFF6">
                    <a:alpha val="32968"/>
                  </a:srgbClr>
                </a:gs>
                <a:gs pos="14286">
                  <a:srgbClr val="FFFFF6">
                    <a:alpha val="30764"/>
                  </a:srgbClr>
                </a:gs>
                <a:gs pos="28571">
                  <a:srgbClr val="FFFFF6">
                    <a:alpha val="24833"/>
                  </a:srgbClr>
                </a:gs>
                <a:gs pos="42857">
                  <a:srgbClr val="FFFFF6">
                    <a:alpha val="17075"/>
                  </a:srgbClr>
                </a:gs>
                <a:gs pos="57143">
                  <a:srgbClr val="FFFFF6">
                    <a:alpha val="9855"/>
                  </a:srgbClr>
                </a:gs>
                <a:gs pos="71429">
                  <a:srgbClr val="FFFFF6">
                    <a:alpha val="4740"/>
                  </a:srgbClr>
                </a:gs>
                <a:gs pos="85714">
                  <a:srgbClr val="FFFFF6">
                    <a:alpha val="1902"/>
                  </a:srgbClr>
                </a:gs>
                <a:gs pos="100000">
                  <a:srgbClr val="FFFFF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10198217">
              <a:off x="2481310" y="144594"/>
              <a:ext cx="432333" cy="206419"/>
            </a:xfrm>
            <a:prstGeom prst="ellipse">
              <a:avLst/>
            </a:prstGeom>
            <a:gradFill>
              <a:gsLst>
                <a:gs pos="0">
                  <a:srgbClr val="FFFF00">
                    <a:alpha val="15025"/>
                  </a:srgbClr>
                </a:gs>
                <a:gs pos="14286">
                  <a:srgbClr val="FFFF00">
                    <a:alpha val="13899"/>
                  </a:srgbClr>
                </a:gs>
                <a:gs pos="28571">
                  <a:srgbClr val="FFFF00">
                    <a:alpha val="10970"/>
                  </a:srgbClr>
                </a:gs>
                <a:gs pos="42857">
                  <a:srgbClr val="FFFF00">
                    <a:alpha val="7338"/>
                  </a:srgbClr>
                </a:gs>
                <a:gs pos="57143">
                  <a:srgbClr val="FFFF00">
                    <a:alpha val="4135"/>
                  </a:srgbClr>
                </a:gs>
                <a:gs pos="71429">
                  <a:srgbClr val="FFFF00">
                    <a:alpha val="1957"/>
                  </a:srgbClr>
                </a:gs>
                <a:gs pos="85714">
                  <a:srgbClr val="FFFF00">
                    <a:alpha val="779"/>
                  </a:srgbClr>
                </a:gs>
                <a:gs pos="100000">
                  <a:srgbClr val="FFFF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8884151">
              <a:off x="2390030" y="2691287"/>
              <a:ext cx="412564" cy="1133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7788636">
              <a:off x="376798" y="2463106"/>
              <a:ext cx="544693" cy="196058"/>
            </a:xfrm>
            <a:prstGeom prst="ellipse">
              <a:avLst/>
            </a:prstGeom>
            <a:gradFill>
              <a:gsLst>
                <a:gs pos="0">
                  <a:srgbClr val="FF9B00">
                    <a:alpha val="27712"/>
                  </a:srgbClr>
                </a:gs>
                <a:gs pos="14286">
                  <a:srgbClr val="FF9B00">
                    <a:alpha val="25790"/>
                  </a:srgbClr>
                </a:gs>
                <a:gs pos="28571">
                  <a:srgbClr val="FF9B00">
                    <a:alpha val="20673"/>
                  </a:srgbClr>
                </a:gs>
                <a:gs pos="42857">
                  <a:srgbClr val="FF9B00">
                    <a:alpha val="14093"/>
                  </a:srgbClr>
                </a:gs>
                <a:gs pos="57143">
                  <a:srgbClr val="FF9B00">
                    <a:alpha val="8073"/>
                  </a:srgbClr>
                </a:gs>
                <a:gs pos="71429">
                  <a:srgbClr val="FF9B00">
                    <a:alpha val="3863"/>
                  </a:srgbClr>
                </a:gs>
                <a:gs pos="85714">
                  <a:srgbClr val="FF9B00">
                    <a:alpha val="1546"/>
                  </a:srgbClr>
                </a:gs>
                <a:gs pos="100000">
                  <a:srgbClr val="FF9B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4934064">
              <a:off x="1103547" y="3280333"/>
              <a:ext cx="257285" cy="105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8269985">
              <a:off x="1692505" y="1347648"/>
              <a:ext cx="388906" cy="240091"/>
            </a:xfrm>
            <a:prstGeom prst="ellipse">
              <a:avLst/>
            </a:prstGeom>
            <a:gradFill>
              <a:gsLst>
                <a:gs pos="0">
                  <a:srgbClr val="FFFF00">
                    <a:alpha val="12194"/>
                  </a:srgbClr>
                </a:gs>
                <a:gs pos="14286">
                  <a:srgbClr val="FFFF00">
                    <a:alpha val="11266"/>
                  </a:srgbClr>
                </a:gs>
                <a:gs pos="28571">
                  <a:srgbClr val="FFFF00">
                    <a:alpha val="8863"/>
                  </a:srgbClr>
                </a:gs>
                <a:gs pos="42857">
                  <a:srgbClr val="FFFF00">
                    <a:alpha val="5906"/>
                  </a:srgbClr>
                </a:gs>
                <a:gs pos="57143">
                  <a:srgbClr val="FFFF00">
                    <a:alpha val="3317"/>
                  </a:srgbClr>
                </a:gs>
                <a:gs pos="71429">
                  <a:srgbClr val="FFFF00">
                    <a:alpha val="1566"/>
                  </a:srgbClr>
                </a:gs>
                <a:gs pos="85714">
                  <a:srgbClr val="FFFF00">
                    <a:alpha val="622"/>
                  </a:srgbClr>
                </a:gs>
                <a:gs pos="100000">
                  <a:srgbClr val="FFFF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-9325820">
              <a:off x="2760106" y="287133"/>
              <a:ext cx="757242" cy="834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8568367">
              <a:off x="2701868" y="2537639"/>
              <a:ext cx="173144" cy="120760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8837119">
              <a:off x="1422469" y="1718064"/>
              <a:ext cx="513361" cy="117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3145813">
              <a:off x="1743785" y="1263547"/>
              <a:ext cx="284343" cy="238707"/>
            </a:xfrm>
            <a:prstGeom prst="ellipse">
              <a:avLst/>
            </a:prstGeom>
            <a:gradFill>
              <a:gsLst>
                <a:gs pos="0">
                  <a:srgbClr val="003F00">
                    <a:alpha val="16089"/>
                  </a:srgbClr>
                </a:gs>
                <a:gs pos="14286">
                  <a:srgbClr val="003F00">
                    <a:alpha val="14890"/>
                  </a:srgbClr>
                </a:gs>
                <a:gs pos="28571">
                  <a:srgbClr val="003F00">
                    <a:alpha val="11766"/>
                  </a:srgbClr>
                </a:gs>
                <a:gs pos="42857">
                  <a:srgbClr val="003F00">
                    <a:alpha val="7883"/>
                  </a:srgbClr>
                </a:gs>
                <a:gs pos="57143">
                  <a:srgbClr val="003F00">
                    <a:alpha val="4448"/>
                  </a:srgbClr>
                </a:gs>
                <a:gs pos="71429">
                  <a:srgbClr val="003F00">
                    <a:alpha val="2107"/>
                  </a:srgbClr>
                </a:gs>
                <a:gs pos="85714">
                  <a:srgbClr val="003F00">
                    <a:alpha val="839"/>
                  </a:srgbClr>
                </a:gs>
                <a:gs pos="100000">
                  <a:srgbClr val="003F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-9072112">
              <a:off x="2028804" y="2546502"/>
              <a:ext cx="289794" cy="133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6948880">
              <a:off x="779620" y="1556062"/>
              <a:ext cx="359222" cy="187516"/>
            </a:xfrm>
            <a:prstGeom prst="ellipse">
              <a:avLst/>
            </a:prstGeom>
            <a:gradFill>
              <a:gsLst>
                <a:gs pos="0">
                  <a:srgbClr val="FF8500">
                    <a:alpha val="22902"/>
                  </a:srgbClr>
                </a:gs>
                <a:gs pos="14286">
                  <a:srgbClr val="FF8500">
                    <a:alpha val="21263"/>
                  </a:srgbClr>
                </a:gs>
                <a:gs pos="28571">
                  <a:srgbClr val="FF8500">
                    <a:alpha val="16940"/>
                  </a:srgbClr>
                </a:gs>
                <a:gs pos="42857">
                  <a:srgbClr val="FF8500">
                    <a:alpha val="11463"/>
                  </a:srgbClr>
                </a:gs>
                <a:gs pos="57143">
                  <a:srgbClr val="FF8500">
                    <a:alpha val="6524"/>
                  </a:srgbClr>
                </a:gs>
                <a:gs pos="71429">
                  <a:srgbClr val="FF8500">
                    <a:alpha val="3108"/>
                  </a:srgbClr>
                </a:gs>
                <a:gs pos="85714">
                  <a:srgbClr val="FF8500">
                    <a:alpha val="1241"/>
                  </a:srgbClr>
                </a:gs>
                <a:gs pos="100000">
                  <a:srgbClr val="FF85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3695768">
              <a:off x="664417" y="3166338"/>
              <a:ext cx="618125" cy="312867"/>
            </a:xfrm>
            <a:prstGeom prst="ellipse">
              <a:avLst/>
            </a:prstGeom>
            <a:gradFill>
              <a:gsLst>
                <a:gs pos="0">
                  <a:srgbClr val="FFFF00">
                    <a:alpha val="14670"/>
                  </a:srgbClr>
                </a:gs>
                <a:gs pos="14286">
                  <a:srgbClr val="FFFF00">
                    <a:alpha val="13568"/>
                  </a:srgbClr>
                </a:gs>
                <a:gs pos="28571">
                  <a:srgbClr val="FFFF00">
                    <a:alpha val="10704"/>
                  </a:srgbClr>
                </a:gs>
                <a:gs pos="42857">
                  <a:srgbClr val="FFFF00">
                    <a:alpha val="7157"/>
                  </a:srgbClr>
                </a:gs>
                <a:gs pos="57143">
                  <a:srgbClr val="FFFF00">
                    <a:alpha val="4031"/>
                  </a:srgbClr>
                </a:gs>
                <a:gs pos="71429">
                  <a:srgbClr val="FFFF00">
                    <a:alpha val="1908"/>
                  </a:srgbClr>
                </a:gs>
                <a:gs pos="85714">
                  <a:srgbClr val="FFFF00">
                    <a:alpha val="759"/>
                  </a:srgbClr>
                </a:gs>
                <a:gs pos="100000">
                  <a:srgbClr val="FFFF00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9178009">
              <a:off x="965606" y="359175"/>
              <a:ext cx="210446" cy="174547"/>
            </a:xfrm>
            <a:prstGeom prst="ellipse">
              <a:avLst/>
            </a:prstGeom>
            <a:gradFill>
              <a:gsLst>
                <a:gs pos="0">
                  <a:srgbClr val="386FFF">
                    <a:alpha val="32968"/>
                  </a:srgbClr>
                </a:gs>
                <a:gs pos="14286">
                  <a:srgbClr val="386FFF">
                    <a:alpha val="30764"/>
                  </a:srgbClr>
                </a:gs>
                <a:gs pos="28571">
                  <a:srgbClr val="386FFF">
                    <a:alpha val="24833"/>
                  </a:srgbClr>
                </a:gs>
                <a:gs pos="42857">
                  <a:srgbClr val="386FFF">
                    <a:alpha val="17075"/>
                  </a:srgbClr>
                </a:gs>
                <a:gs pos="57143">
                  <a:srgbClr val="386FFF">
                    <a:alpha val="9855"/>
                  </a:srgbClr>
                </a:gs>
                <a:gs pos="71429">
                  <a:srgbClr val="386FFF">
                    <a:alpha val="4740"/>
                  </a:srgbClr>
                </a:gs>
                <a:gs pos="85714">
                  <a:srgbClr val="386FFF">
                    <a:alpha val="1902"/>
                  </a:srgbClr>
                </a:gs>
                <a:gs pos="100000">
                  <a:srgbClr val="386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10300476">
              <a:off x="2278908" y="496456"/>
              <a:ext cx="241741" cy="230995"/>
            </a:xfrm>
            <a:prstGeom prst="ellipse">
              <a:avLst/>
            </a:prstGeom>
            <a:gradFill>
              <a:gsLst>
                <a:gs pos="0">
                  <a:srgbClr val="0000FF">
                    <a:alpha val="14522"/>
                  </a:srgbClr>
                </a:gs>
                <a:gs pos="14286">
                  <a:srgbClr val="0000FF">
                    <a:alpha val="13431"/>
                  </a:srgbClr>
                </a:gs>
                <a:gs pos="28571">
                  <a:srgbClr val="0000FF">
                    <a:alpha val="10594"/>
                  </a:srgbClr>
                </a:gs>
                <a:gs pos="42857">
                  <a:srgbClr val="0000FF">
                    <a:alpha val="7082"/>
                  </a:srgbClr>
                </a:gs>
                <a:gs pos="57143">
                  <a:srgbClr val="0000FF">
                    <a:alpha val="3988"/>
                  </a:srgbClr>
                </a:gs>
                <a:gs pos="71429">
                  <a:srgbClr val="0000FF">
                    <a:alpha val="1887"/>
                  </a:srgbClr>
                </a:gs>
                <a:gs pos="85714">
                  <a:srgbClr val="0000FF">
                    <a:alpha val="751"/>
                  </a:srgbClr>
                </a:gs>
                <a:gs pos="100000">
                  <a:srgbClr val="0000FF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3921549">
              <a:off x="1796653" y="2385476"/>
              <a:ext cx="370872" cy="240672"/>
            </a:xfrm>
            <a:prstGeom prst="ellipse">
              <a:avLst/>
            </a:prstGeom>
            <a:gradFill>
              <a:gsLst>
                <a:gs pos="0">
                  <a:srgbClr val="633A00">
                    <a:alpha val="25351"/>
                  </a:srgbClr>
                </a:gs>
                <a:gs pos="14286">
                  <a:srgbClr val="633A00">
                    <a:alpha val="23564"/>
                  </a:srgbClr>
                </a:gs>
                <a:gs pos="28571">
                  <a:srgbClr val="633A00">
                    <a:alpha val="18832"/>
                  </a:srgbClr>
                </a:gs>
                <a:gs pos="42857">
                  <a:srgbClr val="633A00">
                    <a:alpha val="12790"/>
                  </a:srgbClr>
                </a:gs>
                <a:gs pos="57143">
                  <a:srgbClr val="633A00">
                    <a:alpha val="7303"/>
                  </a:srgbClr>
                </a:gs>
                <a:gs pos="71429">
                  <a:srgbClr val="633A00">
                    <a:alpha val="3487"/>
                  </a:srgbClr>
                </a:gs>
                <a:gs pos="85714">
                  <a:srgbClr val="633A00">
                    <a:alpha val="1394"/>
                  </a:srgbClr>
                </a:gs>
                <a:gs pos="100000">
                  <a:srgbClr val="633A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10564246">
              <a:off x="2198216" y="2571178"/>
              <a:ext cx="323325" cy="259307"/>
            </a:xfrm>
            <a:prstGeom prst="ellipse">
              <a:avLst/>
            </a:prstGeom>
            <a:gradFill>
              <a:gsLst>
                <a:gs pos="0">
                  <a:srgbClr val="000000">
                    <a:alpha val="7209"/>
                  </a:srgbClr>
                </a:gs>
                <a:gs pos="14286">
                  <a:srgbClr val="000000">
                    <a:alpha val="6646"/>
                  </a:srgbClr>
                </a:gs>
                <a:gs pos="28571">
                  <a:srgbClr val="000000">
                    <a:alpha val="5200"/>
                  </a:srgbClr>
                </a:gs>
                <a:gs pos="42857">
                  <a:srgbClr val="000000">
                    <a:alpha val="3442"/>
                  </a:srgbClr>
                </a:gs>
                <a:gs pos="57143">
                  <a:srgbClr val="000000">
                    <a:alpha val="1922"/>
                  </a:srgbClr>
                </a:gs>
                <a:gs pos="71429">
                  <a:srgbClr val="000000">
                    <a:alpha val="904"/>
                  </a:srgbClr>
                </a:gs>
                <a:gs pos="85714">
                  <a:srgbClr val="000000">
                    <a:alpha val="359"/>
                  </a:srgbClr>
                </a:gs>
                <a:gs pos="100000">
                  <a:srgbClr val="0000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8927503">
              <a:off x="3330876" y="2309616"/>
              <a:ext cx="559107" cy="154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10492932">
              <a:off x="2366056" y="2831915"/>
              <a:ext cx="313036" cy="220009"/>
            </a:xfrm>
            <a:prstGeom prst="ellipse">
              <a:avLst/>
            </a:prstGeom>
            <a:gradFill>
              <a:gsLst>
                <a:gs pos="0">
                  <a:srgbClr val="00F800">
                    <a:alpha val="4306"/>
                  </a:srgbClr>
                </a:gs>
                <a:gs pos="14286">
                  <a:srgbClr val="00F800">
                    <a:alpha val="3965"/>
                  </a:srgbClr>
                </a:gs>
                <a:gs pos="28571">
                  <a:srgbClr val="00F800">
                    <a:alpha val="3092"/>
                  </a:srgbClr>
                </a:gs>
                <a:gs pos="42857">
                  <a:srgbClr val="00F800">
                    <a:alpha val="2039"/>
                  </a:srgbClr>
                </a:gs>
                <a:gs pos="57143">
                  <a:srgbClr val="00F800">
                    <a:alpha val="1135"/>
                  </a:srgbClr>
                </a:gs>
                <a:gs pos="71429">
                  <a:srgbClr val="00F800">
                    <a:alpha val="533"/>
                  </a:srgbClr>
                </a:gs>
                <a:gs pos="85714">
                  <a:srgbClr val="00F800">
                    <a:alpha val="211"/>
                  </a:srgbClr>
                </a:gs>
                <a:gs pos="100000">
                  <a:srgbClr val="00F8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-10359779">
              <a:off x="663608" y="2480333"/>
              <a:ext cx="451028" cy="75907"/>
            </a:xfrm>
            <a:prstGeom prst="ellipse">
              <a:avLst/>
            </a:prstGeom>
            <a:gradFill>
              <a:gsLst>
                <a:gs pos="0">
                  <a:srgbClr val="3A407B">
                    <a:alpha val="32968"/>
                  </a:srgbClr>
                </a:gs>
                <a:gs pos="14286">
                  <a:srgbClr val="3A407B">
                    <a:alpha val="30764"/>
                  </a:srgbClr>
                </a:gs>
                <a:gs pos="28571">
                  <a:srgbClr val="3A407B">
                    <a:alpha val="24833"/>
                  </a:srgbClr>
                </a:gs>
                <a:gs pos="42857">
                  <a:srgbClr val="3A407B">
                    <a:alpha val="17075"/>
                  </a:srgbClr>
                </a:gs>
                <a:gs pos="57143">
                  <a:srgbClr val="3A407B">
                    <a:alpha val="9855"/>
                  </a:srgbClr>
                </a:gs>
                <a:gs pos="71429">
                  <a:srgbClr val="3A407B">
                    <a:alpha val="4740"/>
                  </a:srgbClr>
                </a:gs>
                <a:gs pos="85714">
                  <a:srgbClr val="3A407B">
                    <a:alpha val="1902"/>
                  </a:srgbClr>
                </a:gs>
                <a:gs pos="100000">
                  <a:srgbClr val="3A407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9293544">
              <a:off x="1725022" y="2925361"/>
              <a:ext cx="497535" cy="368613"/>
            </a:xfrm>
            <a:prstGeom prst="ellipse">
              <a:avLst/>
            </a:prstGeom>
            <a:gradFill>
              <a:gsLst>
                <a:gs pos="0">
                  <a:srgbClr val="FFFF00">
                    <a:alpha val="6681"/>
                  </a:srgbClr>
                </a:gs>
                <a:gs pos="14286">
                  <a:srgbClr val="FFFF00">
                    <a:alpha val="6158"/>
                  </a:srgbClr>
                </a:gs>
                <a:gs pos="28571">
                  <a:srgbClr val="FFFF00">
                    <a:alpha val="4815"/>
                  </a:srgbClr>
                </a:gs>
                <a:gs pos="42857">
                  <a:srgbClr val="FFFF00">
                    <a:alpha val="3185"/>
                  </a:srgbClr>
                </a:gs>
                <a:gs pos="57143">
                  <a:srgbClr val="FFFF00">
                    <a:alpha val="1777"/>
                  </a:srgbClr>
                </a:gs>
                <a:gs pos="71429">
                  <a:srgbClr val="FFFF00">
                    <a:alpha val="836"/>
                  </a:srgbClr>
                </a:gs>
                <a:gs pos="85714">
                  <a:srgbClr val="FFFF00">
                    <a:alpha val="331"/>
                  </a:srgbClr>
                </a:gs>
                <a:gs pos="100000">
                  <a:srgbClr val="FFFF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-8733540">
              <a:off x="246192" y="1967521"/>
              <a:ext cx="357988" cy="294441"/>
            </a:xfrm>
            <a:prstGeom prst="ellipse">
              <a:avLst/>
            </a:prstGeom>
            <a:gradFill>
              <a:gsLst>
                <a:gs pos="0">
                  <a:srgbClr val="660000">
                    <a:alpha val="6862"/>
                  </a:srgbClr>
                </a:gs>
                <a:gs pos="14286">
                  <a:srgbClr val="660000">
                    <a:alpha val="6325"/>
                  </a:srgbClr>
                </a:gs>
                <a:gs pos="28571">
                  <a:srgbClr val="660000">
                    <a:alpha val="4947"/>
                  </a:srgbClr>
                </a:gs>
                <a:gs pos="42857">
                  <a:srgbClr val="660000">
                    <a:alpha val="3273"/>
                  </a:srgbClr>
                </a:gs>
                <a:gs pos="57143">
                  <a:srgbClr val="660000">
                    <a:alpha val="1827"/>
                  </a:srgbClr>
                </a:gs>
                <a:gs pos="71429">
                  <a:srgbClr val="660000">
                    <a:alpha val="859"/>
                  </a:srgbClr>
                </a:gs>
                <a:gs pos="85714">
                  <a:srgbClr val="660000">
                    <a:alpha val="341"/>
                  </a:srgbClr>
                </a:gs>
                <a:gs pos="100000">
                  <a:srgbClr val="66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3095822">
              <a:off x="675754" y="3551144"/>
              <a:ext cx="373920" cy="74577"/>
            </a:xfrm>
            <a:prstGeom prst="ellipse">
              <a:avLst/>
            </a:prstGeom>
            <a:gradFill>
              <a:gsLst>
                <a:gs pos="0">
                  <a:srgbClr val="5D3500">
                    <a:alpha val="18978"/>
                  </a:srgbClr>
                </a:gs>
                <a:gs pos="14286">
                  <a:srgbClr val="5D3500">
                    <a:alpha val="17587"/>
                  </a:srgbClr>
                </a:gs>
                <a:gs pos="28571">
                  <a:srgbClr val="5D3500">
                    <a:alpha val="13945"/>
                  </a:srgbClr>
                </a:gs>
                <a:gs pos="42857">
                  <a:srgbClr val="5D3500">
                    <a:alpha val="9381"/>
                  </a:srgbClr>
                </a:gs>
                <a:gs pos="57143">
                  <a:srgbClr val="5D3500">
                    <a:alpha val="5312"/>
                  </a:srgbClr>
                </a:gs>
                <a:gs pos="71429">
                  <a:srgbClr val="5D3500">
                    <a:alpha val="2523"/>
                  </a:srgbClr>
                </a:gs>
                <a:gs pos="85714">
                  <a:srgbClr val="5D3500">
                    <a:alpha val="1005"/>
                  </a:srgbClr>
                </a:gs>
                <a:gs pos="100000">
                  <a:srgbClr val="5D35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-9502574">
              <a:off x="1022967" y="359913"/>
              <a:ext cx="334066" cy="256614"/>
            </a:xfrm>
            <a:prstGeom prst="ellipse">
              <a:avLst/>
            </a:prstGeom>
            <a:gradFill>
              <a:gsLst>
                <a:gs pos="0">
                  <a:srgbClr val="FFFF00">
                    <a:alpha val="3587"/>
                  </a:srgbClr>
                </a:gs>
                <a:gs pos="14286">
                  <a:srgbClr val="FFFF00">
                    <a:alpha val="3302"/>
                  </a:srgbClr>
                </a:gs>
                <a:gs pos="28571">
                  <a:srgbClr val="FFFF00">
                    <a:alpha val="2573"/>
                  </a:srgbClr>
                </a:gs>
                <a:gs pos="42857">
                  <a:srgbClr val="FFFF00">
                    <a:alpha val="1695"/>
                  </a:srgbClr>
                </a:gs>
                <a:gs pos="57143">
                  <a:srgbClr val="FFFF00">
                    <a:alpha val="943"/>
                  </a:srgbClr>
                </a:gs>
                <a:gs pos="71429">
                  <a:srgbClr val="FFFF00">
                    <a:alpha val="443"/>
                  </a:srgbClr>
                </a:gs>
                <a:gs pos="85714">
                  <a:srgbClr val="FFFF00">
                    <a:alpha val="175"/>
                  </a:srgbClr>
                </a:gs>
                <a:gs pos="100000">
                  <a:srgbClr val="FFFF00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10336112">
              <a:off x="299199" y="3509487"/>
              <a:ext cx="297174" cy="250312"/>
            </a:xfrm>
            <a:prstGeom prst="ellipse">
              <a:avLst/>
            </a:prstGeom>
            <a:gradFill>
              <a:gsLst>
                <a:gs pos="0">
                  <a:srgbClr val="FFEE00">
                    <a:alpha val="4145"/>
                  </a:srgbClr>
                </a:gs>
                <a:gs pos="14286">
                  <a:srgbClr val="FFEE00">
                    <a:alpha val="3817"/>
                  </a:srgbClr>
                </a:gs>
                <a:gs pos="28571">
                  <a:srgbClr val="FFEE00">
                    <a:alpha val="2976"/>
                  </a:srgbClr>
                </a:gs>
                <a:gs pos="42857">
                  <a:srgbClr val="FFEE00">
                    <a:alpha val="1962"/>
                  </a:srgbClr>
                </a:gs>
                <a:gs pos="57143">
                  <a:srgbClr val="FFEE00">
                    <a:alpha val="1092"/>
                  </a:srgbClr>
                </a:gs>
                <a:gs pos="71429">
                  <a:srgbClr val="FFEE00">
                    <a:alpha val="513"/>
                  </a:srgbClr>
                </a:gs>
                <a:gs pos="85714">
                  <a:srgbClr val="FFEE00">
                    <a:alpha val="203"/>
                  </a:srgbClr>
                </a:gs>
                <a:gs pos="100000">
                  <a:srgbClr val="FFEE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7165875">
              <a:off x="1692959" y="1738292"/>
              <a:ext cx="282085" cy="117716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6086246">
              <a:off x="1180469" y="2059610"/>
              <a:ext cx="230455" cy="384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10516437">
              <a:off x="2228084" y="3517567"/>
              <a:ext cx="247291" cy="190868"/>
            </a:xfrm>
            <a:prstGeom prst="ellipse">
              <a:avLst/>
            </a:prstGeom>
            <a:gradFill>
              <a:gsLst>
                <a:gs pos="0">
                  <a:srgbClr val="FFF2FF">
                    <a:alpha val="26759"/>
                  </a:srgbClr>
                </a:gs>
                <a:gs pos="14286">
                  <a:srgbClr val="FFF2FF">
                    <a:alpha val="24890"/>
                  </a:srgbClr>
                </a:gs>
                <a:gs pos="28571">
                  <a:srgbClr val="FFF2FF">
                    <a:alpha val="19927"/>
                  </a:srgbClr>
                </a:gs>
                <a:gs pos="42857">
                  <a:srgbClr val="FFF2FF">
                    <a:alpha val="13564"/>
                  </a:srgbClr>
                </a:gs>
                <a:gs pos="57143">
                  <a:srgbClr val="FFF2FF">
                    <a:alpha val="7760"/>
                  </a:srgbClr>
                </a:gs>
                <a:gs pos="71429">
                  <a:srgbClr val="FFF2FF">
                    <a:alpha val="3710"/>
                  </a:srgbClr>
                </a:gs>
                <a:gs pos="85714">
                  <a:srgbClr val="FFF2FF">
                    <a:alpha val="1484"/>
                  </a:srgbClr>
                </a:gs>
                <a:gs pos="100000">
                  <a:srgbClr val="FFF2FF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8823532">
              <a:off x="1548190" y="1617367"/>
              <a:ext cx="583676" cy="1080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6116807">
              <a:off x="3106928" y="2448634"/>
              <a:ext cx="467919" cy="70141"/>
            </a:xfrm>
            <a:prstGeom prst="ellipse">
              <a:avLst/>
            </a:prstGeom>
            <a:gradFill>
              <a:gsLst>
                <a:gs pos="0">
                  <a:srgbClr val="F9FFED">
                    <a:alpha val="32968"/>
                  </a:srgbClr>
                </a:gs>
                <a:gs pos="14286">
                  <a:srgbClr val="F9FFED">
                    <a:alpha val="30764"/>
                  </a:srgbClr>
                </a:gs>
                <a:gs pos="28571">
                  <a:srgbClr val="F9FFED">
                    <a:alpha val="24833"/>
                  </a:srgbClr>
                </a:gs>
                <a:gs pos="42857">
                  <a:srgbClr val="F9FFED">
                    <a:alpha val="17075"/>
                  </a:srgbClr>
                </a:gs>
                <a:gs pos="57143">
                  <a:srgbClr val="F9FFED">
                    <a:alpha val="9855"/>
                  </a:srgbClr>
                </a:gs>
                <a:gs pos="71429">
                  <a:srgbClr val="F9FFED">
                    <a:alpha val="4740"/>
                  </a:srgbClr>
                </a:gs>
                <a:gs pos="85714">
                  <a:srgbClr val="F9FFED">
                    <a:alpha val="1902"/>
                  </a:srgbClr>
                </a:gs>
                <a:gs pos="100000">
                  <a:srgbClr val="F9FF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-8487984">
              <a:off x="2000048" y="1873940"/>
              <a:ext cx="392415" cy="148559"/>
            </a:xfrm>
            <a:prstGeom prst="ellipse">
              <a:avLst/>
            </a:prstGeom>
            <a:gradFill>
              <a:gsLst>
                <a:gs pos="0">
                  <a:srgbClr val="DCFFF7">
                    <a:alpha val="20885"/>
                  </a:srgbClr>
                </a:gs>
                <a:gs pos="14286">
                  <a:srgbClr val="DCFFF7">
                    <a:alpha val="19371"/>
                  </a:srgbClr>
                </a:gs>
                <a:gs pos="28571">
                  <a:srgbClr val="DCFFF7">
                    <a:alpha val="15395"/>
                  </a:srgbClr>
                </a:gs>
                <a:gs pos="42857">
                  <a:srgbClr val="DCFFF7">
                    <a:alpha val="10386"/>
                  </a:srgbClr>
                </a:gs>
                <a:gs pos="57143">
                  <a:srgbClr val="DCFFF7">
                    <a:alpha val="5895"/>
                  </a:srgbClr>
                </a:gs>
                <a:gs pos="71429">
                  <a:srgbClr val="DCFFF7">
                    <a:alpha val="2804"/>
                  </a:srgbClr>
                </a:gs>
                <a:gs pos="85714">
                  <a:srgbClr val="DCFFF7">
                    <a:alpha val="1118"/>
                  </a:srgbClr>
                </a:gs>
                <a:gs pos="100000">
                  <a:srgbClr val="DCFFF7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9663959">
              <a:off x="520527" y="2883626"/>
              <a:ext cx="256295" cy="236219"/>
            </a:xfrm>
            <a:prstGeom prst="ellipse">
              <a:avLst/>
            </a:prstGeom>
            <a:gradFill>
              <a:gsLst>
                <a:gs pos="0">
                  <a:srgbClr val="FFAF00">
                    <a:alpha val="13399"/>
                  </a:srgbClr>
                </a:gs>
                <a:gs pos="14286">
                  <a:srgbClr val="FFAF00">
                    <a:alpha val="12385"/>
                  </a:srgbClr>
                </a:gs>
                <a:gs pos="28571">
                  <a:srgbClr val="FFAF00">
                    <a:alpha val="9757"/>
                  </a:srgbClr>
                </a:gs>
                <a:gs pos="42857">
                  <a:srgbClr val="FFAF00">
                    <a:alpha val="6512"/>
                  </a:srgbClr>
                </a:gs>
                <a:gs pos="57143">
                  <a:srgbClr val="FFAF00">
                    <a:alpha val="3662"/>
                  </a:srgbClr>
                </a:gs>
                <a:gs pos="71429">
                  <a:srgbClr val="FFAF00">
                    <a:alpha val="1731"/>
                  </a:srgbClr>
                </a:gs>
                <a:gs pos="85714">
                  <a:srgbClr val="FFAF00">
                    <a:alpha val="688"/>
                  </a:srgbClr>
                </a:gs>
                <a:gs pos="100000">
                  <a:srgbClr val="FFAF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7509789">
              <a:off x="3118829" y="1010826"/>
              <a:ext cx="319817" cy="76692"/>
            </a:xfrm>
            <a:prstGeom prst="ellipse">
              <a:avLst/>
            </a:prstGeom>
            <a:gradFill>
              <a:gsLst>
                <a:gs pos="0">
                  <a:srgbClr val="FFFFFF">
                    <a:alpha val="30076"/>
                  </a:srgbClr>
                </a:gs>
                <a:gs pos="14286">
                  <a:srgbClr val="FFFFFF">
                    <a:alpha val="28023"/>
                  </a:srgbClr>
                </a:gs>
                <a:gs pos="28571">
                  <a:srgbClr val="FFFFFF">
                    <a:alpha val="22533"/>
                  </a:srgbClr>
                </a:gs>
                <a:gs pos="42857">
                  <a:srgbClr val="FFFFFF">
                    <a:alpha val="15420"/>
                  </a:srgbClr>
                </a:gs>
                <a:gs pos="57143">
                  <a:srgbClr val="FFFFFF">
                    <a:alpha val="8862"/>
                  </a:srgbClr>
                </a:gs>
                <a:gs pos="71429">
                  <a:srgbClr val="FFFFFF">
                    <a:alpha val="4251"/>
                  </a:srgbClr>
                </a:gs>
                <a:gs pos="85714">
                  <a:srgbClr val="FFFFFF">
                    <a:alpha val="1703"/>
                  </a:srgbClr>
                </a:gs>
                <a:gs pos="100000">
                  <a:srgbClr val="FFFFFF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6026087">
              <a:off x="2180529" y="1431988"/>
              <a:ext cx="646553" cy="171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3911140">
              <a:off x="1354140" y="2365943"/>
              <a:ext cx="234341" cy="75155"/>
            </a:xfrm>
            <a:prstGeom prst="ellipse">
              <a:avLst/>
            </a:prstGeom>
            <a:gradFill>
              <a:gsLst>
                <a:gs pos="0">
                  <a:srgbClr val="00003A">
                    <a:alpha val="32968"/>
                  </a:srgbClr>
                </a:gs>
                <a:gs pos="14286">
                  <a:srgbClr val="00003A">
                    <a:alpha val="30764"/>
                  </a:srgbClr>
                </a:gs>
                <a:gs pos="28571">
                  <a:srgbClr val="00003A">
                    <a:alpha val="24833"/>
                  </a:srgbClr>
                </a:gs>
                <a:gs pos="42857">
                  <a:srgbClr val="00003A">
                    <a:alpha val="17075"/>
                  </a:srgbClr>
                </a:gs>
                <a:gs pos="57143">
                  <a:srgbClr val="00003A">
                    <a:alpha val="9855"/>
                  </a:srgbClr>
                </a:gs>
                <a:gs pos="71429">
                  <a:srgbClr val="00003A">
                    <a:alpha val="4740"/>
                  </a:srgbClr>
                </a:gs>
                <a:gs pos="85714">
                  <a:srgbClr val="00003A">
                    <a:alpha val="1902"/>
                  </a:srgbClr>
                </a:gs>
                <a:gs pos="100000">
                  <a:srgbClr val="00003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3823428">
              <a:off x="2895677" y="154181"/>
              <a:ext cx="357007" cy="206896"/>
            </a:xfrm>
            <a:prstGeom prst="ellipse">
              <a:avLst/>
            </a:prstGeom>
            <a:gradFill>
              <a:gsLst>
                <a:gs pos="0">
                  <a:srgbClr val="923A00">
                    <a:alpha val="24381"/>
                  </a:srgbClr>
                </a:gs>
                <a:gs pos="14286">
                  <a:srgbClr val="923A00">
                    <a:alpha val="22652"/>
                  </a:srgbClr>
                </a:gs>
                <a:gs pos="28571">
                  <a:srgbClr val="923A00">
                    <a:alpha val="18081"/>
                  </a:srgbClr>
                </a:gs>
                <a:gs pos="42857">
                  <a:srgbClr val="923A00">
                    <a:alpha val="12262"/>
                  </a:srgbClr>
                </a:gs>
                <a:gs pos="57143">
                  <a:srgbClr val="923A00">
                    <a:alpha val="6992"/>
                  </a:srgbClr>
                </a:gs>
                <a:gs pos="71429">
                  <a:srgbClr val="923A00">
                    <a:alpha val="3336"/>
                  </a:srgbClr>
                </a:gs>
                <a:gs pos="85714">
                  <a:srgbClr val="923A00">
                    <a:alpha val="1333"/>
                  </a:srgbClr>
                </a:gs>
                <a:gs pos="100000">
                  <a:srgbClr val="923A00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7625622">
              <a:off x="592345" y="-147698"/>
              <a:ext cx="398878" cy="295551"/>
            </a:xfrm>
            <a:prstGeom prst="ellipse">
              <a:avLst/>
            </a:prstGeom>
            <a:gradFill>
              <a:gsLst>
                <a:gs pos="0">
                  <a:srgbClr val="FFFF00">
                    <a:alpha val="7819"/>
                  </a:srgbClr>
                </a:gs>
                <a:gs pos="14286">
                  <a:srgbClr val="FFFF00">
                    <a:alpha val="7210"/>
                  </a:srgbClr>
                </a:gs>
                <a:gs pos="28571">
                  <a:srgbClr val="FFFF00">
                    <a:alpha val="5645"/>
                  </a:srgbClr>
                </a:gs>
                <a:gs pos="42857">
                  <a:srgbClr val="FFFF00">
                    <a:alpha val="3739"/>
                  </a:srgbClr>
                </a:gs>
                <a:gs pos="57143">
                  <a:srgbClr val="FFFF00">
                    <a:alpha val="2090"/>
                  </a:srgbClr>
                </a:gs>
                <a:gs pos="71429">
                  <a:srgbClr val="FFFF00">
                    <a:alpha val="984"/>
                  </a:srgbClr>
                </a:gs>
                <a:gs pos="85714">
                  <a:srgbClr val="FFFF00">
                    <a:alpha val="390"/>
                  </a:srgbClr>
                </a:gs>
                <a:gs pos="100000">
                  <a:srgbClr val="FFFF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9378429">
              <a:off x="954832" y="2788948"/>
              <a:ext cx="389882" cy="695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2814571">
              <a:off x="2190452" y="186601"/>
              <a:ext cx="155819" cy="132067"/>
            </a:xfrm>
            <a:prstGeom prst="ellipse">
              <a:avLst/>
            </a:prstGeom>
            <a:gradFill>
              <a:gsLst>
                <a:gs pos="0">
                  <a:srgbClr val="DAFFFF">
                    <a:alpha val="32968"/>
                  </a:srgbClr>
                </a:gs>
                <a:gs pos="14286">
                  <a:srgbClr val="DAFFFF">
                    <a:alpha val="30764"/>
                  </a:srgbClr>
                </a:gs>
                <a:gs pos="28571">
                  <a:srgbClr val="DAFFFF">
                    <a:alpha val="24833"/>
                  </a:srgbClr>
                </a:gs>
                <a:gs pos="42857">
                  <a:srgbClr val="DAFFFF">
                    <a:alpha val="17075"/>
                  </a:srgbClr>
                </a:gs>
                <a:gs pos="57143">
                  <a:srgbClr val="DAFFFF">
                    <a:alpha val="9855"/>
                  </a:srgbClr>
                </a:gs>
                <a:gs pos="71429">
                  <a:srgbClr val="DAFFFF">
                    <a:alpha val="4740"/>
                  </a:srgbClr>
                </a:gs>
                <a:gs pos="85714">
                  <a:srgbClr val="DAFFFF">
                    <a:alpha val="1902"/>
                  </a:srgbClr>
                </a:gs>
                <a:gs pos="100000">
                  <a:srgbClr val="D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3931987">
              <a:off x="-115455" y="1664306"/>
              <a:ext cx="323657" cy="46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3166099">
              <a:off x="937629" y="1737194"/>
              <a:ext cx="325404" cy="118668"/>
            </a:xfrm>
            <a:prstGeom prst="ellipse">
              <a:avLst/>
            </a:prstGeom>
            <a:gradFill>
              <a:gsLst>
                <a:gs pos="0">
                  <a:srgbClr val="0000FF">
                    <a:alpha val="20070"/>
                  </a:srgbClr>
                </a:gs>
                <a:gs pos="14286">
                  <a:srgbClr val="0000FF">
                    <a:alpha val="18608"/>
                  </a:srgbClr>
                </a:gs>
                <a:gs pos="28571">
                  <a:srgbClr val="0000FF">
                    <a:alpha val="14774"/>
                  </a:srgbClr>
                </a:gs>
                <a:gs pos="42857">
                  <a:srgbClr val="0000FF">
                    <a:alpha val="9955"/>
                  </a:srgbClr>
                </a:gs>
                <a:gs pos="57143">
                  <a:srgbClr val="0000FF">
                    <a:alpha val="5645"/>
                  </a:srgbClr>
                </a:gs>
                <a:gs pos="71429">
                  <a:srgbClr val="0000FF">
                    <a:alpha val="2683"/>
                  </a:srgbClr>
                </a:gs>
                <a:gs pos="85714">
                  <a:srgbClr val="0000FF">
                    <a:alpha val="1070"/>
                  </a:srgbClr>
                </a:gs>
                <a:gs pos="100000">
                  <a:srgbClr val="0000F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4845747">
              <a:off x="741754" y="2083657"/>
              <a:ext cx="350999" cy="253490"/>
            </a:xfrm>
            <a:prstGeom prst="ellipse">
              <a:avLst/>
            </a:prstGeom>
            <a:gradFill>
              <a:gsLst>
                <a:gs pos="0">
                  <a:srgbClr val="FFFF00">
                    <a:alpha val="3627"/>
                  </a:srgbClr>
                </a:gs>
                <a:gs pos="14286">
                  <a:srgbClr val="FFFF00">
                    <a:alpha val="3339"/>
                  </a:srgbClr>
                </a:gs>
                <a:gs pos="28571">
                  <a:srgbClr val="FFFF00">
                    <a:alpha val="2602"/>
                  </a:srgbClr>
                </a:gs>
                <a:gs pos="42857">
                  <a:srgbClr val="FFFF00">
                    <a:alpha val="1715"/>
                  </a:srgbClr>
                </a:gs>
                <a:gs pos="57143">
                  <a:srgbClr val="FFFF00">
                    <a:alpha val="954"/>
                  </a:srgbClr>
                </a:gs>
                <a:gs pos="71429">
                  <a:srgbClr val="FFFF00">
                    <a:alpha val="448"/>
                  </a:srgbClr>
                </a:gs>
                <a:gs pos="85714">
                  <a:srgbClr val="FFFF00">
                    <a:alpha val="177"/>
                  </a:srgbClr>
                </a:gs>
                <a:gs pos="100000">
                  <a:srgbClr val="FFFF00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-8537633">
              <a:off x="582749" y="1635486"/>
              <a:ext cx="466831" cy="73346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-9234473">
              <a:off x="242563" y="1639762"/>
              <a:ext cx="324990" cy="133482"/>
            </a:xfrm>
            <a:prstGeom prst="ellipse">
              <a:avLst/>
            </a:prstGeom>
            <a:gradFill>
              <a:gsLst>
                <a:gs pos="0">
                  <a:srgbClr val="000000">
                    <a:alpha val="32023"/>
                  </a:srgbClr>
                </a:gs>
                <a:gs pos="14286">
                  <a:srgbClr val="000000">
                    <a:alpha val="29867"/>
                  </a:srgbClr>
                </a:gs>
                <a:gs pos="28571">
                  <a:srgbClr val="000000">
                    <a:alpha val="24078"/>
                  </a:srgbClr>
                </a:gs>
                <a:gs pos="42857">
                  <a:srgbClr val="000000">
                    <a:alpha val="16530"/>
                  </a:srgbClr>
                </a:gs>
                <a:gs pos="57143">
                  <a:srgbClr val="000000">
                    <a:alpha val="9527"/>
                  </a:srgbClr>
                </a:gs>
                <a:gs pos="71429">
                  <a:srgbClr val="000000">
                    <a:alpha val="4578"/>
                  </a:srgbClr>
                </a:gs>
                <a:gs pos="85714">
                  <a:srgbClr val="000000">
                    <a:alpha val="1836"/>
                  </a:srgbClr>
                </a:gs>
                <a:gs pos="100000">
                  <a:srgbClr val="00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10124459">
              <a:off x="2550260" y="427891"/>
              <a:ext cx="471916" cy="561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9507145">
              <a:off x="2603016" y="91848"/>
              <a:ext cx="231189" cy="200943"/>
            </a:xfrm>
            <a:prstGeom prst="ellipse">
              <a:avLst/>
            </a:prstGeom>
            <a:gradFill>
              <a:gsLst>
                <a:gs pos="0">
                  <a:srgbClr val="0000FF">
                    <a:alpha val="12168"/>
                  </a:srgbClr>
                </a:gs>
                <a:gs pos="14286">
                  <a:srgbClr val="0000FF">
                    <a:alpha val="11241"/>
                  </a:srgbClr>
                </a:gs>
                <a:gs pos="28571">
                  <a:srgbClr val="0000FF">
                    <a:alpha val="8843"/>
                  </a:srgbClr>
                </a:gs>
                <a:gs pos="42857">
                  <a:srgbClr val="0000FF">
                    <a:alpha val="5892"/>
                  </a:srgbClr>
                </a:gs>
                <a:gs pos="57143">
                  <a:srgbClr val="0000FF">
                    <a:alpha val="3309"/>
                  </a:srgbClr>
                </a:gs>
                <a:gs pos="71429">
                  <a:srgbClr val="0000FF">
                    <a:alpha val="1563"/>
                  </a:srgbClr>
                </a:gs>
                <a:gs pos="85714">
                  <a:srgbClr val="0000FF">
                    <a:alpha val="621"/>
                  </a:srgbClr>
                </a:gs>
                <a:gs pos="100000">
                  <a:srgbClr val="0000FF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3576938">
              <a:off x="1771386" y="1234561"/>
              <a:ext cx="447724" cy="55615"/>
            </a:xfrm>
            <a:prstGeom prst="ellipse">
              <a:avLst/>
            </a:prstGeom>
            <a:gradFill>
              <a:gsLst>
                <a:gs pos="0">
                  <a:srgbClr val="DAFFFF">
                    <a:alpha val="32968"/>
                  </a:srgbClr>
                </a:gs>
                <a:gs pos="14286">
                  <a:srgbClr val="DAFFFF">
                    <a:alpha val="30764"/>
                  </a:srgbClr>
                </a:gs>
                <a:gs pos="28571">
                  <a:srgbClr val="DAFFFF">
                    <a:alpha val="24833"/>
                  </a:srgbClr>
                </a:gs>
                <a:gs pos="42857">
                  <a:srgbClr val="DAFFFF">
                    <a:alpha val="17075"/>
                  </a:srgbClr>
                </a:gs>
                <a:gs pos="57143">
                  <a:srgbClr val="DAFFFF">
                    <a:alpha val="9855"/>
                  </a:srgbClr>
                </a:gs>
                <a:gs pos="71429">
                  <a:srgbClr val="DAFFFF">
                    <a:alpha val="4740"/>
                  </a:srgbClr>
                </a:gs>
                <a:gs pos="85714">
                  <a:srgbClr val="DAFFFF">
                    <a:alpha val="1902"/>
                  </a:srgbClr>
                </a:gs>
                <a:gs pos="100000">
                  <a:srgbClr val="D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10545353">
              <a:off x="2497797" y="1026651"/>
              <a:ext cx="276019" cy="58960"/>
            </a:xfrm>
            <a:prstGeom prst="ellipse">
              <a:avLst/>
            </a:prstGeom>
            <a:gradFill>
              <a:gsLst>
                <a:gs pos="0">
                  <a:srgbClr val="FFFF00">
                    <a:alpha val="13869"/>
                  </a:srgbClr>
                </a:gs>
                <a:gs pos="14286">
                  <a:srgbClr val="FFFF00">
                    <a:alpha val="12822"/>
                  </a:srgbClr>
                </a:gs>
                <a:gs pos="28571">
                  <a:srgbClr val="FFFF00">
                    <a:alpha val="10107"/>
                  </a:srgbClr>
                </a:gs>
                <a:gs pos="42857">
                  <a:srgbClr val="FFFF00">
                    <a:alpha val="6750"/>
                  </a:srgbClr>
                </a:gs>
                <a:gs pos="57143">
                  <a:srgbClr val="FFFF00">
                    <a:alpha val="3798"/>
                  </a:srgbClr>
                </a:gs>
                <a:gs pos="71429">
                  <a:srgbClr val="FFFF00">
                    <a:alpha val="1796"/>
                  </a:srgbClr>
                </a:gs>
                <a:gs pos="85714">
                  <a:srgbClr val="FFFF00">
                    <a:alpha val="714"/>
                  </a:srgbClr>
                </a:gs>
                <a:gs pos="100000">
                  <a:srgbClr val="FFFF0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8203837">
              <a:off x="3296743" y="603444"/>
              <a:ext cx="498538" cy="79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5480754">
              <a:off x="1598095" y="3456274"/>
              <a:ext cx="344010" cy="80091"/>
            </a:xfrm>
            <a:prstGeom prst="ellipse">
              <a:avLst/>
            </a:prstGeom>
            <a:gradFill>
              <a:gsLst>
                <a:gs pos="0">
                  <a:srgbClr val="E6FFF5">
                    <a:alpha val="32968"/>
                  </a:srgbClr>
                </a:gs>
                <a:gs pos="14286">
                  <a:srgbClr val="E6FFF5">
                    <a:alpha val="30764"/>
                  </a:srgbClr>
                </a:gs>
                <a:gs pos="28571">
                  <a:srgbClr val="E6FFF5">
                    <a:alpha val="24833"/>
                  </a:srgbClr>
                </a:gs>
                <a:gs pos="42857">
                  <a:srgbClr val="E6FFF5">
                    <a:alpha val="17075"/>
                  </a:srgbClr>
                </a:gs>
                <a:gs pos="57143">
                  <a:srgbClr val="E6FFF5">
                    <a:alpha val="9855"/>
                  </a:srgbClr>
                </a:gs>
                <a:gs pos="71429">
                  <a:srgbClr val="E6FFF5">
                    <a:alpha val="4740"/>
                  </a:srgbClr>
                </a:gs>
                <a:gs pos="85714">
                  <a:srgbClr val="E6FFF5">
                    <a:alpha val="1902"/>
                  </a:srgbClr>
                </a:gs>
                <a:gs pos="100000">
                  <a:srgbClr val="E6FF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-10462276">
              <a:off x="1872040" y="1460864"/>
              <a:ext cx="388719" cy="223657"/>
            </a:xfrm>
            <a:prstGeom prst="ellipse">
              <a:avLst/>
            </a:prstGeom>
            <a:gradFill>
              <a:gsLst>
                <a:gs pos="0">
                  <a:srgbClr val="F0FFEC">
                    <a:alpha val="27304"/>
                  </a:srgbClr>
                </a:gs>
                <a:gs pos="14286">
                  <a:srgbClr val="F0FFEC">
                    <a:alpha val="25405"/>
                  </a:srgbClr>
                </a:gs>
                <a:gs pos="28571">
                  <a:srgbClr val="F0FFEC">
                    <a:alpha val="20354"/>
                  </a:srgbClr>
                </a:gs>
                <a:gs pos="42857">
                  <a:srgbClr val="F0FFEC">
                    <a:alpha val="13866"/>
                  </a:srgbClr>
                </a:gs>
                <a:gs pos="57143">
                  <a:srgbClr val="F0FFEC">
                    <a:alpha val="7938"/>
                  </a:srgbClr>
                </a:gs>
                <a:gs pos="71429">
                  <a:srgbClr val="F0FFEC">
                    <a:alpha val="3798"/>
                  </a:srgbClr>
                </a:gs>
                <a:gs pos="85714">
                  <a:srgbClr val="F0FFEC">
                    <a:alpha val="1519"/>
                  </a:srgbClr>
                </a:gs>
                <a:gs pos="100000">
                  <a:srgbClr val="F0FFEC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8444788">
              <a:off x="314664" y="3526431"/>
              <a:ext cx="358818" cy="241799"/>
            </a:xfrm>
            <a:prstGeom prst="ellipse">
              <a:avLst/>
            </a:prstGeom>
            <a:gradFill>
              <a:gsLst>
                <a:gs pos="0">
                  <a:srgbClr val="FF0000">
                    <a:alpha val="10246"/>
                  </a:srgbClr>
                </a:gs>
                <a:gs pos="14286">
                  <a:srgbClr val="FF0000">
                    <a:alpha val="9458"/>
                  </a:srgbClr>
                </a:gs>
                <a:gs pos="28571">
                  <a:srgbClr val="FF0000">
                    <a:alpha val="7424"/>
                  </a:srgbClr>
                </a:gs>
                <a:gs pos="42857">
                  <a:srgbClr val="FF0000">
                    <a:alpha val="4934"/>
                  </a:srgbClr>
                </a:gs>
                <a:gs pos="57143">
                  <a:srgbClr val="FF0000">
                    <a:alpha val="2765"/>
                  </a:srgbClr>
                </a:gs>
                <a:gs pos="71429">
                  <a:srgbClr val="FF0000">
                    <a:alpha val="1304"/>
                  </a:srgbClr>
                </a:gs>
                <a:gs pos="85714">
                  <a:srgbClr val="FF0000">
                    <a:alpha val="518"/>
                  </a:srgbClr>
                </a:gs>
                <a:gs pos="100000">
                  <a:srgbClr val="FF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4144327">
              <a:off x="1995801" y="106762"/>
              <a:ext cx="257307" cy="909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3740391">
              <a:off x="591063" y="2209551"/>
              <a:ext cx="346388" cy="228801"/>
            </a:xfrm>
            <a:prstGeom prst="ellipse">
              <a:avLst/>
            </a:prstGeom>
            <a:gradFill>
              <a:gsLst>
                <a:gs pos="0">
                  <a:srgbClr val="8E3900">
                    <a:alpha val="19349"/>
                  </a:srgbClr>
                </a:gs>
                <a:gs pos="14286">
                  <a:srgbClr val="8E3900">
                    <a:alpha val="17934"/>
                  </a:srgbClr>
                </a:gs>
                <a:gs pos="28571">
                  <a:srgbClr val="8E3900">
                    <a:alpha val="14227"/>
                  </a:srgbClr>
                </a:gs>
                <a:gs pos="42857">
                  <a:srgbClr val="8E3900">
                    <a:alpha val="9576"/>
                  </a:srgbClr>
                </a:gs>
                <a:gs pos="57143">
                  <a:srgbClr val="8E3900">
                    <a:alpha val="5425"/>
                  </a:srgbClr>
                </a:gs>
                <a:gs pos="71429">
                  <a:srgbClr val="8E3900">
                    <a:alpha val="2577"/>
                  </a:srgbClr>
                </a:gs>
                <a:gs pos="85714">
                  <a:srgbClr val="8E3900">
                    <a:alpha val="1027"/>
                  </a:srgbClr>
                </a:gs>
                <a:gs pos="100000">
                  <a:srgbClr val="8E39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6949801">
              <a:off x="-187044" y="1357854"/>
              <a:ext cx="374088" cy="60676"/>
            </a:xfrm>
            <a:prstGeom prst="ellipse">
              <a:avLst/>
            </a:prstGeom>
            <a:gradFill>
              <a:gsLst>
                <a:gs pos="0">
                  <a:srgbClr val="340000">
                    <a:alpha val="32968"/>
                  </a:srgbClr>
                </a:gs>
                <a:gs pos="14286">
                  <a:srgbClr val="340000">
                    <a:alpha val="30764"/>
                  </a:srgbClr>
                </a:gs>
                <a:gs pos="28571">
                  <a:srgbClr val="340000">
                    <a:alpha val="24833"/>
                  </a:srgbClr>
                </a:gs>
                <a:gs pos="42857">
                  <a:srgbClr val="340000">
                    <a:alpha val="17075"/>
                  </a:srgbClr>
                </a:gs>
                <a:gs pos="57143">
                  <a:srgbClr val="340000">
                    <a:alpha val="9855"/>
                  </a:srgbClr>
                </a:gs>
                <a:gs pos="71429">
                  <a:srgbClr val="340000">
                    <a:alpha val="4740"/>
                  </a:srgbClr>
                </a:gs>
                <a:gs pos="85714">
                  <a:srgbClr val="340000">
                    <a:alpha val="1902"/>
                  </a:srgbClr>
                </a:gs>
                <a:gs pos="100000">
                  <a:srgbClr val="3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9599864">
              <a:off x="3368989" y="2585536"/>
              <a:ext cx="389221" cy="280477"/>
            </a:xfrm>
            <a:prstGeom prst="ellipse">
              <a:avLst/>
            </a:prstGeom>
            <a:gradFill>
              <a:gsLst>
                <a:gs pos="0">
                  <a:srgbClr val="F0FFFF">
                    <a:alpha val="12701"/>
                  </a:srgbClr>
                </a:gs>
                <a:gs pos="14286">
                  <a:srgbClr val="F0FFFF">
                    <a:alpha val="11736"/>
                  </a:srgbClr>
                </a:gs>
                <a:gs pos="28571">
                  <a:srgbClr val="F0FFFF">
                    <a:alpha val="9238"/>
                  </a:srgbClr>
                </a:gs>
                <a:gs pos="42857">
                  <a:srgbClr val="F0FFFF">
                    <a:alpha val="6160"/>
                  </a:srgbClr>
                </a:gs>
                <a:gs pos="57143">
                  <a:srgbClr val="F0FFFF">
                    <a:alpha val="3462"/>
                  </a:srgbClr>
                </a:gs>
                <a:gs pos="71429">
                  <a:srgbClr val="F0FFFF">
                    <a:alpha val="1636"/>
                  </a:srgbClr>
                </a:gs>
                <a:gs pos="85714">
                  <a:srgbClr val="F0FFFF">
                    <a:alpha val="650"/>
                  </a:srgbClr>
                </a:gs>
                <a:gs pos="100000">
                  <a:srgbClr val="F0FF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-9653939">
              <a:off x="582177" y="1619933"/>
              <a:ext cx="342195" cy="63783"/>
            </a:xfrm>
            <a:prstGeom prst="ellipse">
              <a:avLst/>
            </a:prstGeom>
            <a:gradFill>
              <a:gsLst>
                <a:gs pos="0">
                  <a:srgbClr val="000047">
                    <a:alpha val="32968"/>
                  </a:srgbClr>
                </a:gs>
                <a:gs pos="14286">
                  <a:srgbClr val="000047">
                    <a:alpha val="30764"/>
                  </a:srgbClr>
                </a:gs>
                <a:gs pos="28571">
                  <a:srgbClr val="000047">
                    <a:alpha val="24833"/>
                  </a:srgbClr>
                </a:gs>
                <a:gs pos="42857">
                  <a:srgbClr val="000047">
                    <a:alpha val="17075"/>
                  </a:srgbClr>
                </a:gs>
                <a:gs pos="57143">
                  <a:srgbClr val="000047">
                    <a:alpha val="9855"/>
                  </a:srgbClr>
                </a:gs>
                <a:gs pos="71429">
                  <a:srgbClr val="000047">
                    <a:alpha val="4740"/>
                  </a:srgbClr>
                </a:gs>
                <a:gs pos="85714">
                  <a:srgbClr val="000047">
                    <a:alpha val="1902"/>
                  </a:srgbClr>
                </a:gs>
                <a:gs pos="100000">
                  <a:srgbClr val="00004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9752415">
              <a:off x="200114" y="3099710"/>
              <a:ext cx="516250" cy="205723"/>
            </a:xfrm>
            <a:prstGeom prst="ellipse">
              <a:avLst/>
            </a:prstGeom>
            <a:gradFill>
              <a:gsLst>
                <a:gs pos="0">
                  <a:srgbClr val="FF0000">
                    <a:alpha val="7974"/>
                  </a:srgbClr>
                </a:gs>
                <a:gs pos="14286">
                  <a:srgbClr val="FF0000">
                    <a:alpha val="7354"/>
                  </a:srgbClr>
                </a:gs>
                <a:gs pos="28571">
                  <a:srgbClr val="FF0000">
                    <a:alpha val="5758"/>
                  </a:srgbClr>
                </a:gs>
                <a:gs pos="42857">
                  <a:srgbClr val="FF0000">
                    <a:alpha val="3815"/>
                  </a:srgbClr>
                </a:gs>
                <a:gs pos="57143">
                  <a:srgbClr val="FF0000">
                    <a:alpha val="2132"/>
                  </a:srgbClr>
                </a:gs>
                <a:gs pos="71429">
                  <a:srgbClr val="FF0000">
                    <a:alpha val="1004"/>
                  </a:srgbClr>
                </a:gs>
                <a:gs pos="85714">
                  <a:srgbClr val="FF0000">
                    <a:alpha val="398"/>
                  </a:srgbClr>
                </a:gs>
                <a:gs pos="100000">
                  <a:srgbClr val="FF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3306211">
              <a:off x="-313742" y="2079312"/>
              <a:ext cx="887613" cy="179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6952141">
              <a:off x="2587022" y="3011232"/>
              <a:ext cx="358147" cy="57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6810391">
              <a:off x="2455300" y="582355"/>
              <a:ext cx="410138" cy="211702"/>
            </a:xfrm>
            <a:prstGeom prst="ellipse">
              <a:avLst/>
            </a:prstGeom>
            <a:gradFill>
              <a:gsLst>
                <a:gs pos="0">
                  <a:srgbClr val="684C00">
                    <a:alpha val="32968"/>
                  </a:srgbClr>
                </a:gs>
                <a:gs pos="14286">
                  <a:srgbClr val="684C00">
                    <a:alpha val="30764"/>
                  </a:srgbClr>
                </a:gs>
                <a:gs pos="28571">
                  <a:srgbClr val="684C00">
                    <a:alpha val="24833"/>
                  </a:srgbClr>
                </a:gs>
                <a:gs pos="42857">
                  <a:srgbClr val="684C00">
                    <a:alpha val="17075"/>
                  </a:srgbClr>
                </a:gs>
                <a:gs pos="57143">
                  <a:srgbClr val="684C00">
                    <a:alpha val="9855"/>
                  </a:srgbClr>
                </a:gs>
                <a:gs pos="71429">
                  <a:srgbClr val="684C00">
                    <a:alpha val="4740"/>
                  </a:srgbClr>
                </a:gs>
                <a:gs pos="85714">
                  <a:srgbClr val="684C00">
                    <a:alpha val="1902"/>
                  </a:srgbClr>
                </a:gs>
                <a:gs pos="100000">
                  <a:srgbClr val="684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5242410">
              <a:off x="2124485" y="70892"/>
              <a:ext cx="261826" cy="158354"/>
            </a:xfrm>
            <a:prstGeom prst="ellipse">
              <a:avLst/>
            </a:prstGeom>
            <a:gradFill>
              <a:gsLst>
                <a:gs pos="0">
                  <a:srgbClr val="0055FF">
                    <a:alpha val="23007"/>
                  </a:srgbClr>
                </a:gs>
                <a:gs pos="14286">
                  <a:srgbClr val="0055FF">
                    <a:alpha val="21362"/>
                  </a:srgbClr>
                </a:gs>
                <a:gs pos="28571">
                  <a:srgbClr val="0055FF">
                    <a:alpha val="17021"/>
                  </a:srgbClr>
                </a:gs>
                <a:gs pos="42857">
                  <a:srgbClr val="0055FF">
                    <a:alpha val="11519"/>
                  </a:srgbClr>
                </a:gs>
                <a:gs pos="57143">
                  <a:srgbClr val="0055FF">
                    <a:alpha val="6557"/>
                  </a:srgbClr>
                </a:gs>
                <a:gs pos="71429">
                  <a:srgbClr val="0055FF">
                    <a:alpha val="3125"/>
                  </a:srgbClr>
                </a:gs>
                <a:gs pos="85714">
                  <a:srgbClr val="0055FF">
                    <a:alpha val="1247"/>
                  </a:srgbClr>
                </a:gs>
                <a:gs pos="100000">
                  <a:srgbClr val="0055FF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5465810">
              <a:off x="3375964" y="2912077"/>
              <a:ext cx="234997" cy="65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-9211617">
              <a:off x="2121092" y="1302691"/>
              <a:ext cx="381532" cy="183826"/>
            </a:xfrm>
            <a:prstGeom prst="ellipse">
              <a:avLst/>
            </a:prstGeom>
            <a:gradFill>
              <a:gsLst>
                <a:gs pos="0">
                  <a:srgbClr val="670000">
                    <a:alpha val="20287"/>
                  </a:srgbClr>
                </a:gs>
                <a:gs pos="14286">
                  <a:srgbClr val="670000">
                    <a:alpha val="18811"/>
                  </a:srgbClr>
                </a:gs>
                <a:gs pos="28571">
                  <a:srgbClr val="670000">
                    <a:alpha val="14939"/>
                  </a:srgbClr>
                </a:gs>
                <a:gs pos="42857">
                  <a:srgbClr val="670000">
                    <a:alpha val="10069"/>
                  </a:srgbClr>
                </a:gs>
                <a:gs pos="57143">
                  <a:srgbClr val="670000">
                    <a:alpha val="5711"/>
                  </a:srgbClr>
                </a:gs>
                <a:gs pos="71429">
                  <a:srgbClr val="670000">
                    <a:alpha val="2715"/>
                  </a:srgbClr>
                </a:gs>
                <a:gs pos="85714">
                  <a:srgbClr val="670000">
                    <a:alpha val="1083"/>
                  </a:srgbClr>
                </a:gs>
                <a:gs pos="100000">
                  <a:srgbClr val="67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6119145">
              <a:off x="3425424" y="-43135"/>
              <a:ext cx="363576" cy="137043"/>
            </a:xfrm>
            <a:prstGeom prst="ellipse">
              <a:avLst/>
            </a:prstGeom>
            <a:gradFill>
              <a:gsLst>
                <a:gs pos="0">
                  <a:srgbClr val="5385FF">
                    <a:alpha val="32827"/>
                  </a:srgbClr>
                </a:gs>
                <a:gs pos="14286">
                  <a:srgbClr val="5385FF">
                    <a:alpha val="30630"/>
                  </a:srgbClr>
                </a:gs>
                <a:gs pos="28571">
                  <a:srgbClr val="5385FF">
                    <a:alpha val="24720"/>
                  </a:srgbClr>
                </a:gs>
                <a:gs pos="42857">
                  <a:srgbClr val="5385FF">
                    <a:alpha val="16994"/>
                  </a:srgbClr>
                </a:gs>
                <a:gs pos="57143">
                  <a:srgbClr val="5385FF">
                    <a:alpha val="9806"/>
                  </a:srgbClr>
                </a:gs>
                <a:gs pos="71429">
                  <a:srgbClr val="5385FF">
                    <a:alpha val="4716"/>
                  </a:srgbClr>
                </a:gs>
                <a:gs pos="85714">
                  <a:srgbClr val="5385FF">
                    <a:alpha val="1892"/>
                  </a:srgbClr>
                </a:gs>
                <a:gs pos="100000">
                  <a:srgbClr val="5385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6987119">
              <a:off x="3239485" y="1140342"/>
              <a:ext cx="400842" cy="227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9845230">
              <a:off x="2988281" y="2367655"/>
              <a:ext cx="460226" cy="403354"/>
            </a:xfrm>
            <a:prstGeom prst="ellipse">
              <a:avLst/>
            </a:prstGeom>
            <a:gradFill>
              <a:gsLst>
                <a:gs pos="0">
                  <a:srgbClr val="E8FFD3">
                    <a:alpha val="32968"/>
                  </a:srgbClr>
                </a:gs>
                <a:gs pos="14286">
                  <a:srgbClr val="E8FFD3">
                    <a:alpha val="30764"/>
                  </a:srgbClr>
                </a:gs>
                <a:gs pos="28571">
                  <a:srgbClr val="E8FFD3">
                    <a:alpha val="24833"/>
                  </a:srgbClr>
                </a:gs>
                <a:gs pos="42857">
                  <a:srgbClr val="E8FFD3">
                    <a:alpha val="17075"/>
                  </a:srgbClr>
                </a:gs>
                <a:gs pos="57143">
                  <a:srgbClr val="E8FFD3">
                    <a:alpha val="9855"/>
                  </a:srgbClr>
                </a:gs>
                <a:gs pos="71429">
                  <a:srgbClr val="E8FFD3">
                    <a:alpha val="4740"/>
                  </a:srgbClr>
                </a:gs>
                <a:gs pos="85714">
                  <a:srgbClr val="E8FFD3">
                    <a:alpha val="1902"/>
                  </a:srgbClr>
                </a:gs>
                <a:gs pos="100000">
                  <a:srgbClr val="E8FF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7377264">
              <a:off x="-92260" y="1243526"/>
              <a:ext cx="370550" cy="45296"/>
            </a:xfrm>
            <a:prstGeom prst="ellipse">
              <a:avLst/>
            </a:prstGeom>
            <a:gradFill>
              <a:gsLst>
                <a:gs pos="0">
                  <a:srgbClr val="FFFF00">
                    <a:alpha val="13217"/>
                  </a:srgbClr>
                </a:gs>
                <a:gs pos="14286">
                  <a:srgbClr val="FFFF00">
                    <a:alpha val="12216"/>
                  </a:srgbClr>
                </a:gs>
                <a:gs pos="28571">
                  <a:srgbClr val="FFFF00">
                    <a:alpha val="9622"/>
                  </a:srgbClr>
                </a:gs>
                <a:gs pos="42857">
                  <a:srgbClr val="FFFF00">
                    <a:alpha val="6420"/>
                  </a:srgbClr>
                </a:gs>
                <a:gs pos="57143">
                  <a:srgbClr val="FFFF00">
                    <a:alpha val="3610"/>
                  </a:srgbClr>
                </a:gs>
                <a:gs pos="71429">
                  <a:srgbClr val="FFFF00">
                    <a:alpha val="1706"/>
                  </a:srgbClr>
                </a:gs>
                <a:gs pos="85714">
                  <a:srgbClr val="FFFF00">
                    <a:alpha val="678"/>
                  </a:srgbClr>
                </a:gs>
                <a:gs pos="100000">
                  <a:srgbClr val="FFFF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6665303">
              <a:off x="1641014" y="2935534"/>
              <a:ext cx="381749" cy="248745"/>
            </a:xfrm>
            <a:prstGeom prst="ellipse">
              <a:avLst/>
            </a:prstGeom>
            <a:gradFill>
              <a:gsLst>
                <a:gs pos="0">
                  <a:srgbClr val="005BFF">
                    <a:alpha val="10419"/>
                  </a:srgbClr>
                </a:gs>
                <a:gs pos="14286">
                  <a:srgbClr val="005BFF">
                    <a:alpha val="9618"/>
                  </a:srgbClr>
                </a:gs>
                <a:gs pos="28571">
                  <a:srgbClr val="005BFF">
                    <a:alpha val="7552"/>
                  </a:srgbClr>
                </a:gs>
                <a:gs pos="42857">
                  <a:srgbClr val="005BFF">
                    <a:alpha val="5020"/>
                  </a:srgbClr>
                </a:gs>
                <a:gs pos="57143">
                  <a:srgbClr val="005BFF">
                    <a:alpha val="2813"/>
                  </a:srgbClr>
                </a:gs>
                <a:gs pos="71429">
                  <a:srgbClr val="005BFF">
                    <a:alpha val="1327"/>
                  </a:srgbClr>
                </a:gs>
                <a:gs pos="85714">
                  <a:srgbClr val="005BFF">
                    <a:alpha val="527"/>
                  </a:srgbClr>
                </a:gs>
                <a:gs pos="100000">
                  <a:srgbClr val="005BFF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9408744">
              <a:off x="1190678" y="3390910"/>
              <a:ext cx="597161" cy="116538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-10415747">
              <a:off x="489485" y="1506957"/>
              <a:ext cx="299427" cy="167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10473361">
              <a:off x="2245635" y="524525"/>
              <a:ext cx="222053" cy="76039"/>
            </a:xfrm>
            <a:prstGeom prst="ellipse">
              <a:avLst/>
            </a:prstGeom>
            <a:gradFill>
              <a:gsLst>
                <a:gs pos="0">
                  <a:srgbClr val="2C0000">
                    <a:alpha val="32968"/>
                  </a:srgbClr>
                </a:gs>
                <a:gs pos="14286">
                  <a:srgbClr val="2C0000">
                    <a:alpha val="30764"/>
                  </a:srgbClr>
                </a:gs>
                <a:gs pos="28571">
                  <a:srgbClr val="2C0000">
                    <a:alpha val="24833"/>
                  </a:srgbClr>
                </a:gs>
                <a:gs pos="42857">
                  <a:srgbClr val="2C0000">
                    <a:alpha val="17075"/>
                  </a:srgbClr>
                </a:gs>
                <a:gs pos="57143">
                  <a:srgbClr val="2C0000">
                    <a:alpha val="9855"/>
                  </a:srgbClr>
                </a:gs>
                <a:gs pos="71429">
                  <a:srgbClr val="2C0000">
                    <a:alpha val="4740"/>
                  </a:srgbClr>
                </a:gs>
                <a:gs pos="85714">
                  <a:srgbClr val="2C0000">
                    <a:alpha val="1902"/>
                  </a:srgbClr>
                </a:gs>
                <a:gs pos="100000">
                  <a:srgbClr val="2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-10519022">
              <a:off x="346830" y="3102228"/>
              <a:ext cx="310442" cy="44657"/>
            </a:xfrm>
            <a:prstGeom prst="ellipse">
              <a:avLst/>
            </a:prstGeom>
            <a:gradFill>
              <a:gsLst>
                <a:gs pos="0">
                  <a:srgbClr val="450000">
                    <a:alpha val="32968"/>
                  </a:srgbClr>
                </a:gs>
                <a:gs pos="14286">
                  <a:srgbClr val="450000">
                    <a:alpha val="30764"/>
                  </a:srgbClr>
                </a:gs>
                <a:gs pos="28571">
                  <a:srgbClr val="450000">
                    <a:alpha val="24833"/>
                  </a:srgbClr>
                </a:gs>
                <a:gs pos="42857">
                  <a:srgbClr val="450000">
                    <a:alpha val="17075"/>
                  </a:srgbClr>
                </a:gs>
                <a:gs pos="57143">
                  <a:srgbClr val="450000">
                    <a:alpha val="9855"/>
                  </a:srgbClr>
                </a:gs>
                <a:gs pos="71429">
                  <a:srgbClr val="450000">
                    <a:alpha val="4740"/>
                  </a:srgbClr>
                </a:gs>
                <a:gs pos="85714">
                  <a:srgbClr val="450000">
                    <a:alpha val="1902"/>
                  </a:srgbClr>
                </a:gs>
                <a:gs pos="100000">
                  <a:srgbClr val="4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6055823">
              <a:off x="3035987" y="1696771"/>
              <a:ext cx="526739" cy="396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4694355">
              <a:off x="3085516" y="-60929"/>
              <a:ext cx="341029" cy="339518"/>
            </a:xfrm>
            <a:prstGeom prst="ellipse">
              <a:avLst/>
            </a:prstGeom>
            <a:gradFill>
              <a:gsLst>
                <a:gs pos="0">
                  <a:srgbClr val="C9EDFF">
                    <a:alpha val="17002"/>
                  </a:srgbClr>
                </a:gs>
                <a:gs pos="14286">
                  <a:srgbClr val="C9EDFF">
                    <a:alpha val="15742"/>
                  </a:srgbClr>
                </a:gs>
                <a:gs pos="28571">
                  <a:srgbClr val="C9EDFF">
                    <a:alpha val="12453"/>
                  </a:srgbClr>
                </a:gs>
                <a:gs pos="42857">
                  <a:srgbClr val="C9EDFF">
                    <a:alpha val="8354"/>
                  </a:srgbClr>
                </a:gs>
                <a:gs pos="57143">
                  <a:srgbClr val="C9EDFF">
                    <a:alpha val="4719"/>
                  </a:srgbClr>
                </a:gs>
                <a:gs pos="71429">
                  <a:srgbClr val="C9EDFF">
                    <a:alpha val="2237"/>
                  </a:srgbClr>
                </a:gs>
                <a:gs pos="85714">
                  <a:srgbClr val="C9EDFF">
                    <a:alpha val="891"/>
                  </a:srgbClr>
                </a:gs>
                <a:gs pos="100000">
                  <a:srgbClr val="C9ED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5927386">
              <a:off x="2511996" y="3259213"/>
              <a:ext cx="302844" cy="142193"/>
            </a:xfrm>
            <a:prstGeom prst="ellipse">
              <a:avLst/>
            </a:prstGeom>
            <a:gradFill>
              <a:gsLst>
                <a:gs pos="0">
                  <a:srgbClr val="FFA000">
                    <a:alpha val="26722"/>
                  </a:srgbClr>
                </a:gs>
                <a:gs pos="14286">
                  <a:srgbClr val="FFA000">
                    <a:alpha val="24855"/>
                  </a:srgbClr>
                </a:gs>
                <a:gs pos="28571">
                  <a:srgbClr val="FFA000">
                    <a:alpha val="19898"/>
                  </a:srgbClr>
                </a:gs>
                <a:gs pos="42857">
                  <a:srgbClr val="FFA000">
                    <a:alpha val="13544"/>
                  </a:srgbClr>
                </a:gs>
                <a:gs pos="57143">
                  <a:srgbClr val="FFA000">
                    <a:alpha val="7747"/>
                  </a:srgbClr>
                </a:gs>
                <a:gs pos="71429">
                  <a:srgbClr val="FFA000">
                    <a:alpha val="3704"/>
                  </a:srgbClr>
                </a:gs>
                <a:gs pos="85714">
                  <a:srgbClr val="FFA000">
                    <a:alpha val="1482"/>
                  </a:srgbClr>
                </a:gs>
                <a:gs pos="100000">
                  <a:srgbClr val="FFA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9851748">
              <a:off x="1282826" y="3050507"/>
              <a:ext cx="408820" cy="111027"/>
            </a:xfrm>
            <a:prstGeom prst="ellipse">
              <a:avLst/>
            </a:prstGeom>
            <a:gradFill>
              <a:gsLst>
                <a:gs pos="0">
                  <a:srgbClr val="FFFFDC">
                    <a:alpha val="32968"/>
                  </a:srgbClr>
                </a:gs>
                <a:gs pos="14286">
                  <a:srgbClr val="FFFFDC">
                    <a:alpha val="30764"/>
                  </a:srgbClr>
                </a:gs>
                <a:gs pos="28571">
                  <a:srgbClr val="FFFFDC">
                    <a:alpha val="24833"/>
                  </a:srgbClr>
                </a:gs>
                <a:gs pos="42857">
                  <a:srgbClr val="FFFFDC">
                    <a:alpha val="17075"/>
                  </a:srgbClr>
                </a:gs>
                <a:gs pos="57143">
                  <a:srgbClr val="FFFFDC">
                    <a:alpha val="9855"/>
                  </a:srgbClr>
                </a:gs>
                <a:gs pos="71429">
                  <a:srgbClr val="FFFFDC">
                    <a:alpha val="4740"/>
                  </a:srgbClr>
                </a:gs>
                <a:gs pos="85714">
                  <a:srgbClr val="FFFFDC">
                    <a:alpha val="1902"/>
                  </a:srgbClr>
                </a:gs>
                <a:gs pos="100000">
                  <a:srgbClr val="FFFF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3064064">
              <a:off x="1613531" y="3173425"/>
              <a:ext cx="203583" cy="68989"/>
            </a:xfrm>
            <a:prstGeom prst="ellipse">
              <a:avLst/>
            </a:prstGeom>
            <a:gradFill>
              <a:gsLst>
                <a:gs pos="0">
                  <a:srgbClr val="00004B">
                    <a:alpha val="32968"/>
                  </a:srgbClr>
                </a:gs>
                <a:gs pos="14286">
                  <a:srgbClr val="00004B">
                    <a:alpha val="30764"/>
                  </a:srgbClr>
                </a:gs>
                <a:gs pos="28571">
                  <a:srgbClr val="00004B">
                    <a:alpha val="24833"/>
                  </a:srgbClr>
                </a:gs>
                <a:gs pos="42857">
                  <a:srgbClr val="00004B">
                    <a:alpha val="17075"/>
                  </a:srgbClr>
                </a:gs>
                <a:gs pos="57143">
                  <a:srgbClr val="00004B">
                    <a:alpha val="9855"/>
                  </a:srgbClr>
                </a:gs>
                <a:gs pos="71429">
                  <a:srgbClr val="00004B">
                    <a:alpha val="4740"/>
                  </a:srgbClr>
                </a:gs>
                <a:gs pos="85714">
                  <a:srgbClr val="00004B">
                    <a:alpha val="1902"/>
                  </a:srgbClr>
                </a:gs>
                <a:gs pos="100000">
                  <a:srgbClr val="00004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4300150">
              <a:off x="1632677" y="2626039"/>
              <a:ext cx="460867" cy="60118"/>
            </a:xfrm>
            <a:prstGeom prst="ellipse">
              <a:avLst/>
            </a:prstGeom>
            <a:gradFill>
              <a:gsLst>
                <a:gs pos="0">
                  <a:srgbClr val="532600">
                    <a:alpha val="32968"/>
                  </a:srgbClr>
                </a:gs>
                <a:gs pos="14286">
                  <a:srgbClr val="532600">
                    <a:alpha val="30764"/>
                  </a:srgbClr>
                </a:gs>
                <a:gs pos="28571">
                  <a:srgbClr val="532600">
                    <a:alpha val="24833"/>
                  </a:srgbClr>
                </a:gs>
                <a:gs pos="42857">
                  <a:srgbClr val="532600">
                    <a:alpha val="17075"/>
                  </a:srgbClr>
                </a:gs>
                <a:gs pos="57143">
                  <a:srgbClr val="532600">
                    <a:alpha val="9855"/>
                  </a:srgbClr>
                </a:gs>
                <a:gs pos="71429">
                  <a:srgbClr val="532600">
                    <a:alpha val="4740"/>
                  </a:srgbClr>
                </a:gs>
                <a:gs pos="85714">
                  <a:srgbClr val="532600">
                    <a:alpha val="1902"/>
                  </a:srgbClr>
                </a:gs>
                <a:gs pos="100000">
                  <a:srgbClr val="532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7627029">
              <a:off x="3194048" y="1234852"/>
              <a:ext cx="180765" cy="45176"/>
            </a:xfrm>
            <a:prstGeom prst="ellipse">
              <a:avLst/>
            </a:prstGeom>
            <a:gradFill>
              <a:gsLst>
                <a:gs pos="0">
                  <a:srgbClr val="FFFF00">
                    <a:alpha val="14643"/>
                  </a:srgbClr>
                </a:gs>
                <a:gs pos="14286">
                  <a:srgbClr val="FFFF00">
                    <a:alpha val="13543"/>
                  </a:srgbClr>
                </a:gs>
                <a:gs pos="28571">
                  <a:srgbClr val="FFFF00">
                    <a:alpha val="10684"/>
                  </a:srgbClr>
                </a:gs>
                <a:gs pos="42857">
                  <a:srgbClr val="FFFF00">
                    <a:alpha val="7143"/>
                  </a:srgbClr>
                </a:gs>
                <a:gs pos="57143">
                  <a:srgbClr val="FFFF00">
                    <a:alpha val="4023"/>
                  </a:srgbClr>
                </a:gs>
                <a:gs pos="71429">
                  <a:srgbClr val="FFFF00">
                    <a:alpha val="1904"/>
                  </a:srgbClr>
                </a:gs>
                <a:gs pos="85714">
                  <a:srgbClr val="FFFF00">
                    <a:alpha val="757"/>
                  </a:srgbClr>
                </a:gs>
                <a:gs pos="100000">
                  <a:srgbClr val="FFFF00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4866322">
              <a:off x="3214452" y="130443"/>
              <a:ext cx="191337" cy="82946"/>
            </a:xfrm>
            <a:prstGeom prst="ellipse">
              <a:avLst/>
            </a:prstGeom>
            <a:gradFill>
              <a:gsLst>
                <a:gs pos="0">
                  <a:srgbClr val="0000A4">
                    <a:alpha val="32968"/>
                  </a:srgbClr>
                </a:gs>
                <a:gs pos="14286">
                  <a:srgbClr val="0000A4">
                    <a:alpha val="30764"/>
                  </a:srgbClr>
                </a:gs>
                <a:gs pos="28571">
                  <a:srgbClr val="0000A4">
                    <a:alpha val="24833"/>
                  </a:srgbClr>
                </a:gs>
                <a:gs pos="42857">
                  <a:srgbClr val="0000A4">
                    <a:alpha val="17075"/>
                  </a:srgbClr>
                </a:gs>
                <a:gs pos="57143">
                  <a:srgbClr val="0000A4">
                    <a:alpha val="9855"/>
                  </a:srgbClr>
                </a:gs>
                <a:gs pos="71429">
                  <a:srgbClr val="0000A4">
                    <a:alpha val="4740"/>
                  </a:srgbClr>
                </a:gs>
                <a:gs pos="85714">
                  <a:srgbClr val="0000A4">
                    <a:alpha val="1902"/>
                  </a:srgbClr>
                </a:gs>
                <a:gs pos="100000">
                  <a:srgbClr val="0000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4876609">
              <a:off x="2034607" y="292640"/>
              <a:ext cx="405655" cy="76655"/>
            </a:xfrm>
            <a:prstGeom prst="ellipse">
              <a:avLst/>
            </a:prstGeom>
            <a:gradFill>
              <a:gsLst>
                <a:gs pos="0">
                  <a:srgbClr val="000000">
                    <a:alpha val="12944"/>
                  </a:srgbClr>
                </a:gs>
                <a:gs pos="14286">
                  <a:srgbClr val="000000">
                    <a:alpha val="11963"/>
                  </a:srgbClr>
                </a:gs>
                <a:gs pos="28571">
                  <a:srgbClr val="000000">
                    <a:alpha val="9419"/>
                  </a:srgbClr>
                </a:gs>
                <a:gs pos="42857">
                  <a:srgbClr val="000000">
                    <a:alpha val="6283"/>
                  </a:srgbClr>
                </a:gs>
                <a:gs pos="57143">
                  <a:srgbClr val="000000">
                    <a:alpha val="3532"/>
                  </a:srgbClr>
                </a:gs>
                <a:gs pos="71429">
                  <a:srgbClr val="000000">
                    <a:alpha val="1669"/>
                  </a:srgbClr>
                </a:gs>
                <a:gs pos="85714">
                  <a:srgbClr val="000000">
                    <a:alpha val="663"/>
                  </a:srgbClr>
                </a:gs>
                <a:gs pos="100000">
                  <a:srgbClr val="00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5078353">
              <a:off x="2971042" y="912833"/>
              <a:ext cx="397659" cy="167622"/>
            </a:xfrm>
            <a:prstGeom prst="ellipse">
              <a:avLst/>
            </a:prstGeom>
            <a:gradFill>
              <a:gsLst>
                <a:gs pos="0">
                  <a:srgbClr val="B5FF00">
                    <a:alpha val="15759"/>
                  </a:srgbClr>
                </a:gs>
                <a:gs pos="14286">
                  <a:srgbClr val="B5FF00">
                    <a:alpha val="14583"/>
                  </a:srgbClr>
                </a:gs>
                <a:gs pos="28571">
                  <a:srgbClr val="B5FF00">
                    <a:alpha val="11519"/>
                  </a:srgbClr>
                </a:gs>
                <a:gs pos="42857">
                  <a:srgbClr val="B5FF00">
                    <a:alpha val="7714"/>
                  </a:srgbClr>
                </a:gs>
                <a:gs pos="57143">
                  <a:srgbClr val="B5FF00">
                    <a:alpha val="4351"/>
                  </a:srgbClr>
                </a:gs>
                <a:gs pos="71429">
                  <a:srgbClr val="B5FF00">
                    <a:alpha val="2061"/>
                  </a:srgbClr>
                </a:gs>
                <a:gs pos="85714">
                  <a:srgbClr val="B5FF00">
                    <a:alpha val="820"/>
                  </a:srgbClr>
                </a:gs>
                <a:gs pos="100000">
                  <a:srgbClr val="B5FF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10536393">
              <a:off x="598739" y="3096366"/>
              <a:ext cx="403948" cy="60479"/>
            </a:xfrm>
            <a:prstGeom prst="ellipse">
              <a:avLst/>
            </a:prstGeom>
            <a:gradFill>
              <a:gsLst>
                <a:gs pos="0">
                  <a:srgbClr val="3F0000">
                    <a:alpha val="19212"/>
                  </a:srgbClr>
                </a:gs>
                <a:gs pos="14286">
                  <a:srgbClr val="3F0000">
                    <a:alpha val="17805"/>
                  </a:srgbClr>
                </a:gs>
                <a:gs pos="28571">
                  <a:srgbClr val="3F0000">
                    <a:alpha val="14122"/>
                  </a:srgbClr>
                </a:gs>
                <a:gs pos="42857">
                  <a:srgbClr val="3F0000">
                    <a:alpha val="9504"/>
                  </a:srgbClr>
                </a:gs>
                <a:gs pos="57143">
                  <a:srgbClr val="3F0000">
                    <a:alpha val="5383"/>
                  </a:srgbClr>
                </a:gs>
                <a:gs pos="71429">
                  <a:srgbClr val="3F0000">
                    <a:alpha val="2557"/>
                  </a:srgbClr>
                </a:gs>
                <a:gs pos="85714">
                  <a:srgbClr val="3F0000">
                    <a:alpha val="1019"/>
                  </a:srgbClr>
                </a:gs>
                <a:gs pos="100000">
                  <a:srgbClr val="3F00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10525232">
              <a:off x="1545663" y="1940891"/>
              <a:ext cx="263250" cy="230810"/>
            </a:xfrm>
            <a:prstGeom prst="ellipse">
              <a:avLst/>
            </a:prstGeom>
            <a:gradFill>
              <a:gsLst>
                <a:gs pos="0">
                  <a:srgbClr val="003FFF">
                    <a:alpha val="2557"/>
                  </a:srgbClr>
                </a:gs>
                <a:gs pos="14286">
                  <a:srgbClr val="003FFF">
                    <a:alpha val="2352"/>
                  </a:srgbClr>
                </a:gs>
                <a:gs pos="28571">
                  <a:srgbClr val="003FFF">
                    <a:alpha val="1831"/>
                  </a:srgbClr>
                </a:gs>
                <a:gs pos="42857">
                  <a:srgbClr val="003FFF">
                    <a:alpha val="1205"/>
                  </a:srgbClr>
                </a:gs>
                <a:gs pos="57143">
                  <a:srgbClr val="003FFF">
                    <a:alpha val="670"/>
                  </a:srgbClr>
                </a:gs>
                <a:gs pos="71429">
                  <a:srgbClr val="003FFF">
                    <a:alpha val="314"/>
                  </a:srgbClr>
                </a:gs>
                <a:gs pos="85714">
                  <a:srgbClr val="003FFF">
                    <a:alpha val="124"/>
                  </a:srgbClr>
                </a:gs>
                <a:gs pos="100000">
                  <a:srgbClr val="003FFF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-9913997">
              <a:off x="274302" y="2478009"/>
              <a:ext cx="552323" cy="247137"/>
            </a:xfrm>
            <a:prstGeom prst="ellipse">
              <a:avLst/>
            </a:prstGeom>
            <a:gradFill>
              <a:gsLst>
                <a:gs pos="0">
                  <a:srgbClr val="320000">
                    <a:alpha val="32968"/>
                  </a:srgbClr>
                </a:gs>
                <a:gs pos="14286">
                  <a:srgbClr val="320000">
                    <a:alpha val="30764"/>
                  </a:srgbClr>
                </a:gs>
                <a:gs pos="28571">
                  <a:srgbClr val="320000">
                    <a:alpha val="24833"/>
                  </a:srgbClr>
                </a:gs>
                <a:gs pos="42857">
                  <a:srgbClr val="320000">
                    <a:alpha val="17075"/>
                  </a:srgbClr>
                </a:gs>
                <a:gs pos="57143">
                  <a:srgbClr val="320000">
                    <a:alpha val="9855"/>
                  </a:srgbClr>
                </a:gs>
                <a:gs pos="71429">
                  <a:srgbClr val="320000">
                    <a:alpha val="4740"/>
                  </a:srgbClr>
                </a:gs>
                <a:gs pos="85714">
                  <a:srgbClr val="320000">
                    <a:alpha val="1902"/>
                  </a:srgbClr>
                </a:gs>
                <a:gs pos="100000">
                  <a:srgbClr val="3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10027295">
              <a:off x="2086963" y="128292"/>
              <a:ext cx="364067" cy="78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-10241659">
              <a:off x="2949537" y="1321897"/>
              <a:ext cx="557987" cy="87554"/>
            </a:xfrm>
            <a:prstGeom prst="ellipse">
              <a:avLst/>
            </a:prstGeom>
            <a:gradFill>
              <a:gsLst>
                <a:gs pos="0">
                  <a:srgbClr val="370000">
                    <a:alpha val="32725"/>
                  </a:srgbClr>
                </a:gs>
                <a:gs pos="14286">
                  <a:srgbClr val="370000">
                    <a:alpha val="30533"/>
                  </a:srgbClr>
                </a:gs>
                <a:gs pos="28571">
                  <a:srgbClr val="370000">
                    <a:alpha val="24638"/>
                  </a:srgbClr>
                </a:gs>
                <a:gs pos="42857">
                  <a:srgbClr val="370000">
                    <a:alpha val="16935"/>
                  </a:srgbClr>
                </a:gs>
                <a:gs pos="57143">
                  <a:srgbClr val="370000">
                    <a:alpha val="9770"/>
                  </a:srgbClr>
                </a:gs>
                <a:gs pos="71429">
                  <a:srgbClr val="370000">
                    <a:alpha val="4698"/>
                  </a:srgbClr>
                </a:gs>
                <a:gs pos="85714">
                  <a:srgbClr val="370000">
                    <a:alpha val="1885"/>
                  </a:srgbClr>
                </a:gs>
                <a:gs pos="100000">
                  <a:srgbClr val="37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-9675191">
              <a:off x="1309827" y="1841631"/>
              <a:ext cx="339592" cy="62124"/>
            </a:xfrm>
            <a:prstGeom prst="ellipse">
              <a:avLst/>
            </a:prstGeom>
            <a:gradFill>
              <a:gsLst>
                <a:gs pos="0">
                  <a:srgbClr val="FFF6D9">
                    <a:alpha val="32968"/>
                  </a:srgbClr>
                </a:gs>
                <a:gs pos="14286">
                  <a:srgbClr val="FFF6D9">
                    <a:alpha val="30764"/>
                  </a:srgbClr>
                </a:gs>
                <a:gs pos="28571">
                  <a:srgbClr val="FFF6D9">
                    <a:alpha val="24833"/>
                  </a:srgbClr>
                </a:gs>
                <a:gs pos="42857">
                  <a:srgbClr val="FFF6D9">
                    <a:alpha val="17075"/>
                  </a:srgbClr>
                </a:gs>
                <a:gs pos="57143">
                  <a:srgbClr val="FFF6D9">
                    <a:alpha val="9855"/>
                  </a:srgbClr>
                </a:gs>
                <a:gs pos="71429">
                  <a:srgbClr val="FFF6D9">
                    <a:alpha val="4740"/>
                  </a:srgbClr>
                </a:gs>
                <a:gs pos="85714">
                  <a:srgbClr val="FFF6D9">
                    <a:alpha val="1902"/>
                  </a:srgbClr>
                </a:gs>
                <a:gs pos="100000">
                  <a:srgbClr val="FFF6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6820526">
              <a:off x="-68308" y="1271583"/>
              <a:ext cx="319038" cy="173081"/>
            </a:xfrm>
            <a:prstGeom prst="ellipse">
              <a:avLst/>
            </a:prstGeom>
            <a:gradFill>
              <a:gsLst>
                <a:gs pos="0">
                  <a:srgbClr val="006EFF">
                    <a:alpha val="27361"/>
                  </a:srgbClr>
                </a:gs>
                <a:gs pos="14286">
                  <a:srgbClr val="006EFF">
                    <a:alpha val="25458"/>
                  </a:srgbClr>
                </a:gs>
                <a:gs pos="28571">
                  <a:srgbClr val="006EFF">
                    <a:alpha val="20398"/>
                  </a:srgbClr>
                </a:gs>
                <a:gs pos="42857">
                  <a:srgbClr val="006EFF">
                    <a:alpha val="13898"/>
                  </a:srgbClr>
                </a:gs>
                <a:gs pos="57143">
                  <a:srgbClr val="006EFF">
                    <a:alpha val="7957"/>
                  </a:srgbClr>
                </a:gs>
                <a:gs pos="71429">
                  <a:srgbClr val="006EFF">
                    <a:alpha val="3807"/>
                  </a:srgbClr>
                </a:gs>
                <a:gs pos="85714">
                  <a:srgbClr val="006EFF">
                    <a:alpha val="1523"/>
                  </a:srgbClr>
                </a:gs>
                <a:gs pos="100000">
                  <a:srgbClr val="006EFF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940269">
              <a:off x="1691892" y="1411468"/>
              <a:ext cx="458319" cy="63905"/>
            </a:xfrm>
            <a:prstGeom prst="ellipse">
              <a:avLst/>
            </a:prstGeom>
            <a:gradFill>
              <a:gsLst>
                <a:gs pos="0">
                  <a:srgbClr val="002FFF">
                    <a:alpha val="32968"/>
                  </a:srgbClr>
                </a:gs>
                <a:gs pos="14286">
                  <a:srgbClr val="002FFF">
                    <a:alpha val="30764"/>
                  </a:srgbClr>
                </a:gs>
                <a:gs pos="28571">
                  <a:srgbClr val="002FFF">
                    <a:alpha val="24833"/>
                  </a:srgbClr>
                </a:gs>
                <a:gs pos="42857">
                  <a:srgbClr val="002FFF">
                    <a:alpha val="17075"/>
                  </a:srgbClr>
                </a:gs>
                <a:gs pos="57143">
                  <a:srgbClr val="002FFF">
                    <a:alpha val="9855"/>
                  </a:srgbClr>
                </a:gs>
                <a:gs pos="71429">
                  <a:srgbClr val="002FFF">
                    <a:alpha val="4740"/>
                  </a:srgbClr>
                </a:gs>
                <a:gs pos="85714">
                  <a:srgbClr val="002FFF">
                    <a:alpha val="1902"/>
                  </a:srgbClr>
                </a:gs>
                <a:gs pos="100000">
                  <a:srgbClr val="002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4228259">
              <a:off x="946988" y="3137300"/>
              <a:ext cx="358485" cy="80502"/>
            </a:xfrm>
            <a:prstGeom prst="ellipse">
              <a:avLst/>
            </a:prstGeom>
            <a:gradFill>
              <a:gsLst>
                <a:gs pos="0">
                  <a:srgbClr val="6D0000">
                    <a:alpha val="32968"/>
                  </a:srgbClr>
                </a:gs>
                <a:gs pos="14286">
                  <a:srgbClr val="6D0000">
                    <a:alpha val="30764"/>
                  </a:srgbClr>
                </a:gs>
                <a:gs pos="28571">
                  <a:srgbClr val="6D0000">
                    <a:alpha val="24833"/>
                  </a:srgbClr>
                </a:gs>
                <a:gs pos="42857">
                  <a:srgbClr val="6D0000">
                    <a:alpha val="17075"/>
                  </a:srgbClr>
                </a:gs>
                <a:gs pos="57143">
                  <a:srgbClr val="6D0000">
                    <a:alpha val="9855"/>
                  </a:srgbClr>
                </a:gs>
                <a:gs pos="71429">
                  <a:srgbClr val="6D0000">
                    <a:alpha val="4740"/>
                  </a:srgbClr>
                </a:gs>
                <a:gs pos="85714">
                  <a:srgbClr val="6D0000">
                    <a:alpha val="1902"/>
                  </a:srgbClr>
                </a:gs>
                <a:gs pos="100000">
                  <a:srgbClr val="6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3649265">
              <a:off x="2058082" y="412990"/>
              <a:ext cx="481883" cy="137282"/>
            </a:xfrm>
            <a:prstGeom prst="ellipse">
              <a:avLst/>
            </a:prstGeom>
            <a:gradFill>
              <a:gsLst>
                <a:gs pos="0">
                  <a:srgbClr val="FF8200">
                    <a:alpha val="27923"/>
                  </a:srgbClr>
                </a:gs>
                <a:gs pos="14286">
                  <a:srgbClr val="FF8200">
                    <a:alpha val="25989"/>
                  </a:srgbClr>
                </a:gs>
                <a:gs pos="28571">
                  <a:srgbClr val="FF8200">
                    <a:alpha val="20838"/>
                  </a:srgbClr>
                </a:gs>
                <a:gs pos="42857">
                  <a:srgbClr val="FF8200">
                    <a:alpha val="14210"/>
                  </a:srgbClr>
                </a:gs>
                <a:gs pos="57143">
                  <a:srgbClr val="FF8200">
                    <a:alpha val="8142"/>
                  </a:srgbClr>
                </a:gs>
                <a:gs pos="71429">
                  <a:srgbClr val="FF8200">
                    <a:alpha val="3897"/>
                  </a:srgbClr>
                </a:gs>
                <a:gs pos="85714">
                  <a:srgbClr val="FF8200">
                    <a:alpha val="1560"/>
                  </a:srgbClr>
                </a:gs>
                <a:gs pos="100000">
                  <a:srgbClr val="FF82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-8644511">
              <a:off x="697323" y="2736738"/>
              <a:ext cx="267471" cy="245741"/>
            </a:xfrm>
            <a:prstGeom prst="ellipse">
              <a:avLst/>
            </a:prstGeom>
            <a:gradFill>
              <a:gsLst>
                <a:gs pos="0">
                  <a:srgbClr val="00008E">
                    <a:alpha val="5813"/>
                  </a:srgbClr>
                </a:gs>
                <a:gs pos="14286">
                  <a:srgbClr val="00008E">
                    <a:alpha val="5355"/>
                  </a:srgbClr>
                </a:gs>
                <a:gs pos="28571">
                  <a:srgbClr val="00008E">
                    <a:alpha val="4184"/>
                  </a:srgbClr>
                </a:gs>
                <a:gs pos="42857">
                  <a:srgbClr val="00008E">
                    <a:alpha val="2764"/>
                  </a:srgbClr>
                </a:gs>
                <a:gs pos="57143">
                  <a:srgbClr val="00008E">
                    <a:alpha val="1541"/>
                  </a:srgbClr>
                </a:gs>
                <a:gs pos="71429">
                  <a:srgbClr val="00008E">
                    <a:alpha val="724"/>
                  </a:srgbClr>
                </a:gs>
                <a:gs pos="85714">
                  <a:srgbClr val="00008E">
                    <a:alpha val="287"/>
                  </a:srgbClr>
                </a:gs>
                <a:gs pos="100000">
                  <a:srgbClr val="00008E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4750120">
              <a:off x="3157457" y="129665"/>
              <a:ext cx="298377" cy="47894"/>
            </a:xfrm>
            <a:prstGeom prst="ellipse">
              <a:avLst/>
            </a:prstGeom>
            <a:gradFill>
              <a:gsLst>
                <a:gs pos="0">
                  <a:srgbClr val="000000">
                    <a:alpha val="28865"/>
                  </a:srgbClr>
                </a:gs>
                <a:gs pos="14286">
                  <a:srgbClr val="000000">
                    <a:alpha val="26878"/>
                  </a:srgbClr>
                </a:gs>
                <a:gs pos="28571">
                  <a:srgbClr val="000000">
                    <a:alpha val="21577"/>
                  </a:srgbClr>
                </a:gs>
                <a:gs pos="42857">
                  <a:srgbClr val="000000">
                    <a:alpha val="14737"/>
                  </a:srgbClr>
                </a:gs>
                <a:gs pos="57143">
                  <a:srgbClr val="000000">
                    <a:alpha val="8455"/>
                  </a:srgbClr>
                </a:gs>
                <a:gs pos="71429">
                  <a:srgbClr val="000000">
                    <a:alpha val="4051"/>
                  </a:srgbClr>
                </a:gs>
                <a:gs pos="85714">
                  <a:srgbClr val="000000">
                    <a:alpha val="1622"/>
                  </a:srgbClr>
                </a:gs>
                <a:gs pos="100000">
                  <a:srgbClr val="00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6378644">
              <a:off x="2856296" y="2862906"/>
              <a:ext cx="364221" cy="132068"/>
            </a:xfrm>
            <a:prstGeom prst="ellipse">
              <a:avLst/>
            </a:prstGeom>
            <a:gradFill>
              <a:gsLst>
                <a:gs pos="0">
                  <a:srgbClr val="000063">
                    <a:alpha val="32968"/>
                  </a:srgbClr>
                </a:gs>
                <a:gs pos="14286">
                  <a:srgbClr val="000063">
                    <a:alpha val="30764"/>
                  </a:srgbClr>
                </a:gs>
                <a:gs pos="28571">
                  <a:srgbClr val="000063">
                    <a:alpha val="24833"/>
                  </a:srgbClr>
                </a:gs>
                <a:gs pos="42857">
                  <a:srgbClr val="000063">
                    <a:alpha val="17075"/>
                  </a:srgbClr>
                </a:gs>
                <a:gs pos="57143">
                  <a:srgbClr val="000063">
                    <a:alpha val="9855"/>
                  </a:srgbClr>
                </a:gs>
                <a:gs pos="71429">
                  <a:srgbClr val="000063">
                    <a:alpha val="4740"/>
                  </a:srgbClr>
                </a:gs>
                <a:gs pos="85714">
                  <a:srgbClr val="000063">
                    <a:alpha val="1902"/>
                  </a:srgbClr>
                </a:gs>
                <a:gs pos="100000">
                  <a:srgbClr val="00006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3492939">
              <a:off x="1372398" y="3106305"/>
              <a:ext cx="399672" cy="45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5728126">
              <a:off x="2113581" y="850765"/>
              <a:ext cx="326177" cy="221072"/>
            </a:xfrm>
            <a:prstGeom prst="ellipse">
              <a:avLst/>
            </a:prstGeom>
            <a:gradFill>
              <a:gsLst>
                <a:gs pos="0">
                  <a:srgbClr val="310000">
                    <a:alpha val="32968"/>
                  </a:srgbClr>
                </a:gs>
                <a:gs pos="14286">
                  <a:srgbClr val="310000">
                    <a:alpha val="30764"/>
                  </a:srgbClr>
                </a:gs>
                <a:gs pos="28571">
                  <a:srgbClr val="310000">
                    <a:alpha val="24833"/>
                  </a:srgbClr>
                </a:gs>
                <a:gs pos="42857">
                  <a:srgbClr val="310000">
                    <a:alpha val="17075"/>
                  </a:srgbClr>
                </a:gs>
                <a:gs pos="57143">
                  <a:srgbClr val="310000">
                    <a:alpha val="9855"/>
                  </a:srgbClr>
                </a:gs>
                <a:gs pos="71429">
                  <a:srgbClr val="310000">
                    <a:alpha val="4740"/>
                  </a:srgbClr>
                </a:gs>
                <a:gs pos="85714">
                  <a:srgbClr val="310000">
                    <a:alpha val="1902"/>
                  </a:srgbClr>
                </a:gs>
                <a:gs pos="100000">
                  <a:srgbClr val="3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7878231">
              <a:off x="156189" y="1724277"/>
              <a:ext cx="422778" cy="78018"/>
            </a:xfrm>
            <a:prstGeom prst="ellipse">
              <a:avLst/>
            </a:prstGeom>
            <a:gradFill>
              <a:gsLst>
                <a:gs pos="0">
                  <a:srgbClr val="342CFF">
                    <a:alpha val="11198"/>
                  </a:srgbClr>
                </a:gs>
                <a:gs pos="14286">
                  <a:srgbClr val="342CFF">
                    <a:alpha val="10341"/>
                  </a:srgbClr>
                </a:gs>
                <a:gs pos="28571">
                  <a:srgbClr val="342CFF">
                    <a:alpha val="8126"/>
                  </a:srgbClr>
                </a:gs>
                <a:gs pos="42857">
                  <a:srgbClr val="342CFF">
                    <a:alpha val="5408"/>
                  </a:srgbClr>
                </a:gs>
                <a:gs pos="57143">
                  <a:srgbClr val="342CFF">
                    <a:alpha val="3034"/>
                  </a:srgbClr>
                </a:gs>
                <a:gs pos="71429">
                  <a:srgbClr val="342CFF">
                    <a:alpha val="1432"/>
                  </a:srgbClr>
                </a:gs>
                <a:gs pos="85714">
                  <a:srgbClr val="342CFF">
                    <a:alpha val="569"/>
                  </a:srgbClr>
                </a:gs>
                <a:gs pos="100000">
                  <a:srgbClr val="342C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8358967">
              <a:off x="664887" y="2428679"/>
              <a:ext cx="380169" cy="226566"/>
            </a:xfrm>
            <a:prstGeom prst="ellipse">
              <a:avLst/>
            </a:prstGeom>
            <a:gradFill>
              <a:gsLst>
                <a:gs pos="0">
                  <a:srgbClr val="FFAE00">
                    <a:alpha val="10678"/>
                  </a:srgbClr>
                </a:gs>
                <a:gs pos="14286">
                  <a:srgbClr val="FFAE00">
                    <a:alpha val="9858"/>
                  </a:srgbClr>
                </a:gs>
                <a:gs pos="28571">
                  <a:srgbClr val="FFAE00">
                    <a:alpha val="7742"/>
                  </a:srgbClr>
                </a:gs>
                <a:gs pos="42857">
                  <a:srgbClr val="FFAE00">
                    <a:alpha val="5148"/>
                  </a:srgbClr>
                </a:gs>
                <a:gs pos="57143">
                  <a:srgbClr val="FFAE00">
                    <a:alpha val="2886"/>
                  </a:srgbClr>
                </a:gs>
                <a:gs pos="71429">
                  <a:srgbClr val="FFAE00">
                    <a:alpha val="1362"/>
                  </a:srgbClr>
                </a:gs>
                <a:gs pos="85714">
                  <a:srgbClr val="FFAE00">
                    <a:alpha val="541"/>
                  </a:srgbClr>
                </a:gs>
                <a:gs pos="100000">
                  <a:srgbClr val="FFAE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6514305">
              <a:off x="1573498" y="3166357"/>
              <a:ext cx="389355" cy="123036"/>
            </a:xfrm>
            <a:prstGeom prst="ellipse">
              <a:avLst/>
            </a:prstGeom>
            <a:gradFill>
              <a:gsLst>
                <a:gs pos="0">
                  <a:srgbClr val="FFFFEE">
                    <a:alpha val="32968"/>
                  </a:srgbClr>
                </a:gs>
                <a:gs pos="14286">
                  <a:srgbClr val="FFFFEE">
                    <a:alpha val="30764"/>
                  </a:srgbClr>
                </a:gs>
                <a:gs pos="28571">
                  <a:srgbClr val="FFFFEE">
                    <a:alpha val="24833"/>
                  </a:srgbClr>
                </a:gs>
                <a:gs pos="42857">
                  <a:srgbClr val="FFFFEE">
                    <a:alpha val="17075"/>
                  </a:srgbClr>
                </a:gs>
                <a:gs pos="57143">
                  <a:srgbClr val="FFFFEE">
                    <a:alpha val="9855"/>
                  </a:srgbClr>
                </a:gs>
                <a:gs pos="71429">
                  <a:srgbClr val="FFFFEE">
                    <a:alpha val="4740"/>
                  </a:srgbClr>
                </a:gs>
                <a:gs pos="85714">
                  <a:srgbClr val="FFFFEE">
                    <a:alpha val="1902"/>
                  </a:srgbClr>
                </a:gs>
                <a:gs pos="100000">
                  <a:srgbClr val="FFF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10223356">
              <a:off x="2505275" y="2709150"/>
              <a:ext cx="406725" cy="226131"/>
            </a:xfrm>
            <a:prstGeom prst="ellipse">
              <a:avLst/>
            </a:prstGeom>
            <a:gradFill>
              <a:gsLst>
                <a:gs pos="0">
                  <a:srgbClr val="9B6900">
                    <a:alpha val="32968"/>
                  </a:srgbClr>
                </a:gs>
                <a:gs pos="14286">
                  <a:srgbClr val="9B6900">
                    <a:alpha val="30764"/>
                  </a:srgbClr>
                </a:gs>
                <a:gs pos="28571">
                  <a:srgbClr val="9B6900">
                    <a:alpha val="24833"/>
                  </a:srgbClr>
                </a:gs>
                <a:gs pos="42857">
                  <a:srgbClr val="9B6900">
                    <a:alpha val="17075"/>
                  </a:srgbClr>
                </a:gs>
                <a:gs pos="57143">
                  <a:srgbClr val="9B6900">
                    <a:alpha val="9855"/>
                  </a:srgbClr>
                </a:gs>
                <a:gs pos="71429">
                  <a:srgbClr val="9B6900">
                    <a:alpha val="4740"/>
                  </a:srgbClr>
                </a:gs>
                <a:gs pos="85714">
                  <a:srgbClr val="9B6900">
                    <a:alpha val="1902"/>
                  </a:srgbClr>
                </a:gs>
                <a:gs pos="100000">
                  <a:srgbClr val="9B6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4349496">
              <a:off x="1439277" y="3415077"/>
              <a:ext cx="587854" cy="63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9800146">
              <a:off x="414707" y="-82777"/>
              <a:ext cx="791462" cy="380301"/>
            </a:xfrm>
            <a:prstGeom prst="ellipse">
              <a:avLst/>
            </a:prstGeom>
            <a:gradFill>
              <a:gsLst>
                <a:gs pos="0">
                  <a:srgbClr val="FF7D00">
                    <a:alpha val="32968"/>
                  </a:srgbClr>
                </a:gs>
                <a:gs pos="14286">
                  <a:srgbClr val="FF7D00">
                    <a:alpha val="30764"/>
                  </a:srgbClr>
                </a:gs>
                <a:gs pos="28571">
                  <a:srgbClr val="FF7D00">
                    <a:alpha val="24833"/>
                  </a:srgbClr>
                </a:gs>
                <a:gs pos="42857">
                  <a:srgbClr val="FF7D00">
                    <a:alpha val="17075"/>
                  </a:srgbClr>
                </a:gs>
                <a:gs pos="57143">
                  <a:srgbClr val="FF7D00">
                    <a:alpha val="9855"/>
                  </a:srgbClr>
                </a:gs>
                <a:gs pos="71429">
                  <a:srgbClr val="FF7D00">
                    <a:alpha val="4740"/>
                  </a:srgbClr>
                </a:gs>
                <a:gs pos="85714">
                  <a:srgbClr val="FF7D00">
                    <a:alpha val="1902"/>
                  </a:srgbClr>
                </a:gs>
                <a:gs pos="100000">
                  <a:srgbClr val="FF7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2957102">
              <a:off x="2468637" y="3168256"/>
              <a:ext cx="337347" cy="107723"/>
            </a:xfrm>
            <a:prstGeom prst="ellipse">
              <a:avLst/>
            </a:prstGeom>
            <a:gradFill>
              <a:gsLst>
                <a:gs pos="0">
                  <a:srgbClr val="742F00">
                    <a:alpha val="32968"/>
                  </a:srgbClr>
                </a:gs>
                <a:gs pos="14286">
                  <a:srgbClr val="742F00">
                    <a:alpha val="30764"/>
                  </a:srgbClr>
                </a:gs>
                <a:gs pos="28571">
                  <a:srgbClr val="742F00">
                    <a:alpha val="24833"/>
                  </a:srgbClr>
                </a:gs>
                <a:gs pos="42857">
                  <a:srgbClr val="742F00">
                    <a:alpha val="17075"/>
                  </a:srgbClr>
                </a:gs>
                <a:gs pos="57143">
                  <a:srgbClr val="742F00">
                    <a:alpha val="9855"/>
                  </a:srgbClr>
                </a:gs>
                <a:gs pos="71429">
                  <a:srgbClr val="742F00">
                    <a:alpha val="4740"/>
                  </a:srgbClr>
                </a:gs>
                <a:gs pos="85714">
                  <a:srgbClr val="742F00">
                    <a:alpha val="1902"/>
                  </a:srgbClr>
                </a:gs>
                <a:gs pos="100000">
                  <a:srgbClr val="742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3483506">
              <a:off x="2008724" y="564949"/>
              <a:ext cx="341781" cy="155836"/>
            </a:xfrm>
            <a:prstGeom prst="ellipse">
              <a:avLst/>
            </a:prstGeom>
            <a:gradFill>
              <a:gsLst>
                <a:gs pos="0">
                  <a:srgbClr val="FF8600">
                    <a:alpha val="30110"/>
                  </a:srgbClr>
                </a:gs>
                <a:gs pos="14286">
                  <a:srgbClr val="FF8600">
                    <a:alpha val="28055"/>
                  </a:srgbClr>
                </a:gs>
                <a:gs pos="28571">
                  <a:srgbClr val="FF8600">
                    <a:alpha val="22559"/>
                  </a:srgbClr>
                </a:gs>
                <a:gs pos="42857">
                  <a:srgbClr val="FF8600">
                    <a:alpha val="15439"/>
                  </a:srgbClr>
                </a:gs>
                <a:gs pos="57143">
                  <a:srgbClr val="FF8600">
                    <a:alpha val="8873"/>
                  </a:srgbClr>
                </a:gs>
                <a:gs pos="71429">
                  <a:srgbClr val="FF8600">
                    <a:alpha val="4256"/>
                  </a:srgbClr>
                </a:gs>
                <a:gs pos="85714">
                  <a:srgbClr val="FF8600">
                    <a:alpha val="1705"/>
                  </a:srgbClr>
                </a:gs>
                <a:gs pos="100000">
                  <a:srgbClr val="FF86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8729168">
              <a:off x="3056921" y="1196992"/>
              <a:ext cx="571461" cy="815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3922920">
              <a:off x="1540713" y="1639428"/>
              <a:ext cx="238388" cy="77681"/>
            </a:xfrm>
            <a:prstGeom prst="ellipse">
              <a:avLst/>
            </a:prstGeom>
            <a:gradFill>
              <a:gsLst>
                <a:gs pos="0">
                  <a:srgbClr val="FFFFD8">
                    <a:alpha val="32968"/>
                  </a:srgbClr>
                </a:gs>
                <a:gs pos="14286">
                  <a:srgbClr val="FFFFD8">
                    <a:alpha val="30764"/>
                  </a:srgbClr>
                </a:gs>
                <a:gs pos="28571">
                  <a:srgbClr val="FFFFD8">
                    <a:alpha val="24833"/>
                  </a:srgbClr>
                </a:gs>
                <a:gs pos="42857">
                  <a:srgbClr val="FFFFD8">
                    <a:alpha val="17075"/>
                  </a:srgbClr>
                </a:gs>
                <a:gs pos="57143">
                  <a:srgbClr val="FFFFD8">
                    <a:alpha val="9855"/>
                  </a:srgbClr>
                </a:gs>
                <a:gs pos="71429">
                  <a:srgbClr val="FFFFD8">
                    <a:alpha val="4740"/>
                  </a:srgbClr>
                </a:gs>
                <a:gs pos="85714">
                  <a:srgbClr val="FFFFD8">
                    <a:alpha val="1902"/>
                  </a:srgbClr>
                </a:gs>
                <a:gs pos="100000">
                  <a:srgbClr val="FFFF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5722517">
              <a:off x="2772289" y="3022962"/>
              <a:ext cx="264430" cy="75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3271771">
              <a:off x="-121857" y="1971827"/>
              <a:ext cx="551938" cy="148037"/>
            </a:xfrm>
            <a:prstGeom prst="ellipse">
              <a:avLst/>
            </a:prstGeom>
            <a:gradFill>
              <a:gsLst>
                <a:gs pos="0">
                  <a:srgbClr val="B06B00">
                    <a:alpha val="32968"/>
                  </a:srgbClr>
                </a:gs>
                <a:gs pos="14286">
                  <a:srgbClr val="B06B00">
                    <a:alpha val="30764"/>
                  </a:srgbClr>
                </a:gs>
                <a:gs pos="28571">
                  <a:srgbClr val="B06B00">
                    <a:alpha val="24833"/>
                  </a:srgbClr>
                </a:gs>
                <a:gs pos="42857">
                  <a:srgbClr val="B06B00">
                    <a:alpha val="17075"/>
                  </a:srgbClr>
                </a:gs>
                <a:gs pos="57143">
                  <a:srgbClr val="B06B00">
                    <a:alpha val="9855"/>
                  </a:srgbClr>
                </a:gs>
                <a:gs pos="71429">
                  <a:srgbClr val="B06B00">
                    <a:alpha val="4740"/>
                  </a:srgbClr>
                </a:gs>
                <a:gs pos="85714">
                  <a:srgbClr val="B06B00">
                    <a:alpha val="1902"/>
                  </a:srgbClr>
                </a:gs>
                <a:gs pos="100000">
                  <a:srgbClr val="B0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4621211">
              <a:off x="1423396" y="3014993"/>
              <a:ext cx="323791" cy="99802"/>
            </a:xfrm>
            <a:prstGeom prst="ellipse">
              <a:avLst/>
            </a:prstGeom>
            <a:gradFill>
              <a:gsLst>
                <a:gs pos="0">
                  <a:srgbClr val="000094">
                    <a:alpha val="14237"/>
                  </a:srgbClr>
                </a:gs>
                <a:gs pos="14286">
                  <a:srgbClr val="000094">
                    <a:alpha val="13165"/>
                  </a:srgbClr>
                </a:gs>
                <a:gs pos="28571">
                  <a:srgbClr val="000094">
                    <a:alpha val="10381"/>
                  </a:srgbClr>
                </a:gs>
                <a:gs pos="42857">
                  <a:srgbClr val="000094">
                    <a:alpha val="6937"/>
                  </a:srgbClr>
                </a:gs>
                <a:gs pos="57143">
                  <a:srgbClr val="000094">
                    <a:alpha val="3905"/>
                  </a:srgbClr>
                </a:gs>
                <a:gs pos="71429">
                  <a:srgbClr val="000094">
                    <a:alpha val="1847"/>
                  </a:srgbClr>
                </a:gs>
                <a:gs pos="85714">
                  <a:srgbClr val="000094">
                    <a:alpha val="735"/>
                  </a:srgbClr>
                </a:gs>
                <a:gs pos="100000">
                  <a:srgbClr val="000094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8159455">
              <a:off x="1156272" y="3471513"/>
              <a:ext cx="493650" cy="2076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4374069">
              <a:off x="1734504" y="1395974"/>
              <a:ext cx="385866" cy="234696"/>
            </a:xfrm>
            <a:prstGeom prst="ellipse">
              <a:avLst/>
            </a:prstGeom>
            <a:gradFill>
              <a:gsLst>
                <a:gs pos="0">
                  <a:srgbClr val="F2FFFF">
                    <a:alpha val="32968"/>
                  </a:srgbClr>
                </a:gs>
                <a:gs pos="14286">
                  <a:srgbClr val="F2FFFF">
                    <a:alpha val="30764"/>
                  </a:srgbClr>
                </a:gs>
                <a:gs pos="28571">
                  <a:srgbClr val="F2FFFF">
                    <a:alpha val="24833"/>
                  </a:srgbClr>
                </a:gs>
                <a:gs pos="42857">
                  <a:srgbClr val="F2FFFF">
                    <a:alpha val="17075"/>
                  </a:srgbClr>
                </a:gs>
                <a:gs pos="57143">
                  <a:srgbClr val="F2FFFF">
                    <a:alpha val="9855"/>
                  </a:srgbClr>
                </a:gs>
                <a:gs pos="71429">
                  <a:srgbClr val="F2FFFF">
                    <a:alpha val="4740"/>
                  </a:srgbClr>
                </a:gs>
                <a:gs pos="85714">
                  <a:srgbClr val="F2FFFF">
                    <a:alpha val="1902"/>
                  </a:srgbClr>
                </a:gs>
                <a:gs pos="100000">
                  <a:srgbClr val="F2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4517825">
              <a:off x="2506095" y="1763356"/>
              <a:ext cx="315458" cy="205597"/>
            </a:xfrm>
            <a:prstGeom prst="ellipse">
              <a:avLst/>
            </a:prstGeom>
            <a:gradFill>
              <a:gsLst>
                <a:gs pos="0">
                  <a:srgbClr val="C66700">
                    <a:alpha val="22223"/>
                  </a:srgbClr>
                </a:gs>
                <a:gs pos="14286">
                  <a:srgbClr val="C66700">
                    <a:alpha val="20626"/>
                  </a:srgbClr>
                </a:gs>
                <a:gs pos="28571">
                  <a:srgbClr val="C66700">
                    <a:alpha val="16419"/>
                  </a:srgbClr>
                </a:gs>
                <a:gs pos="42857">
                  <a:srgbClr val="C66700">
                    <a:alpha val="11099"/>
                  </a:srgbClr>
                </a:gs>
                <a:gs pos="57143">
                  <a:srgbClr val="C66700">
                    <a:alpha val="6311"/>
                  </a:srgbClr>
                </a:gs>
                <a:gs pos="71429">
                  <a:srgbClr val="C66700">
                    <a:alpha val="3005"/>
                  </a:srgbClr>
                </a:gs>
                <a:gs pos="85714">
                  <a:srgbClr val="C66700">
                    <a:alpha val="1199"/>
                  </a:srgbClr>
                </a:gs>
                <a:gs pos="100000">
                  <a:srgbClr val="C667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-9351808">
              <a:off x="2396221" y="1872539"/>
              <a:ext cx="397416" cy="152072"/>
            </a:xfrm>
            <a:prstGeom prst="ellipse">
              <a:avLst/>
            </a:prstGeom>
            <a:gradFill>
              <a:gsLst>
                <a:gs pos="0">
                  <a:srgbClr val="FF9500">
                    <a:alpha val="32968"/>
                  </a:srgbClr>
                </a:gs>
                <a:gs pos="14286">
                  <a:srgbClr val="FF9500">
                    <a:alpha val="30764"/>
                  </a:srgbClr>
                </a:gs>
                <a:gs pos="28571">
                  <a:srgbClr val="FF9500">
                    <a:alpha val="24833"/>
                  </a:srgbClr>
                </a:gs>
                <a:gs pos="42857">
                  <a:srgbClr val="FF9500">
                    <a:alpha val="17075"/>
                  </a:srgbClr>
                </a:gs>
                <a:gs pos="57143">
                  <a:srgbClr val="FF9500">
                    <a:alpha val="9855"/>
                  </a:srgbClr>
                </a:gs>
                <a:gs pos="71429">
                  <a:srgbClr val="FF9500">
                    <a:alpha val="4740"/>
                  </a:srgbClr>
                </a:gs>
                <a:gs pos="85714">
                  <a:srgbClr val="FF9500">
                    <a:alpha val="1902"/>
                  </a:srgbClr>
                </a:gs>
                <a:gs pos="100000">
                  <a:srgbClr val="FF9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4945292">
              <a:off x="1802054" y="1056927"/>
              <a:ext cx="327083" cy="71278"/>
            </a:xfrm>
            <a:prstGeom prst="ellipse">
              <a:avLst/>
            </a:prstGeom>
            <a:gradFill>
              <a:gsLst>
                <a:gs pos="0">
                  <a:srgbClr val="CAFFFF">
                    <a:alpha val="32968"/>
                  </a:srgbClr>
                </a:gs>
                <a:gs pos="14286">
                  <a:srgbClr val="CAFFFF">
                    <a:alpha val="30764"/>
                  </a:srgbClr>
                </a:gs>
                <a:gs pos="28571">
                  <a:srgbClr val="CAFFFF">
                    <a:alpha val="24833"/>
                  </a:srgbClr>
                </a:gs>
                <a:gs pos="42857">
                  <a:srgbClr val="CAFFFF">
                    <a:alpha val="17075"/>
                  </a:srgbClr>
                </a:gs>
                <a:gs pos="57143">
                  <a:srgbClr val="CAFFFF">
                    <a:alpha val="9855"/>
                  </a:srgbClr>
                </a:gs>
                <a:gs pos="71429">
                  <a:srgbClr val="CAFFFF">
                    <a:alpha val="4740"/>
                  </a:srgbClr>
                </a:gs>
                <a:gs pos="85714">
                  <a:srgbClr val="CAFFFF">
                    <a:alpha val="1902"/>
                  </a:srgbClr>
                </a:gs>
                <a:gs pos="100000">
                  <a:srgbClr val="C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7179548">
              <a:off x="1235044" y="3193466"/>
              <a:ext cx="464668" cy="165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7819183">
              <a:off x="1486171" y="1670100"/>
              <a:ext cx="533219" cy="503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4877666">
              <a:off x="3348512" y="903167"/>
              <a:ext cx="410136" cy="481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3756398">
              <a:off x="3228146" y="3354727"/>
              <a:ext cx="255425" cy="163107"/>
            </a:xfrm>
            <a:prstGeom prst="ellipse">
              <a:avLst/>
            </a:prstGeom>
            <a:gradFill>
              <a:gsLst>
                <a:gs pos="0">
                  <a:srgbClr val="3546FF">
                    <a:alpha val="17239"/>
                  </a:srgbClr>
                </a:gs>
                <a:gs pos="14286">
                  <a:srgbClr val="3546FF">
                    <a:alpha val="15962"/>
                  </a:srgbClr>
                </a:gs>
                <a:gs pos="28571">
                  <a:srgbClr val="3546FF">
                    <a:alpha val="12631"/>
                  </a:srgbClr>
                </a:gs>
                <a:gs pos="42857">
                  <a:srgbClr val="3546FF">
                    <a:alpha val="8476"/>
                  </a:srgbClr>
                </a:gs>
                <a:gs pos="57143">
                  <a:srgbClr val="3546FF">
                    <a:alpha val="4789"/>
                  </a:srgbClr>
                </a:gs>
                <a:gs pos="71429">
                  <a:srgbClr val="3546FF">
                    <a:alpha val="2271"/>
                  </a:srgbClr>
                </a:gs>
                <a:gs pos="85714">
                  <a:srgbClr val="3546FF">
                    <a:alpha val="904"/>
                  </a:srgbClr>
                </a:gs>
                <a:gs pos="100000">
                  <a:srgbClr val="3546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4306538">
              <a:off x="829970" y="2144941"/>
              <a:ext cx="285756" cy="67586"/>
            </a:xfrm>
            <a:prstGeom prst="ellipse">
              <a:avLst/>
            </a:prstGeom>
            <a:gradFill>
              <a:gsLst>
                <a:gs pos="0">
                  <a:srgbClr val="00005F">
                    <a:alpha val="32968"/>
                  </a:srgbClr>
                </a:gs>
                <a:gs pos="14286">
                  <a:srgbClr val="00005F">
                    <a:alpha val="30764"/>
                  </a:srgbClr>
                </a:gs>
                <a:gs pos="28571">
                  <a:srgbClr val="00005F">
                    <a:alpha val="24833"/>
                  </a:srgbClr>
                </a:gs>
                <a:gs pos="42857">
                  <a:srgbClr val="00005F">
                    <a:alpha val="17075"/>
                  </a:srgbClr>
                </a:gs>
                <a:gs pos="57143">
                  <a:srgbClr val="00005F">
                    <a:alpha val="9855"/>
                  </a:srgbClr>
                </a:gs>
                <a:gs pos="71429">
                  <a:srgbClr val="00005F">
                    <a:alpha val="4740"/>
                  </a:srgbClr>
                </a:gs>
                <a:gs pos="85714">
                  <a:srgbClr val="00005F">
                    <a:alpha val="1902"/>
                  </a:srgbClr>
                </a:gs>
                <a:gs pos="100000">
                  <a:srgbClr val="00005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6249414">
              <a:off x="2070647" y="2086330"/>
              <a:ext cx="390327" cy="265785"/>
            </a:xfrm>
            <a:prstGeom prst="ellipse">
              <a:avLst/>
            </a:prstGeom>
            <a:gradFill>
              <a:gsLst>
                <a:gs pos="0">
                  <a:srgbClr val="4E85FF">
                    <a:alpha val="15740"/>
                  </a:srgbClr>
                </a:gs>
                <a:gs pos="14286">
                  <a:srgbClr val="4E85FF">
                    <a:alpha val="14565"/>
                  </a:srgbClr>
                </a:gs>
                <a:gs pos="28571">
                  <a:srgbClr val="4E85FF">
                    <a:alpha val="11505"/>
                  </a:srgbClr>
                </a:gs>
                <a:gs pos="42857">
                  <a:srgbClr val="4E85FF">
                    <a:alpha val="7704"/>
                  </a:srgbClr>
                </a:gs>
                <a:gs pos="57143">
                  <a:srgbClr val="4E85FF">
                    <a:alpha val="4345"/>
                  </a:srgbClr>
                </a:gs>
                <a:gs pos="71429">
                  <a:srgbClr val="4E85FF">
                    <a:alpha val="2058"/>
                  </a:srgbClr>
                </a:gs>
                <a:gs pos="85714">
                  <a:srgbClr val="4E85FF">
                    <a:alpha val="819"/>
                  </a:srgbClr>
                </a:gs>
                <a:gs pos="100000">
                  <a:srgbClr val="4E85F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-8664245">
              <a:off x="2255971" y="1891756"/>
              <a:ext cx="219858" cy="57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6789291">
              <a:off x="1944978" y="1244383"/>
              <a:ext cx="476634" cy="366257"/>
            </a:xfrm>
            <a:prstGeom prst="ellipse">
              <a:avLst/>
            </a:prstGeom>
            <a:gradFill>
              <a:gsLst>
                <a:gs pos="0">
                  <a:srgbClr val="FFFF00">
                    <a:alpha val="9830"/>
                  </a:srgbClr>
                </a:gs>
                <a:gs pos="14286">
                  <a:srgbClr val="FFFF00">
                    <a:alpha val="9072"/>
                  </a:srgbClr>
                </a:gs>
                <a:gs pos="28571">
                  <a:srgbClr val="FFFF00">
                    <a:alpha val="7118"/>
                  </a:srgbClr>
                </a:gs>
                <a:gs pos="42857">
                  <a:srgbClr val="FFFF00">
                    <a:alpha val="4728"/>
                  </a:srgbClr>
                </a:gs>
                <a:gs pos="57143">
                  <a:srgbClr val="FFFF00">
                    <a:alpha val="2648"/>
                  </a:srgbClr>
                </a:gs>
                <a:gs pos="71429">
                  <a:srgbClr val="FFFF00">
                    <a:alpha val="1248"/>
                  </a:srgbClr>
                </a:gs>
                <a:gs pos="85714">
                  <a:srgbClr val="FFFF00">
                    <a:alpha val="496"/>
                  </a:srgbClr>
                </a:gs>
                <a:gs pos="100000">
                  <a:srgbClr val="FFFF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5594885">
              <a:off x="3182356" y="3382749"/>
              <a:ext cx="392382" cy="37183"/>
            </a:xfrm>
            <a:prstGeom prst="ellipse">
              <a:avLst/>
            </a:prstGeom>
            <a:gradFill>
              <a:gsLst>
                <a:gs pos="0">
                  <a:srgbClr val="000000">
                    <a:alpha val="31044"/>
                  </a:srgbClr>
                </a:gs>
                <a:gs pos="14286">
                  <a:srgbClr val="000000">
                    <a:alpha val="28939"/>
                  </a:srgbClr>
                </a:gs>
                <a:gs pos="28571">
                  <a:srgbClr val="000000">
                    <a:alpha val="23299"/>
                  </a:srgbClr>
                </a:gs>
                <a:gs pos="42857">
                  <a:srgbClr val="000000">
                    <a:alpha val="15969"/>
                  </a:srgbClr>
                </a:gs>
                <a:gs pos="57143">
                  <a:srgbClr val="000000">
                    <a:alpha val="9191"/>
                  </a:srgbClr>
                </a:gs>
                <a:gs pos="71429">
                  <a:srgbClr val="000000">
                    <a:alpha val="4412"/>
                  </a:srgbClr>
                </a:gs>
                <a:gs pos="85714">
                  <a:srgbClr val="000000">
                    <a:alpha val="1769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8637064">
              <a:off x="161182" y="2044952"/>
              <a:ext cx="370828" cy="86057"/>
            </a:xfrm>
            <a:prstGeom prst="ellipse">
              <a:avLst/>
            </a:prstGeom>
            <a:gradFill>
              <a:gsLst>
                <a:gs pos="0">
                  <a:srgbClr val="540000">
                    <a:alpha val="20559"/>
                  </a:srgbClr>
                </a:gs>
                <a:gs pos="14286">
                  <a:srgbClr val="540000">
                    <a:alpha val="19066"/>
                  </a:srgbClr>
                </a:gs>
                <a:gs pos="28571">
                  <a:srgbClr val="540000">
                    <a:alpha val="15147"/>
                  </a:srgbClr>
                </a:gs>
                <a:gs pos="42857">
                  <a:srgbClr val="540000">
                    <a:alpha val="10213"/>
                  </a:srgbClr>
                </a:gs>
                <a:gs pos="57143">
                  <a:srgbClr val="540000">
                    <a:alpha val="5795"/>
                  </a:srgbClr>
                </a:gs>
                <a:gs pos="71429">
                  <a:srgbClr val="540000">
                    <a:alpha val="2756"/>
                  </a:srgbClr>
                </a:gs>
                <a:gs pos="85714">
                  <a:srgbClr val="540000">
                    <a:alpha val="1099"/>
                  </a:srgbClr>
                </a:gs>
                <a:gs pos="100000">
                  <a:srgbClr val="5400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5364708">
              <a:off x="231185" y="2952635"/>
              <a:ext cx="347226" cy="209583"/>
            </a:xfrm>
            <a:prstGeom prst="ellipse">
              <a:avLst/>
            </a:prstGeom>
            <a:gradFill>
              <a:gsLst>
                <a:gs pos="0">
                  <a:srgbClr val="8C0000">
                    <a:alpha val="16440"/>
                  </a:srgbClr>
                </a:gs>
                <a:gs pos="14286">
                  <a:srgbClr val="8C0000">
                    <a:alpha val="15217"/>
                  </a:srgbClr>
                </a:gs>
                <a:gs pos="28571">
                  <a:srgbClr val="8C0000">
                    <a:alpha val="12030"/>
                  </a:srgbClr>
                </a:gs>
                <a:gs pos="42857">
                  <a:srgbClr val="8C0000">
                    <a:alpha val="8064"/>
                  </a:srgbClr>
                </a:gs>
                <a:gs pos="57143">
                  <a:srgbClr val="8C0000">
                    <a:alpha val="4552"/>
                  </a:srgbClr>
                </a:gs>
                <a:gs pos="71429">
                  <a:srgbClr val="8C0000">
                    <a:alpha val="2157"/>
                  </a:srgbClr>
                </a:gs>
                <a:gs pos="85714">
                  <a:srgbClr val="8C0000">
                    <a:alpha val="859"/>
                  </a:srgbClr>
                </a:gs>
                <a:gs pos="100000">
                  <a:srgbClr val="8C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4739151">
              <a:off x="2941365" y="1573490"/>
              <a:ext cx="505849" cy="93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3474564">
              <a:off x="743495" y="2213263"/>
              <a:ext cx="410614" cy="219375"/>
            </a:xfrm>
            <a:prstGeom prst="ellipse">
              <a:avLst/>
            </a:prstGeom>
            <a:gradFill>
              <a:gsLst>
                <a:gs pos="0">
                  <a:srgbClr val="FF9500">
                    <a:alpha val="22024"/>
                  </a:srgbClr>
                </a:gs>
                <a:gs pos="14286">
                  <a:srgbClr val="FF9500">
                    <a:alpha val="20440"/>
                  </a:srgbClr>
                </a:gs>
                <a:gs pos="28571">
                  <a:srgbClr val="FF9500">
                    <a:alpha val="16267"/>
                  </a:srgbClr>
                </a:gs>
                <a:gs pos="42857">
                  <a:srgbClr val="FF9500">
                    <a:alpha val="10993"/>
                  </a:srgbClr>
                </a:gs>
                <a:gs pos="57143">
                  <a:srgbClr val="FF9500">
                    <a:alpha val="6249"/>
                  </a:srgbClr>
                </a:gs>
                <a:gs pos="71429">
                  <a:srgbClr val="FF9500">
                    <a:alpha val="2975"/>
                  </a:srgbClr>
                </a:gs>
                <a:gs pos="85714">
                  <a:srgbClr val="FF9500">
                    <a:alpha val="1187"/>
                  </a:srgbClr>
                </a:gs>
                <a:gs pos="100000">
                  <a:srgbClr val="FF95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-10311825">
              <a:off x="2472848" y="1933812"/>
              <a:ext cx="390910" cy="72128"/>
            </a:xfrm>
            <a:prstGeom prst="ellipse">
              <a:avLst/>
            </a:prstGeom>
            <a:gradFill>
              <a:gsLst>
                <a:gs pos="0">
                  <a:srgbClr val="400000">
                    <a:alpha val="27429"/>
                  </a:srgbClr>
                </a:gs>
                <a:gs pos="14286">
                  <a:srgbClr val="400000">
                    <a:alpha val="25522"/>
                  </a:srgbClr>
                </a:gs>
                <a:gs pos="28571">
                  <a:srgbClr val="400000">
                    <a:alpha val="20451"/>
                  </a:srgbClr>
                </a:gs>
                <a:gs pos="42857">
                  <a:srgbClr val="400000">
                    <a:alpha val="13935"/>
                  </a:srgbClr>
                </a:gs>
                <a:gs pos="57143">
                  <a:srgbClr val="400000">
                    <a:alpha val="7979"/>
                  </a:srgbClr>
                </a:gs>
                <a:gs pos="71429">
                  <a:srgbClr val="400000">
                    <a:alpha val="3818"/>
                  </a:srgbClr>
                </a:gs>
                <a:gs pos="85714">
                  <a:srgbClr val="400000">
                    <a:alpha val="1527"/>
                  </a:srgbClr>
                </a:gs>
                <a:gs pos="100000">
                  <a:srgbClr val="40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5937376">
              <a:off x="1148519" y="1267035"/>
              <a:ext cx="619723" cy="123646"/>
            </a:xfrm>
            <a:prstGeom prst="ellipse">
              <a:avLst/>
            </a:prstGeom>
            <a:gradFill>
              <a:gsLst>
                <a:gs pos="0">
                  <a:srgbClr val="FF0000">
                    <a:alpha val="17768"/>
                  </a:srgbClr>
                </a:gs>
                <a:gs pos="14286">
                  <a:srgbClr val="FF0000">
                    <a:alpha val="16456"/>
                  </a:srgbClr>
                </a:gs>
                <a:gs pos="28571">
                  <a:srgbClr val="FF0000">
                    <a:alpha val="13030"/>
                  </a:srgbClr>
                </a:gs>
                <a:gs pos="42857">
                  <a:srgbClr val="FF0000">
                    <a:alpha val="8750"/>
                  </a:srgbClr>
                </a:gs>
                <a:gs pos="57143">
                  <a:srgbClr val="FF0000">
                    <a:alpha val="4947"/>
                  </a:srgbClr>
                </a:gs>
                <a:gs pos="71429">
                  <a:srgbClr val="FF0000">
                    <a:alpha val="2347"/>
                  </a:srgbClr>
                </a:gs>
                <a:gs pos="85714">
                  <a:srgbClr val="FF0000">
                    <a:alpha val="935"/>
                  </a:srgbClr>
                </a:gs>
                <a:gs pos="100000">
                  <a:srgbClr val="FF00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-10565418">
              <a:off x="488583" y="2438993"/>
              <a:ext cx="521898" cy="208003"/>
            </a:xfrm>
            <a:prstGeom prst="ellipse">
              <a:avLst/>
            </a:prstGeom>
            <a:gradFill>
              <a:gsLst>
                <a:gs pos="0">
                  <a:srgbClr val="0065FF">
                    <a:alpha val="27069"/>
                  </a:srgbClr>
                </a:gs>
                <a:gs pos="14286">
                  <a:srgbClr val="0065FF">
                    <a:alpha val="25183"/>
                  </a:srgbClr>
                </a:gs>
                <a:gs pos="28571">
                  <a:srgbClr val="0065FF">
                    <a:alpha val="20170"/>
                  </a:srgbClr>
                </a:gs>
                <a:gs pos="42857">
                  <a:srgbClr val="0065FF">
                    <a:alpha val="13736"/>
                  </a:srgbClr>
                </a:gs>
                <a:gs pos="57143">
                  <a:srgbClr val="0065FF">
                    <a:alpha val="7861"/>
                  </a:srgbClr>
                </a:gs>
                <a:gs pos="71429">
                  <a:srgbClr val="0065FF">
                    <a:alpha val="3760"/>
                  </a:srgbClr>
                </a:gs>
                <a:gs pos="85714">
                  <a:srgbClr val="0065FF">
                    <a:alpha val="1504"/>
                  </a:srgbClr>
                </a:gs>
                <a:gs pos="100000">
                  <a:srgbClr val="0065FF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-8927975">
              <a:off x="2208053" y="1958266"/>
              <a:ext cx="734790" cy="115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-8326181">
              <a:off x="2527806" y="2899304"/>
              <a:ext cx="370576" cy="256223"/>
            </a:xfrm>
            <a:prstGeom prst="ellipse">
              <a:avLst/>
            </a:prstGeom>
            <a:gradFill>
              <a:gsLst>
                <a:gs pos="0">
                  <a:srgbClr val="FFBC00">
                    <a:alpha val="25500"/>
                  </a:srgbClr>
                </a:gs>
                <a:gs pos="14286">
                  <a:srgbClr val="FFBC00">
                    <a:alpha val="23705"/>
                  </a:srgbClr>
                </a:gs>
                <a:gs pos="28571">
                  <a:srgbClr val="FFBC00">
                    <a:alpha val="18948"/>
                  </a:srgbClr>
                </a:gs>
                <a:gs pos="42857">
                  <a:srgbClr val="FFBC00">
                    <a:alpha val="12872"/>
                  </a:srgbClr>
                </a:gs>
                <a:gs pos="57143">
                  <a:srgbClr val="FFBC00">
                    <a:alpha val="7351"/>
                  </a:srgbClr>
                </a:gs>
                <a:gs pos="71429">
                  <a:srgbClr val="FFBC00">
                    <a:alpha val="3511"/>
                  </a:srgbClr>
                </a:gs>
                <a:gs pos="85714">
                  <a:srgbClr val="FFBC00">
                    <a:alpha val="1403"/>
                  </a:srgbClr>
                </a:gs>
                <a:gs pos="100000">
                  <a:srgbClr val="FFBC00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-9576395">
              <a:off x="659594" y="3081200"/>
              <a:ext cx="633195" cy="117375"/>
            </a:xfrm>
            <a:prstGeom prst="ellipse">
              <a:avLst/>
            </a:prstGeom>
            <a:gradFill>
              <a:gsLst>
                <a:gs pos="0">
                  <a:srgbClr val="FF0000">
                    <a:alpha val="22132"/>
                  </a:srgbClr>
                </a:gs>
                <a:gs pos="14286">
                  <a:srgbClr val="FF0000">
                    <a:alpha val="20541"/>
                  </a:srgbClr>
                </a:gs>
                <a:gs pos="28571">
                  <a:srgbClr val="FF0000">
                    <a:alpha val="16350"/>
                  </a:srgbClr>
                </a:gs>
                <a:gs pos="42857">
                  <a:srgbClr val="FF0000">
                    <a:alpha val="11050"/>
                  </a:srgbClr>
                </a:gs>
                <a:gs pos="57143">
                  <a:srgbClr val="FF0000">
                    <a:alpha val="6282"/>
                  </a:srgbClr>
                </a:gs>
                <a:gs pos="71429">
                  <a:srgbClr val="FF0000">
                    <a:alpha val="2992"/>
                  </a:srgbClr>
                </a:gs>
                <a:gs pos="85714">
                  <a:srgbClr val="FF0000">
                    <a:alpha val="1194"/>
                  </a:srgbClr>
                </a:gs>
                <a:gs pos="100000">
                  <a:srgbClr val="FF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8849455">
              <a:off x="1759546" y="1342919"/>
              <a:ext cx="362403" cy="229199"/>
            </a:xfrm>
            <a:prstGeom prst="ellipse">
              <a:avLst/>
            </a:prstGeom>
            <a:gradFill>
              <a:gsLst>
                <a:gs pos="0">
                  <a:srgbClr val="FFFFFF">
                    <a:alpha val="31194"/>
                  </a:srgbClr>
                </a:gs>
                <a:gs pos="14286">
                  <a:srgbClr val="FFFFFF">
                    <a:alpha val="29081"/>
                  </a:srgbClr>
                </a:gs>
                <a:gs pos="28571">
                  <a:srgbClr val="FFFFFF">
                    <a:alpha val="23419"/>
                  </a:srgbClr>
                </a:gs>
                <a:gs pos="42857">
                  <a:srgbClr val="FFFFFF">
                    <a:alpha val="16055"/>
                  </a:srgbClr>
                </a:gs>
                <a:gs pos="57143">
                  <a:srgbClr val="FFFFFF">
                    <a:alpha val="9242"/>
                  </a:srgbClr>
                </a:gs>
                <a:gs pos="71429">
                  <a:srgbClr val="FFFFFF">
                    <a:alpha val="4438"/>
                  </a:srgbClr>
                </a:gs>
                <a:gs pos="85714">
                  <a:srgbClr val="FFFFFF">
                    <a:alpha val="1779"/>
                  </a:srgbClr>
                </a:gs>
                <a:gs pos="100000">
                  <a:srgbClr val="FFFF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-9946449">
              <a:off x="906250" y="2302216"/>
              <a:ext cx="458438" cy="155953"/>
            </a:xfrm>
            <a:prstGeom prst="ellipse">
              <a:avLst/>
            </a:prstGeom>
            <a:gradFill>
              <a:gsLst>
                <a:gs pos="0">
                  <a:srgbClr val="FFFFE3">
                    <a:alpha val="32968"/>
                  </a:srgbClr>
                </a:gs>
                <a:gs pos="14286">
                  <a:srgbClr val="FFFFE3">
                    <a:alpha val="30764"/>
                  </a:srgbClr>
                </a:gs>
                <a:gs pos="28571">
                  <a:srgbClr val="FFFFE3">
                    <a:alpha val="24833"/>
                  </a:srgbClr>
                </a:gs>
                <a:gs pos="42857">
                  <a:srgbClr val="FFFFE3">
                    <a:alpha val="17075"/>
                  </a:srgbClr>
                </a:gs>
                <a:gs pos="57143">
                  <a:srgbClr val="FFFFE3">
                    <a:alpha val="9855"/>
                  </a:srgbClr>
                </a:gs>
                <a:gs pos="71429">
                  <a:srgbClr val="FFFFE3">
                    <a:alpha val="4740"/>
                  </a:srgbClr>
                </a:gs>
                <a:gs pos="85714">
                  <a:srgbClr val="FFFFE3">
                    <a:alpha val="1902"/>
                  </a:srgbClr>
                </a:gs>
                <a:gs pos="100000">
                  <a:srgbClr val="FFFFE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3558474">
              <a:off x="2155917" y="2586250"/>
              <a:ext cx="368399" cy="90362"/>
            </a:xfrm>
            <a:prstGeom prst="ellipse">
              <a:avLst/>
            </a:prstGeom>
            <a:gradFill>
              <a:gsLst>
                <a:gs pos="0">
                  <a:srgbClr val="DAFFFF">
                    <a:alpha val="25605"/>
                  </a:srgbClr>
                </a:gs>
                <a:gs pos="14286">
                  <a:srgbClr val="DAFFFF">
                    <a:alpha val="23804"/>
                  </a:srgbClr>
                </a:gs>
                <a:gs pos="28571">
                  <a:srgbClr val="DAFFFF">
                    <a:alpha val="19029"/>
                  </a:srgbClr>
                </a:gs>
                <a:gs pos="42857">
                  <a:srgbClr val="DAFFFF">
                    <a:alpha val="12930"/>
                  </a:srgbClr>
                </a:gs>
                <a:gs pos="57143">
                  <a:srgbClr val="DAFFFF">
                    <a:alpha val="7385"/>
                  </a:srgbClr>
                </a:gs>
                <a:gs pos="71429">
                  <a:srgbClr val="DAFFFF">
                    <a:alpha val="3527"/>
                  </a:srgbClr>
                </a:gs>
                <a:gs pos="85714">
                  <a:srgbClr val="DAFFFF">
                    <a:alpha val="1410"/>
                  </a:srgbClr>
                </a:gs>
                <a:gs pos="100000">
                  <a:srgbClr val="DAFFFF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-10327015">
              <a:off x="2100729" y="2143561"/>
              <a:ext cx="424220" cy="115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9735499">
              <a:off x="1682142" y="2854521"/>
              <a:ext cx="358934" cy="1676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9079088">
              <a:off x="785099" y="1635494"/>
              <a:ext cx="289217" cy="51219"/>
            </a:xfrm>
            <a:prstGeom prst="ellipse">
              <a:avLst/>
            </a:prstGeom>
            <a:gradFill>
              <a:gsLst>
                <a:gs pos="0">
                  <a:srgbClr val="000000">
                    <a:alpha val="28029"/>
                  </a:srgbClr>
                </a:gs>
                <a:gs pos="14286">
                  <a:srgbClr val="000000">
                    <a:alpha val="26089"/>
                  </a:srgbClr>
                </a:gs>
                <a:gs pos="28571">
                  <a:srgbClr val="000000">
                    <a:alpha val="20921"/>
                  </a:srgbClr>
                </a:gs>
                <a:gs pos="42857">
                  <a:srgbClr val="000000">
                    <a:alpha val="14270"/>
                  </a:srgbClr>
                </a:gs>
                <a:gs pos="57143">
                  <a:srgbClr val="000000">
                    <a:alpha val="8177"/>
                  </a:srgbClr>
                </a:gs>
                <a:gs pos="71429">
                  <a:srgbClr val="000000">
                    <a:alpha val="3915"/>
                  </a:srgbClr>
                </a:gs>
                <a:gs pos="85714">
                  <a:srgbClr val="000000">
                    <a:alpha val="1567"/>
                  </a:srgbClr>
                </a:gs>
                <a:gs pos="100000">
                  <a:srgbClr val="0000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7319746">
              <a:off x="3246743" y="2529710"/>
              <a:ext cx="716309" cy="919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10719690">
              <a:off x="487581" y="2565028"/>
              <a:ext cx="791400" cy="1100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6680072">
              <a:off x="2494945" y="3427394"/>
              <a:ext cx="345308" cy="196304"/>
            </a:xfrm>
            <a:prstGeom prst="ellipse">
              <a:avLst/>
            </a:prstGeom>
            <a:gradFill>
              <a:gsLst>
                <a:gs pos="0">
                  <a:srgbClr val="FFFFC6">
                    <a:alpha val="32968"/>
                  </a:srgbClr>
                </a:gs>
                <a:gs pos="14286">
                  <a:srgbClr val="FFFFC6">
                    <a:alpha val="30764"/>
                  </a:srgbClr>
                </a:gs>
                <a:gs pos="28571">
                  <a:srgbClr val="FFFFC6">
                    <a:alpha val="24833"/>
                  </a:srgbClr>
                </a:gs>
                <a:gs pos="42857">
                  <a:srgbClr val="FFFFC6">
                    <a:alpha val="17075"/>
                  </a:srgbClr>
                </a:gs>
                <a:gs pos="57143">
                  <a:srgbClr val="FFFFC6">
                    <a:alpha val="9855"/>
                  </a:srgbClr>
                </a:gs>
                <a:gs pos="71429">
                  <a:srgbClr val="FFFFC6">
                    <a:alpha val="4740"/>
                  </a:srgbClr>
                </a:gs>
                <a:gs pos="85714">
                  <a:srgbClr val="FFFFC6">
                    <a:alpha val="1902"/>
                  </a:srgbClr>
                </a:gs>
                <a:gs pos="100000">
                  <a:srgbClr val="FFFF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5860738">
              <a:off x="1445967" y="3052348"/>
              <a:ext cx="324630" cy="51914"/>
            </a:xfrm>
            <a:prstGeom prst="ellipse">
              <a:avLst/>
            </a:prstGeom>
            <a:gradFill>
              <a:gsLst>
                <a:gs pos="0">
                  <a:srgbClr val="290000">
                    <a:alpha val="9403"/>
                  </a:srgbClr>
                </a:gs>
                <a:gs pos="14286">
                  <a:srgbClr val="290000">
                    <a:alpha val="8677"/>
                  </a:srgbClr>
                </a:gs>
                <a:gs pos="28571">
                  <a:srgbClr val="290000">
                    <a:alpha val="6805"/>
                  </a:srgbClr>
                </a:gs>
                <a:gs pos="42857">
                  <a:srgbClr val="290000">
                    <a:alpha val="4517"/>
                  </a:srgbClr>
                </a:gs>
                <a:gs pos="57143">
                  <a:srgbClr val="290000">
                    <a:alpha val="2529"/>
                  </a:srgbClr>
                </a:gs>
                <a:gs pos="71429">
                  <a:srgbClr val="290000">
                    <a:alpha val="1192"/>
                  </a:srgbClr>
                </a:gs>
                <a:gs pos="85714">
                  <a:srgbClr val="290000">
                    <a:alpha val="473"/>
                  </a:srgbClr>
                </a:gs>
                <a:gs pos="100000">
                  <a:srgbClr val="290000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5617081">
              <a:off x="2028017" y="1792044"/>
              <a:ext cx="233016" cy="79891"/>
            </a:xfrm>
            <a:prstGeom prst="ellipse">
              <a:avLst/>
            </a:prstGeom>
            <a:gradFill>
              <a:gsLst>
                <a:gs pos="0">
                  <a:srgbClr val="003576">
                    <a:alpha val="27375"/>
                  </a:srgbClr>
                </a:gs>
                <a:gs pos="14286">
                  <a:srgbClr val="003576">
                    <a:alpha val="25471"/>
                  </a:srgbClr>
                </a:gs>
                <a:gs pos="28571">
                  <a:srgbClr val="003576">
                    <a:alpha val="20409"/>
                  </a:srgbClr>
                </a:gs>
                <a:gs pos="42857">
                  <a:srgbClr val="003576">
                    <a:alpha val="13905"/>
                  </a:srgbClr>
                </a:gs>
                <a:gs pos="57143">
                  <a:srgbClr val="003576">
                    <a:alpha val="7961"/>
                  </a:srgbClr>
                </a:gs>
                <a:gs pos="71429">
                  <a:srgbClr val="003576">
                    <a:alpha val="3809"/>
                  </a:srgbClr>
                </a:gs>
                <a:gs pos="85714">
                  <a:srgbClr val="003576">
                    <a:alpha val="1524"/>
                  </a:srgbClr>
                </a:gs>
                <a:gs pos="100000">
                  <a:srgbClr val="003576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-8677678">
              <a:off x="161361" y="2035664"/>
              <a:ext cx="242565" cy="194128"/>
            </a:xfrm>
            <a:prstGeom prst="ellipse">
              <a:avLst/>
            </a:prstGeom>
            <a:gradFill>
              <a:gsLst>
                <a:gs pos="0">
                  <a:srgbClr val="BBFFEF">
                    <a:alpha val="20018"/>
                  </a:srgbClr>
                </a:gs>
                <a:gs pos="14286">
                  <a:srgbClr val="BBFFEF">
                    <a:alpha val="18560"/>
                  </a:srgbClr>
                </a:gs>
                <a:gs pos="28571">
                  <a:srgbClr val="BBFFEF">
                    <a:alpha val="14735"/>
                  </a:srgbClr>
                </a:gs>
                <a:gs pos="42857">
                  <a:srgbClr val="BBFFEF">
                    <a:alpha val="9928"/>
                  </a:srgbClr>
                </a:gs>
                <a:gs pos="57143">
                  <a:srgbClr val="BBFFEF">
                    <a:alpha val="5629"/>
                  </a:srgbClr>
                </a:gs>
                <a:gs pos="71429">
                  <a:srgbClr val="BBFFEF">
                    <a:alpha val="2676"/>
                  </a:srgbClr>
                </a:gs>
                <a:gs pos="85714">
                  <a:srgbClr val="BBFFEF">
                    <a:alpha val="1067"/>
                  </a:srgbClr>
                </a:gs>
                <a:gs pos="100000">
                  <a:srgbClr val="BBFFEF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5391705">
              <a:off x="951756" y="3145176"/>
              <a:ext cx="398263" cy="53316"/>
            </a:xfrm>
            <a:prstGeom prst="ellipse">
              <a:avLst/>
            </a:prstGeom>
            <a:gradFill>
              <a:gsLst>
                <a:gs pos="0">
                  <a:srgbClr val="FFFFEF">
                    <a:alpha val="32968"/>
                  </a:srgbClr>
                </a:gs>
                <a:gs pos="14286">
                  <a:srgbClr val="FFFFEF">
                    <a:alpha val="30764"/>
                  </a:srgbClr>
                </a:gs>
                <a:gs pos="28571">
                  <a:srgbClr val="FFFFEF">
                    <a:alpha val="24833"/>
                  </a:srgbClr>
                </a:gs>
                <a:gs pos="42857">
                  <a:srgbClr val="FFFFEF">
                    <a:alpha val="17075"/>
                  </a:srgbClr>
                </a:gs>
                <a:gs pos="57143">
                  <a:srgbClr val="FFFFEF">
                    <a:alpha val="9855"/>
                  </a:srgbClr>
                </a:gs>
                <a:gs pos="71429">
                  <a:srgbClr val="FFFFEF">
                    <a:alpha val="4740"/>
                  </a:srgbClr>
                </a:gs>
                <a:gs pos="85714">
                  <a:srgbClr val="FFFFEF">
                    <a:alpha val="1902"/>
                  </a:srgbClr>
                </a:gs>
                <a:gs pos="100000">
                  <a:srgbClr val="FFFF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8764153">
              <a:off x="183956" y="2203564"/>
              <a:ext cx="377071" cy="94992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7323192">
              <a:off x="2064822" y="205807"/>
              <a:ext cx="280420" cy="54093"/>
            </a:xfrm>
            <a:prstGeom prst="ellipse">
              <a:avLst/>
            </a:prstGeom>
            <a:gradFill>
              <a:gsLst>
                <a:gs pos="0">
                  <a:srgbClr val="450000">
                    <a:alpha val="32968"/>
                  </a:srgbClr>
                </a:gs>
                <a:gs pos="14286">
                  <a:srgbClr val="450000">
                    <a:alpha val="30764"/>
                  </a:srgbClr>
                </a:gs>
                <a:gs pos="28571">
                  <a:srgbClr val="450000">
                    <a:alpha val="24833"/>
                  </a:srgbClr>
                </a:gs>
                <a:gs pos="42857">
                  <a:srgbClr val="450000">
                    <a:alpha val="17075"/>
                  </a:srgbClr>
                </a:gs>
                <a:gs pos="57143">
                  <a:srgbClr val="450000">
                    <a:alpha val="9855"/>
                  </a:srgbClr>
                </a:gs>
                <a:gs pos="71429">
                  <a:srgbClr val="450000">
                    <a:alpha val="4740"/>
                  </a:srgbClr>
                </a:gs>
                <a:gs pos="85714">
                  <a:srgbClr val="450000">
                    <a:alpha val="1902"/>
                  </a:srgbClr>
                </a:gs>
                <a:gs pos="100000">
                  <a:srgbClr val="4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9490258">
              <a:off x="278426" y="1620282"/>
              <a:ext cx="226738" cy="66225"/>
            </a:xfrm>
            <a:prstGeom prst="ellipse">
              <a:avLst/>
            </a:prstGeom>
            <a:gradFill>
              <a:gsLst>
                <a:gs pos="0">
                  <a:srgbClr val="440000">
                    <a:alpha val="32968"/>
                  </a:srgbClr>
                </a:gs>
                <a:gs pos="14286">
                  <a:srgbClr val="440000">
                    <a:alpha val="30764"/>
                  </a:srgbClr>
                </a:gs>
                <a:gs pos="28571">
                  <a:srgbClr val="440000">
                    <a:alpha val="24833"/>
                  </a:srgbClr>
                </a:gs>
                <a:gs pos="42857">
                  <a:srgbClr val="440000">
                    <a:alpha val="17075"/>
                  </a:srgbClr>
                </a:gs>
                <a:gs pos="57143">
                  <a:srgbClr val="440000">
                    <a:alpha val="9855"/>
                  </a:srgbClr>
                </a:gs>
                <a:gs pos="71429">
                  <a:srgbClr val="440000">
                    <a:alpha val="4740"/>
                  </a:srgbClr>
                </a:gs>
                <a:gs pos="85714">
                  <a:srgbClr val="440000">
                    <a:alpha val="1902"/>
                  </a:srgbClr>
                </a:gs>
                <a:gs pos="100000">
                  <a:srgbClr val="4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3973181">
              <a:off x="3156543" y="1134676"/>
              <a:ext cx="277300" cy="50806"/>
            </a:xfrm>
            <a:prstGeom prst="ellipse">
              <a:avLst/>
            </a:prstGeom>
            <a:gradFill>
              <a:gsLst>
                <a:gs pos="0">
                  <a:srgbClr val="FFFFFF">
                    <a:alpha val="9163"/>
                  </a:srgbClr>
                </a:gs>
                <a:gs pos="14286">
                  <a:srgbClr val="FFFFFF">
                    <a:alpha val="8454"/>
                  </a:srgbClr>
                </a:gs>
                <a:gs pos="28571">
                  <a:srgbClr val="FFFFFF">
                    <a:alpha val="6629"/>
                  </a:srgbClr>
                </a:gs>
                <a:gs pos="42857">
                  <a:srgbClr val="FFFFFF">
                    <a:alpha val="4399"/>
                  </a:srgbClr>
                </a:gs>
                <a:gs pos="57143">
                  <a:srgbClr val="FFFFFF">
                    <a:alpha val="2462"/>
                  </a:srgbClr>
                </a:gs>
                <a:gs pos="71429">
                  <a:srgbClr val="FFFFFF">
                    <a:alpha val="1160"/>
                  </a:srgbClr>
                </a:gs>
                <a:gs pos="85714">
                  <a:srgbClr val="FFFFFF">
                    <a:alpha val="460"/>
                  </a:srgbClr>
                </a:gs>
                <a:gs pos="100000">
                  <a:srgbClr val="FFFFFF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4306628">
              <a:off x="2594296" y="2524019"/>
              <a:ext cx="384568" cy="81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-10148922">
              <a:off x="849248" y="3505521"/>
              <a:ext cx="351205" cy="212073"/>
            </a:xfrm>
            <a:prstGeom prst="ellipse">
              <a:avLst/>
            </a:prstGeom>
            <a:gradFill>
              <a:gsLst>
                <a:gs pos="0">
                  <a:srgbClr val="FF7300">
                    <a:alpha val="27127"/>
                  </a:srgbClr>
                </a:gs>
                <a:gs pos="14286">
                  <a:srgbClr val="FF7300">
                    <a:alpha val="25238"/>
                  </a:srgbClr>
                </a:gs>
                <a:gs pos="28571">
                  <a:srgbClr val="FF7300">
                    <a:alpha val="20215"/>
                  </a:srgbClr>
                </a:gs>
                <a:gs pos="42857">
                  <a:srgbClr val="FF7300">
                    <a:alpha val="13768"/>
                  </a:srgbClr>
                </a:gs>
                <a:gs pos="57143">
                  <a:srgbClr val="FF7300">
                    <a:alpha val="7880"/>
                  </a:srgbClr>
                </a:gs>
                <a:gs pos="71429">
                  <a:srgbClr val="FF7300">
                    <a:alpha val="3769"/>
                  </a:srgbClr>
                </a:gs>
                <a:gs pos="85714">
                  <a:srgbClr val="FF7300">
                    <a:alpha val="1508"/>
                  </a:srgbClr>
                </a:gs>
                <a:gs pos="100000">
                  <a:srgbClr val="FF73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5079382">
              <a:off x="2137778" y="2257917"/>
              <a:ext cx="375115" cy="752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6793473">
              <a:off x="2889012" y="3477972"/>
              <a:ext cx="670415" cy="53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3498899">
              <a:off x="1448839" y="2860392"/>
              <a:ext cx="402757" cy="67058"/>
            </a:xfrm>
            <a:prstGeom prst="ellipse">
              <a:avLst/>
            </a:prstGeom>
            <a:gradFill>
              <a:gsLst>
                <a:gs pos="0">
                  <a:srgbClr val="FFF5FF">
                    <a:alpha val="32968"/>
                  </a:srgbClr>
                </a:gs>
                <a:gs pos="14286">
                  <a:srgbClr val="FFF5FF">
                    <a:alpha val="30764"/>
                  </a:srgbClr>
                </a:gs>
                <a:gs pos="28571">
                  <a:srgbClr val="FFF5FF">
                    <a:alpha val="24833"/>
                  </a:srgbClr>
                </a:gs>
                <a:gs pos="42857">
                  <a:srgbClr val="FFF5FF">
                    <a:alpha val="17075"/>
                  </a:srgbClr>
                </a:gs>
                <a:gs pos="57143">
                  <a:srgbClr val="FFF5FF">
                    <a:alpha val="9855"/>
                  </a:srgbClr>
                </a:gs>
                <a:gs pos="71429">
                  <a:srgbClr val="FFF5FF">
                    <a:alpha val="4740"/>
                  </a:srgbClr>
                </a:gs>
                <a:gs pos="85714">
                  <a:srgbClr val="FFF5FF">
                    <a:alpha val="1902"/>
                  </a:srgbClr>
                </a:gs>
                <a:gs pos="100000">
                  <a:srgbClr val="FFF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-9198951">
              <a:off x="2749593" y="1397505"/>
              <a:ext cx="634780" cy="128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5317162">
              <a:off x="2137239" y="548111"/>
              <a:ext cx="409675" cy="2211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6604907">
              <a:off x="2039779" y="745209"/>
              <a:ext cx="367481" cy="294226"/>
            </a:xfrm>
            <a:prstGeom prst="ellipse">
              <a:avLst/>
            </a:prstGeom>
            <a:gradFill>
              <a:gsLst>
                <a:gs pos="0">
                  <a:srgbClr val="A40059">
                    <a:alpha val="7639"/>
                  </a:srgbClr>
                </a:gs>
                <a:gs pos="14286">
                  <a:srgbClr val="A40059">
                    <a:alpha val="7044"/>
                  </a:srgbClr>
                </a:gs>
                <a:gs pos="28571">
                  <a:srgbClr val="A40059">
                    <a:alpha val="5513"/>
                  </a:srgbClr>
                </a:gs>
                <a:gs pos="42857">
                  <a:srgbClr val="A40059">
                    <a:alpha val="3651"/>
                  </a:srgbClr>
                </a:gs>
                <a:gs pos="57143">
                  <a:srgbClr val="A40059">
                    <a:alpha val="2040"/>
                  </a:srgbClr>
                </a:gs>
                <a:gs pos="71429">
                  <a:srgbClr val="A40059">
                    <a:alpha val="960"/>
                  </a:srgbClr>
                </a:gs>
                <a:gs pos="85714">
                  <a:srgbClr val="A40059">
                    <a:alpha val="381"/>
                  </a:srgbClr>
                </a:gs>
                <a:gs pos="100000">
                  <a:srgbClr val="A40059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9661049">
              <a:off x="2169314" y="536506"/>
              <a:ext cx="421105" cy="42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7800635">
              <a:off x="356205" y="1893375"/>
              <a:ext cx="301304" cy="171662"/>
            </a:xfrm>
            <a:prstGeom prst="ellipse">
              <a:avLst/>
            </a:prstGeom>
            <a:gradFill>
              <a:gsLst>
                <a:gs pos="0">
                  <a:srgbClr val="FFCA67">
                    <a:alpha val="32968"/>
                  </a:srgbClr>
                </a:gs>
                <a:gs pos="14286">
                  <a:srgbClr val="FFCA67">
                    <a:alpha val="30764"/>
                  </a:srgbClr>
                </a:gs>
                <a:gs pos="28571">
                  <a:srgbClr val="FFCA67">
                    <a:alpha val="24833"/>
                  </a:srgbClr>
                </a:gs>
                <a:gs pos="42857">
                  <a:srgbClr val="FFCA67">
                    <a:alpha val="17075"/>
                  </a:srgbClr>
                </a:gs>
                <a:gs pos="57143">
                  <a:srgbClr val="FFCA67">
                    <a:alpha val="9855"/>
                  </a:srgbClr>
                </a:gs>
                <a:gs pos="71429">
                  <a:srgbClr val="FFCA67">
                    <a:alpha val="4740"/>
                  </a:srgbClr>
                </a:gs>
                <a:gs pos="85714">
                  <a:srgbClr val="FFCA67">
                    <a:alpha val="1902"/>
                  </a:srgbClr>
                </a:gs>
                <a:gs pos="100000">
                  <a:srgbClr val="FFCA6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7329785">
              <a:off x="2489762" y="2832587"/>
              <a:ext cx="263382" cy="202694"/>
            </a:xfrm>
            <a:prstGeom prst="ellipse">
              <a:avLst/>
            </a:prstGeom>
            <a:gradFill>
              <a:gsLst>
                <a:gs pos="0">
                  <a:srgbClr val="98FFFF">
                    <a:alpha val="32800"/>
                  </a:srgbClr>
                </a:gs>
                <a:gs pos="14286">
                  <a:srgbClr val="98FFFF">
                    <a:alpha val="30604"/>
                  </a:srgbClr>
                </a:gs>
                <a:gs pos="28571">
                  <a:srgbClr val="98FFFF">
                    <a:alpha val="24698"/>
                  </a:srgbClr>
                </a:gs>
                <a:gs pos="42857">
                  <a:srgbClr val="98FFFF">
                    <a:alpha val="16978"/>
                  </a:srgbClr>
                </a:gs>
                <a:gs pos="57143">
                  <a:srgbClr val="98FFFF">
                    <a:alpha val="9796"/>
                  </a:srgbClr>
                </a:gs>
                <a:gs pos="71429">
                  <a:srgbClr val="98FFFF">
                    <a:alpha val="4711"/>
                  </a:srgbClr>
                </a:gs>
                <a:gs pos="85714">
                  <a:srgbClr val="98FFFF">
                    <a:alpha val="1890"/>
                  </a:srgbClr>
                </a:gs>
                <a:gs pos="100000">
                  <a:srgbClr val="98FFF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2743010">
              <a:off x="3339627" y="1665939"/>
              <a:ext cx="423489" cy="1172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6158845">
              <a:off x="3053670" y="1542918"/>
              <a:ext cx="756608" cy="759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5745641">
              <a:off x="2515992" y="2891302"/>
              <a:ext cx="337087" cy="175666"/>
            </a:xfrm>
            <a:prstGeom prst="ellipse">
              <a:avLst/>
            </a:prstGeom>
            <a:gradFill>
              <a:gsLst>
                <a:gs pos="0">
                  <a:srgbClr val="2B0000">
                    <a:alpha val="32968"/>
                  </a:srgbClr>
                </a:gs>
                <a:gs pos="14286">
                  <a:srgbClr val="2B0000">
                    <a:alpha val="30764"/>
                  </a:srgbClr>
                </a:gs>
                <a:gs pos="28571">
                  <a:srgbClr val="2B0000">
                    <a:alpha val="24833"/>
                  </a:srgbClr>
                </a:gs>
                <a:gs pos="42857">
                  <a:srgbClr val="2B0000">
                    <a:alpha val="17075"/>
                  </a:srgbClr>
                </a:gs>
                <a:gs pos="57143">
                  <a:srgbClr val="2B0000">
                    <a:alpha val="9855"/>
                  </a:srgbClr>
                </a:gs>
                <a:gs pos="71429">
                  <a:srgbClr val="2B0000">
                    <a:alpha val="4740"/>
                  </a:srgbClr>
                </a:gs>
                <a:gs pos="85714">
                  <a:srgbClr val="2B0000">
                    <a:alpha val="1902"/>
                  </a:srgbClr>
                </a:gs>
                <a:gs pos="100000">
                  <a:srgbClr val="2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5004997">
              <a:off x="782561" y="2641491"/>
              <a:ext cx="422148" cy="112321"/>
            </a:xfrm>
            <a:prstGeom prst="ellipse">
              <a:avLst/>
            </a:prstGeom>
            <a:gradFill>
              <a:gsLst>
                <a:gs pos="0">
                  <a:srgbClr val="B79A82">
                    <a:alpha val="31715"/>
                  </a:srgbClr>
                </a:gs>
                <a:gs pos="14286">
                  <a:srgbClr val="B79A82">
                    <a:alpha val="29575"/>
                  </a:srgbClr>
                </a:gs>
                <a:gs pos="28571">
                  <a:srgbClr val="B79A82">
                    <a:alpha val="23833"/>
                  </a:srgbClr>
                </a:gs>
                <a:gs pos="42857">
                  <a:srgbClr val="B79A82">
                    <a:alpha val="16353"/>
                  </a:srgbClr>
                </a:gs>
                <a:gs pos="57143">
                  <a:srgbClr val="B79A82">
                    <a:alpha val="9421"/>
                  </a:srgbClr>
                </a:gs>
                <a:gs pos="71429">
                  <a:srgbClr val="B79A82">
                    <a:alpha val="4526"/>
                  </a:srgbClr>
                </a:gs>
                <a:gs pos="85714">
                  <a:srgbClr val="B79A82">
                    <a:alpha val="1815"/>
                  </a:srgbClr>
                </a:gs>
                <a:gs pos="100000">
                  <a:srgbClr val="B79A82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5798079">
              <a:off x="1221172" y="2302358"/>
              <a:ext cx="286923" cy="75681"/>
            </a:xfrm>
            <a:prstGeom prst="ellipse">
              <a:avLst/>
            </a:prstGeom>
            <a:gradFill>
              <a:gsLst>
                <a:gs pos="0">
                  <a:srgbClr val="00003F">
                    <a:alpha val="32968"/>
                  </a:srgbClr>
                </a:gs>
                <a:gs pos="14286">
                  <a:srgbClr val="00003F">
                    <a:alpha val="30764"/>
                  </a:srgbClr>
                </a:gs>
                <a:gs pos="28571">
                  <a:srgbClr val="00003F">
                    <a:alpha val="24833"/>
                  </a:srgbClr>
                </a:gs>
                <a:gs pos="42857">
                  <a:srgbClr val="00003F">
                    <a:alpha val="17075"/>
                  </a:srgbClr>
                </a:gs>
                <a:gs pos="57143">
                  <a:srgbClr val="00003F">
                    <a:alpha val="9855"/>
                  </a:srgbClr>
                </a:gs>
                <a:gs pos="71429">
                  <a:srgbClr val="00003F">
                    <a:alpha val="4740"/>
                  </a:srgbClr>
                </a:gs>
                <a:gs pos="85714">
                  <a:srgbClr val="00003F">
                    <a:alpha val="1902"/>
                  </a:srgbClr>
                </a:gs>
                <a:gs pos="100000">
                  <a:srgbClr val="0000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-8606172">
              <a:off x="136935" y="2062051"/>
              <a:ext cx="284463" cy="248440"/>
            </a:xfrm>
            <a:prstGeom prst="ellipse">
              <a:avLst/>
            </a:prstGeom>
            <a:gradFill>
              <a:gsLst>
                <a:gs pos="0">
                  <a:srgbClr val="8C0000">
                    <a:alpha val="11044"/>
                  </a:srgbClr>
                </a:gs>
                <a:gs pos="14286">
                  <a:srgbClr val="8C0000">
                    <a:alpha val="10198"/>
                  </a:srgbClr>
                </a:gs>
                <a:gs pos="28571">
                  <a:srgbClr val="8C0000">
                    <a:alpha val="8012"/>
                  </a:srgbClr>
                </a:gs>
                <a:gs pos="42857">
                  <a:srgbClr val="8C0000">
                    <a:alpha val="5330"/>
                  </a:srgbClr>
                </a:gs>
                <a:gs pos="57143">
                  <a:srgbClr val="8C0000">
                    <a:alpha val="2990"/>
                  </a:srgbClr>
                </a:gs>
                <a:gs pos="71429">
                  <a:srgbClr val="8C0000">
                    <a:alpha val="1411"/>
                  </a:srgbClr>
                </a:gs>
                <a:gs pos="85714">
                  <a:srgbClr val="8C0000">
                    <a:alpha val="560"/>
                  </a:srgbClr>
                </a:gs>
                <a:gs pos="100000">
                  <a:srgbClr val="8C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-9975893">
              <a:off x="164073" y="2060169"/>
              <a:ext cx="503042" cy="261885"/>
            </a:xfrm>
            <a:prstGeom prst="ellipse">
              <a:avLst/>
            </a:prstGeom>
            <a:gradFill>
              <a:gsLst>
                <a:gs pos="0">
                  <a:srgbClr val="000000">
                    <a:alpha val="26793"/>
                  </a:srgbClr>
                </a:gs>
                <a:gs pos="14286">
                  <a:srgbClr val="000000">
                    <a:alpha val="24923"/>
                  </a:srgbClr>
                </a:gs>
                <a:gs pos="28571">
                  <a:srgbClr val="000000">
                    <a:alpha val="19954"/>
                  </a:srgbClr>
                </a:gs>
                <a:gs pos="42857">
                  <a:srgbClr val="000000">
                    <a:alpha val="13583"/>
                  </a:srgbClr>
                </a:gs>
                <a:gs pos="57143">
                  <a:srgbClr val="000000">
                    <a:alpha val="7771"/>
                  </a:srgbClr>
                </a:gs>
                <a:gs pos="71429">
                  <a:srgbClr val="000000">
                    <a:alpha val="3716"/>
                  </a:srgbClr>
                </a:gs>
                <a:gs pos="85714">
                  <a:srgbClr val="000000">
                    <a:alpha val="1486"/>
                  </a:srgbClr>
                </a:gs>
                <a:gs pos="100000">
                  <a:srgbClr val="000000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9426869">
              <a:off x="3483029" y="1469786"/>
              <a:ext cx="316761" cy="179448"/>
            </a:xfrm>
            <a:prstGeom prst="ellipse">
              <a:avLst/>
            </a:prstGeom>
            <a:gradFill>
              <a:gsLst>
                <a:gs pos="0">
                  <a:srgbClr val="FFFFF2">
                    <a:alpha val="32968"/>
                  </a:srgbClr>
                </a:gs>
                <a:gs pos="14286">
                  <a:srgbClr val="FFFFF2">
                    <a:alpha val="30764"/>
                  </a:srgbClr>
                </a:gs>
                <a:gs pos="28571">
                  <a:srgbClr val="FFFFF2">
                    <a:alpha val="24833"/>
                  </a:srgbClr>
                </a:gs>
                <a:gs pos="42857">
                  <a:srgbClr val="FFFFF2">
                    <a:alpha val="17075"/>
                  </a:srgbClr>
                </a:gs>
                <a:gs pos="57143">
                  <a:srgbClr val="FFFFF2">
                    <a:alpha val="9855"/>
                  </a:srgbClr>
                </a:gs>
                <a:gs pos="71429">
                  <a:srgbClr val="FFFFF2">
                    <a:alpha val="4740"/>
                  </a:srgbClr>
                </a:gs>
                <a:gs pos="85714">
                  <a:srgbClr val="FFFFF2">
                    <a:alpha val="1902"/>
                  </a:srgbClr>
                </a:gs>
                <a:gs pos="100000">
                  <a:srgbClr val="FFFF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-9621611">
              <a:off x="2311222" y="739992"/>
              <a:ext cx="285286" cy="56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-9217819">
              <a:off x="2497791" y="1915215"/>
              <a:ext cx="691717" cy="184116"/>
            </a:xfrm>
            <a:prstGeom prst="ellipse">
              <a:avLst/>
            </a:prstGeom>
            <a:gradFill>
              <a:gsLst>
                <a:gs pos="0">
                  <a:srgbClr val="000000">
                    <a:alpha val="31787"/>
                  </a:srgbClr>
                </a:gs>
                <a:gs pos="14286">
                  <a:srgbClr val="000000">
                    <a:alpha val="29643"/>
                  </a:srgbClr>
                </a:gs>
                <a:gs pos="28571">
                  <a:srgbClr val="000000">
                    <a:alpha val="23890"/>
                  </a:srgbClr>
                </a:gs>
                <a:gs pos="42857">
                  <a:srgbClr val="000000">
                    <a:alpha val="16394"/>
                  </a:srgbClr>
                </a:gs>
                <a:gs pos="57143">
                  <a:srgbClr val="000000">
                    <a:alpha val="9445"/>
                  </a:srgbClr>
                </a:gs>
                <a:gs pos="71429">
                  <a:srgbClr val="000000">
                    <a:alpha val="4538"/>
                  </a:srgbClr>
                </a:gs>
                <a:gs pos="85714">
                  <a:srgbClr val="000000">
                    <a:alpha val="1820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6922751">
              <a:off x="2652523" y="2625845"/>
              <a:ext cx="215524" cy="59401"/>
            </a:xfrm>
            <a:prstGeom prst="ellipse">
              <a:avLst/>
            </a:prstGeom>
            <a:gradFill>
              <a:gsLst>
                <a:gs pos="0">
                  <a:srgbClr val="00003E">
                    <a:alpha val="32968"/>
                  </a:srgbClr>
                </a:gs>
                <a:gs pos="14286">
                  <a:srgbClr val="00003E">
                    <a:alpha val="30764"/>
                  </a:srgbClr>
                </a:gs>
                <a:gs pos="28571">
                  <a:srgbClr val="00003E">
                    <a:alpha val="24833"/>
                  </a:srgbClr>
                </a:gs>
                <a:gs pos="42857">
                  <a:srgbClr val="00003E">
                    <a:alpha val="17075"/>
                  </a:srgbClr>
                </a:gs>
                <a:gs pos="57143">
                  <a:srgbClr val="00003E">
                    <a:alpha val="9855"/>
                  </a:srgbClr>
                </a:gs>
                <a:gs pos="71429">
                  <a:srgbClr val="00003E">
                    <a:alpha val="4740"/>
                  </a:srgbClr>
                </a:gs>
                <a:gs pos="85714">
                  <a:srgbClr val="00003E">
                    <a:alpha val="1902"/>
                  </a:srgbClr>
                </a:gs>
                <a:gs pos="100000">
                  <a:srgbClr val="00003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-10400124">
              <a:off x="570357" y="2471076"/>
              <a:ext cx="422766" cy="41166"/>
            </a:xfrm>
            <a:prstGeom prst="ellipse">
              <a:avLst/>
            </a:prstGeom>
            <a:gradFill>
              <a:gsLst>
                <a:gs pos="0">
                  <a:srgbClr val="D0EEFF">
                    <a:alpha val="32968"/>
                  </a:srgbClr>
                </a:gs>
                <a:gs pos="14286">
                  <a:srgbClr val="D0EEFF">
                    <a:alpha val="30764"/>
                  </a:srgbClr>
                </a:gs>
                <a:gs pos="28571">
                  <a:srgbClr val="D0EEFF">
                    <a:alpha val="24833"/>
                  </a:srgbClr>
                </a:gs>
                <a:gs pos="42857">
                  <a:srgbClr val="D0EEFF">
                    <a:alpha val="17075"/>
                  </a:srgbClr>
                </a:gs>
                <a:gs pos="57143">
                  <a:srgbClr val="D0EEFF">
                    <a:alpha val="9855"/>
                  </a:srgbClr>
                </a:gs>
                <a:gs pos="71429">
                  <a:srgbClr val="D0EEFF">
                    <a:alpha val="4740"/>
                  </a:srgbClr>
                </a:gs>
                <a:gs pos="85714">
                  <a:srgbClr val="D0EEFF">
                    <a:alpha val="1902"/>
                  </a:srgbClr>
                </a:gs>
                <a:gs pos="100000">
                  <a:srgbClr val="D0E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3752201">
              <a:off x="836295" y="538726"/>
              <a:ext cx="724613" cy="131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5979655">
              <a:off x="3297367" y="547959"/>
              <a:ext cx="332295" cy="49358"/>
            </a:xfrm>
            <a:prstGeom prst="ellipse">
              <a:avLst/>
            </a:prstGeom>
            <a:gradFill>
              <a:gsLst>
                <a:gs pos="0">
                  <a:srgbClr val="00000C">
                    <a:alpha val="28130"/>
                  </a:srgbClr>
                </a:gs>
                <a:gs pos="14286">
                  <a:srgbClr val="00000C">
                    <a:alpha val="26184"/>
                  </a:srgbClr>
                </a:gs>
                <a:gs pos="28571">
                  <a:srgbClr val="00000C">
                    <a:alpha val="21001"/>
                  </a:srgbClr>
                </a:gs>
                <a:gs pos="42857">
                  <a:srgbClr val="00000C">
                    <a:alpha val="14326"/>
                  </a:srgbClr>
                </a:gs>
                <a:gs pos="57143">
                  <a:srgbClr val="00000C">
                    <a:alpha val="8211"/>
                  </a:srgbClr>
                </a:gs>
                <a:gs pos="71429">
                  <a:srgbClr val="00000C">
                    <a:alpha val="3931"/>
                  </a:srgbClr>
                </a:gs>
                <a:gs pos="85714">
                  <a:srgbClr val="00000C">
                    <a:alpha val="1573"/>
                  </a:srgbClr>
                </a:gs>
                <a:gs pos="100000">
                  <a:srgbClr val="00000C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5325803">
              <a:off x="2952460" y="953494"/>
              <a:ext cx="714638" cy="1115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4807353">
              <a:off x="2314586" y="1706543"/>
              <a:ext cx="217506" cy="146666"/>
            </a:xfrm>
            <a:prstGeom prst="ellipse">
              <a:avLst/>
            </a:prstGeom>
            <a:gradFill>
              <a:gsLst>
                <a:gs pos="0">
                  <a:srgbClr val="AECFFF">
                    <a:alpha val="32968"/>
                  </a:srgbClr>
                </a:gs>
                <a:gs pos="14286">
                  <a:srgbClr val="AECFFF">
                    <a:alpha val="30764"/>
                  </a:srgbClr>
                </a:gs>
                <a:gs pos="28571">
                  <a:srgbClr val="AECFFF">
                    <a:alpha val="24833"/>
                  </a:srgbClr>
                </a:gs>
                <a:gs pos="42857">
                  <a:srgbClr val="AECFFF">
                    <a:alpha val="17075"/>
                  </a:srgbClr>
                </a:gs>
                <a:gs pos="57143">
                  <a:srgbClr val="AECFFF">
                    <a:alpha val="9855"/>
                  </a:srgbClr>
                </a:gs>
                <a:gs pos="71429">
                  <a:srgbClr val="AECFFF">
                    <a:alpha val="4740"/>
                  </a:srgbClr>
                </a:gs>
                <a:gs pos="85714">
                  <a:srgbClr val="AECFFF">
                    <a:alpha val="1902"/>
                  </a:srgbClr>
                </a:gs>
                <a:gs pos="100000">
                  <a:srgbClr val="AEC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7308909">
              <a:off x="3063707" y="1705138"/>
              <a:ext cx="199599" cy="92765"/>
            </a:xfrm>
            <a:prstGeom prst="ellipse">
              <a:avLst/>
            </a:prstGeom>
            <a:gradFill>
              <a:gsLst>
                <a:gs pos="0">
                  <a:srgbClr val="B66500">
                    <a:alpha val="32968"/>
                  </a:srgbClr>
                </a:gs>
                <a:gs pos="14286">
                  <a:srgbClr val="B66500">
                    <a:alpha val="30764"/>
                  </a:srgbClr>
                </a:gs>
                <a:gs pos="28571">
                  <a:srgbClr val="B66500">
                    <a:alpha val="24833"/>
                  </a:srgbClr>
                </a:gs>
                <a:gs pos="42857">
                  <a:srgbClr val="B66500">
                    <a:alpha val="17075"/>
                  </a:srgbClr>
                </a:gs>
                <a:gs pos="57143">
                  <a:srgbClr val="B66500">
                    <a:alpha val="9855"/>
                  </a:srgbClr>
                </a:gs>
                <a:gs pos="71429">
                  <a:srgbClr val="B66500">
                    <a:alpha val="4740"/>
                  </a:srgbClr>
                </a:gs>
                <a:gs pos="85714">
                  <a:srgbClr val="B66500">
                    <a:alpha val="1902"/>
                  </a:srgbClr>
                </a:gs>
                <a:gs pos="100000">
                  <a:srgbClr val="B66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4373833">
              <a:off x="2754786" y="2525055"/>
              <a:ext cx="210033" cy="941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-10184214">
              <a:off x="1000255" y="2336246"/>
              <a:ext cx="664450" cy="1670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4062283">
              <a:off x="2647427" y="2971488"/>
              <a:ext cx="289015" cy="174874"/>
            </a:xfrm>
            <a:prstGeom prst="ellipse">
              <a:avLst/>
            </a:prstGeom>
            <a:gradFill>
              <a:gsLst>
                <a:gs pos="0">
                  <a:srgbClr val="0047FF">
                    <a:alpha val="26147"/>
                  </a:srgbClr>
                </a:gs>
                <a:gs pos="14286">
                  <a:srgbClr val="0047FF">
                    <a:alpha val="24314"/>
                  </a:srgbClr>
                </a:gs>
                <a:gs pos="28571">
                  <a:srgbClr val="0047FF">
                    <a:alpha val="19450"/>
                  </a:srgbClr>
                </a:gs>
                <a:gs pos="42857">
                  <a:srgbClr val="0047FF">
                    <a:alpha val="13227"/>
                  </a:srgbClr>
                </a:gs>
                <a:gs pos="57143">
                  <a:srgbClr val="0047FF">
                    <a:alpha val="7560"/>
                  </a:srgbClr>
                </a:gs>
                <a:gs pos="71429">
                  <a:srgbClr val="0047FF">
                    <a:alpha val="3613"/>
                  </a:srgbClr>
                </a:gs>
                <a:gs pos="85714">
                  <a:srgbClr val="0047FF">
                    <a:alpha val="1445"/>
                  </a:srgbClr>
                </a:gs>
                <a:gs pos="100000">
                  <a:srgbClr val="0047FF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2794175">
              <a:off x="2661830" y="2559619"/>
              <a:ext cx="236224" cy="53766"/>
            </a:xfrm>
            <a:prstGeom prst="ellipse">
              <a:avLst/>
            </a:prstGeom>
            <a:gradFill>
              <a:gsLst>
                <a:gs pos="0">
                  <a:srgbClr val="000000">
                    <a:alpha val="31624"/>
                  </a:srgbClr>
                </a:gs>
                <a:gs pos="14286">
                  <a:srgbClr val="000000">
                    <a:alpha val="29489"/>
                  </a:srgbClr>
                </a:gs>
                <a:gs pos="28571">
                  <a:srgbClr val="000000">
                    <a:alpha val="23761"/>
                  </a:srgbClr>
                </a:gs>
                <a:gs pos="42857">
                  <a:srgbClr val="000000">
                    <a:alpha val="16301"/>
                  </a:srgbClr>
                </a:gs>
                <a:gs pos="57143">
                  <a:srgbClr val="000000">
                    <a:alpha val="9390"/>
                  </a:srgbClr>
                </a:gs>
                <a:gs pos="71429">
                  <a:srgbClr val="000000">
                    <a:alpha val="4511"/>
                  </a:srgbClr>
                </a:gs>
                <a:gs pos="85714">
                  <a:srgbClr val="000000">
                    <a:alpha val="1809"/>
                  </a:srgbClr>
                </a:gs>
                <a:gs pos="100000">
                  <a:srgbClr val="00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3941985">
              <a:off x="-335155" y="3086468"/>
              <a:ext cx="698483" cy="303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-9712273">
              <a:off x="1750883" y="2119770"/>
              <a:ext cx="898625" cy="357309"/>
            </a:xfrm>
            <a:prstGeom prst="ellipse">
              <a:avLst/>
            </a:prstGeom>
            <a:gradFill>
              <a:gsLst>
                <a:gs pos="0">
                  <a:srgbClr val="FFFF00">
                    <a:alpha val="26918"/>
                  </a:srgbClr>
                </a:gs>
                <a:gs pos="14286">
                  <a:srgbClr val="FFFF00">
                    <a:alpha val="25040"/>
                  </a:srgbClr>
                </a:gs>
                <a:gs pos="28571">
                  <a:srgbClr val="FFFF00">
                    <a:alpha val="20052"/>
                  </a:srgbClr>
                </a:gs>
                <a:gs pos="42857">
                  <a:srgbClr val="FFFF00">
                    <a:alpha val="13652"/>
                  </a:srgbClr>
                </a:gs>
                <a:gs pos="57143">
                  <a:srgbClr val="FFFF00">
                    <a:alpha val="7812"/>
                  </a:srgbClr>
                </a:gs>
                <a:gs pos="71429">
                  <a:srgbClr val="FFFF00">
                    <a:alpha val="3736"/>
                  </a:srgbClr>
                </a:gs>
                <a:gs pos="85714">
                  <a:srgbClr val="FFFF00">
                    <a:alpha val="1494"/>
                  </a:srgbClr>
                </a:gs>
                <a:gs pos="100000">
                  <a:srgbClr val="FFFF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9522754">
              <a:off x="633869" y="1713875"/>
              <a:ext cx="310700" cy="100838"/>
            </a:xfrm>
            <a:prstGeom prst="ellipse">
              <a:avLst/>
            </a:prstGeom>
            <a:gradFill>
              <a:gsLst>
                <a:gs pos="0">
                  <a:srgbClr val="0000FF">
                    <a:alpha val="24199"/>
                  </a:srgbClr>
                </a:gs>
                <a:gs pos="14286">
                  <a:srgbClr val="0000FF">
                    <a:alpha val="22481"/>
                  </a:srgbClr>
                </a:gs>
                <a:gs pos="28571">
                  <a:srgbClr val="0000FF">
                    <a:alpha val="17940"/>
                  </a:srgbClr>
                </a:gs>
                <a:gs pos="42857">
                  <a:srgbClr val="0000FF">
                    <a:alpha val="12163"/>
                  </a:srgbClr>
                </a:gs>
                <a:gs pos="57143">
                  <a:srgbClr val="0000FF">
                    <a:alpha val="6934"/>
                  </a:srgbClr>
                </a:gs>
                <a:gs pos="71429">
                  <a:srgbClr val="0000FF">
                    <a:alpha val="3308"/>
                  </a:srgbClr>
                </a:gs>
                <a:gs pos="85714">
                  <a:srgbClr val="0000FF">
                    <a:alpha val="1321"/>
                  </a:srgbClr>
                </a:gs>
                <a:gs pos="100000">
                  <a:srgbClr val="0000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5494950">
              <a:off x="39729" y="2738992"/>
              <a:ext cx="611674" cy="88909"/>
            </a:xfrm>
            <a:prstGeom prst="ellipse">
              <a:avLst/>
            </a:prstGeom>
            <a:gradFill>
              <a:gsLst>
                <a:gs pos="0">
                  <a:srgbClr val="320000">
                    <a:alpha val="32968"/>
                  </a:srgbClr>
                </a:gs>
                <a:gs pos="14286">
                  <a:srgbClr val="320000">
                    <a:alpha val="30764"/>
                  </a:srgbClr>
                </a:gs>
                <a:gs pos="28571">
                  <a:srgbClr val="320000">
                    <a:alpha val="24833"/>
                  </a:srgbClr>
                </a:gs>
                <a:gs pos="42857">
                  <a:srgbClr val="320000">
                    <a:alpha val="17075"/>
                  </a:srgbClr>
                </a:gs>
                <a:gs pos="57143">
                  <a:srgbClr val="320000">
                    <a:alpha val="9855"/>
                  </a:srgbClr>
                </a:gs>
                <a:gs pos="71429">
                  <a:srgbClr val="320000">
                    <a:alpha val="4740"/>
                  </a:srgbClr>
                </a:gs>
                <a:gs pos="85714">
                  <a:srgbClr val="320000">
                    <a:alpha val="1902"/>
                  </a:srgbClr>
                </a:gs>
                <a:gs pos="100000">
                  <a:srgbClr val="3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8881553">
              <a:off x="2643151" y="2935258"/>
              <a:ext cx="256998" cy="196720"/>
            </a:xfrm>
            <a:prstGeom prst="ellipse">
              <a:avLst/>
            </a:prstGeom>
            <a:gradFill>
              <a:gsLst>
                <a:gs pos="0">
                  <a:srgbClr val="F7EDFF">
                    <a:alpha val="28596"/>
                  </a:srgbClr>
                </a:gs>
                <a:gs pos="14286">
                  <a:srgbClr val="F7EDFF">
                    <a:alpha val="26624"/>
                  </a:srgbClr>
                </a:gs>
                <a:gs pos="28571">
                  <a:srgbClr val="F7EDFF">
                    <a:alpha val="21366"/>
                  </a:srgbClr>
                </a:gs>
                <a:gs pos="42857">
                  <a:srgbClr val="F7EDFF">
                    <a:alpha val="14586"/>
                  </a:srgbClr>
                </a:gs>
                <a:gs pos="57143">
                  <a:srgbClr val="F7EDFF">
                    <a:alpha val="8365"/>
                  </a:srgbClr>
                </a:gs>
                <a:gs pos="71429">
                  <a:srgbClr val="F7EDFF">
                    <a:alpha val="4007"/>
                  </a:srgbClr>
                </a:gs>
                <a:gs pos="85714">
                  <a:srgbClr val="F7EDFF">
                    <a:alpha val="1604"/>
                  </a:srgbClr>
                </a:gs>
                <a:gs pos="100000">
                  <a:srgbClr val="F7ED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-9908608">
              <a:off x="2929079" y="2256092"/>
              <a:ext cx="277105" cy="170772"/>
            </a:xfrm>
            <a:prstGeom prst="ellipse">
              <a:avLst/>
            </a:prstGeom>
            <a:gradFill>
              <a:gsLst>
                <a:gs pos="0">
                  <a:srgbClr val="000076">
                    <a:alpha val="26846"/>
                  </a:srgbClr>
                </a:gs>
                <a:gs pos="14286">
                  <a:srgbClr val="000076">
                    <a:alpha val="24973"/>
                  </a:srgbClr>
                </a:gs>
                <a:gs pos="28571">
                  <a:srgbClr val="000076">
                    <a:alpha val="19996"/>
                  </a:srgbClr>
                </a:gs>
                <a:gs pos="42857">
                  <a:srgbClr val="000076">
                    <a:alpha val="13613"/>
                  </a:srgbClr>
                </a:gs>
                <a:gs pos="57143">
                  <a:srgbClr val="000076">
                    <a:alpha val="7788"/>
                  </a:srgbClr>
                </a:gs>
                <a:gs pos="71429">
                  <a:srgbClr val="000076">
                    <a:alpha val="3724"/>
                  </a:srgbClr>
                </a:gs>
                <a:gs pos="85714">
                  <a:srgbClr val="000076">
                    <a:alpha val="1490"/>
                  </a:srgbClr>
                </a:gs>
                <a:gs pos="100000">
                  <a:srgbClr val="000076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7241218">
              <a:off x="1698808" y="2230934"/>
              <a:ext cx="426243" cy="96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9104863">
              <a:off x="2390233" y="1069507"/>
              <a:ext cx="363085" cy="46817"/>
            </a:xfrm>
            <a:prstGeom prst="ellipse">
              <a:avLst/>
            </a:prstGeom>
            <a:gradFill>
              <a:gsLst>
                <a:gs pos="0">
                  <a:srgbClr val="EBFFFF">
                    <a:alpha val="32968"/>
                  </a:srgbClr>
                </a:gs>
                <a:gs pos="14286">
                  <a:srgbClr val="EBFFFF">
                    <a:alpha val="30764"/>
                  </a:srgbClr>
                </a:gs>
                <a:gs pos="28571">
                  <a:srgbClr val="EBFFFF">
                    <a:alpha val="24833"/>
                  </a:srgbClr>
                </a:gs>
                <a:gs pos="42857">
                  <a:srgbClr val="EBFFFF">
                    <a:alpha val="17075"/>
                  </a:srgbClr>
                </a:gs>
                <a:gs pos="57143">
                  <a:srgbClr val="EBFFFF">
                    <a:alpha val="9855"/>
                  </a:srgbClr>
                </a:gs>
                <a:gs pos="71429">
                  <a:srgbClr val="EBFFFF">
                    <a:alpha val="4740"/>
                  </a:srgbClr>
                </a:gs>
                <a:gs pos="85714">
                  <a:srgbClr val="EBFFFF">
                    <a:alpha val="1902"/>
                  </a:srgbClr>
                </a:gs>
                <a:gs pos="100000">
                  <a:srgbClr val="E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6138846">
              <a:off x="3056234" y="2442862"/>
              <a:ext cx="785654" cy="163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6412426">
              <a:off x="-84056" y="1205276"/>
              <a:ext cx="299789" cy="245363"/>
            </a:xfrm>
            <a:prstGeom prst="ellipse">
              <a:avLst/>
            </a:prstGeom>
            <a:gradFill>
              <a:gsLst>
                <a:gs pos="0">
                  <a:srgbClr val="0000D7">
                    <a:alpha val="4235"/>
                  </a:srgbClr>
                </a:gs>
                <a:gs pos="14286">
                  <a:srgbClr val="0000D7">
                    <a:alpha val="3900"/>
                  </a:srgbClr>
                </a:gs>
                <a:gs pos="28571">
                  <a:srgbClr val="0000D7">
                    <a:alpha val="3041"/>
                  </a:srgbClr>
                </a:gs>
                <a:gs pos="42857">
                  <a:srgbClr val="0000D7">
                    <a:alpha val="2005"/>
                  </a:srgbClr>
                </a:gs>
                <a:gs pos="57143">
                  <a:srgbClr val="0000D7">
                    <a:alpha val="1116"/>
                  </a:srgbClr>
                </a:gs>
                <a:gs pos="71429">
                  <a:srgbClr val="0000D7">
                    <a:alpha val="524"/>
                  </a:srgbClr>
                </a:gs>
                <a:gs pos="85714">
                  <a:srgbClr val="0000D7">
                    <a:alpha val="208"/>
                  </a:srgbClr>
                </a:gs>
                <a:gs pos="100000">
                  <a:srgbClr val="0000D7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5966433">
              <a:off x="1723368" y="1555564"/>
              <a:ext cx="276070" cy="810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-9065243">
              <a:off x="1564528" y="1498682"/>
              <a:ext cx="339477" cy="219700"/>
            </a:xfrm>
            <a:prstGeom prst="ellipse">
              <a:avLst/>
            </a:prstGeom>
            <a:gradFill>
              <a:gsLst>
                <a:gs pos="0">
                  <a:srgbClr val="B1FFEC">
                    <a:alpha val="17321"/>
                  </a:srgbClr>
                </a:gs>
                <a:gs pos="14286">
                  <a:srgbClr val="B1FFEC">
                    <a:alpha val="16040"/>
                  </a:srgbClr>
                </a:gs>
                <a:gs pos="28571">
                  <a:srgbClr val="B1FFEC">
                    <a:alpha val="12693"/>
                  </a:srgbClr>
                </a:gs>
                <a:gs pos="42857">
                  <a:srgbClr val="B1FFEC">
                    <a:alpha val="8519"/>
                  </a:srgbClr>
                </a:gs>
                <a:gs pos="57143">
                  <a:srgbClr val="B1FFEC">
                    <a:alpha val="4814"/>
                  </a:srgbClr>
                </a:gs>
                <a:gs pos="71429">
                  <a:srgbClr val="B1FFEC">
                    <a:alpha val="2283"/>
                  </a:srgbClr>
                </a:gs>
                <a:gs pos="85714">
                  <a:srgbClr val="B1FFEC">
                    <a:alpha val="909"/>
                  </a:srgbClr>
                </a:gs>
                <a:gs pos="100000">
                  <a:srgbClr val="B1FFEC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4011596">
              <a:off x="-291325" y="1321152"/>
              <a:ext cx="582649" cy="178884"/>
            </a:xfrm>
            <a:prstGeom prst="ellipse">
              <a:avLst/>
            </a:prstGeom>
            <a:gradFill>
              <a:gsLst>
                <a:gs pos="0">
                  <a:srgbClr val="000000">
                    <a:alpha val="12232"/>
                  </a:srgbClr>
                </a:gs>
                <a:gs pos="14286">
                  <a:srgbClr val="000000">
                    <a:alpha val="11301"/>
                  </a:srgbClr>
                </a:gs>
                <a:gs pos="28571">
                  <a:srgbClr val="000000">
                    <a:alpha val="8891"/>
                  </a:srgbClr>
                </a:gs>
                <a:gs pos="42857">
                  <a:srgbClr val="000000">
                    <a:alpha val="5924"/>
                  </a:srgbClr>
                </a:gs>
                <a:gs pos="57143">
                  <a:srgbClr val="000000">
                    <a:alpha val="3327"/>
                  </a:srgbClr>
                </a:gs>
                <a:gs pos="71429">
                  <a:srgbClr val="000000">
                    <a:alpha val="1572"/>
                  </a:srgbClr>
                </a:gs>
                <a:gs pos="85714">
                  <a:srgbClr val="000000">
                    <a:alpha val="624"/>
                  </a:srgbClr>
                </a:gs>
                <a:gs pos="100000">
                  <a:srgbClr val="000000">
                    <a:alpha val="2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9241375">
              <a:off x="2097701" y="1471415"/>
              <a:ext cx="363217" cy="171477"/>
            </a:xfrm>
            <a:prstGeom prst="ellipse">
              <a:avLst/>
            </a:prstGeom>
            <a:gradFill>
              <a:gsLst>
                <a:gs pos="0">
                  <a:srgbClr val="764000">
                    <a:alpha val="32968"/>
                  </a:srgbClr>
                </a:gs>
                <a:gs pos="14286">
                  <a:srgbClr val="764000">
                    <a:alpha val="30764"/>
                  </a:srgbClr>
                </a:gs>
                <a:gs pos="28571">
                  <a:srgbClr val="764000">
                    <a:alpha val="24833"/>
                  </a:srgbClr>
                </a:gs>
                <a:gs pos="42857">
                  <a:srgbClr val="764000">
                    <a:alpha val="17075"/>
                  </a:srgbClr>
                </a:gs>
                <a:gs pos="57143">
                  <a:srgbClr val="764000">
                    <a:alpha val="9855"/>
                  </a:srgbClr>
                </a:gs>
                <a:gs pos="71429">
                  <a:srgbClr val="764000">
                    <a:alpha val="4740"/>
                  </a:srgbClr>
                </a:gs>
                <a:gs pos="85714">
                  <a:srgbClr val="764000">
                    <a:alpha val="1902"/>
                  </a:srgbClr>
                </a:gs>
                <a:gs pos="100000">
                  <a:srgbClr val="764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-10490551">
              <a:off x="559435" y="2195386"/>
              <a:ext cx="723942" cy="95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4913128">
              <a:off x="3396002" y="-28582"/>
              <a:ext cx="146040" cy="94238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4314822">
              <a:off x="1656538" y="2915574"/>
              <a:ext cx="367136" cy="49652"/>
            </a:xfrm>
            <a:prstGeom prst="ellipse">
              <a:avLst/>
            </a:prstGeom>
            <a:gradFill>
              <a:gsLst>
                <a:gs pos="0">
                  <a:srgbClr val="990000">
                    <a:alpha val="13513"/>
                  </a:srgbClr>
                </a:gs>
                <a:gs pos="14286">
                  <a:srgbClr val="990000">
                    <a:alpha val="12492"/>
                  </a:srgbClr>
                </a:gs>
                <a:gs pos="28571">
                  <a:srgbClr val="990000">
                    <a:alpha val="9842"/>
                  </a:srgbClr>
                </a:gs>
                <a:gs pos="42857">
                  <a:srgbClr val="990000">
                    <a:alpha val="6570"/>
                  </a:srgbClr>
                </a:gs>
                <a:gs pos="57143">
                  <a:srgbClr val="990000">
                    <a:alpha val="3696"/>
                  </a:srgbClr>
                </a:gs>
                <a:gs pos="71429">
                  <a:srgbClr val="990000">
                    <a:alpha val="1747"/>
                  </a:srgbClr>
                </a:gs>
                <a:gs pos="85714">
                  <a:srgbClr val="990000">
                    <a:alpha val="695"/>
                  </a:srgbClr>
                </a:gs>
                <a:gs pos="100000">
                  <a:srgbClr val="9900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5857345">
              <a:off x="3393645" y="835579"/>
              <a:ext cx="373672" cy="48856"/>
            </a:xfrm>
            <a:prstGeom prst="ellipse">
              <a:avLst/>
            </a:prstGeom>
            <a:gradFill>
              <a:gsLst>
                <a:gs pos="0">
                  <a:srgbClr val="535B86">
                    <a:alpha val="30816"/>
                  </a:srgbClr>
                </a:gs>
                <a:gs pos="14286">
                  <a:srgbClr val="535B86">
                    <a:alpha val="28723"/>
                  </a:srgbClr>
                </a:gs>
                <a:gs pos="28571">
                  <a:srgbClr val="535B86">
                    <a:alpha val="23119"/>
                  </a:srgbClr>
                </a:gs>
                <a:gs pos="42857">
                  <a:srgbClr val="535B86">
                    <a:alpha val="15840"/>
                  </a:srgbClr>
                </a:gs>
                <a:gs pos="57143">
                  <a:srgbClr val="535B86">
                    <a:alpha val="9113"/>
                  </a:srgbClr>
                </a:gs>
                <a:gs pos="71429">
                  <a:srgbClr val="535B86">
                    <a:alpha val="4374"/>
                  </a:srgbClr>
                </a:gs>
                <a:gs pos="85714">
                  <a:srgbClr val="535B86">
                    <a:alpha val="1753"/>
                  </a:srgbClr>
                </a:gs>
                <a:gs pos="100000">
                  <a:srgbClr val="535B86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4436731">
              <a:off x="1498179" y="2063412"/>
              <a:ext cx="267696" cy="167390"/>
            </a:xfrm>
            <a:prstGeom prst="ellipse">
              <a:avLst/>
            </a:prstGeom>
            <a:gradFill>
              <a:gsLst>
                <a:gs pos="0">
                  <a:srgbClr val="00FFFF">
                    <a:alpha val="4794"/>
                  </a:srgbClr>
                </a:gs>
                <a:gs pos="14286">
                  <a:srgbClr val="00FFFF">
                    <a:alpha val="4415"/>
                  </a:srgbClr>
                </a:gs>
                <a:gs pos="28571">
                  <a:srgbClr val="00FFFF">
                    <a:alpha val="3445"/>
                  </a:srgbClr>
                </a:gs>
                <a:gs pos="42857">
                  <a:srgbClr val="00FFFF">
                    <a:alpha val="2273"/>
                  </a:srgbClr>
                </a:gs>
                <a:gs pos="57143">
                  <a:srgbClr val="00FFFF">
                    <a:alpha val="1266"/>
                  </a:srgbClr>
                </a:gs>
                <a:gs pos="71429">
                  <a:srgbClr val="00FFFF">
                    <a:alpha val="595"/>
                  </a:srgbClr>
                </a:gs>
                <a:gs pos="85714">
                  <a:srgbClr val="00FFFF">
                    <a:alpha val="236"/>
                  </a:srgbClr>
                </a:gs>
                <a:gs pos="100000">
                  <a:srgbClr val="00FFFF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6083780">
              <a:off x="2812422" y="2194540"/>
              <a:ext cx="725783" cy="74504"/>
            </a:xfrm>
            <a:prstGeom prst="ellipse">
              <a:avLst/>
            </a:prstGeom>
            <a:gradFill>
              <a:gsLst>
                <a:gs pos="0">
                  <a:srgbClr val="000071">
                    <a:alpha val="32968"/>
                  </a:srgbClr>
                </a:gs>
                <a:gs pos="14286">
                  <a:srgbClr val="000071">
                    <a:alpha val="30764"/>
                  </a:srgbClr>
                </a:gs>
                <a:gs pos="28571">
                  <a:srgbClr val="000071">
                    <a:alpha val="24833"/>
                  </a:srgbClr>
                </a:gs>
                <a:gs pos="42857">
                  <a:srgbClr val="000071">
                    <a:alpha val="17075"/>
                  </a:srgbClr>
                </a:gs>
                <a:gs pos="57143">
                  <a:srgbClr val="000071">
                    <a:alpha val="9855"/>
                  </a:srgbClr>
                </a:gs>
                <a:gs pos="71429">
                  <a:srgbClr val="000071">
                    <a:alpha val="4740"/>
                  </a:srgbClr>
                </a:gs>
                <a:gs pos="85714">
                  <a:srgbClr val="000071">
                    <a:alpha val="1902"/>
                  </a:srgbClr>
                </a:gs>
                <a:gs pos="100000">
                  <a:srgbClr val="00007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5527926">
              <a:off x="1617013" y="1371733"/>
              <a:ext cx="714220" cy="124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4498627">
              <a:off x="695541" y="2520246"/>
              <a:ext cx="708551" cy="62053"/>
            </a:xfrm>
            <a:prstGeom prst="ellipse">
              <a:avLst/>
            </a:prstGeom>
            <a:gradFill>
              <a:gsLst>
                <a:gs pos="0">
                  <a:srgbClr val="2B0000">
                    <a:alpha val="32968"/>
                  </a:srgbClr>
                </a:gs>
                <a:gs pos="14286">
                  <a:srgbClr val="2B0000">
                    <a:alpha val="30764"/>
                  </a:srgbClr>
                </a:gs>
                <a:gs pos="28571">
                  <a:srgbClr val="2B0000">
                    <a:alpha val="24833"/>
                  </a:srgbClr>
                </a:gs>
                <a:gs pos="42857">
                  <a:srgbClr val="2B0000">
                    <a:alpha val="17075"/>
                  </a:srgbClr>
                </a:gs>
                <a:gs pos="57143">
                  <a:srgbClr val="2B0000">
                    <a:alpha val="9855"/>
                  </a:srgbClr>
                </a:gs>
                <a:gs pos="71429">
                  <a:srgbClr val="2B0000">
                    <a:alpha val="4740"/>
                  </a:srgbClr>
                </a:gs>
                <a:gs pos="85714">
                  <a:srgbClr val="2B0000">
                    <a:alpha val="1902"/>
                  </a:srgbClr>
                </a:gs>
                <a:gs pos="100000">
                  <a:srgbClr val="2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3867329">
              <a:off x="2801569" y="156993"/>
              <a:ext cx="767729" cy="713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-8764255">
              <a:off x="1821553" y="1910034"/>
              <a:ext cx="731363" cy="88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-10702208">
              <a:off x="2637800" y="2598123"/>
              <a:ext cx="342721" cy="71138"/>
            </a:xfrm>
            <a:prstGeom prst="ellipse">
              <a:avLst/>
            </a:prstGeom>
            <a:gradFill>
              <a:gsLst>
                <a:gs pos="0">
                  <a:srgbClr val="0000FF">
                    <a:alpha val="6770"/>
                  </a:srgbClr>
                </a:gs>
                <a:gs pos="14286">
                  <a:srgbClr val="0000FF">
                    <a:alpha val="6240"/>
                  </a:srgbClr>
                </a:gs>
                <a:gs pos="28571">
                  <a:srgbClr val="0000FF">
                    <a:alpha val="4880"/>
                  </a:srgbClr>
                </a:gs>
                <a:gs pos="42857">
                  <a:srgbClr val="0000FF">
                    <a:alpha val="3228"/>
                  </a:srgbClr>
                </a:gs>
                <a:gs pos="57143">
                  <a:srgbClr val="0000FF">
                    <a:alpha val="1802"/>
                  </a:srgbClr>
                </a:gs>
                <a:gs pos="71429">
                  <a:srgbClr val="0000FF">
                    <a:alpha val="847"/>
                  </a:srgbClr>
                </a:gs>
                <a:gs pos="85714">
                  <a:srgbClr val="0000FF">
                    <a:alpha val="336"/>
                  </a:srgbClr>
                </a:gs>
                <a:gs pos="100000">
                  <a:srgbClr val="0000FF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-10590519">
              <a:off x="675313" y="1614794"/>
              <a:ext cx="360386" cy="120500"/>
            </a:xfrm>
            <a:prstGeom prst="ellipse">
              <a:avLst/>
            </a:prstGeom>
            <a:gradFill>
              <a:gsLst>
                <a:gs pos="0">
                  <a:srgbClr val="FEFFFF">
                    <a:alpha val="32968"/>
                  </a:srgbClr>
                </a:gs>
                <a:gs pos="14286">
                  <a:srgbClr val="FEFFFF">
                    <a:alpha val="30764"/>
                  </a:srgbClr>
                </a:gs>
                <a:gs pos="28571">
                  <a:srgbClr val="FEFFFF">
                    <a:alpha val="24833"/>
                  </a:srgbClr>
                </a:gs>
                <a:gs pos="42857">
                  <a:srgbClr val="FEFFFF">
                    <a:alpha val="17075"/>
                  </a:srgbClr>
                </a:gs>
                <a:gs pos="57143">
                  <a:srgbClr val="FEFFFF">
                    <a:alpha val="9855"/>
                  </a:srgbClr>
                </a:gs>
                <a:gs pos="71429">
                  <a:srgbClr val="FEFFFF">
                    <a:alpha val="4740"/>
                  </a:srgbClr>
                </a:gs>
                <a:gs pos="85714">
                  <a:srgbClr val="FEFFFF">
                    <a:alpha val="1902"/>
                  </a:srgbClr>
                </a:gs>
                <a:gs pos="100000">
                  <a:srgbClr val="FE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10219175">
              <a:off x="1778495" y="1852928"/>
              <a:ext cx="304644" cy="76950"/>
            </a:xfrm>
            <a:prstGeom prst="ellipse">
              <a:avLst/>
            </a:prstGeom>
            <a:gradFill>
              <a:gsLst>
                <a:gs pos="0">
                  <a:srgbClr val="C0FF00">
                    <a:alpha val="2523"/>
                  </a:srgbClr>
                </a:gs>
                <a:gs pos="14286">
                  <a:srgbClr val="C0FF00">
                    <a:alpha val="2322"/>
                  </a:srgbClr>
                </a:gs>
                <a:gs pos="28571">
                  <a:srgbClr val="C0FF00">
                    <a:alpha val="1807"/>
                  </a:srgbClr>
                </a:gs>
                <a:gs pos="42857">
                  <a:srgbClr val="C0FF00">
                    <a:alpha val="1189"/>
                  </a:srgbClr>
                </a:gs>
                <a:gs pos="57143">
                  <a:srgbClr val="C0FF00">
                    <a:alpha val="661"/>
                  </a:srgbClr>
                </a:gs>
                <a:gs pos="71429">
                  <a:srgbClr val="C0FF00">
                    <a:alpha val="310"/>
                  </a:srgbClr>
                </a:gs>
                <a:gs pos="85714">
                  <a:srgbClr val="C0FF00">
                    <a:alpha val="123"/>
                  </a:srgbClr>
                </a:gs>
                <a:gs pos="100000">
                  <a:srgbClr val="C0FF00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6123101">
              <a:off x="3283897" y="3058245"/>
              <a:ext cx="353229" cy="44155"/>
            </a:xfrm>
            <a:prstGeom prst="ellipse">
              <a:avLst/>
            </a:prstGeom>
            <a:gradFill>
              <a:gsLst>
                <a:gs pos="0">
                  <a:srgbClr val="ECFFFF">
                    <a:alpha val="32968"/>
                  </a:srgbClr>
                </a:gs>
                <a:gs pos="14286">
                  <a:srgbClr val="ECFFFF">
                    <a:alpha val="30764"/>
                  </a:srgbClr>
                </a:gs>
                <a:gs pos="28571">
                  <a:srgbClr val="ECFFFF">
                    <a:alpha val="24833"/>
                  </a:srgbClr>
                </a:gs>
                <a:gs pos="42857">
                  <a:srgbClr val="ECFFFF">
                    <a:alpha val="17075"/>
                  </a:srgbClr>
                </a:gs>
                <a:gs pos="57143">
                  <a:srgbClr val="ECFFFF">
                    <a:alpha val="9855"/>
                  </a:srgbClr>
                </a:gs>
                <a:gs pos="71429">
                  <a:srgbClr val="ECFFFF">
                    <a:alpha val="4740"/>
                  </a:srgbClr>
                </a:gs>
                <a:gs pos="85714">
                  <a:srgbClr val="ECFFFF">
                    <a:alpha val="1902"/>
                  </a:srgbClr>
                </a:gs>
                <a:gs pos="100000">
                  <a:srgbClr val="E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9724183">
              <a:off x="1132151" y="2900171"/>
              <a:ext cx="314383" cy="81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-9563944">
              <a:off x="3335939" y="1387000"/>
              <a:ext cx="537251" cy="218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-10679582">
              <a:off x="471764" y="2561867"/>
              <a:ext cx="763396" cy="509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5802100">
              <a:off x="-134871" y="3313077"/>
              <a:ext cx="630553" cy="509547"/>
            </a:xfrm>
            <a:prstGeom prst="ellipse">
              <a:avLst/>
            </a:prstGeom>
            <a:gradFill>
              <a:gsLst>
                <a:gs pos="0">
                  <a:srgbClr val="FFFFB9">
                    <a:alpha val="32485"/>
                  </a:srgbClr>
                </a:gs>
                <a:gs pos="14286">
                  <a:srgbClr val="FFFFB9">
                    <a:alpha val="30306"/>
                  </a:srgbClr>
                </a:gs>
                <a:gs pos="28571">
                  <a:srgbClr val="FFFFB9">
                    <a:alpha val="24447"/>
                  </a:srgbClr>
                </a:gs>
                <a:gs pos="42857">
                  <a:srgbClr val="FFFFB9">
                    <a:alpha val="16796"/>
                  </a:srgbClr>
                </a:gs>
                <a:gs pos="57143">
                  <a:srgbClr val="FFFFB9">
                    <a:alpha val="9687"/>
                  </a:srgbClr>
                </a:gs>
                <a:gs pos="71429">
                  <a:srgbClr val="FFFFB9">
                    <a:alpha val="4657"/>
                  </a:srgbClr>
                </a:gs>
                <a:gs pos="85714">
                  <a:srgbClr val="FFFFB9">
                    <a:alpha val="1868"/>
                  </a:srgbClr>
                </a:gs>
                <a:gs pos="100000">
                  <a:srgbClr val="FFFFB9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9395254">
              <a:off x="834224" y="-48498"/>
              <a:ext cx="268438" cy="971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5657011">
              <a:off x="294650" y="1838427"/>
              <a:ext cx="649792" cy="156360"/>
            </a:xfrm>
            <a:prstGeom prst="ellipse">
              <a:avLst/>
            </a:prstGeom>
            <a:gradFill>
              <a:gsLst>
                <a:gs pos="0">
                  <a:srgbClr val="663000">
                    <a:alpha val="32968"/>
                  </a:srgbClr>
                </a:gs>
                <a:gs pos="14286">
                  <a:srgbClr val="663000">
                    <a:alpha val="30764"/>
                  </a:srgbClr>
                </a:gs>
                <a:gs pos="28571">
                  <a:srgbClr val="663000">
                    <a:alpha val="24833"/>
                  </a:srgbClr>
                </a:gs>
                <a:gs pos="42857">
                  <a:srgbClr val="663000">
                    <a:alpha val="17075"/>
                  </a:srgbClr>
                </a:gs>
                <a:gs pos="57143">
                  <a:srgbClr val="663000">
                    <a:alpha val="9855"/>
                  </a:srgbClr>
                </a:gs>
                <a:gs pos="71429">
                  <a:srgbClr val="663000">
                    <a:alpha val="4740"/>
                  </a:srgbClr>
                </a:gs>
                <a:gs pos="85714">
                  <a:srgbClr val="663000">
                    <a:alpha val="1902"/>
                  </a:srgbClr>
                </a:gs>
                <a:gs pos="100000">
                  <a:srgbClr val="663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6200953">
              <a:off x="3079357" y="1767802"/>
              <a:ext cx="750049" cy="1175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6431382">
              <a:off x="3207852" y="1385062"/>
              <a:ext cx="750027" cy="101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7575012">
              <a:off x="-282460" y="2932075"/>
              <a:ext cx="678740" cy="620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2956024">
              <a:off x="1996094" y="-56962"/>
              <a:ext cx="608394" cy="176243"/>
            </a:xfrm>
            <a:prstGeom prst="ellipse">
              <a:avLst/>
            </a:prstGeom>
            <a:gradFill>
              <a:gsLst>
                <a:gs pos="0">
                  <a:srgbClr val="000000">
                    <a:alpha val="24132"/>
                  </a:srgbClr>
                </a:gs>
                <a:gs pos="14286">
                  <a:srgbClr val="000000">
                    <a:alpha val="22418"/>
                  </a:srgbClr>
                </a:gs>
                <a:gs pos="28571">
                  <a:srgbClr val="000000">
                    <a:alpha val="17888"/>
                  </a:srgbClr>
                </a:gs>
                <a:gs pos="42857">
                  <a:srgbClr val="000000">
                    <a:alpha val="12127"/>
                  </a:srgbClr>
                </a:gs>
                <a:gs pos="57143">
                  <a:srgbClr val="000000">
                    <a:alpha val="6913"/>
                  </a:srgbClr>
                </a:gs>
                <a:gs pos="71429">
                  <a:srgbClr val="000000">
                    <a:alpha val="3297"/>
                  </a:srgbClr>
                </a:gs>
                <a:gs pos="85714">
                  <a:srgbClr val="000000">
                    <a:alpha val="1317"/>
                  </a:srgbClr>
                </a:gs>
                <a:gs pos="100000">
                  <a:srgbClr val="00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2942466">
              <a:off x="1481769" y="1945540"/>
              <a:ext cx="520392" cy="80253"/>
            </a:xfrm>
            <a:prstGeom prst="ellipse">
              <a:avLst/>
            </a:prstGeom>
            <a:gradFill>
              <a:gsLst>
                <a:gs pos="0">
                  <a:srgbClr val="00005E">
                    <a:alpha val="26439"/>
                  </a:srgbClr>
                </a:gs>
                <a:gs pos="14286">
                  <a:srgbClr val="00005E">
                    <a:alpha val="24589"/>
                  </a:srgbClr>
                </a:gs>
                <a:gs pos="28571">
                  <a:srgbClr val="00005E">
                    <a:alpha val="19678"/>
                  </a:srgbClr>
                </a:gs>
                <a:gs pos="42857">
                  <a:srgbClr val="00005E">
                    <a:alpha val="13388"/>
                  </a:srgbClr>
                </a:gs>
                <a:gs pos="57143">
                  <a:srgbClr val="00005E">
                    <a:alpha val="7655"/>
                  </a:srgbClr>
                </a:gs>
                <a:gs pos="71429">
                  <a:srgbClr val="00005E">
                    <a:alpha val="3659"/>
                  </a:srgbClr>
                </a:gs>
                <a:gs pos="85714">
                  <a:srgbClr val="00005E">
                    <a:alpha val="1463"/>
                  </a:srgbClr>
                </a:gs>
                <a:gs pos="100000">
                  <a:srgbClr val="00005E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4959053">
              <a:off x="1495884" y="2502207"/>
              <a:ext cx="179624" cy="60617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6243897">
              <a:off x="3360218" y="3247989"/>
              <a:ext cx="413518" cy="180436"/>
            </a:xfrm>
            <a:prstGeom prst="ellipse">
              <a:avLst/>
            </a:prstGeom>
            <a:gradFill>
              <a:gsLst>
                <a:gs pos="0">
                  <a:srgbClr val="00006C">
                    <a:alpha val="23519"/>
                  </a:srgbClr>
                </a:gs>
                <a:gs pos="14286">
                  <a:srgbClr val="00006C">
                    <a:alpha val="21842"/>
                  </a:srgbClr>
                </a:gs>
                <a:gs pos="28571">
                  <a:srgbClr val="00006C">
                    <a:alpha val="17415"/>
                  </a:srgbClr>
                </a:gs>
                <a:gs pos="42857">
                  <a:srgbClr val="00006C">
                    <a:alpha val="11795"/>
                  </a:srgbClr>
                </a:gs>
                <a:gs pos="57143">
                  <a:srgbClr val="00006C">
                    <a:alpha val="6718"/>
                  </a:srgbClr>
                </a:gs>
                <a:gs pos="71429">
                  <a:srgbClr val="00006C">
                    <a:alpha val="3203"/>
                  </a:srgbClr>
                </a:gs>
                <a:gs pos="85714">
                  <a:srgbClr val="00006C">
                    <a:alpha val="1279"/>
                  </a:srgbClr>
                </a:gs>
                <a:gs pos="100000">
                  <a:srgbClr val="00006C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-8896018">
              <a:off x="3155902" y="-796"/>
              <a:ext cx="741712" cy="342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4311755">
              <a:off x="1606048" y="3424222"/>
              <a:ext cx="662469" cy="1117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4315338">
              <a:off x="3035962" y="1854208"/>
              <a:ext cx="686544" cy="232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4726590">
              <a:off x="-329023" y="2027184"/>
              <a:ext cx="733124" cy="6213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7510579">
              <a:off x="1497992" y="2346659"/>
              <a:ext cx="744960" cy="135554"/>
            </a:xfrm>
            <a:prstGeom prst="ellipse">
              <a:avLst/>
            </a:prstGeom>
            <a:gradFill>
              <a:gsLst>
                <a:gs pos="0">
                  <a:srgbClr val="FF9400">
                    <a:alpha val="28360"/>
                  </a:srgbClr>
                </a:gs>
                <a:gs pos="14286">
                  <a:srgbClr val="FF9400">
                    <a:alpha val="26401"/>
                  </a:srgbClr>
                </a:gs>
                <a:gs pos="28571">
                  <a:srgbClr val="FF9400">
                    <a:alpha val="21181"/>
                  </a:srgbClr>
                </a:gs>
                <a:gs pos="42857">
                  <a:srgbClr val="FF9400">
                    <a:alpha val="14454"/>
                  </a:srgbClr>
                </a:gs>
                <a:gs pos="57143">
                  <a:srgbClr val="FF9400">
                    <a:alpha val="8287"/>
                  </a:srgbClr>
                </a:gs>
                <a:gs pos="71429">
                  <a:srgbClr val="FF9400">
                    <a:alpha val="3968"/>
                  </a:srgbClr>
                </a:gs>
                <a:gs pos="85714">
                  <a:srgbClr val="FF9400">
                    <a:alpha val="1588"/>
                  </a:srgbClr>
                </a:gs>
                <a:gs pos="100000">
                  <a:srgbClr val="FF9400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7931472">
              <a:off x="1250409" y="1611211"/>
              <a:ext cx="784617" cy="130312"/>
            </a:xfrm>
            <a:prstGeom prst="ellipse">
              <a:avLst/>
            </a:prstGeom>
            <a:gradFill>
              <a:gsLst>
                <a:gs pos="0">
                  <a:srgbClr val="5C2A00">
                    <a:alpha val="18792"/>
                  </a:srgbClr>
                </a:gs>
                <a:gs pos="14286">
                  <a:srgbClr val="5C2A00">
                    <a:alpha val="17414"/>
                  </a:srgbClr>
                </a:gs>
                <a:gs pos="28571">
                  <a:srgbClr val="5C2A00">
                    <a:alpha val="13805"/>
                  </a:srgbClr>
                </a:gs>
                <a:gs pos="42857">
                  <a:srgbClr val="5C2A00">
                    <a:alpha val="9284"/>
                  </a:srgbClr>
                </a:gs>
                <a:gs pos="57143">
                  <a:srgbClr val="5C2A00">
                    <a:alpha val="5256"/>
                  </a:srgbClr>
                </a:gs>
                <a:gs pos="71429">
                  <a:srgbClr val="5C2A00">
                    <a:alpha val="2496"/>
                  </a:srgbClr>
                </a:gs>
                <a:gs pos="85714">
                  <a:srgbClr val="5C2A00">
                    <a:alpha val="994"/>
                  </a:srgbClr>
                </a:gs>
                <a:gs pos="100000">
                  <a:srgbClr val="5C2A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7737696">
              <a:off x="3304316" y="2501772"/>
              <a:ext cx="663789" cy="1374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8236850">
              <a:off x="1777201" y="2008886"/>
              <a:ext cx="702153" cy="178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5487334">
              <a:off x="-24101" y="2490818"/>
              <a:ext cx="797809" cy="112337"/>
            </a:xfrm>
            <a:prstGeom prst="ellipse">
              <a:avLst/>
            </a:prstGeom>
            <a:gradFill>
              <a:gsLst>
                <a:gs pos="0">
                  <a:srgbClr val="640000">
                    <a:alpha val="32968"/>
                  </a:srgbClr>
                </a:gs>
                <a:gs pos="14286">
                  <a:srgbClr val="640000">
                    <a:alpha val="30764"/>
                  </a:srgbClr>
                </a:gs>
                <a:gs pos="28571">
                  <a:srgbClr val="640000">
                    <a:alpha val="24833"/>
                  </a:srgbClr>
                </a:gs>
                <a:gs pos="42857">
                  <a:srgbClr val="640000">
                    <a:alpha val="17075"/>
                  </a:srgbClr>
                </a:gs>
                <a:gs pos="57143">
                  <a:srgbClr val="640000">
                    <a:alpha val="9855"/>
                  </a:srgbClr>
                </a:gs>
                <a:gs pos="71429">
                  <a:srgbClr val="640000">
                    <a:alpha val="4740"/>
                  </a:srgbClr>
                </a:gs>
                <a:gs pos="85714">
                  <a:srgbClr val="640000">
                    <a:alpha val="1902"/>
                  </a:srgbClr>
                </a:gs>
                <a:gs pos="100000">
                  <a:srgbClr val="6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-8879306">
              <a:off x="770267" y="1657019"/>
              <a:ext cx="429127" cy="153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5890907">
              <a:off x="2659039" y="2979120"/>
              <a:ext cx="653954" cy="51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3342387">
              <a:off x="492400" y="1967414"/>
              <a:ext cx="698392" cy="87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5278292">
              <a:off x="1388003" y="2423296"/>
              <a:ext cx="766292" cy="890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6003249">
              <a:off x="3271161" y="1209819"/>
              <a:ext cx="549473" cy="931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-9909947">
              <a:off x="-256971" y="3465595"/>
              <a:ext cx="735824" cy="2799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4299776">
              <a:off x="1450081" y="3141616"/>
              <a:ext cx="761347" cy="717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6541497">
              <a:off x="1610273" y="3350789"/>
              <a:ext cx="648178" cy="1064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4951716">
              <a:off x="1344443" y="2415071"/>
              <a:ext cx="715081" cy="248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-8832234">
              <a:off x="1243851" y="2829527"/>
              <a:ext cx="678146" cy="183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5963317">
              <a:off x="2490758" y="3376960"/>
              <a:ext cx="698090" cy="266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3369313">
              <a:off x="-353311" y="1961267"/>
              <a:ext cx="799137" cy="2143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7654452">
              <a:off x="1510612" y="1535176"/>
              <a:ext cx="563707" cy="93022"/>
            </a:xfrm>
            <a:prstGeom prst="ellipse">
              <a:avLst/>
            </a:prstGeom>
            <a:gradFill>
              <a:gsLst>
                <a:gs pos="0">
                  <a:srgbClr val="FF0000">
                    <a:alpha val="11528"/>
                  </a:srgbClr>
                </a:gs>
                <a:gs pos="14286">
                  <a:srgbClr val="FF0000">
                    <a:alpha val="10647"/>
                  </a:srgbClr>
                </a:gs>
                <a:gs pos="28571">
                  <a:srgbClr val="FF0000">
                    <a:alpha val="8370"/>
                  </a:srgbClr>
                </a:gs>
                <a:gs pos="42857">
                  <a:srgbClr val="FF0000">
                    <a:alpha val="5572"/>
                  </a:srgbClr>
                </a:gs>
                <a:gs pos="57143">
                  <a:srgbClr val="FF0000">
                    <a:alpha val="3127"/>
                  </a:srgbClr>
                </a:gs>
                <a:gs pos="71429">
                  <a:srgbClr val="FF0000">
                    <a:alpha val="1476"/>
                  </a:srgbClr>
                </a:gs>
                <a:gs pos="85714">
                  <a:srgbClr val="FF0000">
                    <a:alpha val="586"/>
                  </a:srgbClr>
                </a:gs>
                <a:gs pos="100000">
                  <a:srgbClr val="FF000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7022306">
              <a:off x="2117499" y="1974494"/>
              <a:ext cx="656632" cy="3490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-9025904">
              <a:off x="2059023" y="2295140"/>
              <a:ext cx="791644" cy="111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-10163817">
              <a:off x="2511732" y="2786558"/>
              <a:ext cx="602570" cy="254720"/>
            </a:xfrm>
            <a:prstGeom prst="ellipse">
              <a:avLst/>
            </a:prstGeom>
            <a:gradFill>
              <a:gsLst>
                <a:gs pos="0">
                  <a:srgbClr val="FFFFFF">
                    <a:alpha val="30092"/>
                  </a:srgbClr>
                </a:gs>
                <a:gs pos="14286">
                  <a:srgbClr val="FFFFFF">
                    <a:alpha val="28038"/>
                  </a:srgbClr>
                </a:gs>
                <a:gs pos="28571">
                  <a:srgbClr val="FFFFFF">
                    <a:alpha val="22545"/>
                  </a:srgbClr>
                </a:gs>
                <a:gs pos="42857">
                  <a:srgbClr val="FFFFFF">
                    <a:alpha val="15428"/>
                  </a:srgbClr>
                </a:gs>
                <a:gs pos="57143">
                  <a:srgbClr val="FFFFFF">
                    <a:alpha val="8867"/>
                  </a:srgbClr>
                </a:gs>
                <a:gs pos="71429">
                  <a:srgbClr val="FFFFFF">
                    <a:alpha val="4253"/>
                  </a:srgbClr>
                </a:gs>
                <a:gs pos="85714">
                  <a:srgbClr val="FFFFFF">
                    <a:alpha val="1704"/>
                  </a:srgbClr>
                </a:gs>
                <a:gs pos="100000">
                  <a:srgbClr val="FFFFFF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4924303">
              <a:off x="3154511" y="42520"/>
              <a:ext cx="403861" cy="57241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5335226">
              <a:off x="3001043" y="427918"/>
              <a:ext cx="708153" cy="299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3251023">
              <a:off x="1159733" y="3121793"/>
              <a:ext cx="743551" cy="122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5825005">
              <a:off x="3004524" y="2645660"/>
              <a:ext cx="611921" cy="111976"/>
            </a:xfrm>
            <a:prstGeom prst="ellipse">
              <a:avLst/>
            </a:prstGeom>
            <a:gradFill>
              <a:gsLst>
                <a:gs pos="0">
                  <a:srgbClr val="00005C">
                    <a:alpha val="32968"/>
                  </a:srgbClr>
                </a:gs>
                <a:gs pos="14286">
                  <a:srgbClr val="00005C">
                    <a:alpha val="30764"/>
                  </a:srgbClr>
                </a:gs>
                <a:gs pos="28571">
                  <a:srgbClr val="00005C">
                    <a:alpha val="24833"/>
                  </a:srgbClr>
                </a:gs>
                <a:gs pos="42857">
                  <a:srgbClr val="00005C">
                    <a:alpha val="17075"/>
                  </a:srgbClr>
                </a:gs>
                <a:gs pos="57143">
                  <a:srgbClr val="00005C">
                    <a:alpha val="9855"/>
                  </a:srgbClr>
                </a:gs>
                <a:gs pos="71429">
                  <a:srgbClr val="00005C">
                    <a:alpha val="4740"/>
                  </a:srgbClr>
                </a:gs>
                <a:gs pos="85714">
                  <a:srgbClr val="00005C">
                    <a:alpha val="1902"/>
                  </a:srgbClr>
                </a:gs>
                <a:gs pos="100000">
                  <a:srgbClr val="0000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-10129591">
              <a:off x="880625" y="2316954"/>
              <a:ext cx="627944" cy="335660"/>
            </a:xfrm>
            <a:prstGeom prst="ellipse">
              <a:avLst/>
            </a:prstGeom>
            <a:gradFill>
              <a:gsLst>
                <a:gs pos="0">
                  <a:srgbClr val="FFFFD7">
                    <a:alpha val="32968"/>
                  </a:srgbClr>
                </a:gs>
                <a:gs pos="14286">
                  <a:srgbClr val="FFFFD7">
                    <a:alpha val="30764"/>
                  </a:srgbClr>
                </a:gs>
                <a:gs pos="28571">
                  <a:srgbClr val="FFFFD7">
                    <a:alpha val="24833"/>
                  </a:srgbClr>
                </a:gs>
                <a:gs pos="42857">
                  <a:srgbClr val="FFFFD7">
                    <a:alpha val="17075"/>
                  </a:srgbClr>
                </a:gs>
                <a:gs pos="57143">
                  <a:srgbClr val="FFFFD7">
                    <a:alpha val="9855"/>
                  </a:srgbClr>
                </a:gs>
                <a:gs pos="71429">
                  <a:srgbClr val="FFFFD7">
                    <a:alpha val="4740"/>
                  </a:srgbClr>
                </a:gs>
                <a:gs pos="85714">
                  <a:srgbClr val="FFFFD7">
                    <a:alpha val="1902"/>
                  </a:srgbClr>
                </a:gs>
                <a:gs pos="100000">
                  <a:srgbClr val="FFFF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5469452">
              <a:off x="5333" y="2572494"/>
              <a:ext cx="715679" cy="54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2780885">
              <a:off x="1343346" y="3395852"/>
              <a:ext cx="763087" cy="94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4111270">
              <a:off x="2596807" y="2304365"/>
              <a:ext cx="754432" cy="220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6216546">
              <a:off x="3223204" y="3248481"/>
              <a:ext cx="344140" cy="88140"/>
            </a:xfrm>
            <a:prstGeom prst="ellipse">
              <a:avLst/>
            </a:prstGeom>
            <a:gradFill>
              <a:gsLst>
                <a:gs pos="0">
                  <a:srgbClr val="0000FF">
                    <a:alpha val="32205"/>
                  </a:srgbClr>
                </a:gs>
                <a:gs pos="14286">
                  <a:srgbClr val="0000FF">
                    <a:alpha val="30040"/>
                  </a:srgbClr>
                </a:gs>
                <a:gs pos="28571">
                  <a:srgbClr val="0000FF">
                    <a:alpha val="24224"/>
                  </a:srgbClr>
                </a:gs>
                <a:gs pos="42857">
                  <a:srgbClr val="0000FF">
                    <a:alpha val="16635"/>
                  </a:srgbClr>
                </a:gs>
                <a:gs pos="57143">
                  <a:srgbClr val="0000FF">
                    <a:alpha val="9590"/>
                  </a:srgbClr>
                </a:gs>
                <a:gs pos="71429">
                  <a:srgbClr val="0000FF">
                    <a:alpha val="4609"/>
                  </a:srgbClr>
                </a:gs>
                <a:gs pos="85714">
                  <a:srgbClr val="0000FF">
                    <a:alpha val="1849"/>
                  </a:srgbClr>
                </a:gs>
                <a:gs pos="100000">
                  <a:srgbClr val="0000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6309704">
              <a:off x="2901177" y="1453111"/>
              <a:ext cx="657981" cy="161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8447905">
              <a:off x="1121474" y="1928357"/>
              <a:ext cx="632979" cy="222630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4815565">
              <a:off x="719365" y="2119323"/>
              <a:ext cx="662788" cy="2382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4197177">
              <a:off x="3059987" y="33989"/>
              <a:ext cx="736563" cy="1057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10036504">
              <a:off x="1838560" y="3566545"/>
              <a:ext cx="425882" cy="102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-8342296">
              <a:off x="1053536" y="2350581"/>
              <a:ext cx="719160" cy="196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3129822">
              <a:off x="2806167" y="391028"/>
              <a:ext cx="753359" cy="891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5813030">
              <a:off x="3478223" y="880503"/>
              <a:ext cx="237266" cy="58594"/>
            </a:xfrm>
            <a:prstGeom prst="ellipse">
              <a:avLst/>
            </a:prstGeom>
            <a:gradFill>
              <a:gsLst>
                <a:gs pos="0">
                  <a:srgbClr val="00003C">
                    <a:alpha val="32968"/>
                  </a:srgbClr>
                </a:gs>
                <a:gs pos="14286">
                  <a:srgbClr val="00003C">
                    <a:alpha val="30764"/>
                  </a:srgbClr>
                </a:gs>
                <a:gs pos="28571">
                  <a:srgbClr val="00003C">
                    <a:alpha val="24833"/>
                  </a:srgbClr>
                </a:gs>
                <a:gs pos="42857">
                  <a:srgbClr val="00003C">
                    <a:alpha val="17075"/>
                  </a:srgbClr>
                </a:gs>
                <a:gs pos="57143">
                  <a:srgbClr val="00003C">
                    <a:alpha val="9855"/>
                  </a:srgbClr>
                </a:gs>
                <a:gs pos="71429">
                  <a:srgbClr val="00003C">
                    <a:alpha val="4740"/>
                  </a:srgbClr>
                </a:gs>
                <a:gs pos="85714">
                  <a:srgbClr val="00003C">
                    <a:alpha val="1902"/>
                  </a:srgbClr>
                </a:gs>
                <a:gs pos="100000">
                  <a:srgbClr val="00003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10275758">
              <a:off x="3079902" y="2749328"/>
              <a:ext cx="753247" cy="204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4187726">
              <a:off x="3204780" y="1662811"/>
              <a:ext cx="727728" cy="81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5670144">
              <a:off x="2722083" y="3376107"/>
              <a:ext cx="697319" cy="205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-10046593">
              <a:off x="2119069" y="2027170"/>
              <a:ext cx="429082" cy="116110"/>
            </a:xfrm>
            <a:prstGeom prst="ellipse">
              <a:avLst/>
            </a:prstGeom>
            <a:gradFill>
              <a:gsLst>
                <a:gs pos="0">
                  <a:srgbClr val="0030FF">
                    <a:alpha val="32968"/>
                  </a:srgbClr>
                </a:gs>
                <a:gs pos="14286">
                  <a:srgbClr val="0030FF">
                    <a:alpha val="30764"/>
                  </a:srgbClr>
                </a:gs>
                <a:gs pos="28571">
                  <a:srgbClr val="0030FF">
                    <a:alpha val="24833"/>
                  </a:srgbClr>
                </a:gs>
                <a:gs pos="42857">
                  <a:srgbClr val="0030FF">
                    <a:alpha val="17075"/>
                  </a:srgbClr>
                </a:gs>
                <a:gs pos="57143">
                  <a:srgbClr val="0030FF">
                    <a:alpha val="9855"/>
                  </a:srgbClr>
                </a:gs>
                <a:gs pos="71429">
                  <a:srgbClr val="0030FF">
                    <a:alpha val="4740"/>
                  </a:srgbClr>
                </a:gs>
                <a:gs pos="85714">
                  <a:srgbClr val="0030FF">
                    <a:alpha val="1902"/>
                  </a:srgbClr>
                </a:gs>
                <a:gs pos="100000">
                  <a:srgbClr val="003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6850310">
              <a:off x="2809346" y="3536809"/>
              <a:ext cx="706947" cy="1115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6185064">
              <a:off x="1993618" y="3519753"/>
              <a:ext cx="239645" cy="92219"/>
            </a:xfrm>
            <a:prstGeom prst="ellipse">
              <a:avLst/>
            </a:prstGeom>
            <a:gradFill>
              <a:gsLst>
                <a:gs pos="0">
                  <a:srgbClr val="FFFFFF">
                    <a:alpha val="31672"/>
                  </a:srgbClr>
                </a:gs>
                <a:gs pos="14286">
                  <a:srgbClr val="FFFFFF">
                    <a:alpha val="29534"/>
                  </a:srgbClr>
                </a:gs>
                <a:gs pos="28571">
                  <a:srgbClr val="FFFFFF">
                    <a:alpha val="23798"/>
                  </a:srgbClr>
                </a:gs>
                <a:gs pos="42857">
                  <a:srgbClr val="FFFFFF">
                    <a:alpha val="16328"/>
                  </a:srgbClr>
                </a:gs>
                <a:gs pos="57143">
                  <a:srgbClr val="FFFFFF">
                    <a:alpha val="9406"/>
                  </a:srgbClr>
                </a:gs>
                <a:gs pos="71429">
                  <a:srgbClr val="FFFFFF">
                    <a:alpha val="4519"/>
                  </a:srgbClr>
                </a:gs>
                <a:gs pos="85714">
                  <a:srgbClr val="FFFFFF">
                    <a:alpha val="1812"/>
                  </a:srgbClr>
                </a:gs>
                <a:gs pos="100000">
                  <a:srgbClr val="FFFFFF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3469022">
              <a:off x="1091749" y="2926884"/>
              <a:ext cx="619589" cy="97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-8514719">
              <a:off x="2501206" y="2704064"/>
              <a:ext cx="666979" cy="1247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-8977005">
              <a:off x="618246" y="2367786"/>
              <a:ext cx="607640" cy="1127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6305357">
              <a:off x="3048216" y="2438262"/>
              <a:ext cx="510318" cy="67433"/>
            </a:xfrm>
            <a:prstGeom prst="ellipse">
              <a:avLst/>
            </a:prstGeom>
            <a:gradFill>
              <a:gsLst>
                <a:gs pos="0">
                  <a:srgbClr val="000056">
                    <a:alpha val="32968"/>
                  </a:srgbClr>
                </a:gs>
                <a:gs pos="14286">
                  <a:srgbClr val="000056">
                    <a:alpha val="30764"/>
                  </a:srgbClr>
                </a:gs>
                <a:gs pos="28571">
                  <a:srgbClr val="000056">
                    <a:alpha val="24833"/>
                  </a:srgbClr>
                </a:gs>
                <a:gs pos="42857">
                  <a:srgbClr val="000056">
                    <a:alpha val="17075"/>
                  </a:srgbClr>
                </a:gs>
                <a:gs pos="57143">
                  <a:srgbClr val="000056">
                    <a:alpha val="9855"/>
                  </a:srgbClr>
                </a:gs>
                <a:gs pos="71429">
                  <a:srgbClr val="000056">
                    <a:alpha val="4740"/>
                  </a:srgbClr>
                </a:gs>
                <a:gs pos="85714">
                  <a:srgbClr val="000056">
                    <a:alpha val="1902"/>
                  </a:srgbClr>
                </a:gs>
                <a:gs pos="100000">
                  <a:srgbClr val="00005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6794177">
              <a:off x="2675144" y="2030432"/>
              <a:ext cx="767807" cy="104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3059515">
              <a:off x="1944461" y="1909948"/>
              <a:ext cx="323643" cy="13755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5208578">
              <a:off x="2619324" y="2146073"/>
              <a:ext cx="695259" cy="79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8455173">
              <a:off x="3085336" y="2529011"/>
              <a:ext cx="226643" cy="118071"/>
            </a:xfrm>
            <a:prstGeom prst="ellipse">
              <a:avLst/>
            </a:prstGeom>
            <a:gradFill>
              <a:gsLst>
                <a:gs pos="0">
                  <a:srgbClr val="0000FF">
                    <a:alpha val="30464"/>
                  </a:srgbClr>
                </a:gs>
                <a:gs pos="14286">
                  <a:srgbClr val="0000FF">
                    <a:alpha val="28390"/>
                  </a:srgbClr>
                </a:gs>
                <a:gs pos="28571">
                  <a:srgbClr val="0000FF">
                    <a:alpha val="22839"/>
                  </a:srgbClr>
                </a:gs>
                <a:gs pos="42857">
                  <a:srgbClr val="0000FF">
                    <a:alpha val="15639"/>
                  </a:srgbClr>
                </a:gs>
                <a:gs pos="57143">
                  <a:srgbClr val="0000FF">
                    <a:alpha val="8993"/>
                  </a:srgbClr>
                </a:gs>
                <a:gs pos="71429">
                  <a:srgbClr val="0000FF">
                    <a:alpha val="4315"/>
                  </a:srgbClr>
                </a:gs>
                <a:gs pos="85714">
                  <a:srgbClr val="0000FF">
                    <a:alpha val="1729"/>
                  </a:srgbClr>
                </a:gs>
                <a:gs pos="100000">
                  <a:srgbClr val="0000FF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2871763">
              <a:off x="1495148" y="3080712"/>
              <a:ext cx="740827" cy="53549"/>
            </a:xfrm>
            <a:prstGeom prst="ellipse">
              <a:avLst/>
            </a:prstGeom>
            <a:gradFill>
              <a:gsLst>
                <a:gs pos="0">
                  <a:srgbClr val="FFFFFF">
                    <a:alpha val="32473"/>
                  </a:srgbClr>
                </a:gs>
                <a:gs pos="14286">
                  <a:srgbClr val="FFFFFF">
                    <a:alpha val="30294"/>
                  </a:srgbClr>
                </a:gs>
                <a:gs pos="28571">
                  <a:srgbClr val="FFFFFF">
                    <a:alpha val="24438"/>
                  </a:srgbClr>
                </a:gs>
                <a:gs pos="42857">
                  <a:srgbClr val="FFFFFF">
                    <a:alpha val="16789"/>
                  </a:srgbClr>
                </a:gs>
                <a:gs pos="57143">
                  <a:srgbClr val="FFFFFF">
                    <a:alpha val="9683"/>
                  </a:srgbClr>
                </a:gs>
                <a:gs pos="71429">
                  <a:srgbClr val="FFFFFF">
                    <a:alpha val="4655"/>
                  </a:srgbClr>
                </a:gs>
                <a:gs pos="85714">
                  <a:srgbClr val="FFFFFF">
                    <a:alpha val="1867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3931809">
              <a:off x="632049" y="2292336"/>
              <a:ext cx="748837" cy="64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-8983979">
              <a:off x="871881" y="2940970"/>
              <a:ext cx="806819" cy="879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6862461">
              <a:off x="2408646" y="3476718"/>
              <a:ext cx="715700" cy="126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8046651">
              <a:off x="1122341" y="2646392"/>
              <a:ext cx="767907" cy="156304"/>
            </a:xfrm>
            <a:prstGeom prst="ellipse">
              <a:avLst/>
            </a:prstGeom>
            <a:gradFill>
              <a:gsLst>
                <a:gs pos="0">
                  <a:srgbClr val="FBFFFF">
                    <a:alpha val="32968"/>
                  </a:srgbClr>
                </a:gs>
                <a:gs pos="14286">
                  <a:srgbClr val="FBFFFF">
                    <a:alpha val="30764"/>
                  </a:srgbClr>
                </a:gs>
                <a:gs pos="28571">
                  <a:srgbClr val="FBFFFF">
                    <a:alpha val="24833"/>
                  </a:srgbClr>
                </a:gs>
                <a:gs pos="42857">
                  <a:srgbClr val="FBFFFF">
                    <a:alpha val="17075"/>
                  </a:srgbClr>
                </a:gs>
                <a:gs pos="57143">
                  <a:srgbClr val="FBFFFF">
                    <a:alpha val="9855"/>
                  </a:srgbClr>
                </a:gs>
                <a:gs pos="71429">
                  <a:srgbClr val="FBFFFF">
                    <a:alpha val="4740"/>
                  </a:srgbClr>
                </a:gs>
                <a:gs pos="85714">
                  <a:srgbClr val="FBFFFF">
                    <a:alpha val="1902"/>
                  </a:srgbClr>
                </a:gs>
                <a:gs pos="100000">
                  <a:srgbClr val="FB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10617328">
              <a:off x="3259657" y="3039884"/>
              <a:ext cx="697587" cy="224259"/>
            </a:xfrm>
            <a:prstGeom prst="ellipse">
              <a:avLst/>
            </a:prstGeom>
            <a:gradFill>
              <a:gsLst>
                <a:gs pos="0">
                  <a:srgbClr val="FFFFDE">
                    <a:alpha val="32968"/>
                  </a:srgbClr>
                </a:gs>
                <a:gs pos="14286">
                  <a:srgbClr val="FFFFDE">
                    <a:alpha val="30764"/>
                  </a:srgbClr>
                </a:gs>
                <a:gs pos="28571">
                  <a:srgbClr val="FFFFDE">
                    <a:alpha val="24833"/>
                  </a:srgbClr>
                </a:gs>
                <a:gs pos="42857">
                  <a:srgbClr val="FFFFDE">
                    <a:alpha val="17075"/>
                  </a:srgbClr>
                </a:gs>
                <a:gs pos="57143">
                  <a:srgbClr val="FFFFDE">
                    <a:alpha val="9855"/>
                  </a:srgbClr>
                </a:gs>
                <a:gs pos="71429">
                  <a:srgbClr val="FFFFDE">
                    <a:alpha val="4740"/>
                  </a:srgbClr>
                </a:gs>
                <a:gs pos="85714">
                  <a:srgbClr val="FFFFDE">
                    <a:alpha val="1902"/>
                  </a:srgbClr>
                </a:gs>
                <a:gs pos="100000">
                  <a:srgbClr val="FFFF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6045686">
              <a:off x="2768638" y="3040645"/>
              <a:ext cx="267351" cy="69161"/>
            </a:xfrm>
            <a:prstGeom prst="ellipse">
              <a:avLst/>
            </a:prstGeom>
            <a:gradFill>
              <a:gsLst>
                <a:gs pos="0">
                  <a:srgbClr val="0000FF">
                    <a:alpha val="31561"/>
                  </a:srgbClr>
                </a:gs>
                <a:gs pos="14286">
                  <a:srgbClr val="0000FF">
                    <a:alpha val="29429"/>
                  </a:srgbClr>
                </a:gs>
                <a:gs pos="28571">
                  <a:srgbClr val="0000FF">
                    <a:alpha val="23710"/>
                  </a:srgbClr>
                </a:gs>
                <a:gs pos="42857">
                  <a:srgbClr val="0000FF">
                    <a:alpha val="16265"/>
                  </a:srgbClr>
                </a:gs>
                <a:gs pos="57143">
                  <a:srgbClr val="0000FF">
                    <a:alpha val="9368"/>
                  </a:srgbClr>
                </a:gs>
                <a:gs pos="71429">
                  <a:srgbClr val="0000FF">
                    <a:alpha val="4500"/>
                  </a:srgbClr>
                </a:gs>
                <a:gs pos="85714">
                  <a:srgbClr val="0000FF">
                    <a:alpha val="1804"/>
                  </a:srgbClr>
                </a:gs>
                <a:gs pos="100000">
                  <a:srgbClr val="0000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5279947">
              <a:off x="3240936" y="1914862"/>
              <a:ext cx="664712" cy="260561"/>
            </a:xfrm>
            <a:prstGeom prst="ellipse">
              <a:avLst/>
            </a:prstGeom>
            <a:gradFill>
              <a:gsLst>
                <a:gs pos="0">
                  <a:srgbClr val="FFFFFF">
                    <a:alpha val="31982"/>
                  </a:srgbClr>
                </a:gs>
                <a:gs pos="14286">
                  <a:srgbClr val="FFFFFF">
                    <a:alpha val="29828"/>
                  </a:srgbClr>
                </a:gs>
                <a:gs pos="28571">
                  <a:srgbClr val="FFFFFF">
                    <a:alpha val="24045"/>
                  </a:srgbClr>
                </a:gs>
                <a:gs pos="42857">
                  <a:srgbClr val="FFFFFF">
                    <a:alpha val="16506"/>
                  </a:srgbClr>
                </a:gs>
                <a:gs pos="57143">
                  <a:srgbClr val="FFFFFF">
                    <a:alpha val="9513"/>
                  </a:srgbClr>
                </a:gs>
                <a:gs pos="71429">
                  <a:srgbClr val="FFFFFF">
                    <a:alpha val="4571"/>
                  </a:srgbClr>
                </a:gs>
                <a:gs pos="85714">
                  <a:srgbClr val="FFFFFF">
                    <a:alpha val="1833"/>
                  </a:srgbClr>
                </a:gs>
                <a:gs pos="100000">
                  <a:srgbClr val="FFFF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-8650500">
              <a:off x="2417503" y="2070718"/>
              <a:ext cx="266467" cy="45862"/>
            </a:xfrm>
            <a:prstGeom prst="ellipse">
              <a:avLst/>
            </a:prstGeom>
            <a:gradFill>
              <a:gsLst>
                <a:gs pos="0">
                  <a:srgbClr val="00002F">
                    <a:alpha val="32968"/>
                  </a:srgbClr>
                </a:gs>
                <a:gs pos="14286">
                  <a:srgbClr val="00002F">
                    <a:alpha val="30764"/>
                  </a:srgbClr>
                </a:gs>
                <a:gs pos="28571">
                  <a:srgbClr val="00002F">
                    <a:alpha val="24833"/>
                  </a:srgbClr>
                </a:gs>
                <a:gs pos="42857">
                  <a:srgbClr val="00002F">
                    <a:alpha val="17075"/>
                  </a:srgbClr>
                </a:gs>
                <a:gs pos="57143">
                  <a:srgbClr val="00002F">
                    <a:alpha val="9855"/>
                  </a:srgbClr>
                </a:gs>
                <a:gs pos="71429">
                  <a:srgbClr val="00002F">
                    <a:alpha val="4740"/>
                  </a:srgbClr>
                </a:gs>
                <a:gs pos="85714">
                  <a:srgbClr val="00002F">
                    <a:alpha val="1902"/>
                  </a:srgbClr>
                </a:gs>
                <a:gs pos="100000">
                  <a:srgbClr val="00002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8346067">
              <a:off x="2914968" y="1385311"/>
              <a:ext cx="771591" cy="93422"/>
            </a:xfrm>
            <a:prstGeom prst="ellipse">
              <a:avLst/>
            </a:prstGeom>
            <a:gradFill>
              <a:gsLst>
                <a:gs pos="0">
                  <a:srgbClr val="DAFFFF">
                    <a:alpha val="28693"/>
                  </a:srgbClr>
                </a:gs>
                <a:gs pos="14286">
                  <a:srgbClr val="DAFFFF">
                    <a:alpha val="26715"/>
                  </a:srgbClr>
                </a:gs>
                <a:gs pos="28571">
                  <a:srgbClr val="DAFFFF">
                    <a:alpha val="21442"/>
                  </a:srgbClr>
                </a:gs>
                <a:gs pos="42857">
                  <a:srgbClr val="DAFFFF">
                    <a:alpha val="14640"/>
                  </a:srgbClr>
                </a:gs>
                <a:gs pos="57143">
                  <a:srgbClr val="DAFFFF">
                    <a:alpha val="8398"/>
                  </a:srgbClr>
                </a:gs>
                <a:gs pos="71429">
                  <a:srgbClr val="DAFFFF">
                    <a:alpha val="4023"/>
                  </a:srgbClr>
                </a:gs>
                <a:gs pos="85714">
                  <a:srgbClr val="DAFFFF">
                    <a:alpha val="1610"/>
                  </a:srgbClr>
                </a:gs>
                <a:gs pos="100000">
                  <a:srgbClr val="DAFFFF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4579565">
              <a:off x="1056677" y="2596035"/>
              <a:ext cx="596181" cy="59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8670991">
              <a:off x="2745129" y="1962197"/>
              <a:ext cx="782037" cy="236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3892676">
              <a:off x="972737" y="2229636"/>
              <a:ext cx="656504" cy="1395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4003986">
              <a:off x="3170457" y="21127"/>
              <a:ext cx="785130" cy="1372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5446647">
              <a:off x="-147224" y="3385391"/>
              <a:ext cx="780929" cy="175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6735513">
              <a:off x="3018964" y="2079699"/>
              <a:ext cx="346196" cy="68765"/>
            </a:xfrm>
            <a:prstGeom prst="ellipse">
              <a:avLst/>
            </a:prstGeom>
            <a:gradFill>
              <a:gsLst>
                <a:gs pos="0">
                  <a:srgbClr val="00004A">
                    <a:alpha val="32968"/>
                  </a:srgbClr>
                </a:gs>
                <a:gs pos="14286">
                  <a:srgbClr val="00004A">
                    <a:alpha val="30764"/>
                  </a:srgbClr>
                </a:gs>
                <a:gs pos="28571">
                  <a:srgbClr val="00004A">
                    <a:alpha val="24833"/>
                  </a:srgbClr>
                </a:gs>
                <a:gs pos="42857">
                  <a:srgbClr val="00004A">
                    <a:alpha val="17075"/>
                  </a:srgbClr>
                </a:gs>
                <a:gs pos="57143">
                  <a:srgbClr val="00004A">
                    <a:alpha val="9855"/>
                  </a:srgbClr>
                </a:gs>
                <a:gs pos="71429">
                  <a:srgbClr val="00004A">
                    <a:alpha val="4740"/>
                  </a:srgbClr>
                </a:gs>
                <a:gs pos="85714">
                  <a:srgbClr val="00004A">
                    <a:alpha val="1902"/>
                  </a:srgbClr>
                </a:gs>
                <a:gs pos="100000">
                  <a:srgbClr val="00004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5140110">
              <a:off x="1098029" y="2496297"/>
              <a:ext cx="640195" cy="146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6386170">
              <a:off x="3067603" y="1292357"/>
              <a:ext cx="809189" cy="899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10026250">
              <a:off x="3304290" y="2336000"/>
              <a:ext cx="582973" cy="145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-8642816">
              <a:off x="1175056" y="3095056"/>
              <a:ext cx="778488" cy="139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4078797">
              <a:off x="989123" y="3264446"/>
              <a:ext cx="748630" cy="1182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8264525">
              <a:off x="1830034" y="3431851"/>
              <a:ext cx="384645" cy="161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-8906411">
              <a:off x="2436958" y="3451426"/>
              <a:ext cx="707194" cy="231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7659525">
              <a:off x="2104954" y="3463245"/>
              <a:ext cx="819394" cy="205767"/>
            </a:xfrm>
            <a:prstGeom prst="ellipse">
              <a:avLst/>
            </a:prstGeom>
            <a:gradFill>
              <a:gsLst>
                <a:gs pos="0">
                  <a:srgbClr val="FF9A00">
                    <a:alpha val="29586"/>
                  </a:srgbClr>
                </a:gs>
                <a:gs pos="14286">
                  <a:srgbClr val="FF9A00">
                    <a:alpha val="27560"/>
                  </a:srgbClr>
                </a:gs>
                <a:gs pos="28571">
                  <a:srgbClr val="FF9A00">
                    <a:alpha val="22146"/>
                  </a:srgbClr>
                </a:gs>
                <a:gs pos="42857">
                  <a:srgbClr val="FF9A00">
                    <a:alpha val="15143"/>
                  </a:srgbClr>
                </a:gs>
                <a:gs pos="57143">
                  <a:srgbClr val="FF9A00">
                    <a:alpha val="8697"/>
                  </a:srgbClr>
                </a:gs>
                <a:gs pos="71429">
                  <a:srgbClr val="FF9A00">
                    <a:alpha val="4169"/>
                  </a:srgbClr>
                </a:gs>
                <a:gs pos="85714">
                  <a:srgbClr val="FF9A00">
                    <a:alpha val="1670"/>
                  </a:srgbClr>
                </a:gs>
                <a:gs pos="100000">
                  <a:srgbClr val="FF9A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8299566">
              <a:off x="1996602" y="3314976"/>
              <a:ext cx="610720" cy="398215"/>
            </a:xfrm>
            <a:prstGeom prst="ellipse">
              <a:avLst/>
            </a:prstGeom>
            <a:gradFill>
              <a:gsLst>
                <a:gs pos="0">
                  <a:srgbClr val="FF0000">
                    <a:alpha val="18354"/>
                  </a:srgbClr>
                </a:gs>
                <a:gs pos="14286">
                  <a:srgbClr val="FF0000">
                    <a:alpha val="17004"/>
                  </a:srgbClr>
                </a:gs>
                <a:gs pos="28571">
                  <a:srgbClr val="FF0000">
                    <a:alpha val="13473"/>
                  </a:srgbClr>
                </a:gs>
                <a:gs pos="42857">
                  <a:srgbClr val="FF0000">
                    <a:alpha val="9055"/>
                  </a:srgbClr>
                </a:gs>
                <a:gs pos="57143">
                  <a:srgbClr val="FF0000">
                    <a:alpha val="5124"/>
                  </a:srgbClr>
                </a:gs>
                <a:gs pos="71429">
                  <a:srgbClr val="FF0000">
                    <a:alpha val="2432"/>
                  </a:srgbClr>
                </a:gs>
                <a:gs pos="85714">
                  <a:srgbClr val="FF0000">
                    <a:alpha val="969"/>
                  </a:srgbClr>
                </a:gs>
                <a:gs pos="100000">
                  <a:srgbClr val="FF000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9616419">
              <a:off x="1648648" y="3306156"/>
              <a:ext cx="916797" cy="482627"/>
            </a:xfrm>
            <a:prstGeom prst="ellipse">
              <a:avLst/>
            </a:prstGeom>
            <a:gradFill>
              <a:gsLst>
                <a:gs pos="0">
                  <a:srgbClr val="FFFF00">
                    <a:alpha val="5669"/>
                  </a:srgbClr>
                </a:gs>
                <a:gs pos="14286">
                  <a:srgbClr val="FFFF00">
                    <a:alpha val="5223"/>
                  </a:srgbClr>
                </a:gs>
                <a:gs pos="28571">
                  <a:srgbClr val="FFFF00">
                    <a:alpha val="4080"/>
                  </a:srgbClr>
                </a:gs>
                <a:gs pos="42857">
                  <a:srgbClr val="FFFF00">
                    <a:alpha val="2695"/>
                  </a:srgbClr>
                </a:gs>
                <a:gs pos="57143">
                  <a:srgbClr val="FFFF00">
                    <a:alpha val="1502"/>
                  </a:srgbClr>
                </a:gs>
                <a:gs pos="71429">
                  <a:srgbClr val="FFFF00">
                    <a:alpha val="706"/>
                  </a:srgbClr>
                </a:gs>
                <a:gs pos="85714">
                  <a:srgbClr val="FFFF00">
                    <a:alpha val="280"/>
                  </a:srgbClr>
                </a:gs>
                <a:gs pos="100000">
                  <a:srgbClr val="FFFF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5593084">
              <a:off x="1491341" y="3419432"/>
              <a:ext cx="760901" cy="336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5684563">
              <a:off x="1451945" y="3431009"/>
              <a:ext cx="813187" cy="3022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-10349714">
              <a:off x="1136202" y="3425498"/>
              <a:ext cx="789492" cy="314799"/>
            </a:xfrm>
            <a:prstGeom prst="ellipse">
              <a:avLst/>
            </a:prstGeom>
            <a:gradFill>
              <a:gsLst>
                <a:gs pos="0">
                  <a:srgbClr val="F7FFFF">
                    <a:alpha val="32968"/>
                  </a:srgbClr>
                </a:gs>
                <a:gs pos="14286">
                  <a:srgbClr val="F7FFFF">
                    <a:alpha val="30764"/>
                  </a:srgbClr>
                </a:gs>
                <a:gs pos="28571">
                  <a:srgbClr val="F7FFFF">
                    <a:alpha val="24833"/>
                  </a:srgbClr>
                </a:gs>
                <a:gs pos="42857">
                  <a:srgbClr val="F7FFFF">
                    <a:alpha val="17075"/>
                  </a:srgbClr>
                </a:gs>
                <a:gs pos="57143">
                  <a:srgbClr val="F7FFFF">
                    <a:alpha val="9855"/>
                  </a:srgbClr>
                </a:gs>
                <a:gs pos="71429">
                  <a:srgbClr val="F7FFFF">
                    <a:alpha val="4740"/>
                  </a:srgbClr>
                </a:gs>
                <a:gs pos="85714">
                  <a:srgbClr val="F7FFFF">
                    <a:alpha val="1902"/>
                  </a:srgbClr>
                </a:gs>
                <a:gs pos="100000">
                  <a:srgbClr val="F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3112143">
              <a:off x="953522" y="3356323"/>
              <a:ext cx="679723" cy="438715"/>
            </a:xfrm>
            <a:prstGeom prst="ellipse">
              <a:avLst/>
            </a:prstGeom>
            <a:gradFill>
              <a:gsLst>
                <a:gs pos="0">
                  <a:srgbClr val="FFFFE1">
                    <a:alpha val="32968"/>
                  </a:srgbClr>
                </a:gs>
                <a:gs pos="14286">
                  <a:srgbClr val="FFFFE1">
                    <a:alpha val="30764"/>
                  </a:srgbClr>
                </a:gs>
                <a:gs pos="28571">
                  <a:srgbClr val="FFFFE1">
                    <a:alpha val="24833"/>
                  </a:srgbClr>
                </a:gs>
                <a:gs pos="42857">
                  <a:srgbClr val="FFFFE1">
                    <a:alpha val="17075"/>
                  </a:srgbClr>
                </a:gs>
                <a:gs pos="57143">
                  <a:srgbClr val="FFFFE1">
                    <a:alpha val="9855"/>
                  </a:srgbClr>
                </a:gs>
                <a:gs pos="71429">
                  <a:srgbClr val="FFFFE1">
                    <a:alpha val="4740"/>
                  </a:srgbClr>
                </a:gs>
                <a:gs pos="85714">
                  <a:srgbClr val="FFFFE1">
                    <a:alpha val="1902"/>
                  </a:srgbClr>
                </a:gs>
                <a:gs pos="100000">
                  <a:srgbClr val="FFFF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8042357">
              <a:off x="610128" y="3310045"/>
              <a:ext cx="855856" cy="557976"/>
            </a:xfrm>
            <a:prstGeom prst="ellipse">
              <a:avLst/>
            </a:prstGeom>
            <a:gradFill>
              <a:gsLst>
                <a:gs pos="0">
                  <a:srgbClr val="FFFF00">
                    <a:alpha val="9698"/>
                  </a:srgbClr>
                </a:gs>
                <a:gs pos="14286">
                  <a:srgbClr val="FFFF00">
                    <a:alpha val="8950"/>
                  </a:srgbClr>
                </a:gs>
                <a:gs pos="28571">
                  <a:srgbClr val="FFFF00">
                    <a:alpha val="7021"/>
                  </a:srgbClr>
                </a:gs>
                <a:gs pos="42857">
                  <a:srgbClr val="FFFF00">
                    <a:alpha val="4663"/>
                  </a:srgbClr>
                </a:gs>
                <a:gs pos="57143">
                  <a:srgbClr val="FFFF00">
                    <a:alpha val="2611"/>
                  </a:srgbClr>
                </a:gs>
                <a:gs pos="71429">
                  <a:srgbClr val="FFFF00">
                    <a:alpha val="1231"/>
                  </a:srgbClr>
                </a:gs>
                <a:gs pos="85714">
                  <a:srgbClr val="FFFF00">
                    <a:alpha val="489"/>
                  </a:srgbClr>
                </a:gs>
                <a:gs pos="100000">
                  <a:srgbClr val="FFFF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4157289">
              <a:off x="583509" y="3399512"/>
              <a:ext cx="742470" cy="398405"/>
            </a:xfrm>
            <a:prstGeom prst="ellipse">
              <a:avLst/>
            </a:prstGeom>
            <a:gradFill>
              <a:gsLst>
                <a:gs pos="0">
                  <a:srgbClr val="000000">
                    <a:alpha val="27528"/>
                  </a:srgbClr>
                </a:gs>
                <a:gs pos="14286">
                  <a:srgbClr val="000000">
                    <a:alpha val="25616"/>
                  </a:srgbClr>
                </a:gs>
                <a:gs pos="28571">
                  <a:srgbClr val="000000">
                    <a:alpha val="20529"/>
                  </a:srgbClr>
                </a:gs>
                <a:gs pos="42857">
                  <a:srgbClr val="000000">
                    <a:alpha val="13991"/>
                  </a:srgbClr>
                </a:gs>
                <a:gs pos="57143">
                  <a:srgbClr val="000000">
                    <a:alpha val="8012"/>
                  </a:srgbClr>
                </a:gs>
                <a:gs pos="71429">
                  <a:srgbClr val="000000">
                    <a:alpha val="3834"/>
                  </a:srgbClr>
                </a:gs>
                <a:gs pos="85714">
                  <a:srgbClr val="000000">
                    <a:alpha val="1534"/>
                  </a:srgbClr>
                </a:gs>
                <a:gs pos="100000">
                  <a:srgbClr val="00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5111866">
              <a:off x="308998" y="3384162"/>
              <a:ext cx="706471" cy="364616"/>
            </a:xfrm>
            <a:prstGeom prst="ellipse">
              <a:avLst/>
            </a:prstGeom>
            <a:gradFill>
              <a:gsLst>
                <a:gs pos="0">
                  <a:srgbClr val="3B0000">
                    <a:alpha val="28846"/>
                  </a:srgbClr>
                </a:gs>
                <a:gs pos="14286">
                  <a:srgbClr val="3B0000">
                    <a:alpha val="26860"/>
                  </a:srgbClr>
                </a:gs>
                <a:gs pos="28571">
                  <a:srgbClr val="3B0000">
                    <a:alpha val="21563"/>
                  </a:srgbClr>
                </a:gs>
                <a:gs pos="42857">
                  <a:srgbClr val="3B0000">
                    <a:alpha val="14726"/>
                  </a:srgbClr>
                </a:gs>
                <a:gs pos="57143">
                  <a:srgbClr val="3B0000">
                    <a:alpha val="8449"/>
                  </a:srgbClr>
                </a:gs>
                <a:gs pos="71429">
                  <a:srgbClr val="3B0000">
                    <a:alpha val="4048"/>
                  </a:srgbClr>
                </a:gs>
                <a:gs pos="85714">
                  <a:srgbClr val="3B0000">
                    <a:alpha val="1621"/>
                  </a:srgbClr>
                </a:gs>
                <a:gs pos="100000">
                  <a:srgbClr val="3B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6017551">
              <a:off x="75219" y="3195235"/>
              <a:ext cx="797460" cy="561898"/>
            </a:xfrm>
            <a:prstGeom prst="ellipse">
              <a:avLst/>
            </a:prstGeom>
            <a:gradFill>
              <a:gsLst>
                <a:gs pos="0">
                  <a:srgbClr val="CDBD00">
                    <a:alpha val="10989"/>
                  </a:srgbClr>
                </a:gs>
                <a:gs pos="14286">
                  <a:srgbClr val="CDBD00">
                    <a:alpha val="10147"/>
                  </a:srgbClr>
                </a:gs>
                <a:gs pos="28571">
                  <a:srgbClr val="CDBD00">
                    <a:alpha val="7972"/>
                  </a:srgbClr>
                </a:gs>
                <a:gs pos="42857">
                  <a:srgbClr val="CDBD00">
                    <a:alpha val="5303"/>
                  </a:srgbClr>
                </a:gs>
                <a:gs pos="57143">
                  <a:srgbClr val="CDBD00">
                    <a:alpha val="2974"/>
                  </a:srgbClr>
                </a:gs>
                <a:gs pos="71429">
                  <a:srgbClr val="CDBD00">
                    <a:alpha val="1403"/>
                  </a:srgbClr>
                </a:gs>
                <a:gs pos="85714">
                  <a:srgbClr val="CDBD00">
                    <a:alpha val="557"/>
                  </a:srgbClr>
                </a:gs>
                <a:gs pos="100000">
                  <a:srgbClr val="CDBD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4169939">
              <a:off x="-6823" y="3486058"/>
              <a:ext cx="657506" cy="191735"/>
            </a:xfrm>
            <a:prstGeom prst="ellipse">
              <a:avLst/>
            </a:prstGeom>
            <a:gradFill>
              <a:gsLst>
                <a:gs pos="0">
                  <a:srgbClr val="BC5700">
                    <a:alpha val="32968"/>
                  </a:srgbClr>
                </a:gs>
                <a:gs pos="14286">
                  <a:srgbClr val="BC5700">
                    <a:alpha val="30764"/>
                  </a:srgbClr>
                </a:gs>
                <a:gs pos="28571">
                  <a:srgbClr val="BC5700">
                    <a:alpha val="24833"/>
                  </a:srgbClr>
                </a:gs>
                <a:gs pos="42857">
                  <a:srgbClr val="BC5700">
                    <a:alpha val="17075"/>
                  </a:srgbClr>
                </a:gs>
                <a:gs pos="57143">
                  <a:srgbClr val="BC5700">
                    <a:alpha val="9855"/>
                  </a:srgbClr>
                </a:gs>
                <a:gs pos="71429">
                  <a:srgbClr val="BC5700">
                    <a:alpha val="4740"/>
                  </a:srgbClr>
                </a:gs>
                <a:gs pos="85714">
                  <a:srgbClr val="BC5700">
                    <a:alpha val="1902"/>
                  </a:srgbClr>
                </a:gs>
                <a:gs pos="100000">
                  <a:srgbClr val="BC5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3149863">
              <a:off x="-394229" y="3340455"/>
              <a:ext cx="833896" cy="546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9838148">
              <a:off x="3055125" y="3056900"/>
              <a:ext cx="886794" cy="639793"/>
            </a:xfrm>
            <a:prstGeom prst="ellipse">
              <a:avLst/>
            </a:prstGeom>
            <a:gradFill>
              <a:gsLst>
                <a:gs pos="0">
                  <a:srgbClr val="E7FFFF">
                    <a:alpha val="21213"/>
                  </a:srgbClr>
                </a:gs>
                <a:gs pos="14286">
                  <a:srgbClr val="E7FFFF">
                    <a:alpha val="19679"/>
                  </a:srgbClr>
                </a:gs>
                <a:gs pos="28571">
                  <a:srgbClr val="E7FFFF">
                    <a:alpha val="15646"/>
                  </a:srgbClr>
                </a:gs>
                <a:gs pos="42857">
                  <a:srgbClr val="E7FFFF">
                    <a:alpha val="10560"/>
                  </a:srgbClr>
                </a:gs>
                <a:gs pos="57143">
                  <a:srgbClr val="E7FFFF">
                    <a:alpha val="5997"/>
                  </a:srgbClr>
                </a:gs>
                <a:gs pos="71429">
                  <a:srgbClr val="E7FFFF">
                    <a:alpha val="2853"/>
                  </a:srgbClr>
                </a:gs>
                <a:gs pos="85714">
                  <a:srgbClr val="E7FFFF">
                    <a:alpha val="1138"/>
                  </a:srgbClr>
                </a:gs>
                <a:gs pos="100000">
                  <a:srgbClr val="E7FFFF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10448094">
              <a:off x="2773956" y="2901705"/>
              <a:ext cx="952469" cy="752535"/>
            </a:xfrm>
            <a:prstGeom prst="ellipse">
              <a:avLst/>
            </a:prstGeom>
            <a:gradFill>
              <a:gsLst>
                <a:gs pos="0">
                  <a:srgbClr val="FFFFC2">
                    <a:alpha val="24385"/>
                  </a:srgbClr>
                </a:gs>
                <a:gs pos="14286">
                  <a:srgbClr val="FFFFC2">
                    <a:alpha val="22656"/>
                  </a:srgbClr>
                </a:gs>
                <a:gs pos="28571">
                  <a:srgbClr val="FFFFC2">
                    <a:alpha val="18084"/>
                  </a:srgbClr>
                </a:gs>
                <a:gs pos="42857">
                  <a:srgbClr val="FFFFC2">
                    <a:alpha val="12264"/>
                  </a:srgbClr>
                </a:gs>
                <a:gs pos="57143">
                  <a:srgbClr val="FFFFC2">
                    <a:alpha val="6993"/>
                  </a:srgbClr>
                </a:gs>
                <a:gs pos="71429">
                  <a:srgbClr val="FFFFC2">
                    <a:alpha val="3337"/>
                  </a:srgbClr>
                </a:gs>
                <a:gs pos="85714">
                  <a:srgbClr val="FFFFC2">
                    <a:alpha val="1333"/>
                  </a:srgbClr>
                </a:gs>
                <a:gs pos="100000">
                  <a:srgbClr val="FFFFC2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-10159538">
              <a:off x="2654628" y="3025920"/>
              <a:ext cx="728988" cy="625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-10027192">
              <a:off x="2624073" y="3041990"/>
              <a:ext cx="706261" cy="5967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7247503">
              <a:off x="2494222" y="3112873"/>
              <a:ext cx="604716" cy="3347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5313743">
              <a:off x="1942484" y="3166863"/>
              <a:ext cx="797484" cy="406897"/>
            </a:xfrm>
            <a:prstGeom prst="ellipse">
              <a:avLst/>
            </a:prstGeom>
            <a:gradFill>
              <a:gsLst>
                <a:gs pos="0">
                  <a:srgbClr val="000000">
                    <a:alpha val="15867"/>
                  </a:srgbClr>
                </a:gs>
                <a:gs pos="14286">
                  <a:srgbClr val="000000">
                    <a:alpha val="14683"/>
                  </a:srgbClr>
                </a:gs>
                <a:gs pos="28571">
                  <a:srgbClr val="000000">
                    <a:alpha val="11600"/>
                  </a:srgbClr>
                </a:gs>
                <a:gs pos="42857">
                  <a:srgbClr val="000000">
                    <a:alpha val="7769"/>
                  </a:srgbClr>
                </a:gs>
                <a:gs pos="57143">
                  <a:srgbClr val="000000">
                    <a:alpha val="4382"/>
                  </a:srgbClr>
                </a:gs>
                <a:gs pos="71429">
                  <a:srgbClr val="000000">
                    <a:alpha val="2076"/>
                  </a:srgbClr>
                </a:gs>
                <a:gs pos="85714">
                  <a:srgbClr val="000000">
                    <a:alpha val="826"/>
                  </a:srgbClr>
                </a:gs>
                <a:gs pos="100000">
                  <a:srgbClr val="00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4135142">
              <a:off x="1715217" y="3113836"/>
              <a:ext cx="857553" cy="453824"/>
            </a:xfrm>
            <a:prstGeom prst="ellipse">
              <a:avLst/>
            </a:prstGeom>
            <a:gradFill>
              <a:gsLst>
                <a:gs pos="0">
                  <a:srgbClr val="FF7E00">
                    <a:alpha val="12146"/>
                  </a:srgbClr>
                </a:gs>
                <a:gs pos="14286">
                  <a:srgbClr val="FF7E00">
                    <a:alpha val="11221"/>
                  </a:srgbClr>
                </a:gs>
                <a:gs pos="28571">
                  <a:srgbClr val="FF7E00">
                    <a:alpha val="8827"/>
                  </a:srgbClr>
                </a:gs>
                <a:gs pos="42857">
                  <a:srgbClr val="FF7E00">
                    <a:alpha val="5882"/>
                  </a:srgbClr>
                </a:gs>
                <a:gs pos="57143">
                  <a:srgbClr val="FF7E00">
                    <a:alpha val="3303"/>
                  </a:srgbClr>
                </a:gs>
                <a:gs pos="71429">
                  <a:srgbClr val="FF7E00">
                    <a:alpha val="1560"/>
                  </a:srgbClr>
                </a:gs>
                <a:gs pos="85714">
                  <a:srgbClr val="FF7E00">
                    <a:alpha val="620"/>
                  </a:srgbClr>
                </a:gs>
                <a:gs pos="100000">
                  <a:srgbClr val="FF7E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7558014">
              <a:off x="1388133" y="3126297"/>
              <a:ext cx="670885" cy="322105"/>
            </a:xfrm>
            <a:prstGeom prst="ellipse">
              <a:avLst/>
            </a:prstGeom>
            <a:gradFill>
              <a:gsLst>
                <a:gs pos="0">
                  <a:srgbClr val="FFFFFF">
                    <a:alpha val="18683"/>
                  </a:srgbClr>
                </a:gs>
                <a:gs pos="14286">
                  <a:srgbClr val="FFFFFF">
                    <a:alpha val="17312"/>
                  </a:srgbClr>
                </a:gs>
                <a:gs pos="28571">
                  <a:srgbClr val="FFFFFF">
                    <a:alpha val="13722"/>
                  </a:srgbClr>
                </a:gs>
                <a:gs pos="42857">
                  <a:srgbClr val="FFFFFF">
                    <a:alpha val="9227"/>
                  </a:srgbClr>
                </a:gs>
                <a:gs pos="57143">
                  <a:srgbClr val="FFFFFF">
                    <a:alpha val="5223"/>
                  </a:srgbClr>
                </a:gs>
                <a:gs pos="71429">
                  <a:srgbClr val="FFFFFF">
                    <a:alpha val="2480"/>
                  </a:srgbClr>
                </a:gs>
                <a:gs pos="85714">
                  <a:srgbClr val="FFFFFF">
                    <a:alpha val="988"/>
                  </a:srgbClr>
                </a:gs>
                <a:gs pos="100000">
                  <a:srgbClr val="FFFFFF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5554184">
              <a:off x="1157262" y="3284014"/>
              <a:ext cx="971797" cy="198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5230409">
              <a:off x="681806" y="3305863"/>
              <a:ext cx="1010415" cy="219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5958405">
              <a:off x="666801" y="3203303"/>
              <a:ext cx="876578" cy="140046"/>
            </a:xfrm>
            <a:prstGeom prst="ellipse">
              <a:avLst/>
            </a:prstGeom>
            <a:gradFill>
              <a:gsLst>
                <a:gs pos="0">
                  <a:srgbClr val="FFFF00">
                    <a:alpha val="11229"/>
                  </a:srgbClr>
                </a:gs>
                <a:gs pos="14286">
                  <a:srgbClr val="FFFF00">
                    <a:alpha val="10370"/>
                  </a:srgbClr>
                </a:gs>
                <a:gs pos="28571">
                  <a:srgbClr val="FFFF00">
                    <a:alpha val="8149"/>
                  </a:srgbClr>
                </a:gs>
                <a:gs pos="42857">
                  <a:srgbClr val="FFFF00">
                    <a:alpha val="5423"/>
                  </a:srgbClr>
                </a:gs>
                <a:gs pos="57143">
                  <a:srgbClr val="FFFF00">
                    <a:alpha val="3042"/>
                  </a:srgbClr>
                </a:gs>
                <a:gs pos="71429">
                  <a:srgbClr val="FFFF00">
                    <a:alpha val="1436"/>
                  </a:srgbClr>
                </a:gs>
                <a:gs pos="85714">
                  <a:srgbClr val="FFFF00">
                    <a:alpha val="570"/>
                  </a:srgbClr>
                </a:gs>
                <a:gs pos="100000">
                  <a:srgbClr val="FFFF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6522141">
              <a:off x="597120" y="3185988"/>
              <a:ext cx="795388" cy="402362"/>
            </a:xfrm>
            <a:prstGeom prst="ellipse">
              <a:avLst/>
            </a:prstGeom>
            <a:gradFill>
              <a:gsLst>
                <a:gs pos="0">
                  <a:srgbClr val="FF0000">
                    <a:alpha val="6748"/>
                  </a:srgbClr>
                </a:gs>
                <a:gs pos="14286">
                  <a:srgbClr val="FF0000">
                    <a:alpha val="6219"/>
                  </a:srgbClr>
                </a:gs>
                <a:gs pos="28571">
                  <a:srgbClr val="FF0000">
                    <a:alpha val="4863"/>
                  </a:srgbClr>
                </a:gs>
                <a:gs pos="42857">
                  <a:srgbClr val="FF0000">
                    <a:alpha val="3217"/>
                  </a:srgbClr>
                </a:gs>
                <a:gs pos="57143">
                  <a:srgbClr val="FF0000">
                    <a:alpha val="1796"/>
                  </a:srgbClr>
                </a:gs>
                <a:gs pos="71429">
                  <a:srgbClr val="FF0000">
                    <a:alpha val="845"/>
                  </a:srgbClr>
                </a:gs>
                <a:gs pos="85714">
                  <a:srgbClr val="FF0000">
                    <a:alpha val="335"/>
                  </a:srgbClr>
                </a:gs>
                <a:gs pos="100000">
                  <a:srgbClr val="FF00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10769974">
              <a:off x="261442" y="3225469"/>
              <a:ext cx="873125" cy="260399"/>
            </a:xfrm>
            <a:prstGeom prst="ellipse">
              <a:avLst/>
            </a:prstGeom>
            <a:gradFill>
              <a:gsLst>
                <a:gs pos="0">
                  <a:srgbClr val="D98400">
                    <a:alpha val="17344"/>
                  </a:srgbClr>
                </a:gs>
                <a:gs pos="14286">
                  <a:srgbClr val="D98400">
                    <a:alpha val="16061"/>
                  </a:srgbClr>
                </a:gs>
                <a:gs pos="28571">
                  <a:srgbClr val="D98400">
                    <a:alpha val="12710"/>
                  </a:srgbClr>
                </a:gs>
                <a:gs pos="42857">
                  <a:srgbClr val="D98400">
                    <a:alpha val="8531"/>
                  </a:srgbClr>
                </a:gs>
                <a:gs pos="57143">
                  <a:srgbClr val="D98400">
                    <a:alpha val="4821"/>
                  </a:srgbClr>
                </a:gs>
                <a:gs pos="71429">
                  <a:srgbClr val="D98400">
                    <a:alpha val="2286"/>
                  </a:srgbClr>
                </a:gs>
                <a:gs pos="85714">
                  <a:srgbClr val="D98400">
                    <a:alpha val="910"/>
                  </a:srgbClr>
                </a:gs>
                <a:gs pos="100000">
                  <a:srgbClr val="D984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10388643">
              <a:off x="222727" y="3140416"/>
              <a:ext cx="501467" cy="424836"/>
            </a:xfrm>
            <a:prstGeom prst="ellipse">
              <a:avLst/>
            </a:prstGeom>
            <a:gradFill>
              <a:gsLst>
                <a:gs pos="0">
                  <a:srgbClr val="900000">
                    <a:alpha val="18111"/>
                  </a:srgbClr>
                </a:gs>
                <a:gs pos="14286">
                  <a:srgbClr val="900000">
                    <a:alpha val="16777"/>
                  </a:srgbClr>
                </a:gs>
                <a:gs pos="28571">
                  <a:srgbClr val="900000">
                    <a:alpha val="13289"/>
                  </a:srgbClr>
                </a:gs>
                <a:gs pos="42857">
                  <a:srgbClr val="900000">
                    <a:alpha val="8929"/>
                  </a:srgbClr>
                </a:gs>
                <a:gs pos="57143">
                  <a:srgbClr val="900000">
                    <a:alpha val="5050"/>
                  </a:srgbClr>
                </a:gs>
                <a:gs pos="71429">
                  <a:srgbClr val="900000">
                    <a:alpha val="2397"/>
                  </a:srgbClr>
                </a:gs>
                <a:gs pos="85714">
                  <a:srgbClr val="900000">
                    <a:alpha val="955"/>
                  </a:srgbClr>
                </a:gs>
                <a:gs pos="100000">
                  <a:srgbClr val="90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-9306937">
              <a:off x="-143668" y="3254040"/>
              <a:ext cx="832153" cy="179799"/>
            </a:xfrm>
            <a:prstGeom prst="ellipse">
              <a:avLst/>
            </a:prstGeom>
            <a:gradFill>
              <a:gsLst>
                <a:gs pos="0">
                  <a:srgbClr val="BC6300">
                    <a:alpha val="30862"/>
                  </a:srgbClr>
                </a:gs>
                <a:gs pos="14286">
                  <a:srgbClr val="BC6300">
                    <a:alpha val="28767"/>
                  </a:srgbClr>
                </a:gs>
                <a:gs pos="28571">
                  <a:srgbClr val="BC6300">
                    <a:alpha val="23155"/>
                  </a:srgbClr>
                </a:gs>
                <a:gs pos="42857">
                  <a:srgbClr val="BC6300">
                    <a:alpha val="15866"/>
                  </a:srgbClr>
                </a:gs>
                <a:gs pos="57143">
                  <a:srgbClr val="BC6300">
                    <a:alpha val="9129"/>
                  </a:srgbClr>
                </a:gs>
                <a:gs pos="71429">
                  <a:srgbClr val="BC6300">
                    <a:alpha val="4382"/>
                  </a:srgbClr>
                </a:gs>
                <a:gs pos="85714">
                  <a:srgbClr val="BC6300">
                    <a:alpha val="1756"/>
                  </a:srgbClr>
                </a:gs>
                <a:gs pos="100000">
                  <a:srgbClr val="BC63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6148880">
              <a:off x="-378696" y="2978325"/>
              <a:ext cx="943481" cy="658351"/>
            </a:xfrm>
            <a:prstGeom prst="ellipse">
              <a:avLst/>
            </a:prstGeom>
            <a:gradFill>
              <a:gsLst>
                <a:gs pos="0">
                  <a:srgbClr val="FFFFE9">
                    <a:alpha val="32751"/>
                  </a:srgbClr>
                </a:gs>
                <a:gs pos="14286">
                  <a:srgbClr val="FFFFE9">
                    <a:alpha val="30558"/>
                  </a:srgbClr>
                </a:gs>
                <a:gs pos="28571">
                  <a:srgbClr val="FFFFE9">
                    <a:alpha val="24659"/>
                  </a:srgbClr>
                </a:gs>
                <a:gs pos="42857">
                  <a:srgbClr val="FFFFE9">
                    <a:alpha val="16950"/>
                  </a:srgbClr>
                </a:gs>
                <a:gs pos="57143">
                  <a:srgbClr val="FFFFE9">
                    <a:alpha val="9779"/>
                  </a:srgbClr>
                </a:gs>
                <a:gs pos="71429">
                  <a:srgbClr val="FFFFE9">
                    <a:alpha val="4703"/>
                  </a:srgbClr>
                </a:gs>
                <a:gs pos="85714">
                  <a:srgbClr val="FFFFE9">
                    <a:alpha val="1887"/>
                  </a:srgbClr>
                </a:gs>
                <a:gs pos="100000">
                  <a:srgbClr val="FFFFE9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8385261">
              <a:off x="3297381" y="2982289"/>
              <a:ext cx="572489" cy="378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4875694">
              <a:off x="2832922" y="2857364"/>
              <a:ext cx="848549" cy="471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7733019">
              <a:off x="2744364" y="2732734"/>
              <a:ext cx="811301" cy="762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7839100">
              <a:off x="2609162" y="2778084"/>
              <a:ext cx="914890" cy="707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6581382">
              <a:off x="2255883" y="2685722"/>
              <a:ext cx="1024828" cy="889736"/>
            </a:xfrm>
            <a:prstGeom prst="ellipse">
              <a:avLst/>
            </a:prstGeom>
            <a:gradFill>
              <a:gsLst>
                <a:gs pos="0">
                  <a:srgbClr val="FFFF00">
                    <a:alpha val="2569"/>
                  </a:srgbClr>
                </a:gs>
                <a:gs pos="14286">
                  <a:srgbClr val="FFFF00">
                    <a:alpha val="2363"/>
                  </a:srgbClr>
                </a:gs>
                <a:gs pos="28571">
                  <a:srgbClr val="FFFF00">
                    <a:alpha val="1840"/>
                  </a:srgbClr>
                </a:gs>
                <a:gs pos="42857">
                  <a:srgbClr val="FFFF00">
                    <a:alpha val="1211"/>
                  </a:srgbClr>
                </a:gs>
                <a:gs pos="57143">
                  <a:srgbClr val="FFFF00">
                    <a:alpha val="673"/>
                  </a:srgbClr>
                </a:gs>
                <a:gs pos="71429">
                  <a:srgbClr val="FFFF00">
                    <a:alpha val="315"/>
                  </a:srgbClr>
                </a:gs>
                <a:gs pos="85714">
                  <a:srgbClr val="FFFF00">
                    <a:alpha val="125"/>
                  </a:srgbClr>
                </a:gs>
                <a:gs pos="100000">
                  <a:srgbClr val="FFFF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6474711">
              <a:off x="2144778" y="2825446"/>
              <a:ext cx="643811" cy="505401"/>
            </a:xfrm>
            <a:prstGeom prst="ellipse">
              <a:avLst/>
            </a:prstGeom>
            <a:gradFill>
              <a:gsLst>
                <a:gs pos="0">
                  <a:srgbClr val="000000">
                    <a:alpha val="7902"/>
                  </a:srgbClr>
                </a:gs>
                <a:gs pos="14286">
                  <a:srgbClr val="000000">
                    <a:alpha val="7287"/>
                  </a:srgbClr>
                </a:gs>
                <a:gs pos="28571">
                  <a:srgbClr val="000000">
                    <a:alpha val="5705"/>
                  </a:srgbClr>
                </a:gs>
                <a:gs pos="42857">
                  <a:srgbClr val="000000">
                    <a:alpha val="3780"/>
                  </a:srgbClr>
                </a:gs>
                <a:gs pos="57143">
                  <a:srgbClr val="000000">
                    <a:alpha val="2112"/>
                  </a:srgbClr>
                </a:gs>
                <a:gs pos="71429">
                  <a:srgbClr val="000000">
                    <a:alpha val="994"/>
                  </a:srgbClr>
                </a:gs>
                <a:gs pos="85714">
                  <a:srgbClr val="000000">
                    <a:alpha val="394"/>
                  </a:srgbClr>
                </a:gs>
                <a:gs pos="100000">
                  <a:srgbClr val="00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7173568">
              <a:off x="2004185" y="2879154"/>
              <a:ext cx="644467" cy="491033"/>
            </a:xfrm>
            <a:prstGeom prst="ellipse">
              <a:avLst/>
            </a:prstGeom>
            <a:gradFill>
              <a:gsLst>
                <a:gs pos="0">
                  <a:srgbClr val="D10000">
                    <a:alpha val="19257"/>
                  </a:srgbClr>
                </a:gs>
                <a:gs pos="14286">
                  <a:srgbClr val="D10000">
                    <a:alpha val="17848"/>
                  </a:srgbClr>
                </a:gs>
                <a:gs pos="28571">
                  <a:srgbClr val="D10000">
                    <a:alpha val="14157"/>
                  </a:srgbClr>
                </a:gs>
                <a:gs pos="42857">
                  <a:srgbClr val="D10000">
                    <a:alpha val="9528"/>
                  </a:srgbClr>
                </a:gs>
                <a:gs pos="57143">
                  <a:srgbClr val="D10000">
                    <a:alpha val="5397"/>
                  </a:srgbClr>
                </a:gs>
                <a:gs pos="71429">
                  <a:srgbClr val="D10000">
                    <a:alpha val="2564"/>
                  </a:srgbClr>
                </a:gs>
                <a:gs pos="85714">
                  <a:srgbClr val="D10000">
                    <a:alpha val="1022"/>
                  </a:srgbClr>
                </a:gs>
                <a:gs pos="100000">
                  <a:srgbClr val="D100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3936955">
              <a:off x="1777175" y="2969235"/>
              <a:ext cx="737323" cy="315623"/>
            </a:xfrm>
            <a:prstGeom prst="ellipse">
              <a:avLst/>
            </a:prstGeom>
            <a:gradFill>
              <a:gsLst>
                <a:gs pos="0">
                  <a:srgbClr val="000000">
                    <a:alpha val="29099"/>
                  </a:srgbClr>
                </a:gs>
                <a:gs pos="14286">
                  <a:srgbClr val="000000">
                    <a:alpha val="27099"/>
                  </a:srgbClr>
                </a:gs>
                <a:gs pos="28571">
                  <a:srgbClr val="000000">
                    <a:alpha val="21762"/>
                  </a:srgbClr>
                </a:gs>
                <a:gs pos="42857">
                  <a:srgbClr val="000000">
                    <a:alpha val="14868"/>
                  </a:srgbClr>
                </a:gs>
                <a:gs pos="57143">
                  <a:srgbClr val="000000">
                    <a:alpha val="8533"/>
                  </a:srgbClr>
                </a:gs>
                <a:gs pos="71429">
                  <a:srgbClr val="000000">
                    <a:alpha val="4089"/>
                  </a:srgbClr>
                </a:gs>
                <a:gs pos="85714">
                  <a:srgbClr val="000000">
                    <a:alpha val="1637"/>
                  </a:srgbClr>
                </a:gs>
                <a:gs pos="100000">
                  <a:srgbClr val="00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3079019">
              <a:off x="1793602" y="2986282"/>
              <a:ext cx="434173" cy="251626"/>
            </a:xfrm>
            <a:prstGeom prst="ellipse">
              <a:avLst/>
            </a:prstGeom>
            <a:gradFill>
              <a:gsLst>
                <a:gs pos="0">
                  <a:srgbClr val="000000">
                    <a:alpha val="22791"/>
                  </a:srgbClr>
                </a:gs>
                <a:gs pos="14286">
                  <a:srgbClr val="000000">
                    <a:alpha val="21159"/>
                  </a:srgbClr>
                </a:gs>
                <a:gs pos="28571">
                  <a:srgbClr val="000000">
                    <a:alpha val="16855"/>
                  </a:srgbClr>
                </a:gs>
                <a:gs pos="42857">
                  <a:srgbClr val="000000">
                    <a:alpha val="11403"/>
                  </a:srgbClr>
                </a:gs>
                <a:gs pos="57143">
                  <a:srgbClr val="000000">
                    <a:alpha val="6489"/>
                  </a:srgbClr>
                </a:gs>
                <a:gs pos="71429">
                  <a:srgbClr val="000000">
                    <a:alpha val="3092"/>
                  </a:srgbClr>
                </a:gs>
                <a:gs pos="85714">
                  <a:srgbClr val="000000">
                    <a:alpha val="1234"/>
                  </a:srgbClr>
                </a:gs>
                <a:gs pos="100000">
                  <a:srgbClr val="000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3959769">
              <a:off x="1447133" y="3032808"/>
              <a:ext cx="725922" cy="1572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8593928">
              <a:off x="1035238" y="2985720"/>
              <a:ext cx="525205" cy="168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7668926">
              <a:off x="623462" y="2999885"/>
              <a:ext cx="590144" cy="518857"/>
            </a:xfrm>
            <a:prstGeom prst="ellipse">
              <a:avLst/>
            </a:prstGeom>
            <a:gradFill>
              <a:gsLst>
                <a:gs pos="0">
                  <a:srgbClr val="000000">
                    <a:alpha val="12473"/>
                  </a:srgbClr>
                </a:gs>
                <a:gs pos="14286">
                  <a:srgbClr val="000000">
                    <a:alpha val="11525"/>
                  </a:srgbClr>
                </a:gs>
                <a:gs pos="28571">
                  <a:srgbClr val="000000">
                    <a:alpha val="9069"/>
                  </a:srgbClr>
                </a:gs>
                <a:gs pos="42857">
                  <a:srgbClr val="000000">
                    <a:alpha val="6046"/>
                  </a:srgbClr>
                </a:gs>
                <a:gs pos="57143">
                  <a:srgbClr val="000000">
                    <a:alpha val="3396"/>
                  </a:srgbClr>
                </a:gs>
                <a:gs pos="71429">
                  <a:srgbClr val="000000">
                    <a:alpha val="1604"/>
                  </a:srgbClr>
                </a:gs>
                <a:gs pos="85714">
                  <a:srgbClr val="000000">
                    <a:alpha val="638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9665585">
              <a:off x="486627" y="3103308"/>
              <a:ext cx="504143" cy="249004"/>
            </a:xfrm>
            <a:prstGeom prst="ellipse">
              <a:avLst/>
            </a:prstGeom>
            <a:gradFill>
              <a:gsLst>
                <a:gs pos="0">
                  <a:srgbClr val="000000">
                    <a:alpha val="16957"/>
                  </a:srgbClr>
                </a:gs>
                <a:gs pos="14286">
                  <a:srgbClr val="000000">
                    <a:alpha val="15700"/>
                  </a:srgbClr>
                </a:gs>
                <a:gs pos="28571">
                  <a:srgbClr val="000000">
                    <a:alpha val="12419"/>
                  </a:srgbClr>
                </a:gs>
                <a:gs pos="42857">
                  <a:srgbClr val="000000">
                    <a:alpha val="8330"/>
                  </a:srgbClr>
                </a:gs>
                <a:gs pos="57143">
                  <a:srgbClr val="000000">
                    <a:alpha val="4705"/>
                  </a:srgbClr>
                </a:gs>
                <a:gs pos="71429">
                  <a:srgbClr val="000000">
                    <a:alpha val="2231"/>
                  </a:srgbClr>
                </a:gs>
                <a:gs pos="85714">
                  <a:srgbClr val="000000">
                    <a:alpha val="888"/>
                  </a:srgbClr>
                </a:gs>
                <a:gs pos="100000">
                  <a:srgbClr val="00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3137986">
              <a:off x="52116" y="2808075"/>
              <a:ext cx="846803" cy="710583"/>
            </a:xfrm>
            <a:prstGeom prst="ellipse">
              <a:avLst/>
            </a:prstGeom>
            <a:gradFill>
              <a:gsLst>
                <a:gs pos="0">
                  <a:srgbClr val="FFBE00">
                    <a:alpha val="21755"/>
                  </a:srgbClr>
                </a:gs>
                <a:gs pos="14286">
                  <a:srgbClr val="FFBE00">
                    <a:alpha val="20187"/>
                  </a:srgbClr>
                </a:gs>
                <a:gs pos="28571">
                  <a:srgbClr val="FFBE00">
                    <a:alpha val="16061"/>
                  </a:srgbClr>
                </a:gs>
                <a:gs pos="42857">
                  <a:srgbClr val="FFBE00">
                    <a:alpha val="10849"/>
                  </a:srgbClr>
                </a:gs>
                <a:gs pos="57143">
                  <a:srgbClr val="FFBE00">
                    <a:alpha val="6165"/>
                  </a:srgbClr>
                </a:gs>
                <a:gs pos="71429">
                  <a:srgbClr val="FFBE00">
                    <a:alpha val="2935"/>
                  </a:srgbClr>
                </a:gs>
                <a:gs pos="85714">
                  <a:srgbClr val="FFBE00">
                    <a:alpha val="1171"/>
                  </a:srgbClr>
                </a:gs>
                <a:gs pos="100000">
                  <a:srgbClr val="FFBE0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5608740">
              <a:off x="-85680" y="3051022"/>
              <a:ext cx="836912" cy="185043"/>
            </a:xfrm>
            <a:prstGeom prst="ellipse">
              <a:avLst/>
            </a:prstGeom>
            <a:gradFill>
              <a:gsLst>
                <a:gs pos="0">
                  <a:srgbClr val="923F00">
                    <a:alpha val="32968"/>
                  </a:srgbClr>
                </a:gs>
                <a:gs pos="14286">
                  <a:srgbClr val="923F00">
                    <a:alpha val="30764"/>
                  </a:srgbClr>
                </a:gs>
                <a:gs pos="28571">
                  <a:srgbClr val="923F00">
                    <a:alpha val="24833"/>
                  </a:srgbClr>
                </a:gs>
                <a:gs pos="42857">
                  <a:srgbClr val="923F00">
                    <a:alpha val="17075"/>
                  </a:srgbClr>
                </a:gs>
                <a:gs pos="57143">
                  <a:srgbClr val="923F00">
                    <a:alpha val="9855"/>
                  </a:srgbClr>
                </a:gs>
                <a:gs pos="71429">
                  <a:srgbClr val="923F00">
                    <a:alpha val="4740"/>
                  </a:srgbClr>
                </a:gs>
                <a:gs pos="85714">
                  <a:srgbClr val="923F00">
                    <a:alpha val="1902"/>
                  </a:srgbClr>
                </a:gs>
                <a:gs pos="100000">
                  <a:srgbClr val="923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8092423">
              <a:off x="-329244" y="2844443"/>
              <a:ext cx="894395" cy="472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3653317">
              <a:off x="3166398" y="2674998"/>
              <a:ext cx="823374" cy="482849"/>
            </a:xfrm>
            <a:prstGeom prst="ellipse">
              <a:avLst/>
            </a:prstGeom>
            <a:gradFill>
              <a:gsLst>
                <a:gs pos="0">
                  <a:srgbClr val="EFFFFF">
                    <a:alpha val="32968"/>
                  </a:srgbClr>
                </a:gs>
                <a:gs pos="14286">
                  <a:srgbClr val="EFFFFF">
                    <a:alpha val="30764"/>
                  </a:srgbClr>
                </a:gs>
                <a:gs pos="28571">
                  <a:srgbClr val="EFFFFF">
                    <a:alpha val="24833"/>
                  </a:srgbClr>
                </a:gs>
                <a:gs pos="42857">
                  <a:srgbClr val="EFFFFF">
                    <a:alpha val="17075"/>
                  </a:srgbClr>
                </a:gs>
                <a:gs pos="57143">
                  <a:srgbClr val="EFFFFF">
                    <a:alpha val="9855"/>
                  </a:srgbClr>
                </a:gs>
                <a:gs pos="71429">
                  <a:srgbClr val="EFFFFF">
                    <a:alpha val="4740"/>
                  </a:srgbClr>
                </a:gs>
                <a:gs pos="85714">
                  <a:srgbClr val="EFFFFF">
                    <a:alpha val="1902"/>
                  </a:srgbClr>
                </a:gs>
                <a:gs pos="100000">
                  <a:srgbClr val="E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4576640">
              <a:off x="2844382" y="2825178"/>
              <a:ext cx="856617" cy="383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4885309">
              <a:off x="2730153" y="2674128"/>
              <a:ext cx="886209" cy="554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5424477">
              <a:off x="2380379" y="2850332"/>
              <a:ext cx="900281" cy="3014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3953939">
              <a:off x="2296489" y="2710290"/>
              <a:ext cx="615115" cy="347276"/>
            </a:xfrm>
            <a:prstGeom prst="ellipse">
              <a:avLst/>
            </a:prstGeom>
            <a:gradFill>
              <a:gsLst>
                <a:gs pos="0">
                  <a:srgbClr val="B03E00">
                    <a:alpha val="30431"/>
                  </a:srgbClr>
                </a:gs>
                <a:gs pos="14286">
                  <a:srgbClr val="B03E00">
                    <a:alpha val="28359"/>
                  </a:srgbClr>
                </a:gs>
                <a:gs pos="28571">
                  <a:srgbClr val="B03E00">
                    <a:alpha val="22813"/>
                  </a:srgbClr>
                </a:gs>
                <a:gs pos="42857">
                  <a:srgbClr val="B03E00">
                    <a:alpha val="15620"/>
                  </a:srgbClr>
                </a:gs>
                <a:gs pos="57143">
                  <a:srgbClr val="B03E00">
                    <a:alpha val="8982"/>
                  </a:srgbClr>
                </a:gs>
                <a:gs pos="71429">
                  <a:srgbClr val="B03E00">
                    <a:alpha val="4310"/>
                  </a:srgbClr>
                </a:gs>
                <a:gs pos="85714">
                  <a:srgbClr val="B03E00">
                    <a:alpha val="1727"/>
                  </a:srgbClr>
                </a:gs>
                <a:gs pos="100000">
                  <a:srgbClr val="B03E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-10659464">
              <a:off x="1879488" y="2679060"/>
              <a:ext cx="865034" cy="475930"/>
            </a:xfrm>
            <a:prstGeom prst="ellipse">
              <a:avLst/>
            </a:prstGeom>
            <a:gradFill>
              <a:gsLst>
                <a:gs pos="0">
                  <a:srgbClr val="FF8300">
                    <a:alpha val="18385"/>
                  </a:srgbClr>
                </a:gs>
                <a:gs pos="14286">
                  <a:srgbClr val="FF8300">
                    <a:alpha val="17033"/>
                  </a:srgbClr>
                </a:gs>
                <a:gs pos="28571">
                  <a:srgbClr val="FF8300">
                    <a:alpha val="13497"/>
                  </a:srgbClr>
                </a:gs>
                <a:gs pos="42857">
                  <a:srgbClr val="FF8300">
                    <a:alpha val="9072"/>
                  </a:srgbClr>
                </a:gs>
                <a:gs pos="57143">
                  <a:srgbClr val="FF8300">
                    <a:alpha val="5133"/>
                  </a:srgbClr>
                </a:gs>
                <a:gs pos="71429">
                  <a:srgbClr val="FF8300">
                    <a:alpha val="2436"/>
                  </a:srgbClr>
                </a:gs>
                <a:gs pos="85714">
                  <a:srgbClr val="FF8300">
                    <a:alpha val="971"/>
                  </a:srgbClr>
                </a:gs>
                <a:gs pos="100000">
                  <a:srgbClr val="FF830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-8129775">
              <a:off x="1693864" y="2829801"/>
              <a:ext cx="767762" cy="429270"/>
            </a:xfrm>
            <a:prstGeom prst="ellipse">
              <a:avLst/>
            </a:prstGeom>
            <a:gradFill>
              <a:gsLst>
                <a:gs pos="0">
                  <a:srgbClr val="FF0000">
                    <a:alpha val="8291"/>
                  </a:srgbClr>
                </a:gs>
                <a:gs pos="14286">
                  <a:srgbClr val="FF0000">
                    <a:alpha val="7647"/>
                  </a:srgbClr>
                </a:gs>
                <a:gs pos="28571">
                  <a:srgbClr val="FF0000">
                    <a:alpha val="5990"/>
                  </a:srgbClr>
                </a:gs>
                <a:gs pos="42857">
                  <a:srgbClr val="FF0000">
                    <a:alpha val="3970"/>
                  </a:srgbClr>
                </a:gs>
                <a:gs pos="57143">
                  <a:srgbClr val="FF0000">
                    <a:alpha val="2220"/>
                  </a:srgbClr>
                </a:gs>
                <a:gs pos="71429">
                  <a:srgbClr val="FF0000">
                    <a:alpha val="1045"/>
                  </a:srgbClr>
                </a:gs>
                <a:gs pos="85714">
                  <a:srgbClr val="FF0000">
                    <a:alpha val="415"/>
                  </a:srgbClr>
                </a:gs>
                <a:gs pos="100000">
                  <a:srgbClr val="FF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4194877">
              <a:off x="1494291" y="2733573"/>
              <a:ext cx="784602" cy="253362"/>
            </a:xfrm>
            <a:prstGeom prst="ellipse">
              <a:avLst/>
            </a:prstGeom>
            <a:gradFill>
              <a:gsLst>
                <a:gs pos="0">
                  <a:srgbClr val="000000">
                    <a:alpha val="14001"/>
                  </a:srgbClr>
                </a:gs>
                <a:gs pos="14286">
                  <a:srgbClr val="000000">
                    <a:alpha val="12946"/>
                  </a:srgbClr>
                </a:gs>
                <a:gs pos="28571">
                  <a:srgbClr val="000000">
                    <a:alpha val="10205"/>
                  </a:srgbClr>
                </a:gs>
                <a:gs pos="42857">
                  <a:srgbClr val="000000">
                    <a:alpha val="6817"/>
                  </a:srgbClr>
                </a:gs>
                <a:gs pos="57143">
                  <a:srgbClr val="000000">
                    <a:alpha val="3837"/>
                  </a:srgbClr>
                </a:gs>
                <a:gs pos="71429">
                  <a:srgbClr val="000000">
                    <a:alpha val="1815"/>
                  </a:srgbClr>
                </a:gs>
                <a:gs pos="85714">
                  <a:srgbClr val="000000">
                    <a:alpha val="722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5554575">
              <a:off x="1329750" y="2805616"/>
              <a:ext cx="763002" cy="344613"/>
            </a:xfrm>
            <a:prstGeom prst="ellipse">
              <a:avLst/>
            </a:prstGeom>
            <a:gradFill>
              <a:gsLst>
                <a:gs pos="0">
                  <a:srgbClr val="F1FFFF">
                    <a:alpha val="32968"/>
                  </a:srgbClr>
                </a:gs>
                <a:gs pos="14286">
                  <a:srgbClr val="F1FFFF">
                    <a:alpha val="30764"/>
                  </a:srgbClr>
                </a:gs>
                <a:gs pos="28571">
                  <a:srgbClr val="F1FFFF">
                    <a:alpha val="24833"/>
                  </a:srgbClr>
                </a:gs>
                <a:gs pos="42857">
                  <a:srgbClr val="F1FFFF">
                    <a:alpha val="17075"/>
                  </a:srgbClr>
                </a:gs>
                <a:gs pos="57143">
                  <a:srgbClr val="F1FFFF">
                    <a:alpha val="9855"/>
                  </a:srgbClr>
                </a:gs>
                <a:gs pos="71429">
                  <a:srgbClr val="F1FFFF">
                    <a:alpha val="4740"/>
                  </a:srgbClr>
                </a:gs>
                <a:gs pos="85714">
                  <a:srgbClr val="F1FFFF">
                    <a:alpha val="1902"/>
                  </a:srgbClr>
                </a:gs>
                <a:gs pos="100000">
                  <a:srgbClr val="F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-9923129">
              <a:off x="1212915" y="2784376"/>
              <a:ext cx="568824" cy="2569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5491579">
              <a:off x="850103" y="2931380"/>
              <a:ext cx="510396" cy="136896"/>
            </a:xfrm>
            <a:prstGeom prst="ellipse">
              <a:avLst/>
            </a:prstGeom>
            <a:gradFill>
              <a:gsLst>
                <a:gs pos="0">
                  <a:srgbClr val="FD7000">
                    <a:alpha val="30989"/>
                  </a:srgbClr>
                </a:gs>
                <a:gs pos="14286">
                  <a:srgbClr val="FD7000">
                    <a:alpha val="28887"/>
                  </a:srgbClr>
                </a:gs>
                <a:gs pos="28571">
                  <a:srgbClr val="FD7000">
                    <a:alpha val="23255"/>
                  </a:srgbClr>
                </a:gs>
                <a:gs pos="42857">
                  <a:srgbClr val="FD7000">
                    <a:alpha val="15938"/>
                  </a:srgbClr>
                </a:gs>
                <a:gs pos="57143">
                  <a:srgbClr val="FD7000">
                    <a:alpha val="9172"/>
                  </a:srgbClr>
                </a:gs>
                <a:gs pos="71429">
                  <a:srgbClr val="FD7000">
                    <a:alpha val="4403"/>
                  </a:srgbClr>
                </a:gs>
                <a:gs pos="85714">
                  <a:srgbClr val="FD7000">
                    <a:alpha val="1765"/>
                  </a:srgbClr>
                </a:gs>
                <a:gs pos="100000">
                  <a:srgbClr val="FD7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-8661877">
              <a:off x="692508" y="2851548"/>
              <a:ext cx="539733" cy="260818"/>
            </a:xfrm>
            <a:prstGeom prst="ellipse">
              <a:avLst/>
            </a:prstGeom>
            <a:gradFill>
              <a:gsLst>
                <a:gs pos="0">
                  <a:srgbClr val="000000">
                    <a:alpha val="32330"/>
                  </a:srgbClr>
                </a:gs>
                <a:gs pos="14286">
                  <a:srgbClr val="000000">
                    <a:alpha val="30158"/>
                  </a:srgbClr>
                </a:gs>
                <a:gs pos="28571">
                  <a:srgbClr val="000000">
                    <a:alpha val="24323"/>
                  </a:srgbClr>
                </a:gs>
                <a:gs pos="42857">
                  <a:srgbClr val="000000">
                    <a:alpha val="16707"/>
                  </a:srgbClr>
                </a:gs>
                <a:gs pos="57143">
                  <a:srgbClr val="000000">
                    <a:alpha val="9633"/>
                  </a:srgbClr>
                </a:gs>
                <a:gs pos="71429">
                  <a:srgbClr val="000000">
                    <a:alpha val="4631"/>
                  </a:srgbClr>
                </a:gs>
                <a:gs pos="85714">
                  <a:srgbClr val="000000">
                    <a:alpha val="1857"/>
                  </a:srgbClr>
                </a:gs>
                <a:gs pos="100000">
                  <a:srgbClr val="00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3210208">
              <a:off x="82226" y="2784023"/>
              <a:ext cx="799656" cy="359129"/>
            </a:xfrm>
            <a:prstGeom prst="ellipse">
              <a:avLst/>
            </a:prstGeom>
            <a:gradFill>
              <a:gsLst>
                <a:gs pos="0">
                  <a:srgbClr val="B14D00">
                    <a:alpha val="20043"/>
                  </a:srgbClr>
                </a:gs>
                <a:gs pos="14286">
                  <a:srgbClr val="B14D00">
                    <a:alpha val="18583"/>
                  </a:srgbClr>
                </a:gs>
                <a:gs pos="28571">
                  <a:srgbClr val="B14D00">
                    <a:alpha val="14754"/>
                  </a:srgbClr>
                </a:gs>
                <a:gs pos="42857">
                  <a:srgbClr val="B14D00">
                    <a:alpha val="9941"/>
                  </a:srgbClr>
                </a:gs>
                <a:gs pos="57143">
                  <a:srgbClr val="B14D00">
                    <a:alpha val="5636"/>
                  </a:srgbClr>
                </a:gs>
                <a:gs pos="71429">
                  <a:srgbClr val="B14D00">
                    <a:alpha val="2679"/>
                  </a:srgbClr>
                </a:gs>
                <a:gs pos="85714">
                  <a:srgbClr val="B14D00">
                    <a:alpha val="1068"/>
                  </a:srgbClr>
                </a:gs>
                <a:gs pos="100000">
                  <a:srgbClr val="B14D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4846416">
              <a:off x="-322001" y="2564849"/>
              <a:ext cx="1005445" cy="703890"/>
            </a:xfrm>
            <a:prstGeom prst="ellipse">
              <a:avLst/>
            </a:prstGeom>
            <a:gradFill>
              <a:gsLst>
                <a:gs pos="0">
                  <a:srgbClr val="FFFFC4">
                    <a:alpha val="32747"/>
                  </a:srgbClr>
                </a:gs>
                <a:gs pos="14286">
                  <a:srgbClr val="FFFFC4">
                    <a:alpha val="30554"/>
                  </a:srgbClr>
                </a:gs>
                <a:gs pos="28571">
                  <a:srgbClr val="FFFFC4">
                    <a:alpha val="24656"/>
                  </a:srgbClr>
                </a:gs>
                <a:gs pos="42857">
                  <a:srgbClr val="FFFFC4">
                    <a:alpha val="16947"/>
                  </a:srgbClr>
                </a:gs>
                <a:gs pos="57143">
                  <a:srgbClr val="FFFFC4">
                    <a:alpha val="9778"/>
                  </a:srgbClr>
                </a:gs>
                <a:gs pos="71429">
                  <a:srgbClr val="FFFFC4">
                    <a:alpha val="4702"/>
                  </a:srgbClr>
                </a:gs>
                <a:gs pos="85714">
                  <a:srgbClr val="FFFFC4">
                    <a:alpha val="1887"/>
                  </a:srgbClr>
                </a:gs>
                <a:gs pos="100000">
                  <a:srgbClr val="FFFFC4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5464054">
              <a:off x="-436830" y="2467931"/>
              <a:ext cx="985353" cy="832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-8564612">
              <a:off x="3040462" y="2666736"/>
              <a:ext cx="993241" cy="197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-8708666">
              <a:off x="2826323" y="2653081"/>
              <a:ext cx="877351" cy="474648"/>
            </a:xfrm>
            <a:prstGeom prst="ellipse">
              <a:avLst/>
            </a:prstGeom>
            <a:gradFill>
              <a:gsLst>
                <a:gs pos="0">
                  <a:srgbClr val="F5FFE4">
                    <a:alpha val="32968"/>
                  </a:srgbClr>
                </a:gs>
                <a:gs pos="14286">
                  <a:srgbClr val="F5FFE4">
                    <a:alpha val="30764"/>
                  </a:srgbClr>
                </a:gs>
                <a:gs pos="28571">
                  <a:srgbClr val="F5FFE4">
                    <a:alpha val="24833"/>
                  </a:srgbClr>
                </a:gs>
                <a:gs pos="42857">
                  <a:srgbClr val="F5FFE4">
                    <a:alpha val="17075"/>
                  </a:srgbClr>
                </a:gs>
                <a:gs pos="57143">
                  <a:srgbClr val="F5FFE4">
                    <a:alpha val="9855"/>
                  </a:srgbClr>
                </a:gs>
                <a:gs pos="71429">
                  <a:srgbClr val="F5FFE4">
                    <a:alpha val="4740"/>
                  </a:srgbClr>
                </a:gs>
                <a:gs pos="85714">
                  <a:srgbClr val="F5FFE4">
                    <a:alpha val="1902"/>
                  </a:srgbClr>
                </a:gs>
                <a:gs pos="100000">
                  <a:srgbClr val="F5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7033217">
              <a:off x="2745913" y="2735173"/>
              <a:ext cx="832508" cy="199441"/>
            </a:xfrm>
            <a:prstGeom prst="ellipse">
              <a:avLst/>
            </a:prstGeom>
            <a:gradFill>
              <a:gsLst>
                <a:gs pos="0">
                  <a:srgbClr val="F9FFFF">
                    <a:alpha val="32968"/>
                  </a:srgbClr>
                </a:gs>
                <a:gs pos="14286">
                  <a:srgbClr val="F9FFFF">
                    <a:alpha val="30764"/>
                  </a:srgbClr>
                </a:gs>
                <a:gs pos="28571">
                  <a:srgbClr val="F9FFFF">
                    <a:alpha val="24833"/>
                  </a:srgbClr>
                </a:gs>
                <a:gs pos="42857">
                  <a:srgbClr val="F9FFFF">
                    <a:alpha val="17075"/>
                  </a:srgbClr>
                </a:gs>
                <a:gs pos="57143">
                  <a:srgbClr val="F9FFFF">
                    <a:alpha val="9855"/>
                  </a:srgbClr>
                </a:gs>
                <a:gs pos="71429">
                  <a:srgbClr val="F9FFFF">
                    <a:alpha val="4740"/>
                  </a:srgbClr>
                </a:gs>
                <a:gs pos="85714">
                  <a:srgbClr val="F9FFFF">
                    <a:alpha val="1902"/>
                  </a:srgbClr>
                </a:gs>
                <a:gs pos="100000">
                  <a:srgbClr val="F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7196195">
              <a:off x="2605313" y="2657419"/>
              <a:ext cx="666366" cy="354502"/>
            </a:xfrm>
            <a:prstGeom prst="ellipse">
              <a:avLst/>
            </a:prstGeom>
            <a:gradFill>
              <a:gsLst>
                <a:gs pos="0">
                  <a:srgbClr val="E8FFFF">
                    <a:alpha val="32458"/>
                  </a:srgbClr>
                </a:gs>
                <a:gs pos="14286">
                  <a:srgbClr val="E8FFFF">
                    <a:alpha val="30280"/>
                  </a:srgbClr>
                </a:gs>
                <a:gs pos="28571">
                  <a:srgbClr val="E8FFFF">
                    <a:alpha val="24425"/>
                  </a:srgbClr>
                </a:gs>
                <a:gs pos="42857">
                  <a:srgbClr val="E8FFFF">
                    <a:alpha val="16781"/>
                  </a:srgbClr>
                </a:gs>
                <a:gs pos="57143">
                  <a:srgbClr val="E8FFFF">
                    <a:alpha val="9678"/>
                  </a:srgbClr>
                </a:gs>
                <a:gs pos="71429">
                  <a:srgbClr val="E8FFFF">
                    <a:alpha val="4653"/>
                  </a:srgbClr>
                </a:gs>
                <a:gs pos="85714">
                  <a:srgbClr val="E8FFFF">
                    <a:alpha val="1866"/>
                  </a:srgbClr>
                </a:gs>
                <a:gs pos="100000">
                  <a:srgbClr val="E8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4758443">
              <a:off x="2324907" y="2574230"/>
              <a:ext cx="863230" cy="309406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4359209">
              <a:off x="2239103" y="2639027"/>
              <a:ext cx="662874" cy="241344"/>
            </a:xfrm>
            <a:prstGeom prst="ellipse">
              <a:avLst/>
            </a:prstGeom>
            <a:gradFill>
              <a:gsLst>
                <a:gs pos="0">
                  <a:srgbClr val="000000">
                    <a:alpha val="29211"/>
                  </a:srgbClr>
                </a:gs>
                <a:gs pos="14286">
                  <a:srgbClr val="000000">
                    <a:alpha val="27205"/>
                  </a:srgbClr>
                </a:gs>
                <a:gs pos="28571">
                  <a:srgbClr val="000000">
                    <a:alpha val="21850"/>
                  </a:srgbClr>
                </a:gs>
                <a:gs pos="42857">
                  <a:srgbClr val="000000">
                    <a:alpha val="14931"/>
                  </a:srgbClr>
                </a:gs>
                <a:gs pos="57143">
                  <a:srgbClr val="000000">
                    <a:alpha val="8571"/>
                  </a:srgbClr>
                </a:gs>
                <a:gs pos="71429">
                  <a:srgbClr val="000000">
                    <a:alpha val="4108"/>
                  </a:srgbClr>
                </a:gs>
                <a:gs pos="85714">
                  <a:srgbClr val="000000">
                    <a:alpha val="1645"/>
                  </a:srgbClr>
                </a:gs>
                <a:gs pos="100000">
                  <a:srgbClr val="0000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7841226">
              <a:off x="1990815" y="2578674"/>
              <a:ext cx="507312" cy="350571"/>
            </a:xfrm>
            <a:prstGeom prst="ellipse">
              <a:avLst/>
            </a:prstGeom>
            <a:gradFill>
              <a:gsLst>
                <a:gs pos="0">
                  <a:srgbClr val="D2A700">
                    <a:alpha val="16767"/>
                  </a:srgbClr>
                </a:gs>
                <a:gs pos="14286">
                  <a:srgbClr val="D2A700">
                    <a:alpha val="15522"/>
                  </a:srgbClr>
                </a:gs>
                <a:gs pos="28571">
                  <a:srgbClr val="D2A700">
                    <a:alpha val="12276"/>
                  </a:srgbClr>
                </a:gs>
                <a:gs pos="42857">
                  <a:srgbClr val="D2A700">
                    <a:alpha val="8232"/>
                  </a:srgbClr>
                </a:gs>
                <a:gs pos="57143">
                  <a:srgbClr val="D2A700">
                    <a:alpha val="4649"/>
                  </a:srgbClr>
                </a:gs>
                <a:gs pos="71429">
                  <a:srgbClr val="D2A700">
                    <a:alpha val="2204"/>
                  </a:srgbClr>
                </a:gs>
                <a:gs pos="85714">
                  <a:srgbClr val="D2A700">
                    <a:alpha val="877"/>
                  </a:srgbClr>
                </a:gs>
                <a:gs pos="100000">
                  <a:srgbClr val="D2A7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9280095">
              <a:off x="1773582" y="2550929"/>
              <a:ext cx="651865" cy="445938"/>
            </a:xfrm>
            <a:prstGeom prst="ellipse">
              <a:avLst/>
            </a:prstGeom>
            <a:gradFill>
              <a:gsLst>
                <a:gs pos="0">
                  <a:srgbClr val="640000">
                    <a:alpha val="29575"/>
                  </a:srgbClr>
                </a:gs>
                <a:gs pos="14286">
                  <a:srgbClr val="640000">
                    <a:alpha val="27549"/>
                  </a:srgbClr>
                </a:gs>
                <a:gs pos="28571">
                  <a:srgbClr val="640000">
                    <a:alpha val="22137"/>
                  </a:srgbClr>
                </a:gs>
                <a:gs pos="42857">
                  <a:srgbClr val="640000">
                    <a:alpha val="15136"/>
                  </a:srgbClr>
                </a:gs>
                <a:gs pos="57143">
                  <a:srgbClr val="640000">
                    <a:alpha val="8693"/>
                  </a:srgbClr>
                </a:gs>
                <a:gs pos="71429">
                  <a:srgbClr val="640000">
                    <a:alpha val="4168"/>
                  </a:srgbClr>
                </a:gs>
                <a:gs pos="85714">
                  <a:srgbClr val="640000">
                    <a:alpha val="1669"/>
                  </a:srgbClr>
                </a:gs>
                <a:gs pos="100000">
                  <a:srgbClr val="6400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3898791">
              <a:off x="1516088" y="2647078"/>
              <a:ext cx="924795" cy="344213"/>
            </a:xfrm>
            <a:prstGeom prst="ellipse">
              <a:avLst/>
            </a:prstGeom>
            <a:gradFill>
              <a:gsLst>
                <a:gs pos="0">
                  <a:srgbClr val="A48000">
                    <a:alpha val="23321"/>
                  </a:srgbClr>
                </a:gs>
                <a:gs pos="14286">
                  <a:srgbClr val="A48000">
                    <a:alpha val="21656"/>
                  </a:srgbClr>
                </a:gs>
                <a:gs pos="28571">
                  <a:srgbClr val="A48000">
                    <a:alpha val="17263"/>
                  </a:srgbClr>
                </a:gs>
                <a:gs pos="42857">
                  <a:srgbClr val="A48000">
                    <a:alpha val="11688"/>
                  </a:srgbClr>
                </a:gs>
                <a:gs pos="57143">
                  <a:srgbClr val="A48000">
                    <a:alpha val="6655"/>
                  </a:srgbClr>
                </a:gs>
                <a:gs pos="71429">
                  <a:srgbClr val="A48000">
                    <a:alpha val="3172"/>
                  </a:srgbClr>
                </a:gs>
                <a:gs pos="85714">
                  <a:srgbClr val="A48000">
                    <a:alpha val="1267"/>
                  </a:srgbClr>
                </a:gs>
                <a:gs pos="100000">
                  <a:srgbClr val="A480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5143029">
              <a:off x="1279472" y="2640962"/>
              <a:ext cx="951430" cy="156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5925082">
              <a:off x="1073428" y="2470424"/>
              <a:ext cx="846497" cy="3493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5722815">
              <a:off x="810159" y="2654322"/>
              <a:ext cx="781959" cy="228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7727602">
              <a:off x="648942" y="2316010"/>
              <a:ext cx="869328" cy="746812"/>
            </a:xfrm>
            <a:prstGeom prst="ellipse">
              <a:avLst/>
            </a:prstGeom>
            <a:gradFill>
              <a:gsLst>
                <a:gs pos="0">
                  <a:srgbClr val="FFFF00">
                    <a:alpha val="3846"/>
                  </a:srgbClr>
                </a:gs>
                <a:gs pos="14286">
                  <a:srgbClr val="FFFF00">
                    <a:alpha val="3540"/>
                  </a:srgbClr>
                </a:gs>
                <a:gs pos="28571">
                  <a:srgbClr val="FFFF00">
                    <a:alpha val="2760"/>
                  </a:srgbClr>
                </a:gs>
                <a:gs pos="42857">
                  <a:srgbClr val="FFFF00">
                    <a:alpha val="1819"/>
                  </a:srgbClr>
                </a:gs>
                <a:gs pos="57143">
                  <a:srgbClr val="FFFF00">
                    <a:alpha val="1012"/>
                  </a:srgbClr>
                </a:gs>
                <a:gs pos="71429">
                  <a:srgbClr val="FFFF00">
                    <a:alpha val="475"/>
                  </a:srgbClr>
                </a:gs>
                <a:gs pos="85714">
                  <a:srgbClr val="FFFF00">
                    <a:alpha val="188"/>
                  </a:srgbClr>
                </a:gs>
                <a:gs pos="100000">
                  <a:srgbClr val="FFFF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10106368">
              <a:off x="517994" y="2544744"/>
              <a:ext cx="788360" cy="309355"/>
            </a:xfrm>
            <a:prstGeom prst="ellipse">
              <a:avLst/>
            </a:prstGeom>
            <a:gradFill>
              <a:gsLst>
                <a:gs pos="0">
                  <a:srgbClr val="000000">
                    <a:alpha val="17355"/>
                  </a:srgbClr>
                </a:gs>
                <a:gs pos="14286">
                  <a:srgbClr val="000000">
                    <a:alpha val="16071"/>
                  </a:srgbClr>
                </a:gs>
                <a:gs pos="28571">
                  <a:srgbClr val="000000">
                    <a:alpha val="12718"/>
                  </a:srgbClr>
                </a:gs>
                <a:gs pos="42857">
                  <a:srgbClr val="000000">
                    <a:alpha val="8536"/>
                  </a:srgbClr>
                </a:gs>
                <a:gs pos="57143">
                  <a:srgbClr val="000000">
                    <a:alpha val="4824"/>
                  </a:srgbClr>
                </a:gs>
                <a:gs pos="71429">
                  <a:srgbClr val="000000">
                    <a:alpha val="2288"/>
                  </a:srgbClr>
                </a:gs>
                <a:gs pos="85714">
                  <a:srgbClr val="000000">
                    <a:alpha val="911"/>
                  </a:srgbClr>
                </a:gs>
                <a:gs pos="100000">
                  <a:srgbClr val="0000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9703843">
              <a:off x="172598" y="2569712"/>
              <a:ext cx="839641" cy="503331"/>
            </a:xfrm>
            <a:prstGeom prst="ellipse">
              <a:avLst/>
            </a:prstGeom>
            <a:gradFill>
              <a:gsLst>
                <a:gs pos="0">
                  <a:srgbClr val="FF9100">
                    <a:alpha val="31214"/>
                  </a:srgbClr>
                </a:gs>
                <a:gs pos="14286">
                  <a:srgbClr val="FF9100">
                    <a:alpha val="29101"/>
                  </a:srgbClr>
                </a:gs>
                <a:gs pos="28571">
                  <a:srgbClr val="FF9100">
                    <a:alpha val="23435"/>
                  </a:srgbClr>
                </a:gs>
                <a:gs pos="42857">
                  <a:srgbClr val="FF9100">
                    <a:alpha val="16067"/>
                  </a:srgbClr>
                </a:gs>
                <a:gs pos="57143">
                  <a:srgbClr val="FF9100">
                    <a:alpha val="9249"/>
                  </a:srgbClr>
                </a:gs>
                <a:gs pos="71429">
                  <a:srgbClr val="FF9100">
                    <a:alpha val="4441"/>
                  </a:srgbClr>
                </a:gs>
                <a:gs pos="85714">
                  <a:srgbClr val="FF9100">
                    <a:alpha val="1780"/>
                  </a:srgbClr>
                </a:gs>
                <a:gs pos="100000">
                  <a:srgbClr val="FF91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7906499">
              <a:off x="213689" y="2588583"/>
              <a:ext cx="506216" cy="334497"/>
            </a:xfrm>
            <a:prstGeom prst="ellipse">
              <a:avLst/>
            </a:prstGeom>
            <a:gradFill>
              <a:gsLst>
                <a:gs pos="0">
                  <a:srgbClr val="360000">
                    <a:alpha val="32437"/>
                  </a:srgbClr>
                </a:gs>
                <a:gs pos="14286">
                  <a:srgbClr val="360000">
                    <a:alpha val="30260"/>
                  </a:srgbClr>
                </a:gs>
                <a:gs pos="28571">
                  <a:srgbClr val="360000">
                    <a:alpha val="24409"/>
                  </a:srgbClr>
                </a:gs>
                <a:gs pos="42857">
                  <a:srgbClr val="360000">
                    <a:alpha val="16769"/>
                  </a:srgbClr>
                </a:gs>
                <a:gs pos="57143">
                  <a:srgbClr val="360000">
                    <a:alpha val="9670"/>
                  </a:srgbClr>
                </a:gs>
                <a:gs pos="71429">
                  <a:srgbClr val="360000">
                    <a:alpha val="4649"/>
                  </a:srgbClr>
                </a:gs>
                <a:gs pos="85714">
                  <a:srgbClr val="360000">
                    <a:alpha val="1865"/>
                  </a:srgbClr>
                </a:gs>
                <a:gs pos="100000">
                  <a:srgbClr val="36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5206943">
              <a:off x="-285580" y="2244075"/>
              <a:ext cx="928662" cy="719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6547079">
              <a:off x="-428477" y="2253051"/>
              <a:ext cx="958496" cy="851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6799048">
              <a:off x="3071713" y="2099086"/>
              <a:ext cx="891026" cy="697306"/>
            </a:xfrm>
            <a:prstGeom prst="ellipse">
              <a:avLst/>
            </a:prstGeom>
            <a:gradFill>
              <a:gsLst>
                <a:gs pos="0">
                  <a:srgbClr val="00FFFF">
                    <a:alpha val="2750"/>
                  </a:srgbClr>
                </a:gs>
                <a:gs pos="14286">
                  <a:srgbClr val="00FFFF">
                    <a:alpha val="2531"/>
                  </a:srgbClr>
                </a:gs>
                <a:gs pos="28571">
                  <a:srgbClr val="00FFFF">
                    <a:alpha val="1971"/>
                  </a:srgbClr>
                </a:gs>
                <a:gs pos="42857">
                  <a:srgbClr val="00FFFF">
                    <a:alpha val="1297"/>
                  </a:srgbClr>
                </a:gs>
                <a:gs pos="57143">
                  <a:srgbClr val="00FFFF">
                    <a:alpha val="721"/>
                  </a:srgbClr>
                </a:gs>
                <a:gs pos="71429">
                  <a:srgbClr val="00FFFF">
                    <a:alpha val="338"/>
                  </a:srgbClr>
                </a:gs>
                <a:gs pos="85714">
                  <a:srgbClr val="00FFFF">
                    <a:alpha val="134"/>
                  </a:srgbClr>
                </a:gs>
                <a:gs pos="100000">
                  <a:srgbClr val="00FFFF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-9717975">
              <a:off x="2756853" y="2416072"/>
              <a:ext cx="727532" cy="2574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2801762">
              <a:off x="2561951" y="2050938"/>
              <a:ext cx="834611" cy="755563"/>
            </a:xfrm>
            <a:prstGeom prst="ellipse">
              <a:avLst/>
            </a:prstGeom>
            <a:gradFill>
              <a:gsLst>
                <a:gs pos="0">
                  <a:srgbClr val="00FFFF">
                    <a:alpha val="1932"/>
                  </a:srgbClr>
                </a:gs>
                <a:gs pos="14286">
                  <a:srgbClr val="00FFFF">
                    <a:alpha val="1777"/>
                  </a:srgbClr>
                </a:gs>
                <a:gs pos="28571">
                  <a:srgbClr val="00FFFF">
                    <a:alpha val="1383"/>
                  </a:srgbClr>
                </a:gs>
                <a:gs pos="42857">
                  <a:srgbClr val="00FFFF">
                    <a:alpha val="909"/>
                  </a:srgbClr>
                </a:gs>
                <a:gs pos="57143">
                  <a:srgbClr val="00FFFF">
                    <a:alpha val="505"/>
                  </a:srgbClr>
                </a:gs>
                <a:gs pos="71429">
                  <a:srgbClr val="00FFFF">
                    <a:alpha val="237"/>
                  </a:srgbClr>
                </a:gs>
                <a:gs pos="85714">
                  <a:srgbClr val="00FFFF">
                    <a:alpha val="94"/>
                  </a:srgbClr>
                </a:gs>
                <a:gs pos="100000">
                  <a:srgbClr val="00FFFF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8361052">
              <a:off x="2501996" y="2460787"/>
              <a:ext cx="421482" cy="124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3298606">
              <a:off x="2266895" y="2448657"/>
              <a:ext cx="476353" cy="1496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7538351">
              <a:off x="2065741" y="2317312"/>
              <a:ext cx="724284" cy="380994"/>
            </a:xfrm>
            <a:prstGeom prst="ellipse">
              <a:avLst/>
            </a:prstGeom>
            <a:gradFill>
              <a:gsLst>
                <a:gs pos="0">
                  <a:srgbClr val="C80000">
                    <a:alpha val="14560"/>
                  </a:srgbClr>
                </a:gs>
                <a:gs pos="14286">
                  <a:srgbClr val="C80000">
                    <a:alpha val="13465"/>
                  </a:srgbClr>
                </a:gs>
                <a:gs pos="28571">
                  <a:srgbClr val="C80000">
                    <a:alpha val="10622"/>
                  </a:srgbClr>
                </a:gs>
                <a:gs pos="42857">
                  <a:srgbClr val="C80000">
                    <a:alpha val="7101"/>
                  </a:srgbClr>
                </a:gs>
                <a:gs pos="57143">
                  <a:srgbClr val="C80000">
                    <a:alpha val="3999"/>
                  </a:srgbClr>
                </a:gs>
                <a:gs pos="71429">
                  <a:srgbClr val="C80000">
                    <a:alpha val="1892"/>
                  </a:srgbClr>
                </a:gs>
                <a:gs pos="85714">
                  <a:srgbClr val="C80000">
                    <a:alpha val="753"/>
                  </a:srgbClr>
                </a:gs>
                <a:gs pos="100000">
                  <a:srgbClr val="C8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10150454">
              <a:off x="1859698" y="2408759"/>
              <a:ext cx="507923" cy="251882"/>
            </a:xfrm>
            <a:prstGeom prst="ellipse">
              <a:avLst/>
            </a:prstGeom>
            <a:gradFill>
              <a:gsLst>
                <a:gs pos="0">
                  <a:srgbClr val="000000">
                    <a:alpha val="11283"/>
                  </a:srgbClr>
                </a:gs>
                <a:gs pos="14286">
                  <a:srgbClr val="000000">
                    <a:alpha val="10420"/>
                  </a:srgbClr>
                </a:gs>
                <a:gs pos="28571">
                  <a:srgbClr val="000000">
                    <a:alpha val="8189"/>
                  </a:srgbClr>
                </a:gs>
                <a:gs pos="42857">
                  <a:srgbClr val="000000">
                    <a:alpha val="5450"/>
                  </a:srgbClr>
                </a:gs>
                <a:gs pos="57143">
                  <a:srgbClr val="000000">
                    <a:alpha val="3057"/>
                  </a:srgbClr>
                </a:gs>
                <a:gs pos="71429">
                  <a:srgbClr val="000000">
                    <a:alpha val="1443"/>
                  </a:srgbClr>
                </a:gs>
                <a:gs pos="85714">
                  <a:srgbClr val="000000">
                    <a:alpha val="573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4216488">
              <a:off x="1630532" y="2378502"/>
              <a:ext cx="681635" cy="413208"/>
            </a:xfrm>
            <a:prstGeom prst="ellipse">
              <a:avLst/>
            </a:prstGeom>
            <a:gradFill>
              <a:gsLst>
                <a:gs pos="0">
                  <a:srgbClr val="410000">
                    <a:alpha val="11366"/>
                  </a:srgbClr>
                </a:gs>
                <a:gs pos="14286">
                  <a:srgbClr val="410000">
                    <a:alpha val="10496"/>
                  </a:srgbClr>
                </a:gs>
                <a:gs pos="28571">
                  <a:srgbClr val="410000">
                    <a:alpha val="8250"/>
                  </a:srgbClr>
                </a:gs>
                <a:gs pos="42857">
                  <a:srgbClr val="410000">
                    <a:alpha val="5491"/>
                  </a:srgbClr>
                </a:gs>
                <a:gs pos="57143">
                  <a:srgbClr val="410000">
                    <a:alpha val="3081"/>
                  </a:srgbClr>
                </a:gs>
                <a:gs pos="71429">
                  <a:srgbClr val="410000">
                    <a:alpha val="1454"/>
                  </a:srgbClr>
                </a:gs>
                <a:gs pos="85714">
                  <a:srgbClr val="410000">
                    <a:alpha val="578"/>
                  </a:srgbClr>
                </a:gs>
                <a:gs pos="100000">
                  <a:srgbClr val="41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4414121">
              <a:off x="1236200" y="2448823"/>
              <a:ext cx="890519" cy="243910"/>
            </a:xfrm>
            <a:prstGeom prst="ellipse">
              <a:avLst/>
            </a:prstGeom>
            <a:gradFill>
              <a:gsLst>
                <a:gs pos="0">
                  <a:srgbClr val="FFFFF3">
                    <a:alpha val="32968"/>
                  </a:srgbClr>
                </a:gs>
                <a:gs pos="14286">
                  <a:srgbClr val="FFFFF3">
                    <a:alpha val="30764"/>
                  </a:srgbClr>
                </a:gs>
                <a:gs pos="28571">
                  <a:srgbClr val="FFFFF3">
                    <a:alpha val="24833"/>
                  </a:srgbClr>
                </a:gs>
                <a:gs pos="42857">
                  <a:srgbClr val="FFFFF3">
                    <a:alpha val="17075"/>
                  </a:srgbClr>
                </a:gs>
                <a:gs pos="57143">
                  <a:srgbClr val="FFFFF3">
                    <a:alpha val="9855"/>
                  </a:srgbClr>
                </a:gs>
                <a:gs pos="71429">
                  <a:srgbClr val="FFFFF3">
                    <a:alpha val="4740"/>
                  </a:srgbClr>
                </a:gs>
                <a:gs pos="85714">
                  <a:srgbClr val="FFFFF3">
                    <a:alpha val="1902"/>
                  </a:srgbClr>
                </a:gs>
                <a:gs pos="100000">
                  <a:srgbClr val="FF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7786073">
              <a:off x="1088204" y="2347867"/>
              <a:ext cx="841833" cy="299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10292056">
              <a:off x="943890" y="2434177"/>
              <a:ext cx="781606" cy="431419"/>
            </a:xfrm>
            <a:prstGeom prst="ellipse">
              <a:avLst/>
            </a:prstGeom>
            <a:gradFill>
              <a:gsLst>
                <a:gs pos="0">
                  <a:srgbClr val="EEFFFF">
                    <a:alpha val="27304"/>
                  </a:srgbClr>
                </a:gs>
                <a:gs pos="14286">
                  <a:srgbClr val="EEFFFF">
                    <a:alpha val="25404"/>
                  </a:srgbClr>
                </a:gs>
                <a:gs pos="28571">
                  <a:srgbClr val="EEFFFF">
                    <a:alpha val="20353"/>
                  </a:srgbClr>
                </a:gs>
                <a:gs pos="42857">
                  <a:srgbClr val="EEFFFF">
                    <a:alpha val="13866"/>
                  </a:srgbClr>
                </a:gs>
                <a:gs pos="57143">
                  <a:srgbClr val="EEFFFF">
                    <a:alpha val="7938"/>
                  </a:srgbClr>
                </a:gs>
                <a:gs pos="71429">
                  <a:srgbClr val="EEFFFF">
                    <a:alpha val="3798"/>
                  </a:srgbClr>
                </a:gs>
                <a:gs pos="85714">
                  <a:srgbClr val="EEFFFF">
                    <a:alpha val="1519"/>
                  </a:srgbClr>
                </a:gs>
                <a:gs pos="100000">
                  <a:srgbClr val="EEFF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4530792">
              <a:off x="673271" y="2524651"/>
              <a:ext cx="928992" cy="1783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3426646">
              <a:off x="689760" y="2319950"/>
              <a:ext cx="538583" cy="299455"/>
            </a:xfrm>
            <a:prstGeom prst="ellipse">
              <a:avLst/>
            </a:prstGeom>
            <a:gradFill>
              <a:gsLst>
                <a:gs pos="0">
                  <a:srgbClr val="000000">
                    <a:alpha val="27436"/>
                  </a:srgbClr>
                </a:gs>
                <a:gs pos="14286">
                  <a:srgbClr val="000000">
                    <a:alpha val="25529"/>
                  </a:srgbClr>
                </a:gs>
                <a:gs pos="28571">
                  <a:srgbClr val="000000">
                    <a:alpha val="20457"/>
                  </a:srgbClr>
                </a:gs>
                <a:gs pos="42857">
                  <a:srgbClr val="000000">
                    <a:alpha val="13939"/>
                  </a:srgbClr>
                </a:gs>
                <a:gs pos="57143">
                  <a:srgbClr val="000000">
                    <a:alpha val="7982"/>
                  </a:srgbClr>
                </a:gs>
                <a:gs pos="71429">
                  <a:srgbClr val="000000">
                    <a:alpha val="3819"/>
                  </a:srgbClr>
                </a:gs>
                <a:gs pos="85714">
                  <a:srgbClr val="000000">
                    <a:alpha val="1528"/>
                  </a:srgbClr>
                </a:gs>
                <a:gs pos="100000">
                  <a:srgbClr val="00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10018833">
              <a:off x="305492" y="2394397"/>
              <a:ext cx="775381" cy="411927"/>
            </a:xfrm>
            <a:prstGeom prst="ellipse">
              <a:avLst/>
            </a:prstGeom>
            <a:gradFill>
              <a:gsLst>
                <a:gs pos="0">
                  <a:srgbClr val="C67500">
                    <a:alpha val="30068"/>
                  </a:srgbClr>
                </a:gs>
                <a:gs pos="14286">
                  <a:srgbClr val="C67500">
                    <a:alpha val="28015"/>
                  </a:srgbClr>
                </a:gs>
                <a:gs pos="28571">
                  <a:srgbClr val="C67500">
                    <a:alpha val="22526"/>
                  </a:srgbClr>
                </a:gs>
                <a:gs pos="42857">
                  <a:srgbClr val="C67500">
                    <a:alpha val="15415"/>
                  </a:srgbClr>
                </a:gs>
                <a:gs pos="57143">
                  <a:srgbClr val="C67500">
                    <a:alpha val="8859"/>
                  </a:srgbClr>
                </a:gs>
                <a:gs pos="71429">
                  <a:srgbClr val="C67500">
                    <a:alpha val="4249"/>
                  </a:srgbClr>
                </a:gs>
                <a:gs pos="85714">
                  <a:srgbClr val="C67500">
                    <a:alpha val="1702"/>
                  </a:srgbClr>
                </a:gs>
                <a:gs pos="100000">
                  <a:srgbClr val="C675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5860334">
              <a:off x="-63859" y="2443020"/>
              <a:ext cx="970833" cy="349411"/>
            </a:xfrm>
            <a:prstGeom prst="ellipse">
              <a:avLst/>
            </a:prstGeom>
            <a:gradFill>
              <a:gsLst>
                <a:gs pos="0">
                  <a:srgbClr val="EDA300">
                    <a:alpha val="28146"/>
                  </a:srgbClr>
                </a:gs>
                <a:gs pos="14286">
                  <a:srgbClr val="EDA300">
                    <a:alpha val="26199"/>
                  </a:srgbClr>
                </a:gs>
                <a:gs pos="28571">
                  <a:srgbClr val="EDA300">
                    <a:alpha val="21013"/>
                  </a:srgbClr>
                </a:gs>
                <a:gs pos="42857">
                  <a:srgbClr val="EDA300">
                    <a:alpha val="14335"/>
                  </a:srgbClr>
                </a:gs>
                <a:gs pos="57143">
                  <a:srgbClr val="EDA300">
                    <a:alpha val="8216"/>
                  </a:srgbClr>
                </a:gs>
                <a:gs pos="71429">
                  <a:srgbClr val="EDA300">
                    <a:alpha val="3934"/>
                  </a:srgbClr>
                </a:gs>
                <a:gs pos="85714">
                  <a:srgbClr val="EDA300">
                    <a:alpha val="1574"/>
                  </a:srgbClr>
                </a:gs>
                <a:gs pos="100000">
                  <a:srgbClr val="EDA3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5520498">
              <a:off x="-152860" y="2400442"/>
              <a:ext cx="827169" cy="3276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5115859">
              <a:off x="-432744" y="2096567"/>
              <a:ext cx="969189" cy="861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5969628">
              <a:off x="3173382" y="2067602"/>
              <a:ext cx="623955" cy="541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7358329">
              <a:off x="2886060" y="2140271"/>
              <a:ext cx="802598" cy="3582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6480504">
              <a:off x="2683591" y="2289781"/>
              <a:ext cx="1025854" cy="1806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7031784">
              <a:off x="2600661" y="2100024"/>
              <a:ext cx="600092" cy="4493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2787738">
              <a:off x="2380087" y="2070974"/>
              <a:ext cx="910651" cy="435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3225060">
              <a:off x="2091491" y="2116970"/>
              <a:ext cx="855951" cy="329797"/>
            </a:xfrm>
            <a:prstGeom prst="ellipse">
              <a:avLst/>
            </a:prstGeom>
            <a:gradFill>
              <a:gsLst>
                <a:gs pos="0">
                  <a:srgbClr val="FFFFD6">
                    <a:alpha val="32968"/>
                  </a:srgbClr>
                </a:gs>
                <a:gs pos="14286">
                  <a:srgbClr val="FFFFD6">
                    <a:alpha val="30764"/>
                  </a:srgbClr>
                </a:gs>
                <a:gs pos="28571">
                  <a:srgbClr val="FFFFD6">
                    <a:alpha val="24833"/>
                  </a:srgbClr>
                </a:gs>
                <a:gs pos="42857">
                  <a:srgbClr val="FFFFD6">
                    <a:alpha val="17075"/>
                  </a:srgbClr>
                </a:gs>
                <a:gs pos="57143">
                  <a:srgbClr val="FFFFD6">
                    <a:alpha val="9855"/>
                  </a:srgbClr>
                </a:gs>
                <a:gs pos="71429">
                  <a:srgbClr val="FFFFD6">
                    <a:alpha val="4740"/>
                  </a:srgbClr>
                </a:gs>
                <a:gs pos="85714">
                  <a:srgbClr val="FFFFD6">
                    <a:alpha val="1902"/>
                  </a:srgbClr>
                </a:gs>
                <a:gs pos="100000">
                  <a:srgbClr val="FFFF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-9230583">
              <a:off x="1803233" y="2338804"/>
              <a:ext cx="1118360" cy="90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-9599786">
              <a:off x="1833046" y="2168149"/>
              <a:ext cx="704080" cy="286345"/>
            </a:xfrm>
            <a:prstGeom prst="ellipse">
              <a:avLst/>
            </a:prstGeom>
            <a:gradFill>
              <a:gsLst>
                <a:gs pos="0">
                  <a:srgbClr val="FF0000">
                    <a:alpha val="16411"/>
                  </a:srgbClr>
                </a:gs>
                <a:gs pos="14286">
                  <a:srgbClr val="FF0000">
                    <a:alpha val="15190"/>
                  </a:srgbClr>
                </a:gs>
                <a:gs pos="28571">
                  <a:srgbClr val="FF0000">
                    <a:alpha val="12008"/>
                  </a:srgbClr>
                </a:gs>
                <a:gs pos="42857">
                  <a:srgbClr val="FF0000">
                    <a:alpha val="8049"/>
                  </a:srgbClr>
                </a:gs>
                <a:gs pos="57143">
                  <a:srgbClr val="FF0000">
                    <a:alpha val="4543"/>
                  </a:srgbClr>
                </a:gs>
                <a:gs pos="71429">
                  <a:srgbClr val="FF0000">
                    <a:alpha val="2153"/>
                  </a:srgbClr>
                </a:gs>
                <a:gs pos="85714">
                  <a:srgbClr val="FF0000">
                    <a:alpha val="857"/>
                  </a:srgbClr>
                </a:gs>
                <a:gs pos="100000">
                  <a:srgbClr val="FF00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9947957">
              <a:off x="1731649" y="2249787"/>
              <a:ext cx="678166" cy="255595"/>
            </a:xfrm>
            <a:prstGeom prst="ellipse">
              <a:avLst/>
            </a:prstGeom>
            <a:gradFill>
              <a:gsLst>
                <a:gs pos="0">
                  <a:srgbClr val="753300">
                    <a:alpha val="29750"/>
                  </a:srgbClr>
                </a:gs>
                <a:gs pos="14286">
                  <a:srgbClr val="753300">
                    <a:alpha val="27714"/>
                  </a:srgbClr>
                </a:gs>
                <a:gs pos="28571">
                  <a:srgbClr val="753300">
                    <a:alpha val="22275"/>
                  </a:srgbClr>
                </a:gs>
                <a:gs pos="42857">
                  <a:srgbClr val="753300">
                    <a:alpha val="15235"/>
                  </a:srgbClr>
                </a:gs>
                <a:gs pos="57143">
                  <a:srgbClr val="753300">
                    <a:alpha val="8752"/>
                  </a:srgbClr>
                </a:gs>
                <a:gs pos="71429">
                  <a:srgbClr val="753300">
                    <a:alpha val="4196"/>
                  </a:srgbClr>
                </a:gs>
                <a:gs pos="85714">
                  <a:srgbClr val="753300">
                    <a:alpha val="1681"/>
                  </a:srgbClr>
                </a:gs>
                <a:gs pos="100000">
                  <a:srgbClr val="7533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7298850">
              <a:off x="1344468" y="2168949"/>
              <a:ext cx="935008" cy="267658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-8336037">
              <a:off x="1232066" y="2165200"/>
              <a:ext cx="688256" cy="331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5885089">
              <a:off x="797406" y="2176001"/>
              <a:ext cx="854134" cy="3740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4490664">
              <a:off x="606727" y="2360954"/>
              <a:ext cx="949590" cy="165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-8347856">
              <a:off x="577543" y="2241690"/>
              <a:ext cx="673428" cy="267759"/>
            </a:xfrm>
            <a:prstGeom prst="ellipse">
              <a:avLst/>
            </a:prstGeom>
            <a:gradFill>
              <a:gsLst>
                <a:gs pos="0">
                  <a:srgbClr val="FF9D00">
                    <a:alpha val="12904"/>
                  </a:srgbClr>
                </a:gs>
                <a:gs pos="14286">
                  <a:srgbClr val="FF9D00">
                    <a:alpha val="11925"/>
                  </a:srgbClr>
                </a:gs>
                <a:gs pos="28571">
                  <a:srgbClr val="FF9D00">
                    <a:alpha val="9389"/>
                  </a:srgbClr>
                </a:gs>
                <a:gs pos="42857">
                  <a:srgbClr val="FF9D00">
                    <a:alpha val="6263"/>
                  </a:srgbClr>
                </a:gs>
                <a:gs pos="57143">
                  <a:srgbClr val="FF9D00">
                    <a:alpha val="3520"/>
                  </a:srgbClr>
                </a:gs>
                <a:gs pos="71429">
                  <a:srgbClr val="FF9D00">
                    <a:alpha val="1663"/>
                  </a:srgbClr>
                </a:gs>
                <a:gs pos="85714">
                  <a:srgbClr val="FF9D00">
                    <a:alpha val="661"/>
                  </a:srgbClr>
                </a:gs>
                <a:gs pos="100000">
                  <a:srgbClr val="FF9D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3307258">
              <a:off x="195303" y="2029067"/>
              <a:ext cx="783460" cy="492540"/>
            </a:xfrm>
            <a:prstGeom prst="ellipse">
              <a:avLst/>
            </a:prstGeom>
            <a:gradFill>
              <a:gsLst>
                <a:gs pos="0">
                  <a:srgbClr val="540000">
                    <a:alpha val="18182"/>
                  </a:srgbClr>
                </a:gs>
                <a:gs pos="14286">
                  <a:srgbClr val="540000">
                    <a:alpha val="16843"/>
                  </a:srgbClr>
                </a:gs>
                <a:gs pos="28571">
                  <a:srgbClr val="540000">
                    <a:alpha val="13343"/>
                  </a:srgbClr>
                </a:gs>
                <a:gs pos="42857">
                  <a:srgbClr val="540000">
                    <a:alpha val="8966"/>
                  </a:srgbClr>
                </a:gs>
                <a:gs pos="57143">
                  <a:srgbClr val="540000">
                    <a:alpha val="5072"/>
                  </a:srgbClr>
                </a:gs>
                <a:gs pos="71429">
                  <a:srgbClr val="540000">
                    <a:alpha val="2407"/>
                  </a:srgbClr>
                </a:gs>
                <a:gs pos="85714">
                  <a:srgbClr val="540000">
                    <a:alpha val="959"/>
                  </a:srgbClr>
                </a:gs>
                <a:gs pos="100000">
                  <a:srgbClr val="54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5430241">
              <a:off x="40730" y="2245510"/>
              <a:ext cx="861102" cy="319994"/>
            </a:xfrm>
            <a:prstGeom prst="ellipse">
              <a:avLst/>
            </a:prstGeom>
            <a:gradFill>
              <a:gsLst>
                <a:gs pos="0">
                  <a:srgbClr val="5A0000">
                    <a:alpha val="13235"/>
                  </a:srgbClr>
                </a:gs>
                <a:gs pos="14286">
                  <a:srgbClr val="5A0000">
                    <a:alpha val="12233"/>
                  </a:srgbClr>
                </a:gs>
                <a:gs pos="28571">
                  <a:srgbClr val="5A0000">
                    <a:alpha val="9635"/>
                  </a:srgbClr>
                </a:gs>
                <a:gs pos="42857">
                  <a:srgbClr val="5A0000">
                    <a:alpha val="6430"/>
                  </a:srgbClr>
                </a:gs>
                <a:gs pos="57143">
                  <a:srgbClr val="5A0000">
                    <a:alpha val="3615"/>
                  </a:srgbClr>
                </a:gs>
                <a:gs pos="71429">
                  <a:srgbClr val="5A0000">
                    <a:alpha val="1709"/>
                  </a:srgbClr>
                </a:gs>
                <a:gs pos="85714">
                  <a:srgbClr val="5A0000">
                    <a:alpha val="679"/>
                  </a:srgbClr>
                </a:gs>
                <a:gs pos="100000">
                  <a:srgbClr val="5A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7437582">
              <a:off x="-252690" y="2015815"/>
              <a:ext cx="952588" cy="689440"/>
            </a:xfrm>
            <a:prstGeom prst="ellipse">
              <a:avLst/>
            </a:prstGeom>
            <a:gradFill>
              <a:gsLst>
                <a:gs pos="0">
                  <a:srgbClr val="FFFF00">
                    <a:alpha val="1916"/>
                  </a:srgbClr>
                </a:gs>
                <a:gs pos="14286">
                  <a:srgbClr val="FFFF00">
                    <a:alpha val="1763"/>
                  </a:srgbClr>
                </a:gs>
                <a:gs pos="28571">
                  <a:srgbClr val="FFFF00">
                    <a:alpha val="1371"/>
                  </a:srgbClr>
                </a:gs>
                <a:gs pos="42857">
                  <a:srgbClr val="FFFF00">
                    <a:alpha val="902"/>
                  </a:srgbClr>
                </a:gs>
                <a:gs pos="57143">
                  <a:srgbClr val="FFFF00">
                    <a:alpha val="501"/>
                  </a:srgbClr>
                </a:gs>
                <a:gs pos="71429">
                  <a:srgbClr val="FFFF00">
                    <a:alpha val="235"/>
                  </a:srgbClr>
                </a:gs>
                <a:gs pos="85714">
                  <a:srgbClr val="FFFF00">
                    <a:alpha val="93"/>
                  </a:srgbClr>
                </a:gs>
                <a:gs pos="100000">
                  <a:srgbClr val="FFFF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4429390">
              <a:off x="-450346" y="2003559"/>
              <a:ext cx="989505" cy="553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5934347">
              <a:off x="3200687" y="1759732"/>
              <a:ext cx="792056" cy="505097"/>
            </a:xfrm>
            <a:prstGeom prst="ellipse">
              <a:avLst/>
            </a:prstGeom>
            <a:gradFill>
              <a:gsLst>
                <a:gs pos="0">
                  <a:srgbClr val="FFFFFF">
                    <a:alpha val="32752"/>
                  </a:srgbClr>
                </a:gs>
                <a:gs pos="14286">
                  <a:srgbClr val="FFFFFF">
                    <a:alpha val="30559"/>
                  </a:srgbClr>
                </a:gs>
                <a:gs pos="28571">
                  <a:srgbClr val="FFFFFF">
                    <a:alpha val="24660"/>
                  </a:srgbClr>
                </a:gs>
                <a:gs pos="42857">
                  <a:srgbClr val="FFFFFF">
                    <a:alpha val="16950"/>
                  </a:srgbClr>
                </a:gs>
                <a:gs pos="57143">
                  <a:srgbClr val="FFFFFF">
                    <a:alpha val="9780"/>
                  </a:srgbClr>
                </a:gs>
                <a:gs pos="71429">
                  <a:srgbClr val="FFFFFF">
                    <a:alpha val="4703"/>
                  </a:srgbClr>
                </a:gs>
                <a:gs pos="85714">
                  <a:srgbClr val="FFFFFF">
                    <a:alpha val="1887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4449033">
              <a:off x="2901513" y="1904078"/>
              <a:ext cx="869193" cy="566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8195314">
              <a:off x="2788067" y="1842263"/>
              <a:ext cx="890131" cy="667081"/>
            </a:xfrm>
            <a:prstGeom prst="ellipse">
              <a:avLst/>
            </a:prstGeom>
            <a:gradFill>
              <a:gsLst>
                <a:gs pos="0">
                  <a:srgbClr val="92FFFF">
                    <a:alpha val="8487"/>
                  </a:srgbClr>
                </a:gs>
                <a:gs pos="14286">
                  <a:srgbClr val="92FFFF">
                    <a:alpha val="7828"/>
                  </a:srgbClr>
                </a:gs>
                <a:gs pos="28571">
                  <a:srgbClr val="92FFFF">
                    <a:alpha val="6133"/>
                  </a:srgbClr>
                </a:gs>
                <a:gs pos="42857">
                  <a:srgbClr val="92FFFF">
                    <a:alpha val="4066"/>
                  </a:srgbClr>
                </a:gs>
                <a:gs pos="57143">
                  <a:srgbClr val="92FFFF">
                    <a:alpha val="2274"/>
                  </a:srgbClr>
                </a:gs>
                <a:gs pos="71429">
                  <a:srgbClr val="92FFFF">
                    <a:alpha val="1071"/>
                  </a:srgbClr>
                </a:gs>
                <a:gs pos="85714">
                  <a:srgbClr val="92FFFF">
                    <a:alpha val="425"/>
                  </a:srgbClr>
                </a:gs>
                <a:gs pos="100000">
                  <a:srgbClr val="92FFFF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10295918">
              <a:off x="2518167" y="2083752"/>
              <a:ext cx="827416" cy="145250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-9374320">
              <a:off x="2322752" y="2026431"/>
              <a:ext cx="866208" cy="1837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7179004">
              <a:off x="2249131" y="2104158"/>
              <a:ext cx="798513" cy="209879"/>
            </a:xfrm>
            <a:prstGeom prst="ellipse">
              <a:avLst/>
            </a:prstGeom>
            <a:gradFill>
              <a:gsLst>
                <a:gs pos="0">
                  <a:srgbClr val="F7FFFF">
                    <a:alpha val="32968"/>
                  </a:srgbClr>
                </a:gs>
                <a:gs pos="14286">
                  <a:srgbClr val="F7FFFF">
                    <a:alpha val="30764"/>
                  </a:srgbClr>
                </a:gs>
                <a:gs pos="28571">
                  <a:srgbClr val="F7FFFF">
                    <a:alpha val="24833"/>
                  </a:srgbClr>
                </a:gs>
                <a:gs pos="42857">
                  <a:srgbClr val="F7FFFF">
                    <a:alpha val="17075"/>
                  </a:srgbClr>
                </a:gs>
                <a:gs pos="57143">
                  <a:srgbClr val="F7FFFF">
                    <a:alpha val="9855"/>
                  </a:srgbClr>
                </a:gs>
                <a:gs pos="71429">
                  <a:srgbClr val="F7FFFF">
                    <a:alpha val="4740"/>
                  </a:srgbClr>
                </a:gs>
                <a:gs pos="85714">
                  <a:srgbClr val="F7FFFF">
                    <a:alpha val="1902"/>
                  </a:srgbClr>
                </a:gs>
                <a:gs pos="100000">
                  <a:srgbClr val="F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8560863">
              <a:off x="1867340" y="1996780"/>
              <a:ext cx="949929" cy="154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-8978307">
              <a:off x="1682330" y="2024700"/>
              <a:ext cx="950108" cy="2495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7466496">
              <a:off x="1464258" y="1934089"/>
              <a:ext cx="772397" cy="45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2871792">
              <a:off x="1454513" y="2025161"/>
              <a:ext cx="609543" cy="3111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-9019215">
              <a:off x="1073739" y="1864495"/>
              <a:ext cx="859967" cy="745154"/>
            </a:xfrm>
            <a:prstGeom prst="ellipse">
              <a:avLst/>
            </a:prstGeom>
            <a:gradFill>
              <a:gsLst>
                <a:gs pos="0">
                  <a:srgbClr val="E8FFFF">
                    <a:alpha val="19275"/>
                  </a:srgbClr>
                </a:gs>
                <a:gs pos="14286">
                  <a:srgbClr val="E8FFFF">
                    <a:alpha val="17865"/>
                  </a:srgbClr>
                </a:gs>
                <a:gs pos="28571">
                  <a:srgbClr val="E8FFFF">
                    <a:alpha val="14171"/>
                  </a:srgbClr>
                </a:gs>
                <a:gs pos="42857">
                  <a:srgbClr val="E8FFFF">
                    <a:alpha val="9537"/>
                  </a:srgbClr>
                </a:gs>
                <a:gs pos="57143">
                  <a:srgbClr val="E8FFFF">
                    <a:alpha val="5402"/>
                  </a:srgbClr>
                </a:gs>
                <a:gs pos="71429">
                  <a:srgbClr val="E8FFFF">
                    <a:alpha val="2566"/>
                  </a:srgbClr>
                </a:gs>
                <a:gs pos="85714">
                  <a:srgbClr val="E8FFFF">
                    <a:alpha val="1023"/>
                  </a:srgbClr>
                </a:gs>
                <a:gs pos="100000">
                  <a:srgbClr val="E8FFFF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-9115398">
              <a:off x="993149" y="2011797"/>
              <a:ext cx="756744" cy="409632"/>
            </a:xfrm>
            <a:prstGeom prst="ellipse">
              <a:avLst/>
            </a:prstGeom>
            <a:gradFill>
              <a:gsLst>
                <a:gs pos="0">
                  <a:srgbClr val="FFFFEF">
                    <a:alpha val="31354"/>
                  </a:srgbClr>
                </a:gs>
                <a:gs pos="14286">
                  <a:srgbClr val="FFFFEF">
                    <a:alpha val="29233"/>
                  </a:srgbClr>
                </a:gs>
                <a:gs pos="28571">
                  <a:srgbClr val="FFFFEF">
                    <a:alpha val="23546"/>
                  </a:srgbClr>
                </a:gs>
                <a:gs pos="42857">
                  <a:srgbClr val="FFFFEF">
                    <a:alpha val="16147"/>
                  </a:srgbClr>
                </a:gs>
                <a:gs pos="57143">
                  <a:srgbClr val="FFFFEF">
                    <a:alpha val="9297"/>
                  </a:srgbClr>
                </a:gs>
                <a:gs pos="71429">
                  <a:srgbClr val="FFFFEF">
                    <a:alpha val="4465"/>
                  </a:srgbClr>
                </a:gs>
                <a:gs pos="85714">
                  <a:srgbClr val="FFFFEF">
                    <a:alpha val="1790"/>
                  </a:srgbClr>
                </a:gs>
                <a:gs pos="100000">
                  <a:srgbClr val="FFFFE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5382638">
              <a:off x="762529" y="1982959"/>
              <a:ext cx="653889" cy="445566"/>
            </a:xfrm>
            <a:prstGeom prst="ellipse">
              <a:avLst/>
            </a:prstGeom>
            <a:gradFill>
              <a:gsLst>
                <a:gs pos="0">
                  <a:srgbClr val="FFFFF3">
                    <a:alpha val="29992"/>
                  </a:srgbClr>
                </a:gs>
                <a:gs pos="14286">
                  <a:srgbClr val="FFFFF3">
                    <a:alpha val="27944"/>
                  </a:srgbClr>
                </a:gs>
                <a:gs pos="28571">
                  <a:srgbClr val="FFFFF3">
                    <a:alpha val="22466"/>
                  </a:srgbClr>
                </a:gs>
                <a:gs pos="42857">
                  <a:srgbClr val="FFFFF3">
                    <a:alpha val="15372"/>
                  </a:srgbClr>
                </a:gs>
                <a:gs pos="57143">
                  <a:srgbClr val="FFFFF3">
                    <a:alpha val="8834"/>
                  </a:srgbClr>
                </a:gs>
                <a:gs pos="71429">
                  <a:srgbClr val="FFFFF3">
                    <a:alpha val="4237"/>
                  </a:srgbClr>
                </a:gs>
                <a:gs pos="85714">
                  <a:srgbClr val="FFFFF3">
                    <a:alpha val="1697"/>
                  </a:srgbClr>
                </a:gs>
                <a:gs pos="100000">
                  <a:srgbClr val="FFFFF3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6072726">
              <a:off x="623293" y="1913654"/>
              <a:ext cx="626030" cy="2052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5656722">
              <a:off x="371294" y="1960360"/>
              <a:ext cx="659008" cy="259277"/>
            </a:xfrm>
            <a:prstGeom prst="ellipse">
              <a:avLst/>
            </a:prstGeom>
            <a:gradFill>
              <a:gsLst>
                <a:gs pos="0">
                  <a:srgbClr val="000000">
                    <a:alpha val="11794"/>
                  </a:srgbClr>
                </a:gs>
                <a:gs pos="14286">
                  <a:srgbClr val="000000">
                    <a:alpha val="10894"/>
                  </a:srgbClr>
                </a:gs>
                <a:gs pos="28571">
                  <a:srgbClr val="000000">
                    <a:alpha val="8567"/>
                  </a:srgbClr>
                </a:gs>
                <a:gs pos="42857">
                  <a:srgbClr val="000000">
                    <a:alpha val="5705"/>
                  </a:srgbClr>
                </a:gs>
                <a:gs pos="57143">
                  <a:srgbClr val="000000">
                    <a:alpha val="3203"/>
                  </a:srgbClr>
                </a:gs>
                <a:gs pos="71429">
                  <a:srgbClr val="000000">
                    <a:alpha val="1512"/>
                  </a:srgbClr>
                </a:gs>
                <a:gs pos="85714">
                  <a:srgbClr val="000000">
                    <a:alpha val="601"/>
                  </a:srgbClr>
                </a:gs>
                <a:gs pos="100000">
                  <a:srgbClr val="0000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2809891">
              <a:off x="150680" y="1858219"/>
              <a:ext cx="697241" cy="541610"/>
            </a:xfrm>
            <a:prstGeom prst="ellipse">
              <a:avLst/>
            </a:prstGeom>
            <a:gradFill>
              <a:gsLst>
                <a:gs pos="0">
                  <a:srgbClr val="FFAC00">
                    <a:alpha val="26533"/>
                  </a:srgbClr>
                </a:gs>
                <a:gs pos="14286">
                  <a:srgbClr val="FFAC00">
                    <a:alpha val="24678"/>
                  </a:srgbClr>
                </a:gs>
                <a:gs pos="28571">
                  <a:srgbClr val="FFAC00">
                    <a:alpha val="19751"/>
                  </a:srgbClr>
                </a:gs>
                <a:gs pos="42857">
                  <a:srgbClr val="FFAC00">
                    <a:alpha val="13440"/>
                  </a:srgbClr>
                </a:gs>
                <a:gs pos="57143">
                  <a:srgbClr val="FFAC00">
                    <a:alpha val="7686"/>
                  </a:srgbClr>
                </a:gs>
                <a:gs pos="71429">
                  <a:srgbClr val="FFAC00">
                    <a:alpha val="3674"/>
                  </a:srgbClr>
                </a:gs>
                <a:gs pos="85714">
                  <a:srgbClr val="FFAC00">
                    <a:alpha val="1469"/>
                  </a:srgbClr>
                </a:gs>
                <a:gs pos="100000">
                  <a:srgbClr val="FFAC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3497315">
              <a:off x="-125984" y="1976863"/>
              <a:ext cx="881187" cy="381521"/>
            </a:xfrm>
            <a:prstGeom prst="ellipse">
              <a:avLst/>
            </a:prstGeom>
            <a:gradFill>
              <a:gsLst>
                <a:gs pos="0">
                  <a:srgbClr val="FF9100">
                    <a:alpha val="24558"/>
                  </a:srgbClr>
                </a:gs>
                <a:gs pos="14286">
                  <a:srgbClr val="FF9100">
                    <a:alpha val="22819"/>
                  </a:srgbClr>
                </a:gs>
                <a:gs pos="28571">
                  <a:srgbClr val="FF9100">
                    <a:alpha val="18218"/>
                  </a:srgbClr>
                </a:gs>
                <a:gs pos="42857">
                  <a:srgbClr val="FF9100">
                    <a:alpha val="12358"/>
                  </a:srgbClr>
                </a:gs>
                <a:gs pos="57143">
                  <a:srgbClr val="FF9100">
                    <a:alpha val="7049"/>
                  </a:srgbClr>
                </a:gs>
                <a:gs pos="71429">
                  <a:srgbClr val="FF9100">
                    <a:alpha val="3364"/>
                  </a:srgbClr>
                </a:gs>
                <a:gs pos="85714">
                  <a:srgbClr val="FF9100">
                    <a:alpha val="1344"/>
                  </a:srgbClr>
                </a:gs>
                <a:gs pos="100000">
                  <a:srgbClr val="FF91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3723434">
              <a:off x="-445670" y="1994787"/>
              <a:ext cx="1009770" cy="384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-8905047">
              <a:off x="3345391" y="1792585"/>
              <a:ext cx="487935" cy="1906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-8547321">
              <a:off x="3018280" y="1779621"/>
              <a:ext cx="619671" cy="5200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9871509">
              <a:off x="2740094" y="1881642"/>
              <a:ext cx="826578" cy="148446"/>
            </a:xfrm>
            <a:prstGeom prst="ellipse">
              <a:avLst/>
            </a:prstGeom>
            <a:gradFill>
              <a:gsLst>
                <a:gs pos="0">
                  <a:srgbClr val="FFFFE4">
                    <a:alpha val="31181"/>
                  </a:srgbClr>
                </a:gs>
                <a:gs pos="14286">
                  <a:srgbClr val="FFFFE4">
                    <a:alpha val="29069"/>
                  </a:srgbClr>
                </a:gs>
                <a:gs pos="28571">
                  <a:srgbClr val="FFFFE4">
                    <a:alpha val="23408"/>
                  </a:srgbClr>
                </a:gs>
                <a:gs pos="42857">
                  <a:srgbClr val="FFFFE4">
                    <a:alpha val="16048"/>
                  </a:srgbClr>
                </a:gs>
                <a:gs pos="57143">
                  <a:srgbClr val="FFFFE4">
                    <a:alpha val="9238"/>
                  </a:srgbClr>
                </a:gs>
                <a:gs pos="71429">
                  <a:srgbClr val="FFFFE4">
                    <a:alpha val="4436"/>
                  </a:srgbClr>
                </a:gs>
                <a:gs pos="85714">
                  <a:srgbClr val="FFFFE4">
                    <a:alpha val="1778"/>
                  </a:srgbClr>
                </a:gs>
                <a:gs pos="100000">
                  <a:srgbClr val="FFFFE4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3277707">
              <a:off x="2770562" y="1792142"/>
              <a:ext cx="360337" cy="265748"/>
            </a:xfrm>
            <a:prstGeom prst="ellipse">
              <a:avLst/>
            </a:prstGeom>
            <a:gradFill>
              <a:gsLst>
                <a:gs pos="0">
                  <a:srgbClr val="000000">
                    <a:alpha val="32897"/>
                  </a:srgbClr>
                </a:gs>
                <a:gs pos="14286">
                  <a:srgbClr val="000000">
                    <a:alpha val="30696"/>
                  </a:srgbClr>
                </a:gs>
                <a:gs pos="28571">
                  <a:srgbClr val="000000">
                    <a:alpha val="24776"/>
                  </a:srgbClr>
                </a:gs>
                <a:gs pos="42857">
                  <a:srgbClr val="000000">
                    <a:alpha val="17034"/>
                  </a:srgbClr>
                </a:gs>
                <a:gs pos="57143">
                  <a:srgbClr val="000000">
                    <a:alpha val="9830"/>
                  </a:srgbClr>
                </a:gs>
                <a:gs pos="71429">
                  <a:srgbClr val="000000">
                    <a:alpha val="4728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10769001">
              <a:off x="2507251" y="1658104"/>
              <a:ext cx="652589" cy="406642"/>
            </a:xfrm>
            <a:prstGeom prst="ellipse">
              <a:avLst/>
            </a:prstGeom>
            <a:gradFill>
              <a:gsLst>
                <a:gs pos="0">
                  <a:srgbClr val="000000">
                    <a:alpha val="20248"/>
                  </a:srgbClr>
                </a:gs>
                <a:gs pos="14286">
                  <a:srgbClr val="000000">
                    <a:alpha val="18775"/>
                  </a:srgbClr>
                </a:gs>
                <a:gs pos="28571">
                  <a:srgbClr val="000000">
                    <a:alpha val="14910"/>
                  </a:srgbClr>
                </a:gs>
                <a:gs pos="42857">
                  <a:srgbClr val="000000">
                    <a:alpha val="10049"/>
                  </a:srgbClr>
                </a:gs>
                <a:gs pos="57143">
                  <a:srgbClr val="000000">
                    <a:alpha val="5699"/>
                  </a:srgbClr>
                </a:gs>
                <a:gs pos="71429">
                  <a:srgbClr val="000000">
                    <a:alpha val="2710"/>
                  </a:srgbClr>
                </a:gs>
                <a:gs pos="85714">
                  <a:srgbClr val="000000">
                    <a:alpha val="1080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9142630">
              <a:off x="2102442" y="1864217"/>
              <a:ext cx="897646" cy="297469"/>
            </a:xfrm>
            <a:prstGeom prst="ellipse">
              <a:avLst/>
            </a:prstGeom>
            <a:gradFill>
              <a:gsLst>
                <a:gs pos="0">
                  <a:srgbClr val="FFFF00">
                    <a:alpha val="2381"/>
                  </a:srgbClr>
                </a:gs>
                <a:gs pos="14286">
                  <a:srgbClr val="FFFF00">
                    <a:alpha val="2190"/>
                  </a:srgbClr>
                </a:gs>
                <a:gs pos="28571">
                  <a:srgbClr val="FFFF00">
                    <a:alpha val="1705"/>
                  </a:srgbClr>
                </a:gs>
                <a:gs pos="42857">
                  <a:srgbClr val="FFFF00">
                    <a:alpha val="1122"/>
                  </a:srgbClr>
                </a:gs>
                <a:gs pos="57143">
                  <a:srgbClr val="FFFF00">
                    <a:alpha val="623"/>
                  </a:srgbClr>
                </a:gs>
                <a:gs pos="71429">
                  <a:srgbClr val="FFFF00">
                    <a:alpha val="292"/>
                  </a:srgbClr>
                </a:gs>
                <a:gs pos="85714">
                  <a:srgbClr val="FFFF00">
                    <a:alpha val="116"/>
                  </a:srgbClr>
                </a:gs>
                <a:gs pos="100000">
                  <a:srgbClr val="FFFF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4099763">
              <a:off x="1878314" y="1782073"/>
              <a:ext cx="846475" cy="293226"/>
            </a:xfrm>
            <a:prstGeom prst="ellipse">
              <a:avLst/>
            </a:prstGeom>
            <a:gradFill>
              <a:gsLst>
                <a:gs pos="0">
                  <a:srgbClr val="E9FFFF">
                    <a:alpha val="32968"/>
                  </a:srgbClr>
                </a:gs>
                <a:gs pos="14286">
                  <a:srgbClr val="E9FFFF">
                    <a:alpha val="30764"/>
                  </a:srgbClr>
                </a:gs>
                <a:gs pos="28571">
                  <a:srgbClr val="E9FFFF">
                    <a:alpha val="24833"/>
                  </a:srgbClr>
                </a:gs>
                <a:gs pos="42857">
                  <a:srgbClr val="E9FFFF">
                    <a:alpha val="17075"/>
                  </a:srgbClr>
                </a:gs>
                <a:gs pos="57143">
                  <a:srgbClr val="E9FFFF">
                    <a:alpha val="9855"/>
                  </a:srgbClr>
                </a:gs>
                <a:gs pos="71429">
                  <a:srgbClr val="E9FFFF">
                    <a:alpha val="4740"/>
                  </a:srgbClr>
                </a:gs>
                <a:gs pos="85714">
                  <a:srgbClr val="E9FFFF">
                    <a:alpha val="1902"/>
                  </a:srgbClr>
                </a:gs>
                <a:gs pos="100000">
                  <a:srgbClr val="E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8151366">
              <a:off x="1656088" y="1923517"/>
              <a:ext cx="610093" cy="213821"/>
            </a:xfrm>
            <a:prstGeom prst="ellipse">
              <a:avLst/>
            </a:prstGeom>
            <a:gradFill>
              <a:gsLst>
                <a:gs pos="0">
                  <a:srgbClr val="FAFFFF">
                    <a:alpha val="32968"/>
                  </a:srgbClr>
                </a:gs>
                <a:gs pos="14286">
                  <a:srgbClr val="FAFFFF">
                    <a:alpha val="30764"/>
                  </a:srgbClr>
                </a:gs>
                <a:gs pos="28571">
                  <a:srgbClr val="FAFFFF">
                    <a:alpha val="24833"/>
                  </a:srgbClr>
                </a:gs>
                <a:gs pos="42857">
                  <a:srgbClr val="FAFFFF">
                    <a:alpha val="17075"/>
                  </a:srgbClr>
                </a:gs>
                <a:gs pos="57143">
                  <a:srgbClr val="FAFFFF">
                    <a:alpha val="9855"/>
                  </a:srgbClr>
                </a:gs>
                <a:gs pos="71429">
                  <a:srgbClr val="FAFFFF">
                    <a:alpha val="4740"/>
                  </a:srgbClr>
                </a:gs>
                <a:gs pos="85714">
                  <a:srgbClr val="FAFFFF">
                    <a:alpha val="1902"/>
                  </a:srgbClr>
                </a:gs>
                <a:gs pos="100000">
                  <a:srgbClr val="F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7938668">
              <a:off x="1135140" y="1885803"/>
              <a:ext cx="811903" cy="1670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9692054">
              <a:off x="893218" y="1818505"/>
              <a:ext cx="876995" cy="322317"/>
            </a:xfrm>
            <a:prstGeom prst="ellipse">
              <a:avLst/>
            </a:prstGeom>
            <a:gradFill>
              <a:gsLst>
                <a:gs pos="0">
                  <a:srgbClr val="E2FFFF">
                    <a:alpha val="27978"/>
                  </a:srgbClr>
                </a:gs>
                <a:gs pos="14286">
                  <a:srgbClr val="E2FFFF">
                    <a:alpha val="26040"/>
                  </a:srgbClr>
                </a:gs>
                <a:gs pos="28571">
                  <a:srgbClr val="E2FFFF">
                    <a:alpha val="20881"/>
                  </a:srgbClr>
                </a:gs>
                <a:gs pos="42857">
                  <a:srgbClr val="E2FFFF">
                    <a:alpha val="14241"/>
                  </a:srgbClr>
                </a:gs>
                <a:gs pos="57143">
                  <a:srgbClr val="E2FFFF">
                    <a:alpha val="8160"/>
                  </a:srgbClr>
                </a:gs>
                <a:gs pos="71429">
                  <a:srgbClr val="E2FFFF">
                    <a:alpha val="3906"/>
                  </a:srgbClr>
                </a:gs>
                <a:gs pos="85714">
                  <a:srgbClr val="E2FFFF">
                    <a:alpha val="1563"/>
                  </a:srgbClr>
                </a:gs>
                <a:gs pos="100000">
                  <a:srgbClr val="E2FFFF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10727047">
              <a:off x="675295" y="1803894"/>
              <a:ext cx="786937" cy="385130"/>
            </a:xfrm>
            <a:prstGeom prst="ellipse">
              <a:avLst/>
            </a:prstGeom>
            <a:gradFill>
              <a:gsLst>
                <a:gs pos="0">
                  <a:srgbClr val="FFFFEE">
                    <a:alpha val="32968"/>
                  </a:srgbClr>
                </a:gs>
                <a:gs pos="14286">
                  <a:srgbClr val="FFFFEE">
                    <a:alpha val="30764"/>
                  </a:srgbClr>
                </a:gs>
                <a:gs pos="28571">
                  <a:srgbClr val="FFFFEE">
                    <a:alpha val="24833"/>
                  </a:srgbClr>
                </a:gs>
                <a:gs pos="42857">
                  <a:srgbClr val="FFFFEE">
                    <a:alpha val="17075"/>
                  </a:srgbClr>
                </a:gs>
                <a:gs pos="57143">
                  <a:srgbClr val="FFFFEE">
                    <a:alpha val="9855"/>
                  </a:srgbClr>
                </a:gs>
                <a:gs pos="71429">
                  <a:srgbClr val="FFFFEE">
                    <a:alpha val="4740"/>
                  </a:srgbClr>
                </a:gs>
                <a:gs pos="85714">
                  <a:srgbClr val="FFFFEE">
                    <a:alpha val="1902"/>
                  </a:srgbClr>
                </a:gs>
                <a:gs pos="100000">
                  <a:srgbClr val="FFF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4067925">
              <a:off x="516743" y="1657044"/>
              <a:ext cx="870384" cy="594899"/>
            </a:xfrm>
            <a:prstGeom prst="ellipse">
              <a:avLst/>
            </a:prstGeom>
            <a:gradFill>
              <a:gsLst>
                <a:gs pos="0">
                  <a:srgbClr val="00FFFF">
                    <a:alpha val="2047"/>
                  </a:srgbClr>
                </a:gs>
                <a:gs pos="14286">
                  <a:srgbClr val="00FFFF">
                    <a:alpha val="1883"/>
                  </a:srgbClr>
                </a:gs>
                <a:gs pos="28571">
                  <a:srgbClr val="00FFFF">
                    <a:alpha val="1465"/>
                  </a:srgbClr>
                </a:gs>
                <a:gs pos="42857">
                  <a:srgbClr val="00FFFF">
                    <a:alpha val="964"/>
                  </a:srgbClr>
                </a:gs>
                <a:gs pos="57143">
                  <a:srgbClr val="00FFFF">
                    <a:alpha val="535"/>
                  </a:srgbClr>
                </a:gs>
                <a:gs pos="71429">
                  <a:srgbClr val="00FFFF">
                    <a:alpha val="251"/>
                  </a:srgbClr>
                </a:gs>
                <a:gs pos="85714">
                  <a:srgbClr val="00FFFF">
                    <a:alpha val="99"/>
                  </a:srgbClr>
                </a:gs>
                <a:gs pos="100000">
                  <a:srgbClr val="00FFFF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6490429">
              <a:off x="317123" y="1670559"/>
              <a:ext cx="833041" cy="392752"/>
            </a:xfrm>
            <a:prstGeom prst="ellipse">
              <a:avLst/>
            </a:prstGeom>
            <a:gradFill>
              <a:gsLst>
                <a:gs pos="0">
                  <a:srgbClr val="00FF00">
                    <a:alpha val="2864"/>
                  </a:srgbClr>
                </a:gs>
                <a:gs pos="14286">
                  <a:srgbClr val="00FF00">
                    <a:alpha val="2635"/>
                  </a:srgbClr>
                </a:gs>
                <a:gs pos="28571">
                  <a:srgbClr val="00FF00">
                    <a:alpha val="2052"/>
                  </a:srgbClr>
                </a:gs>
                <a:gs pos="42857">
                  <a:srgbClr val="00FF00">
                    <a:alpha val="1351"/>
                  </a:srgbClr>
                </a:gs>
                <a:gs pos="57143">
                  <a:srgbClr val="00FF00">
                    <a:alpha val="751"/>
                  </a:srgbClr>
                </a:gs>
                <a:gs pos="71429">
                  <a:srgbClr val="00FF00">
                    <a:alpha val="352"/>
                  </a:srgbClr>
                </a:gs>
                <a:gs pos="85714">
                  <a:srgbClr val="00FF00">
                    <a:alpha val="139"/>
                  </a:srgbClr>
                </a:gs>
                <a:gs pos="100000">
                  <a:srgbClr val="00FF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8527937">
              <a:off x="169366" y="1727088"/>
              <a:ext cx="647328" cy="344070"/>
            </a:xfrm>
            <a:prstGeom prst="ellipse">
              <a:avLst/>
            </a:prstGeom>
            <a:gradFill>
              <a:gsLst>
                <a:gs pos="0">
                  <a:srgbClr val="000000">
                    <a:alpha val="16212"/>
                  </a:srgbClr>
                </a:gs>
                <a:gs pos="14286">
                  <a:srgbClr val="000000">
                    <a:alpha val="15004"/>
                  </a:srgbClr>
                </a:gs>
                <a:gs pos="28571">
                  <a:srgbClr val="000000">
                    <a:alpha val="11859"/>
                  </a:srgbClr>
                </a:gs>
                <a:gs pos="42857">
                  <a:srgbClr val="000000">
                    <a:alpha val="7946"/>
                  </a:srgbClr>
                </a:gs>
                <a:gs pos="57143">
                  <a:srgbClr val="000000">
                    <a:alpha val="4484"/>
                  </a:srgbClr>
                </a:gs>
                <a:gs pos="71429">
                  <a:srgbClr val="000000">
                    <a:alpha val="2125"/>
                  </a:srgbClr>
                </a:gs>
                <a:gs pos="85714">
                  <a:srgbClr val="000000">
                    <a:alpha val="846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3715650">
              <a:off x="-63361" y="1748427"/>
              <a:ext cx="517564" cy="326749"/>
            </a:xfrm>
            <a:prstGeom prst="ellipse">
              <a:avLst/>
            </a:prstGeom>
            <a:gradFill>
              <a:gsLst>
                <a:gs pos="0">
                  <a:srgbClr val="000000">
                    <a:alpha val="31468"/>
                  </a:srgbClr>
                </a:gs>
                <a:gs pos="14286">
                  <a:srgbClr val="000000">
                    <a:alpha val="29341"/>
                  </a:srgbClr>
                </a:gs>
                <a:gs pos="28571">
                  <a:srgbClr val="000000">
                    <a:alpha val="23637"/>
                  </a:srgbClr>
                </a:gs>
                <a:gs pos="42857">
                  <a:srgbClr val="000000">
                    <a:alpha val="16212"/>
                  </a:srgbClr>
                </a:gs>
                <a:gs pos="57143">
                  <a:srgbClr val="000000">
                    <a:alpha val="9336"/>
                  </a:srgbClr>
                </a:gs>
                <a:gs pos="71429">
                  <a:srgbClr val="000000">
                    <a:alpha val="4484"/>
                  </a:srgbClr>
                </a:gs>
                <a:gs pos="85714">
                  <a:srgbClr val="000000">
                    <a:alpha val="1798"/>
                  </a:srgbClr>
                </a:gs>
                <a:gs pos="100000">
                  <a:srgbClr val="00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-9019080">
              <a:off x="-331601" y="1644978"/>
              <a:ext cx="953621" cy="469477"/>
            </a:xfrm>
            <a:prstGeom prst="ellipse">
              <a:avLst/>
            </a:prstGeom>
            <a:gradFill>
              <a:gsLst>
                <a:gs pos="0">
                  <a:srgbClr val="FF9300">
                    <a:alpha val="31070"/>
                  </a:srgbClr>
                </a:gs>
                <a:gs pos="14286">
                  <a:srgbClr val="FF9300">
                    <a:alpha val="28964"/>
                  </a:srgbClr>
                </a:gs>
                <a:gs pos="28571">
                  <a:srgbClr val="FF9300">
                    <a:alpha val="23320"/>
                  </a:srgbClr>
                </a:gs>
                <a:gs pos="42857">
                  <a:srgbClr val="FF9300">
                    <a:alpha val="15984"/>
                  </a:srgbClr>
                </a:gs>
                <a:gs pos="57143">
                  <a:srgbClr val="FF9300">
                    <a:alpha val="9199"/>
                  </a:srgbClr>
                </a:gs>
                <a:gs pos="71429">
                  <a:srgbClr val="FF9300">
                    <a:alpha val="4417"/>
                  </a:srgbClr>
                </a:gs>
                <a:gs pos="85714">
                  <a:srgbClr val="FF9300">
                    <a:alpha val="1770"/>
                  </a:srgbClr>
                </a:gs>
                <a:gs pos="100000">
                  <a:srgbClr val="FF93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5261960">
              <a:off x="2945887" y="1580272"/>
              <a:ext cx="737686" cy="243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6624943">
              <a:off x="2576590" y="1618493"/>
              <a:ext cx="958239" cy="336240"/>
            </a:xfrm>
            <a:prstGeom prst="ellipse">
              <a:avLst/>
            </a:prstGeom>
            <a:gradFill>
              <a:gsLst>
                <a:gs pos="0">
                  <a:srgbClr val="FF8E00">
                    <a:alpha val="24786"/>
                  </a:srgbClr>
                </a:gs>
                <a:gs pos="14286">
                  <a:srgbClr val="FF8E00">
                    <a:alpha val="23033"/>
                  </a:srgbClr>
                </a:gs>
                <a:gs pos="28571">
                  <a:srgbClr val="FF8E00">
                    <a:alpha val="18394"/>
                  </a:srgbClr>
                </a:gs>
                <a:gs pos="42857">
                  <a:srgbClr val="FF8E00">
                    <a:alpha val="12482"/>
                  </a:srgbClr>
                </a:gs>
                <a:gs pos="57143">
                  <a:srgbClr val="FF8E00">
                    <a:alpha val="7121"/>
                  </a:srgbClr>
                </a:gs>
                <a:gs pos="71429">
                  <a:srgbClr val="FF8E00">
                    <a:alpha val="3399"/>
                  </a:srgbClr>
                </a:gs>
                <a:gs pos="85714">
                  <a:srgbClr val="FF8E00">
                    <a:alpha val="1358"/>
                  </a:srgbClr>
                </a:gs>
                <a:gs pos="100000">
                  <a:srgbClr val="FF8E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6091891">
              <a:off x="2607849" y="1495402"/>
              <a:ext cx="853384" cy="399439"/>
            </a:xfrm>
            <a:prstGeom prst="ellipse">
              <a:avLst/>
            </a:prstGeom>
            <a:gradFill>
              <a:gsLst>
                <a:gs pos="0">
                  <a:srgbClr val="000000">
                    <a:alpha val="23347"/>
                  </a:srgbClr>
                </a:gs>
                <a:gs pos="14286">
                  <a:srgbClr val="000000">
                    <a:alpha val="21681"/>
                  </a:srgbClr>
                </a:gs>
                <a:gs pos="28571">
                  <a:srgbClr val="000000">
                    <a:alpha val="17283"/>
                  </a:srgbClr>
                </a:gs>
                <a:gs pos="42857">
                  <a:srgbClr val="000000">
                    <a:alpha val="11703"/>
                  </a:srgbClr>
                </a:gs>
                <a:gs pos="57143">
                  <a:srgbClr val="000000">
                    <a:alpha val="6664"/>
                  </a:srgbClr>
                </a:gs>
                <a:gs pos="71429">
                  <a:srgbClr val="000000">
                    <a:alpha val="3177"/>
                  </a:srgbClr>
                </a:gs>
                <a:gs pos="85714">
                  <a:srgbClr val="000000">
                    <a:alpha val="1268"/>
                  </a:srgbClr>
                </a:gs>
                <a:gs pos="100000">
                  <a:srgbClr val="00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-9396090">
              <a:off x="2401851" y="1399218"/>
              <a:ext cx="715609" cy="562156"/>
            </a:xfrm>
            <a:prstGeom prst="ellipse">
              <a:avLst/>
            </a:prstGeom>
            <a:gradFill>
              <a:gsLst>
                <a:gs pos="0">
                  <a:srgbClr val="570000">
                    <a:alpha val="25859"/>
                  </a:srgbClr>
                </a:gs>
                <a:gs pos="14286">
                  <a:srgbClr val="570000">
                    <a:alpha val="24043"/>
                  </a:srgbClr>
                </a:gs>
                <a:gs pos="28571">
                  <a:srgbClr val="570000">
                    <a:alpha val="19227"/>
                  </a:srgbClr>
                </a:gs>
                <a:gs pos="42857">
                  <a:srgbClr val="570000">
                    <a:alpha val="13069"/>
                  </a:srgbClr>
                </a:gs>
                <a:gs pos="57143">
                  <a:srgbClr val="570000">
                    <a:alpha val="7467"/>
                  </a:srgbClr>
                </a:gs>
                <a:gs pos="71429">
                  <a:srgbClr val="570000">
                    <a:alpha val="3567"/>
                  </a:srgbClr>
                </a:gs>
                <a:gs pos="85714">
                  <a:srgbClr val="570000">
                    <a:alpha val="1426"/>
                  </a:srgbClr>
                </a:gs>
                <a:gs pos="100000">
                  <a:srgbClr val="570000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-9658805">
              <a:off x="2273776" y="1508143"/>
              <a:ext cx="536170" cy="435942"/>
            </a:xfrm>
            <a:prstGeom prst="ellipse">
              <a:avLst/>
            </a:prstGeom>
            <a:gradFill>
              <a:gsLst>
                <a:gs pos="0">
                  <a:srgbClr val="000000">
                    <a:alpha val="18435"/>
                  </a:srgbClr>
                </a:gs>
                <a:gs pos="14286">
                  <a:srgbClr val="000000">
                    <a:alpha val="17079"/>
                  </a:srgbClr>
                </a:gs>
                <a:gs pos="28571">
                  <a:srgbClr val="000000">
                    <a:alpha val="13534"/>
                  </a:srgbClr>
                </a:gs>
                <a:gs pos="42857">
                  <a:srgbClr val="000000">
                    <a:alpha val="9097"/>
                  </a:srgbClr>
                </a:gs>
                <a:gs pos="57143">
                  <a:srgbClr val="000000">
                    <a:alpha val="5148"/>
                  </a:srgbClr>
                </a:gs>
                <a:gs pos="71429">
                  <a:srgbClr val="000000">
                    <a:alpha val="2444"/>
                  </a:srgbClr>
                </a:gs>
                <a:gs pos="85714">
                  <a:srgbClr val="000000">
                    <a:alpha val="974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4939010">
              <a:off x="1933447" y="1347492"/>
              <a:ext cx="967436" cy="474557"/>
            </a:xfrm>
            <a:prstGeom prst="ellipse">
              <a:avLst/>
            </a:prstGeom>
            <a:gradFill>
              <a:gsLst>
                <a:gs pos="0">
                  <a:srgbClr val="FF8B00">
                    <a:alpha val="29400"/>
                  </a:srgbClr>
                </a:gs>
                <a:gs pos="14286">
                  <a:srgbClr val="FF8B00">
                    <a:alpha val="27384"/>
                  </a:srgbClr>
                </a:gs>
                <a:gs pos="28571">
                  <a:srgbClr val="FF8B00">
                    <a:alpha val="21999"/>
                  </a:srgbClr>
                </a:gs>
                <a:gs pos="42857">
                  <a:srgbClr val="FF8B00">
                    <a:alpha val="15038"/>
                  </a:srgbClr>
                </a:gs>
                <a:gs pos="57143">
                  <a:srgbClr val="FF8B00">
                    <a:alpha val="8634"/>
                  </a:srgbClr>
                </a:gs>
                <a:gs pos="71429">
                  <a:srgbClr val="FF8B00">
                    <a:alpha val="4139"/>
                  </a:srgbClr>
                </a:gs>
                <a:gs pos="85714">
                  <a:srgbClr val="FF8B00">
                    <a:alpha val="1658"/>
                  </a:srgbClr>
                </a:gs>
                <a:gs pos="100000">
                  <a:srgbClr val="FF8B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3599042">
              <a:off x="1733182" y="1656648"/>
              <a:ext cx="998777" cy="1449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-9280677">
              <a:off x="1634875" y="1520927"/>
              <a:ext cx="632854" cy="358017"/>
            </a:xfrm>
            <a:prstGeom prst="ellipse">
              <a:avLst/>
            </a:prstGeom>
            <a:gradFill>
              <a:gsLst>
                <a:gs pos="0">
                  <a:srgbClr val="F1FFFF">
                    <a:alpha val="28456"/>
                  </a:srgbClr>
                </a:gs>
                <a:gs pos="14286">
                  <a:srgbClr val="F1FFFF">
                    <a:alpha val="26492"/>
                  </a:srgbClr>
                </a:gs>
                <a:gs pos="28571">
                  <a:srgbClr val="F1FFFF">
                    <a:alpha val="21256"/>
                  </a:srgbClr>
                </a:gs>
                <a:gs pos="42857">
                  <a:srgbClr val="F1FFFF">
                    <a:alpha val="14508"/>
                  </a:srgbClr>
                </a:gs>
                <a:gs pos="57143">
                  <a:srgbClr val="F1FFFF">
                    <a:alpha val="8319"/>
                  </a:srgbClr>
                </a:gs>
                <a:gs pos="71429">
                  <a:srgbClr val="F1FFFF">
                    <a:alpha val="3984"/>
                  </a:srgbClr>
                </a:gs>
                <a:gs pos="85714">
                  <a:srgbClr val="F1FFFF">
                    <a:alpha val="1595"/>
                  </a:srgbClr>
                </a:gs>
                <a:gs pos="100000">
                  <a:srgbClr val="F1FFFF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8287481">
              <a:off x="1297567" y="1774184"/>
              <a:ext cx="879872" cy="102518"/>
            </a:xfrm>
            <a:prstGeom prst="ellipse">
              <a:avLst/>
            </a:prstGeom>
            <a:gradFill>
              <a:gsLst>
                <a:gs pos="0">
                  <a:srgbClr val="F4FFFF">
                    <a:alpha val="32968"/>
                  </a:srgbClr>
                </a:gs>
                <a:gs pos="14286">
                  <a:srgbClr val="F4FFFF">
                    <a:alpha val="30764"/>
                  </a:srgbClr>
                </a:gs>
                <a:gs pos="28571">
                  <a:srgbClr val="F4FFFF">
                    <a:alpha val="24833"/>
                  </a:srgbClr>
                </a:gs>
                <a:gs pos="42857">
                  <a:srgbClr val="F4FFFF">
                    <a:alpha val="17075"/>
                  </a:srgbClr>
                </a:gs>
                <a:gs pos="57143">
                  <a:srgbClr val="F4FFFF">
                    <a:alpha val="9855"/>
                  </a:srgbClr>
                </a:gs>
                <a:gs pos="71429">
                  <a:srgbClr val="F4FFFF">
                    <a:alpha val="4740"/>
                  </a:srgbClr>
                </a:gs>
                <a:gs pos="85714">
                  <a:srgbClr val="F4FFFF">
                    <a:alpha val="1902"/>
                  </a:srgbClr>
                </a:gs>
                <a:gs pos="100000">
                  <a:srgbClr val="F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10164619">
              <a:off x="1148363" y="1636385"/>
              <a:ext cx="657550" cy="232911"/>
            </a:xfrm>
            <a:prstGeom prst="ellipse">
              <a:avLst/>
            </a:prstGeom>
            <a:gradFill>
              <a:gsLst>
                <a:gs pos="0">
                  <a:srgbClr val="470000">
                    <a:alpha val="9499"/>
                  </a:srgbClr>
                </a:gs>
                <a:gs pos="14286">
                  <a:srgbClr val="470000">
                    <a:alpha val="8765"/>
                  </a:srgbClr>
                </a:gs>
                <a:gs pos="28571">
                  <a:srgbClr val="470000">
                    <a:alpha val="6875"/>
                  </a:srgbClr>
                </a:gs>
                <a:gs pos="42857">
                  <a:srgbClr val="470000">
                    <a:alpha val="4565"/>
                  </a:srgbClr>
                </a:gs>
                <a:gs pos="57143">
                  <a:srgbClr val="470000">
                    <a:alpha val="2556"/>
                  </a:srgbClr>
                </a:gs>
                <a:gs pos="71429">
                  <a:srgbClr val="470000">
                    <a:alpha val="1204"/>
                  </a:srgbClr>
                </a:gs>
                <a:gs pos="85714">
                  <a:srgbClr val="470000">
                    <a:alpha val="478"/>
                  </a:srgbClr>
                </a:gs>
                <a:gs pos="100000">
                  <a:srgbClr val="47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9876867">
              <a:off x="1012101" y="1485841"/>
              <a:ext cx="693557" cy="441516"/>
            </a:xfrm>
            <a:prstGeom prst="ellipse">
              <a:avLst/>
            </a:prstGeom>
            <a:gradFill>
              <a:gsLst>
                <a:gs pos="0">
                  <a:srgbClr val="4E0000">
                    <a:alpha val="11719"/>
                  </a:srgbClr>
                </a:gs>
                <a:gs pos="14286">
                  <a:srgbClr val="4E0000">
                    <a:alpha val="10824"/>
                  </a:srgbClr>
                </a:gs>
                <a:gs pos="28571">
                  <a:srgbClr val="4E0000">
                    <a:alpha val="8511"/>
                  </a:srgbClr>
                </a:gs>
                <a:gs pos="42857">
                  <a:srgbClr val="4E0000">
                    <a:alpha val="5668"/>
                  </a:srgbClr>
                </a:gs>
                <a:gs pos="57143">
                  <a:srgbClr val="4E0000">
                    <a:alpha val="3181"/>
                  </a:srgbClr>
                </a:gs>
                <a:gs pos="71429">
                  <a:srgbClr val="4E0000">
                    <a:alpha val="1502"/>
                  </a:srgbClr>
                </a:gs>
                <a:gs pos="85714">
                  <a:srgbClr val="4E0000">
                    <a:alpha val="597"/>
                  </a:srgbClr>
                </a:gs>
                <a:gs pos="100000">
                  <a:srgbClr val="4E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-8443996">
              <a:off x="948098" y="1545014"/>
              <a:ext cx="487964" cy="340532"/>
            </a:xfrm>
            <a:prstGeom prst="ellipse">
              <a:avLst/>
            </a:prstGeom>
            <a:gradFill>
              <a:gsLst>
                <a:gs pos="0">
                  <a:srgbClr val="600000">
                    <a:alpha val="6468"/>
                  </a:srgbClr>
                </a:gs>
                <a:gs pos="14286">
                  <a:srgbClr val="600000">
                    <a:alpha val="5961"/>
                  </a:srgbClr>
                </a:gs>
                <a:gs pos="28571">
                  <a:srgbClr val="600000">
                    <a:alpha val="4660"/>
                  </a:srgbClr>
                </a:gs>
                <a:gs pos="42857">
                  <a:srgbClr val="600000">
                    <a:alpha val="3082"/>
                  </a:srgbClr>
                </a:gs>
                <a:gs pos="57143">
                  <a:srgbClr val="600000">
                    <a:alpha val="1719"/>
                  </a:srgbClr>
                </a:gs>
                <a:gs pos="71429">
                  <a:srgbClr val="600000">
                    <a:alpha val="809"/>
                  </a:srgbClr>
                </a:gs>
                <a:gs pos="85714">
                  <a:srgbClr val="600000">
                    <a:alpha val="321"/>
                  </a:srgbClr>
                </a:gs>
                <a:gs pos="100000">
                  <a:srgbClr val="600000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-9144976">
              <a:off x="322848" y="1607041"/>
              <a:ext cx="966724" cy="256743"/>
            </a:xfrm>
            <a:prstGeom prst="ellipse">
              <a:avLst/>
            </a:prstGeom>
            <a:gradFill>
              <a:gsLst>
                <a:gs pos="0">
                  <a:srgbClr val="EAFFFF">
                    <a:alpha val="25290"/>
                  </a:srgbClr>
                </a:gs>
                <a:gs pos="14286">
                  <a:srgbClr val="EAFFFF">
                    <a:alpha val="23508"/>
                  </a:srgbClr>
                </a:gs>
                <a:gs pos="28571">
                  <a:srgbClr val="EAFFFF">
                    <a:alpha val="18785"/>
                  </a:srgbClr>
                </a:gs>
                <a:gs pos="42857">
                  <a:srgbClr val="EAFFFF">
                    <a:alpha val="12757"/>
                  </a:srgbClr>
                </a:gs>
                <a:gs pos="57143">
                  <a:srgbClr val="EAFFFF">
                    <a:alpha val="7283"/>
                  </a:srgbClr>
                </a:gs>
                <a:gs pos="71429">
                  <a:srgbClr val="EAFFFF">
                    <a:alpha val="3478"/>
                  </a:srgbClr>
                </a:gs>
                <a:gs pos="85714">
                  <a:srgbClr val="EAFFFF">
                    <a:alpha val="1390"/>
                  </a:srgbClr>
                </a:gs>
                <a:gs pos="100000">
                  <a:srgbClr val="EAFF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4567277">
              <a:off x="311287" y="1587118"/>
              <a:ext cx="710302" cy="188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7420792">
              <a:off x="22708" y="1481128"/>
              <a:ext cx="924724" cy="400103"/>
            </a:xfrm>
            <a:prstGeom prst="ellipse">
              <a:avLst/>
            </a:prstGeom>
            <a:gradFill>
              <a:gsLst>
                <a:gs pos="0">
                  <a:srgbClr val="FFFF00">
                    <a:alpha val="9903"/>
                  </a:srgbClr>
                </a:gs>
                <a:gs pos="14286">
                  <a:srgbClr val="FFFF00">
                    <a:alpha val="9140"/>
                  </a:srgbClr>
                </a:gs>
                <a:gs pos="28571">
                  <a:srgbClr val="FFFF00">
                    <a:alpha val="7172"/>
                  </a:srgbClr>
                </a:gs>
                <a:gs pos="42857">
                  <a:srgbClr val="FFFF00">
                    <a:alpha val="4764"/>
                  </a:srgbClr>
                </a:gs>
                <a:gs pos="57143">
                  <a:srgbClr val="FFFF00">
                    <a:alpha val="2669"/>
                  </a:srgbClr>
                </a:gs>
                <a:gs pos="71429">
                  <a:srgbClr val="FFFF00">
                    <a:alpha val="1258"/>
                  </a:srgbClr>
                </a:gs>
                <a:gs pos="85714">
                  <a:srgbClr val="FFFF00">
                    <a:alpha val="499"/>
                  </a:srgbClr>
                </a:gs>
                <a:gs pos="100000">
                  <a:srgbClr val="FFFF0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-8808079">
              <a:off x="-246733" y="1440256"/>
              <a:ext cx="878860" cy="484990"/>
            </a:xfrm>
            <a:prstGeom prst="ellipse">
              <a:avLst/>
            </a:prstGeom>
            <a:gradFill>
              <a:gsLst>
                <a:gs pos="0">
                  <a:srgbClr val="FFC400">
                    <a:alpha val="12564"/>
                  </a:srgbClr>
                </a:gs>
                <a:gs pos="14286">
                  <a:srgbClr val="FFC400">
                    <a:alpha val="11609"/>
                  </a:srgbClr>
                </a:gs>
                <a:gs pos="28571">
                  <a:srgbClr val="FFC400">
                    <a:alpha val="9137"/>
                  </a:srgbClr>
                </a:gs>
                <a:gs pos="42857">
                  <a:srgbClr val="FFC400">
                    <a:alpha val="6091"/>
                  </a:srgbClr>
                </a:gs>
                <a:gs pos="57143">
                  <a:srgbClr val="FFC400">
                    <a:alpha val="3422"/>
                  </a:srgbClr>
                </a:gs>
                <a:gs pos="71429">
                  <a:srgbClr val="FFC400">
                    <a:alpha val="1617"/>
                  </a:srgbClr>
                </a:gs>
                <a:gs pos="85714">
                  <a:srgbClr val="FFC400">
                    <a:alpha val="643"/>
                  </a:srgbClr>
                </a:gs>
                <a:gs pos="100000">
                  <a:srgbClr val="FFC4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9226872">
              <a:off x="-341666" y="1436492"/>
              <a:ext cx="774225" cy="476649"/>
            </a:xfrm>
            <a:prstGeom prst="ellipse">
              <a:avLst/>
            </a:prstGeom>
            <a:gradFill>
              <a:gsLst>
                <a:gs pos="0">
                  <a:srgbClr val="4D0000">
                    <a:alpha val="24386"/>
                  </a:srgbClr>
                </a:gs>
                <a:gs pos="14286">
                  <a:srgbClr val="4D0000">
                    <a:alpha val="22657"/>
                  </a:srgbClr>
                </a:gs>
                <a:gs pos="28571">
                  <a:srgbClr val="4D0000">
                    <a:alpha val="18085"/>
                  </a:srgbClr>
                </a:gs>
                <a:gs pos="42857">
                  <a:srgbClr val="4D0000">
                    <a:alpha val="12265"/>
                  </a:srgbClr>
                </a:gs>
                <a:gs pos="57143">
                  <a:srgbClr val="4D0000">
                    <a:alpha val="6994"/>
                  </a:srgbClr>
                </a:gs>
                <a:gs pos="71429">
                  <a:srgbClr val="4D0000">
                    <a:alpha val="3337"/>
                  </a:srgbClr>
                </a:gs>
                <a:gs pos="85714">
                  <a:srgbClr val="4D0000">
                    <a:alpha val="1333"/>
                  </a:srgbClr>
                </a:gs>
                <a:gs pos="100000">
                  <a:srgbClr val="4D0000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10333478">
              <a:off x="3208093" y="1366913"/>
              <a:ext cx="781450" cy="272511"/>
            </a:xfrm>
            <a:prstGeom prst="ellipse">
              <a:avLst/>
            </a:prstGeom>
            <a:gradFill>
              <a:gsLst>
                <a:gs pos="0">
                  <a:srgbClr val="F4FFFF">
                    <a:alpha val="32968"/>
                  </a:srgbClr>
                </a:gs>
                <a:gs pos="14286">
                  <a:srgbClr val="F4FFFF">
                    <a:alpha val="30764"/>
                  </a:srgbClr>
                </a:gs>
                <a:gs pos="28571">
                  <a:srgbClr val="F4FFFF">
                    <a:alpha val="24833"/>
                  </a:srgbClr>
                </a:gs>
                <a:gs pos="42857">
                  <a:srgbClr val="F4FFFF">
                    <a:alpha val="17075"/>
                  </a:srgbClr>
                </a:gs>
                <a:gs pos="57143">
                  <a:srgbClr val="F4FFFF">
                    <a:alpha val="9855"/>
                  </a:srgbClr>
                </a:gs>
                <a:gs pos="71429">
                  <a:srgbClr val="F4FFFF">
                    <a:alpha val="4740"/>
                  </a:srgbClr>
                </a:gs>
                <a:gs pos="85714">
                  <a:srgbClr val="F4FFFF">
                    <a:alpha val="1902"/>
                  </a:srgbClr>
                </a:gs>
                <a:gs pos="100000">
                  <a:srgbClr val="F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-10350501">
              <a:off x="3073632" y="1429185"/>
              <a:ext cx="474722" cy="228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3450471">
              <a:off x="2960476" y="1288536"/>
              <a:ext cx="614440" cy="387584"/>
            </a:xfrm>
            <a:prstGeom prst="ellipse">
              <a:avLst/>
            </a:prstGeom>
            <a:gradFill>
              <a:gsLst>
                <a:gs pos="0">
                  <a:srgbClr val="FFFF00">
                    <a:alpha val="4728"/>
                  </a:srgbClr>
                </a:gs>
                <a:gs pos="14286">
                  <a:srgbClr val="FFFF00">
                    <a:alpha val="4354"/>
                  </a:srgbClr>
                </a:gs>
                <a:gs pos="28571">
                  <a:srgbClr val="FFFF00">
                    <a:alpha val="3398"/>
                  </a:srgbClr>
                </a:gs>
                <a:gs pos="42857">
                  <a:srgbClr val="FFFF00">
                    <a:alpha val="2242"/>
                  </a:srgbClr>
                </a:gs>
                <a:gs pos="57143">
                  <a:srgbClr val="FFFF00">
                    <a:alpha val="1248"/>
                  </a:srgbClr>
                </a:gs>
                <a:gs pos="71429">
                  <a:srgbClr val="FFFF00">
                    <a:alpha val="586"/>
                  </a:srgbClr>
                </a:gs>
                <a:gs pos="85714">
                  <a:srgbClr val="FFFF00">
                    <a:alpha val="232"/>
                  </a:srgbClr>
                </a:gs>
                <a:gs pos="100000">
                  <a:srgbClr val="FFFF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2719054">
              <a:off x="2686762" y="1348212"/>
              <a:ext cx="652895" cy="391042"/>
            </a:xfrm>
            <a:prstGeom prst="ellipse">
              <a:avLst/>
            </a:prstGeom>
            <a:gradFill>
              <a:gsLst>
                <a:gs pos="0">
                  <a:srgbClr val="340000">
                    <a:alpha val="32866"/>
                  </a:srgbClr>
                </a:gs>
                <a:gs pos="14286">
                  <a:srgbClr val="340000">
                    <a:alpha val="30667"/>
                  </a:srgbClr>
                </a:gs>
                <a:gs pos="28571">
                  <a:srgbClr val="340000">
                    <a:alpha val="24751"/>
                  </a:srgbClr>
                </a:gs>
                <a:gs pos="42857">
                  <a:srgbClr val="340000">
                    <a:alpha val="17016"/>
                  </a:srgbClr>
                </a:gs>
                <a:gs pos="57143">
                  <a:srgbClr val="340000">
                    <a:alpha val="9819"/>
                  </a:srgbClr>
                </a:gs>
                <a:gs pos="71429">
                  <a:srgbClr val="340000">
                    <a:alpha val="4723"/>
                  </a:srgbClr>
                </a:gs>
                <a:gs pos="85714">
                  <a:srgbClr val="340000">
                    <a:alpha val="1895"/>
                  </a:srgbClr>
                </a:gs>
                <a:gs pos="100000">
                  <a:srgbClr val="34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-10726191">
              <a:off x="2468381" y="1328504"/>
              <a:ext cx="640099" cy="434917"/>
            </a:xfrm>
            <a:prstGeom prst="ellipse">
              <a:avLst/>
            </a:prstGeom>
            <a:gradFill>
              <a:gsLst>
                <a:gs pos="0">
                  <a:srgbClr val="4C0000">
                    <a:alpha val="32865"/>
                  </a:srgbClr>
                </a:gs>
                <a:gs pos="14286">
                  <a:srgbClr val="4C0000">
                    <a:alpha val="30666"/>
                  </a:srgbClr>
                </a:gs>
                <a:gs pos="28571">
                  <a:srgbClr val="4C0000">
                    <a:alpha val="24751"/>
                  </a:srgbClr>
                </a:gs>
                <a:gs pos="42857">
                  <a:srgbClr val="4C0000">
                    <a:alpha val="17016"/>
                  </a:srgbClr>
                </a:gs>
                <a:gs pos="57143">
                  <a:srgbClr val="4C0000">
                    <a:alpha val="9819"/>
                  </a:srgbClr>
                </a:gs>
                <a:gs pos="71429">
                  <a:srgbClr val="4C0000">
                    <a:alpha val="4723"/>
                  </a:srgbClr>
                </a:gs>
                <a:gs pos="85714">
                  <a:srgbClr val="4C0000">
                    <a:alpha val="1895"/>
                  </a:srgbClr>
                </a:gs>
                <a:gs pos="100000">
                  <a:srgbClr val="4C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3446480">
              <a:off x="2245048" y="1304889"/>
              <a:ext cx="708137" cy="475989"/>
            </a:xfrm>
            <a:prstGeom prst="ellipse">
              <a:avLst/>
            </a:prstGeom>
            <a:gradFill>
              <a:gsLst>
                <a:gs pos="0">
                  <a:srgbClr val="FF0000">
                    <a:alpha val="8912"/>
                  </a:srgbClr>
                </a:gs>
                <a:gs pos="14286">
                  <a:srgbClr val="FF0000">
                    <a:alpha val="8221"/>
                  </a:srgbClr>
                </a:gs>
                <a:gs pos="28571">
                  <a:srgbClr val="FF0000">
                    <a:alpha val="6444"/>
                  </a:srgbClr>
                </a:gs>
                <a:gs pos="42857">
                  <a:srgbClr val="FF0000">
                    <a:alpha val="4275"/>
                  </a:srgbClr>
                </a:gs>
                <a:gs pos="57143">
                  <a:srgbClr val="FF0000">
                    <a:alpha val="2392"/>
                  </a:srgbClr>
                </a:gs>
                <a:gs pos="71429">
                  <a:srgbClr val="FF0000">
                    <a:alpha val="1127"/>
                  </a:srgbClr>
                </a:gs>
                <a:gs pos="85714">
                  <a:srgbClr val="FF0000">
                    <a:alpha val="447"/>
                  </a:srgbClr>
                </a:gs>
                <a:gs pos="100000">
                  <a:srgbClr val="FF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3067254">
              <a:off x="2040326" y="1416702"/>
              <a:ext cx="687704" cy="349947"/>
            </a:xfrm>
            <a:prstGeom prst="ellipse">
              <a:avLst/>
            </a:prstGeom>
            <a:gradFill>
              <a:gsLst>
                <a:gs pos="0">
                  <a:srgbClr val="000000">
                    <a:alpha val="25407"/>
                  </a:srgbClr>
                </a:gs>
                <a:gs pos="14286">
                  <a:srgbClr val="000000">
                    <a:alpha val="23618"/>
                  </a:srgbClr>
                </a:gs>
                <a:gs pos="28571">
                  <a:srgbClr val="000000">
                    <a:alpha val="18876"/>
                  </a:srgbClr>
                </a:gs>
                <a:gs pos="42857">
                  <a:srgbClr val="000000">
                    <a:alpha val="12821"/>
                  </a:srgbClr>
                </a:gs>
                <a:gs pos="57143">
                  <a:srgbClr val="000000">
                    <a:alpha val="7321"/>
                  </a:srgbClr>
                </a:gs>
                <a:gs pos="71429">
                  <a:srgbClr val="000000">
                    <a:alpha val="3496"/>
                  </a:srgbClr>
                </a:gs>
                <a:gs pos="85714">
                  <a:srgbClr val="000000">
                    <a:alpha val="1397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4610794">
              <a:off x="1747528" y="1493818"/>
              <a:ext cx="710030" cy="169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6944079">
              <a:off x="1602929" y="1399389"/>
              <a:ext cx="665587" cy="336600"/>
            </a:xfrm>
            <a:prstGeom prst="ellipse">
              <a:avLst/>
            </a:prstGeom>
            <a:gradFill>
              <a:gsLst>
                <a:gs pos="0">
                  <a:srgbClr val="FFFFFF">
                    <a:alpha val="5659"/>
                  </a:srgbClr>
                </a:gs>
                <a:gs pos="14286">
                  <a:srgbClr val="FFFFFF">
                    <a:alpha val="5213"/>
                  </a:srgbClr>
                </a:gs>
                <a:gs pos="28571">
                  <a:srgbClr val="FFFFFF">
                    <a:alpha val="4072"/>
                  </a:srgbClr>
                </a:gs>
                <a:gs pos="42857">
                  <a:srgbClr val="FFFFFF">
                    <a:alpha val="2690"/>
                  </a:srgbClr>
                </a:gs>
                <a:gs pos="57143">
                  <a:srgbClr val="FFFFFF">
                    <a:alpha val="1500"/>
                  </a:srgbClr>
                </a:gs>
                <a:gs pos="71429">
                  <a:srgbClr val="FFFFFF">
                    <a:alpha val="705"/>
                  </a:srgbClr>
                </a:gs>
                <a:gs pos="85714">
                  <a:srgbClr val="FFFFFF">
                    <a:alpha val="279"/>
                  </a:srgbClr>
                </a:gs>
                <a:gs pos="100000">
                  <a:srgbClr val="FFFFFF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7428127">
              <a:off x="1391444" y="1233288"/>
              <a:ext cx="651349" cy="450387"/>
            </a:xfrm>
            <a:prstGeom prst="ellipse">
              <a:avLst/>
            </a:prstGeom>
            <a:gradFill>
              <a:gsLst>
                <a:gs pos="0">
                  <a:srgbClr val="6E0000">
                    <a:alpha val="25013"/>
                  </a:srgbClr>
                </a:gs>
                <a:gs pos="14286">
                  <a:srgbClr val="6E0000">
                    <a:alpha val="23246"/>
                  </a:srgbClr>
                </a:gs>
                <a:gs pos="28571">
                  <a:srgbClr val="6E0000">
                    <a:alpha val="18570"/>
                  </a:srgbClr>
                </a:gs>
                <a:gs pos="42857">
                  <a:srgbClr val="6E0000">
                    <a:alpha val="12606"/>
                  </a:srgbClr>
                </a:gs>
                <a:gs pos="57143">
                  <a:srgbClr val="6E0000">
                    <a:alpha val="7194"/>
                  </a:srgbClr>
                </a:gs>
                <a:gs pos="71429">
                  <a:srgbClr val="6E0000">
                    <a:alpha val="3434"/>
                  </a:srgbClr>
                </a:gs>
                <a:gs pos="85714">
                  <a:srgbClr val="6E0000">
                    <a:alpha val="1372"/>
                  </a:srgbClr>
                </a:gs>
                <a:gs pos="100000">
                  <a:srgbClr val="6E0000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7495255">
              <a:off x="1260666" y="1195088"/>
              <a:ext cx="634490" cy="595563"/>
            </a:xfrm>
            <a:prstGeom prst="ellipse">
              <a:avLst/>
            </a:prstGeom>
            <a:gradFill>
              <a:gsLst>
                <a:gs pos="0">
                  <a:srgbClr val="4F3300">
                    <a:alpha val="31339"/>
                  </a:srgbClr>
                </a:gs>
                <a:gs pos="14286">
                  <a:srgbClr val="4F3300">
                    <a:alpha val="29219"/>
                  </a:srgbClr>
                </a:gs>
                <a:gs pos="28571">
                  <a:srgbClr val="4F3300">
                    <a:alpha val="23534"/>
                  </a:srgbClr>
                </a:gs>
                <a:gs pos="42857">
                  <a:srgbClr val="4F3300">
                    <a:alpha val="16138"/>
                  </a:srgbClr>
                </a:gs>
                <a:gs pos="57143">
                  <a:srgbClr val="4F3300">
                    <a:alpha val="9292"/>
                  </a:srgbClr>
                </a:gs>
                <a:gs pos="71429">
                  <a:srgbClr val="4F3300">
                    <a:alpha val="4462"/>
                  </a:srgbClr>
                </a:gs>
                <a:gs pos="85714">
                  <a:srgbClr val="4F3300">
                    <a:alpha val="1789"/>
                  </a:srgbClr>
                </a:gs>
                <a:gs pos="100000">
                  <a:srgbClr val="4F33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-9524770">
              <a:off x="1008391" y="1269960"/>
              <a:ext cx="686228" cy="584613"/>
            </a:xfrm>
            <a:prstGeom prst="ellipse">
              <a:avLst/>
            </a:prstGeom>
            <a:gradFill>
              <a:gsLst>
                <a:gs pos="0">
                  <a:srgbClr val="000000">
                    <a:alpha val="25137"/>
                  </a:srgbClr>
                </a:gs>
                <a:gs pos="14286">
                  <a:srgbClr val="000000">
                    <a:alpha val="23363"/>
                  </a:srgbClr>
                </a:gs>
                <a:gs pos="28571">
                  <a:srgbClr val="000000">
                    <a:alpha val="18666"/>
                  </a:srgbClr>
                </a:gs>
                <a:gs pos="42857">
                  <a:srgbClr val="000000">
                    <a:alpha val="12674"/>
                  </a:srgbClr>
                </a:gs>
                <a:gs pos="57143">
                  <a:srgbClr val="000000">
                    <a:alpha val="7234"/>
                  </a:srgbClr>
                </a:gs>
                <a:gs pos="71429">
                  <a:srgbClr val="000000">
                    <a:alpha val="3454"/>
                  </a:srgbClr>
                </a:gs>
                <a:gs pos="85714">
                  <a:srgbClr val="000000">
                    <a:alpha val="1380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8537561">
              <a:off x="769118" y="1191080"/>
              <a:ext cx="673805" cy="552248"/>
            </a:xfrm>
            <a:prstGeom prst="ellipse">
              <a:avLst/>
            </a:prstGeom>
            <a:gradFill>
              <a:gsLst>
                <a:gs pos="0">
                  <a:srgbClr val="000000">
                    <a:alpha val="29514"/>
                  </a:srgbClr>
                </a:gs>
                <a:gs pos="14286">
                  <a:srgbClr val="000000">
                    <a:alpha val="27491"/>
                  </a:srgbClr>
                </a:gs>
                <a:gs pos="28571">
                  <a:srgbClr val="000000">
                    <a:alpha val="22089"/>
                  </a:srgbClr>
                </a:gs>
                <a:gs pos="42857">
                  <a:srgbClr val="000000">
                    <a:alpha val="15102"/>
                  </a:srgbClr>
                </a:gs>
                <a:gs pos="57143">
                  <a:srgbClr val="000000">
                    <a:alpha val="8672"/>
                  </a:srgbClr>
                </a:gs>
                <a:gs pos="71429">
                  <a:srgbClr val="000000">
                    <a:alpha val="4157"/>
                  </a:srgbClr>
                </a:gs>
                <a:gs pos="85714">
                  <a:srgbClr val="000000">
                    <a:alpha val="1665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2956775">
              <a:off x="536254" y="1326532"/>
              <a:ext cx="706580" cy="304645"/>
            </a:xfrm>
            <a:prstGeom prst="ellipse">
              <a:avLst/>
            </a:prstGeom>
            <a:gradFill>
              <a:gsLst>
                <a:gs pos="0">
                  <a:srgbClr val="000000">
                    <a:alpha val="15353"/>
                  </a:srgbClr>
                </a:gs>
                <a:gs pos="14286">
                  <a:srgbClr val="000000">
                    <a:alpha val="14204"/>
                  </a:srgbClr>
                </a:gs>
                <a:gs pos="28571">
                  <a:srgbClr val="000000">
                    <a:alpha val="11215"/>
                  </a:srgbClr>
                </a:gs>
                <a:gs pos="42857">
                  <a:srgbClr val="000000">
                    <a:alpha val="7506"/>
                  </a:srgbClr>
                </a:gs>
                <a:gs pos="57143">
                  <a:srgbClr val="000000">
                    <a:alpha val="4231"/>
                  </a:srgbClr>
                </a:gs>
                <a:gs pos="71429">
                  <a:srgbClr val="000000">
                    <a:alpha val="2003"/>
                  </a:srgbClr>
                </a:gs>
                <a:gs pos="85714">
                  <a:srgbClr val="000000">
                    <a:alpha val="797"/>
                  </a:srgbClr>
                </a:gs>
                <a:gs pos="100000">
                  <a:srgbClr val="0000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3435162">
              <a:off x="503604" y="1369821"/>
              <a:ext cx="519246" cy="274397"/>
            </a:xfrm>
            <a:prstGeom prst="ellipse">
              <a:avLst/>
            </a:prstGeom>
            <a:gradFill>
              <a:gsLst>
                <a:gs pos="0">
                  <a:srgbClr val="390000">
                    <a:alpha val="23717"/>
                  </a:srgbClr>
                </a:gs>
                <a:gs pos="14286">
                  <a:srgbClr val="390000">
                    <a:alpha val="22028"/>
                  </a:srgbClr>
                </a:gs>
                <a:gs pos="28571">
                  <a:srgbClr val="390000">
                    <a:alpha val="17568"/>
                  </a:srgbClr>
                </a:gs>
                <a:gs pos="42857">
                  <a:srgbClr val="390000">
                    <a:alpha val="11902"/>
                  </a:srgbClr>
                </a:gs>
                <a:gs pos="57143">
                  <a:srgbClr val="390000">
                    <a:alpha val="6781"/>
                  </a:srgbClr>
                </a:gs>
                <a:gs pos="71429">
                  <a:srgbClr val="390000">
                    <a:alpha val="3233"/>
                  </a:srgbClr>
                </a:gs>
                <a:gs pos="85714">
                  <a:srgbClr val="390000">
                    <a:alpha val="1291"/>
                  </a:srgbClr>
                </a:gs>
                <a:gs pos="100000">
                  <a:srgbClr val="3900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10044080">
              <a:off x="183859" y="1314665"/>
              <a:ext cx="811219" cy="268399"/>
            </a:xfrm>
            <a:prstGeom prst="ellipse">
              <a:avLst/>
            </a:prstGeom>
            <a:gradFill>
              <a:gsLst>
                <a:gs pos="0">
                  <a:srgbClr val="6D0000">
                    <a:alpha val="8545"/>
                  </a:srgbClr>
                </a:gs>
                <a:gs pos="14286">
                  <a:srgbClr val="6D0000">
                    <a:alpha val="7882"/>
                  </a:srgbClr>
                </a:gs>
                <a:gs pos="28571">
                  <a:srgbClr val="6D0000">
                    <a:alpha val="6175"/>
                  </a:srgbClr>
                </a:gs>
                <a:gs pos="42857">
                  <a:srgbClr val="6D0000">
                    <a:alpha val="4095"/>
                  </a:srgbClr>
                </a:gs>
                <a:gs pos="57143">
                  <a:srgbClr val="6D0000">
                    <a:alpha val="2290"/>
                  </a:srgbClr>
                </a:gs>
                <a:gs pos="71429">
                  <a:srgbClr val="6D0000">
                    <a:alpha val="1079"/>
                  </a:srgbClr>
                </a:gs>
                <a:gs pos="85714">
                  <a:srgbClr val="6D0000">
                    <a:alpha val="428"/>
                  </a:srgbClr>
                </a:gs>
                <a:gs pos="100000">
                  <a:srgbClr val="6D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-10159804">
              <a:off x="-164449" y="1377045"/>
              <a:ext cx="665147" cy="359317"/>
            </a:xfrm>
            <a:prstGeom prst="ellipse">
              <a:avLst/>
            </a:prstGeom>
            <a:gradFill>
              <a:gsLst>
                <a:gs pos="0">
                  <a:srgbClr val="000000">
                    <a:alpha val="10914"/>
                  </a:srgbClr>
                </a:gs>
                <a:gs pos="14286">
                  <a:srgbClr val="000000">
                    <a:alpha val="10077"/>
                  </a:srgbClr>
                </a:gs>
                <a:gs pos="28571">
                  <a:srgbClr val="000000">
                    <a:alpha val="7916"/>
                  </a:srgbClr>
                </a:gs>
                <a:gs pos="42857">
                  <a:srgbClr val="000000">
                    <a:alpha val="5266"/>
                  </a:srgbClr>
                </a:gs>
                <a:gs pos="57143">
                  <a:srgbClr val="000000">
                    <a:alpha val="2953"/>
                  </a:srgbClr>
                </a:gs>
                <a:gs pos="71429">
                  <a:srgbClr val="000000">
                    <a:alpha val="1393"/>
                  </a:srgbClr>
                </a:gs>
                <a:gs pos="85714">
                  <a:srgbClr val="000000">
                    <a:alpha val="553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7505342">
              <a:off x="2879183" y="1271447"/>
              <a:ext cx="912022" cy="201838"/>
            </a:xfrm>
            <a:prstGeom prst="ellipse">
              <a:avLst/>
            </a:prstGeom>
            <a:gradFill>
              <a:gsLst>
                <a:gs pos="0">
                  <a:srgbClr val="FFFFFF">
                    <a:alpha val="29346"/>
                  </a:srgbClr>
                </a:gs>
                <a:gs pos="14286">
                  <a:srgbClr val="FFFFFF">
                    <a:alpha val="27333"/>
                  </a:srgbClr>
                </a:gs>
                <a:gs pos="28571">
                  <a:srgbClr val="FFFFFF">
                    <a:alpha val="21957"/>
                  </a:srgbClr>
                </a:gs>
                <a:gs pos="42857">
                  <a:srgbClr val="FFFFFF">
                    <a:alpha val="15007"/>
                  </a:srgbClr>
                </a:gs>
                <a:gs pos="57143">
                  <a:srgbClr val="FFFFFF">
                    <a:alpha val="8616"/>
                  </a:srgbClr>
                </a:gs>
                <a:gs pos="71429">
                  <a:srgbClr val="FFFFFF">
                    <a:alpha val="4130"/>
                  </a:srgbClr>
                </a:gs>
                <a:gs pos="85714">
                  <a:srgbClr val="FFFFFF">
                    <a:alpha val="1654"/>
                  </a:srgbClr>
                </a:gs>
                <a:gs pos="100000">
                  <a:srgbClr val="FFFFFF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8675886">
              <a:off x="2887155" y="1156958"/>
              <a:ext cx="469954" cy="304830"/>
            </a:xfrm>
            <a:prstGeom prst="ellipse">
              <a:avLst/>
            </a:prstGeom>
            <a:gradFill>
              <a:gsLst>
                <a:gs pos="0">
                  <a:srgbClr val="000000">
                    <a:alpha val="25134"/>
                  </a:srgbClr>
                </a:gs>
                <a:gs pos="14286">
                  <a:srgbClr val="000000">
                    <a:alpha val="23361"/>
                  </a:srgbClr>
                </a:gs>
                <a:gs pos="28571">
                  <a:srgbClr val="000000">
                    <a:alpha val="18664"/>
                  </a:srgbClr>
                </a:gs>
                <a:gs pos="42857">
                  <a:srgbClr val="000000">
                    <a:alpha val="12672"/>
                  </a:srgbClr>
                </a:gs>
                <a:gs pos="57143">
                  <a:srgbClr val="000000">
                    <a:alpha val="7233"/>
                  </a:srgbClr>
                </a:gs>
                <a:gs pos="71429">
                  <a:srgbClr val="000000">
                    <a:alpha val="3453"/>
                  </a:srgbClr>
                </a:gs>
                <a:gs pos="85714">
                  <a:srgbClr val="000000">
                    <a:alpha val="1380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5114905">
              <a:off x="2437806" y="1034339"/>
              <a:ext cx="951128" cy="683410"/>
            </a:xfrm>
            <a:prstGeom prst="ellipse">
              <a:avLst/>
            </a:prstGeom>
            <a:gradFill>
              <a:gsLst>
                <a:gs pos="0">
                  <a:srgbClr val="FFAA00">
                    <a:alpha val="30545"/>
                  </a:srgbClr>
                </a:gs>
                <a:gs pos="14286">
                  <a:srgbClr val="FFAA00">
                    <a:alpha val="28467"/>
                  </a:srgbClr>
                </a:gs>
                <a:gs pos="28571">
                  <a:srgbClr val="FFAA00">
                    <a:alpha val="22904"/>
                  </a:srgbClr>
                </a:gs>
                <a:gs pos="42857">
                  <a:srgbClr val="FFAA00">
                    <a:alpha val="15685"/>
                  </a:srgbClr>
                </a:gs>
                <a:gs pos="57143">
                  <a:srgbClr val="FFAA00">
                    <a:alpha val="9021"/>
                  </a:srgbClr>
                </a:gs>
                <a:gs pos="71429">
                  <a:srgbClr val="FFAA00">
                    <a:alpha val="4329"/>
                  </a:srgbClr>
                </a:gs>
                <a:gs pos="85714">
                  <a:srgbClr val="FFAA00">
                    <a:alpha val="1735"/>
                  </a:srgbClr>
                </a:gs>
                <a:gs pos="100000">
                  <a:srgbClr val="FFAA00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4166424">
              <a:off x="2450953" y="1151556"/>
              <a:ext cx="741718" cy="286563"/>
            </a:xfrm>
            <a:prstGeom prst="ellipse">
              <a:avLst/>
            </a:prstGeom>
            <a:gradFill>
              <a:gsLst>
                <a:gs pos="0">
                  <a:srgbClr val="350000">
                    <a:alpha val="30695"/>
                  </a:srgbClr>
                </a:gs>
                <a:gs pos="14286">
                  <a:srgbClr val="350000">
                    <a:alpha val="28609"/>
                  </a:srgbClr>
                </a:gs>
                <a:gs pos="28571">
                  <a:srgbClr val="350000">
                    <a:alpha val="23023"/>
                  </a:srgbClr>
                </a:gs>
                <a:gs pos="42857">
                  <a:srgbClr val="350000">
                    <a:alpha val="15771"/>
                  </a:srgbClr>
                </a:gs>
                <a:gs pos="57143">
                  <a:srgbClr val="350000">
                    <a:alpha val="9072"/>
                  </a:srgbClr>
                </a:gs>
                <a:gs pos="71429">
                  <a:srgbClr val="350000">
                    <a:alpha val="4354"/>
                  </a:srgbClr>
                </a:gs>
                <a:gs pos="85714">
                  <a:srgbClr val="350000">
                    <a:alpha val="1745"/>
                  </a:srgbClr>
                </a:gs>
                <a:gs pos="100000">
                  <a:srgbClr val="3500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2968281">
              <a:off x="2149579" y="1166377"/>
              <a:ext cx="629786" cy="371728"/>
            </a:xfrm>
            <a:prstGeom prst="ellipse">
              <a:avLst/>
            </a:prstGeom>
            <a:gradFill>
              <a:gsLst>
                <a:gs pos="0">
                  <a:srgbClr val="800000">
                    <a:alpha val="29944"/>
                  </a:srgbClr>
                </a:gs>
                <a:gs pos="14286">
                  <a:srgbClr val="800000">
                    <a:alpha val="27898"/>
                  </a:srgbClr>
                </a:gs>
                <a:gs pos="28571">
                  <a:srgbClr val="800000">
                    <a:alpha val="22428"/>
                  </a:srgbClr>
                </a:gs>
                <a:gs pos="42857">
                  <a:srgbClr val="800000">
                    <a:alpha val="15345"/>
                  </a:srgbClr>
                </a:gs>
                <a:gs pos="57143">
                  <a:srgbClr val="800000">
                    <a:alpha val="8817"/>
                  </a:srgbClr>
                </a:gs>
                <a:gs pos="71429">
                  <a:srgbClr val="800000">
                    <a:alpha val="4229"/>
                  </a:srgbClr>
                </a:gs>
                <a:gs pos="85714">
                  <a:srgbClr val="800000">
                    <a:alpha val="1694"/>
                  </a:srgbClr>
                </a:gs>
                <a:gs pos="100000">
                  <a:srgbClr val="8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4966848">
              <a:off x="1974296" y="1125409"/>
              <a:ext cx="754002" cy="484731"/>
            </a:xfrm>
            <a:prstGeom prst="ellipse">
              <a:avLst/>
            </a:prstGeom>
            <a:gradFill>
              <a:gsLst>
                <a:gs pos="0">
                  <a:srgbClr val="000000">
                    <a:alpha val="20380"/>
                  </a:srgbClr>
                </a:gs>
                <a:gs pos="14286">
                  <a:srgbClr val="000000">
                    <a:alpha val="18899"/>
                  </a:srgbClr>
                </a:gs>
                <a:gs pos="28571">
                  <a:srgbClr val="000000">
                    <a:alpha val="15011"/>
                  </a:srgbClr>
                </a:gs>
                <a:gs pos="42857">
                  <a:srgbClr val="000000">
                    <a:alpha val="10119"/>
                  </a:srgbClr>
                </a:gs>
                <a:gs pos="57143">
                  <a:srgbClr val="000000">
                    <a:alpha val="5740"/>
                  </a:srgbClr>
                </a:gs>
                <a:gs pos="71429">
                  <a:srgbClr val="000000">
                    <a:alpha val="2729"/>
                  </a:srgbClr>
                </a:gs>
                <a:gs pos="85714">
                  <a:srgbClr val="000000">
                    <a:alpha val="1088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4156067">
              <a:off x="1723063" y="1194147"/>
              <a:ext cx="828179" cy="218646"/>
            </a:xfrm>
            <a:prstGeom prst="ellipse">
              <a:avLst/>
            </a:prstGeom>
            <a:gradFill>
              <a:gsLst>
                <a:gs pos="0">
                  <a:srgbClr val="000000">
                    <a:alpha val="27694"/>
                  </a:srgbClr>
                </a:gs>
                <a:gs pos="14286">
                  <a:srgbClr val="000000">
                    <a:alpha val="25773"/>
                  </a:srgbClr>
                </a:gs>
                <a:gs pos="28571">
                  <a:srgbClr val="000000">
                    <a:alpha val="20658"/>
                  </a:srgbClr>
                </a:gs>
                <a:gs pos="42857">
                  <a:srgbClr val="000000">
                    <a:alpha val="14083"/>
                  </a:srgbClr>
                </a:gs>
                <a:gs pos="57143">
                  <a:srgbClr val="000000">
                    <a:alpha val="8067"/>
                  </a:srgbClr>
                </a:gs>
                <a:gs pos="71429">
                  <a:srgbClr val="000000">
                    <a:alpha val="3860"/>
                  </a:srgbClr>
                </a:gs>
                <a:gs pos="85714">
                  <a:srgbClr val="000000">
                    <a:alpha val="1545"/>
                  </a:srgbClr>
                </a:gs>
                <a:gs pos="100000">
                  <a:srgbClr val="0000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6070743">
              <a:off x="1585282" y="1223042"/>
              <a:ext cx="554793" cy="234450"/>
            </a:xfrm>
            <a:prstGeom prst="ellipse">
              <a:avLst/>
            </a:prstGeom>
            <a:gradFill>
              <a:gsLst>
                <a:gs pos="0">
                  <a:srgbClr val="B34F00">
                    <a:alpha val="32968"/>
                  </a:srgbClr>
                </a:gs>
                <a:gs pos="14286">
                  <a:srgbClr val="B34F00">
                    <a:alpha val="30764"/>
                  </a:srgbClr>
                </a:gs>
                <a:gs pos="28571">
                  <a:srgbClr val="B34F00">
                    <a:alpha val="24833"/>
                  </a:srgbClr>
                </a:gs>
                <a:gs pos="42857">
                  <a:srgbClr val="B34F00">
                    <a:alpha val="17075"/>
                  </a:srgbClr>
                </a:gs>
                <a:gs pos="57143">
                  <a:srgbClr val="B34F00">
                    <a:alpha val="9855"/>
                  </a:srgbClr>
                </a:gs>
                <a:gs pos="71429">
                  <a:srgbClr val="B34F00">
                    <a:alpha val="4740"/>
                  </a:srgbClr>
                </a:gs>
                <a:gs pos="85714">
                  <a:srgbClr val="B34F00">
                    <a:alpha val="1902"/>
                  </a:srgbClr>
                </a:gs>
                <a:gs pos="100000">
                  <a:srgbClr val="B34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4657036">
              <a:off x="1532507" y="1131375"/>
              <a:ext cx="514351" cy="381426"/>
            </a:xfrm>
            <a:prstGeom prst="ellipse">
              <a:avLst/>
            </a:prstGeom>
            <a:gradFill>
              <a:gsLst>
                <a:gs pos="0">
                  <a:srgbClr val="000000">
                    <a:alpha val="8258"/>
                  </a:srgbClr>
                </a:gs>
                <a:gs pos="14286">
                  <a:srgbClr val="000000">
                    <a:alpha val="7616"/>
                  </a:srgbClr>
                </a:gs>
                <a:gs pos="28571">
                  <a:srgbClr val="000000">
                    <a:alpha val="5965"/>
                  </a:srgbClr>
                </a:gs>
                <a:gs pos="42857">
                  <a:srgbClr val="000000">
                    <a:alpha val="3954"/>
                  </a:srgbClr>
                </a:gs>
                <a:gs pos="57143">
                  <a:srgbClr val="000000">
                    <a:alpha val="2211"/>
                  </a:srgbClr>
                </a:gs>
                <a:gs pos="71429">
                  <a:srgbClr val="000000">
                    <a:alpha val="1041"/>
                  </a:srgbClr>
                </a:gs>
                <a:gs pos="85714">
                  <a:srgbClr val="000000">
                    <a:alpha val="413"/>
                  </a:srgbClr>
                </a:gs>
                <a:gs pos="100000">
                  <a:srgbClr val="000000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3069274">
              <a:off x="1050054" y="1080522"/>
              <a:ext cx="820997" cy="462717"/>
            </a:xfrm>
            <a:prstGeom prst="ellipse">
              <a:avLst/>
            </a:prstGeom>
            <a:gradFill>
              <a:gsLst>
                <a:gs pos="0">
                  <a:srgbClr val="FFF700">
                    <a:alpha val="16986"/>
                  </a:srgbClr>
                </a:gs>
                <a:gs pos="14286">
                  <a:srgbClr val="FFF700">
                    <a:alpha val="15726"/>
                  </a:srgbClr>
                </a:gs>
                <a:gs pos="28571">
                  <a:srgbClr val="FFF700">
                    <a:alpha val="12440"/>
                  </a:srgbClr>
                </a:gs>
                <a:gs pos="42857">
                  <a:srgbClr val="FFF700">
                    <a:alpha val="8345"/>
                  </a:srgbClr>
                </a:gs>
                <a:gs pos="57143">
                  <a:srgbClr val="FFF700">
                    <a:alpha val="4714"/>
                  </a:srgbClr>
                </a:gs>
                <a:gs pos="71429">
                  <a:srgbClr val="FFF700">
                    <a:alpha val="2235"/>
                  </a:srgbClr>
                </a:gs>
                <a:gs pos="85714">
                  <a:srgbClr val="FFF700">
                    <a:alpha val="890"/>
                  </a:srgbClr>
                </a:gs>
                <a:gs pos="100000">
                  <a:srgbClr val="FFF7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3994795">
              <a:off x="995463" y="1025782"/>
              <a:ext cx="734807" cy="492734"/>
            </a:xfrm>
            <a:prstGeom prst="ellipse">
              <a:avLst/>
            </a:prstGeom>
            <a:gradFill>
              <a:gsLst>
                <a:gs pos="0">
                  <a:srgbClr val="400000">
                    <a:alpha val="32968"/>
                  </a:srgbClr>
                </a:gs>
                <a:gs pos="14286">
                  <a:srgbClr val="400000">
                    <a:alpha val="30764"/>
                  </a:srgbClr>
                </a:gs>
                <a:gs pos="28571">
                  <a:srgbClr val="400000">
                    <a:alpha val="24833"/>
                  </a:srgbClr>
                </a:gs>
                <a:gs pos="42857">
                  <a:srgbClr val="400000">
                    <a:alpha val="17075"/>
                  </a:srgbClr>
                </a:gs>
                <a:gs pos="57143">
                  <a:srgbClr val="400000">
                    <a:alpha val="9855"/>
                  </a:srgbClr>
                </a:gs>
                <a:gs pos="71429">
                  <a:srgbClr val="400000">
                    <a:alpha val="4740"/>
                  </a:srgbClr>
                </a:gs>
                <a:gs pos="85714">
                  <a:srgbClr val="400000">
                    <a:alpha val="1902"/>
                  </a:srgbClr>
                </a:gs>
                <a:gs pos="100000">
                  <a:srgbClr val="4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9186691">
              <a:off x="609013" y="1104980"/>
              <a:ext cx="650324" cy="395688"/>
            </a:xfrm>
            <a:prstGeom prst="ellipse">
              <a:avLst/>
            </a:prstGeom>
            <a:gradFill>
              <a:gsLst>
                <a:gs pos="0">
                  <a:srgbClr val="000000">
                    <a:alpha val="28230"/>
                  </a:srgbClr>
                </a:gs>
                <a:gs pos="14286">
                  <a:srgbClr val="000000">
                    <a:alpha val="26278"/>
                  </a:srgbClr>
                </a:gs>
                <a:gs pos="28571">
                  <a:srgbClr val="000000">
                    <a:alpha val="21078"/>
                  </a:srgbClr>
                </a:gs>
                <a:gs pos="42857">
                  <a:srgbClr val="000000">
                    <a:alpha val="14381"/>
                  </a:srgbClr>
                </a:gs>
                <a:gs pos="57143">
                  <a:srgbClr val="000000">
                    <a:alpha val="8244"/>
                  </a:srgbClr>
                </a:gs>
                <a:gs pos="71429">
                  <a:srgbClr val="000000">
                    <a:alpha val="3947"/>
                  </a:srgbClr>
                </a:gs>
                <a:gs pos="85714">
                  <a:srgbClr val="000000">
                    <a:alpha val="1580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-8762813">
              <a:off x="300259" y="1037190"/>
              <a:ext cx="741030" cy="5568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10154051">
              <a:off x="164168" y="1042951"/>
              <a:ext cx="735666" cy="478782"/>
            </a:xfrm>
            <a:prstGeom prst="ellipse">
              <a:avLst/>
            </a:prstGeom>
            <a:gradFill>
              <a:gsLst>
                <a:gs pos="0">
                  <a:srgbClr val="000000">
                    <a:alpha val="15852"/>
                  </a:srgbClr>
                </a:gs>
                <a:gs pos="14286">
                  <a:srgbClr val="000000">
                    <a:alpha val="14670"/>
                  </a:srgbClr>
                </a:gs>
                <a:gs pos="28571">
                  <a:srgbClr val="000000">
                    <a:alpha val="11589"/>
                  </a:srgbClr>
                </a:gs>
                <a:gs pos="42857">
                  <a:srgbClr val="000000">
                    <a:alpha val="7761"/>
                  </a:srgbClr>
                </a:gs>
                <a:gs pos="57143">
                  <a:srgbClr val="000000">
                    <a:alpha val="4378"/>
                  </a:srgbClr>
                </a:gs>
                <a:gs pos="71429">
                  <a:srgbClr val="000000">
                    <a:alpha val="2074"/>
                  </a:srgbClr>
                </a:gs>
                <a:gs pos="85714">
                  <a:srgbClr val="000000">
                    <a:alpha val="825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8616234">
              <a:off x="-11045" y="1091428"/>
              <a:ext cx="751731" cy="427945"/>
            </a:xfrm>
            <a:prstGeom prst="ellipse">
              <a:avLst/>
            </a:prstGeom>
            <a:gradFill>
              <a:gsLst>
                <a:gs pos="0">
                  <a:srgbClr val="540000">
                    <a:alpha val="22468"/>
                  </a:srgbClr>
                </a:gs>
                <a:gs pos="14286">
                  <a:srgbClr val="540000">
                    <a:alpha val="20855"/>
                  </a:srgbClr>
                </a:gs>
                <a:gs pos="28571">
                  <a:srgbClr val="540000">
                    <a:alpha val="16607"/>
                  </a:srgbClr>
                </a:gs>
                <a:gs pos="42857">
                  <a:srgbClr val="540000">
                    <a:alpha val="11230"/>
                  </a:srgbClr>
                </a:gs>
                <a:gs pos="57143">
                  <a:srgbClr val="540000">
                    <a:alpha val="6387"/>
                  </a:srgbClr>
                </a:gs>
                <a:gs pos="71429">
                  <a:srgbClr val="540000">
                    <a:alpha val="3042"/>
                  </a:srgbClr>
                </a:gs>
                <a:gs pos="85714">
                  <a:srgbClr val="540000">
                    <a:alpha val="1214"/>
                  </a:srgbClr>
                </a:gs>
                <a:gs pos="100000">
                  <a:srgbClr val="54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8020302">
              <a:off x="-275048" y="784621"/>
              <a:ext cx="1059490" cy="802748"/>
            </a:xfrm>
            <a:prstGeom prst="ellipse">
              <a:avLst/>
            </a:prstGeom>
            <a:gradFill>
              <a:gsLst>
                <a:gs pos="0">
                  <a:srgbClr val="FF8B00">
                    <a:alpha val="32614"/>
                  </a:srgbClr>
                </a:gs>
                <a:gs pos="14286">
                  <a:srgbClr val="FF8B00">
                    <a:alpha val="30428"/>
                  </a:srgbClr>
                </a:gs>
                <a:gs pos="28571">
                  <a:srgbClr val="FF8B00">
                    <a:alpha val="24550"/>
                  </a:srgbClr>
                </a:gs>
                <a:gs pos="42857">
                  <a:srgbClr val="FF8B00">
                    <a:alpha val="16870"/>
                  </a:srgbClr>
                </a:gs>
                <a:gs pos="57143">
                  <a:srgbClr val="FF8B00">
                    <a:alpha val="9732"/>
                  </a:srgbClr>
                </a:gs>
                <a:gs pos="71429">
                  <a:srgbClr val="FF8B00">
                    <a:alpha val="4679"/>
                  </a:srgbClr>
                </a:gs>
                <a:gs pos="85714">
                  <a:srgbClr val="FF8B00">
                    <a:alpha val="1877"/>
                  </a:srgbClr>
                </a:gs>
                <a:gs pos="100000">
                  <a:srgbClr val="FF8B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3563510">
              <a:off x="3041203" y="918085"/>
              <a:ext cx="771587" cy="313969"/>
            </a:xfrm>
            <a:prstGeom prst="ellipse">
              <a:avLst/>
            </a:prstGeom>
            <a:gradFill>
              <a:gsLst>
                <a:gs pos="0">
                  <a:srgbClr val="E1FFFF">
                    <a:alpha val="32968"/>
                  </a:srgbClr>
                </a:gs>
                <a:gs pos="14286">
                  <a:srgbClr val="E1FFFF">
                    <a:alpha val="30764"/>
                  </a:srgbClr>
                </a:gs>
                <a:gs pos="28571">
                  <a:srgbClr val="E1FFFF">
                    <a:alpha val="24833"/>
                  </a:srgbClr>
                </a:gs>
                <a:gs pos="42857">
                  <a:srgbClr val="E1FFFF">
                    <a:alpha val="17075"/>
                  </a:srgbClr>
                </a:gs>
                <a:gs pos="57143">
                  <a:srgbClr val="E1FFFF">
                    <a:alpha val="9855"/>
                  </a:srgbClr>
                </a:gs>
                <a:gs pos="71429">
                  <a:srgbClr val="E1FFFF">
                    <a:alpha val="4740"/>
                  </a:srgbClr>
                </a:gs>
                <a:gs pos="85714">
                  <a:srgbClr val="E1FFFF">
                    <a:alpha val="1902"/>
                  </a:srgbClr>
                </a:gs>
                <a:gs pos="100000">
                  <a:srgbClr val="E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7290506">
              <a:off x="2786029" y="880605"/>
              <a:ext cx="635888" cy="361361"/>
            </a:xfrm>
            <a:prstGeom prst="ellipse">
              <a:avLst/>
            </a:prstGeom>
            <a:gradFill>
              <a:gsLst>
                <a:gs pos="0">
                  <a:srgbClr val="5B0000">
                    <a:alpha val="31563"/>
                  </a:srgbClr>
                </a:gs>
                <a:gs pos="14286">
                  <a:srgbClr val="5B0000">
                    <a:alpha val="29431"/>
                  </a:srgbClr>
                </a:gs>
                <a:gs pos="28571">
                  <a:srgbClr val="5B0000">
                    <a:alpha val="23712"/>
                  </a:srgbClr>
                </a:gs>
                <a:gs pos="42857">
                  <a:srgbClr val="5B0000">
                    <a:alpha val="16266"/>
                  </a:srgbClr>
                </a:gs>
                <a:gs pos="57143">
                  <a:srgbClr val="5B0000">
                    <a:alpha val="9369"/>
                  </a:srgbClr>
                </a:gs>
                <a:gs pos="71429">
                  <a:srgbClr val="5B0000">
                    <a:alpha val="4500"/>
                  </a:srgbClr>
                </a:gs>
                <a:gs pos="85714">
                  <a:srgbClr val="5B0000">
                    <a:alpha val="1804"/>
                  </a:srgbClr>
                </a:gs>
                <a:gs pos="100000">
                  <a:srgbClr val="5B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-9197098">
              <a:off x="2655886" y="1080363"/>
              <a:ext cx="599369" cy="350045"/>
            </a:xfrm>
            <a:prstGeom prst="ellipse">
              <a:avLst/>
            </a:prstGeom>
            <a:gradFill>
              <a:gsLst>
                <a:gs pos="0">
                  <a:srgbClr val="310000">
                    <a:alpha val="32759"/>
                  </a:srgbClr>
                </a:gs>
                <a:gs pos="14286">
                  <a:srgbClr val="310000">
                    <a:alpha val="30565"/>
                  </a:srgbClr>
                </a:gs>
                <a:gs pos="28571">
                  <a:srgbClr val="310000">
                    <a:alpha val="24665"/>
                  </a:srgbClr>
                </a:gs>
                <a:gs pos="42857">
                  <a:srgbClr val="310000">
                    <a:alpha val="16954"/>
                  </a:srgbClr>
                </a:gs>
                <a:gs pos="57143">
                  <a:srgbClr val="310000">
                    <a:alpha val="9782"/>
                  </a:srgbClr>
                </a:gs>
                <a:gs pos="71429">
                  <a:srgbClr val="310000">
                    <a:alpha val="4704"/>
                  </a:srgbClr>
                </a:gs>
                <a:gs pos="85714">
                  <a:srgbClr val="310000">
                    <a:alpha val="1887"/>
                  </a:srgbClr>
                </a:gs>
                <a:gs pos="100000">
                  <a:srgbClr val="31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4103309">
              <a:off x="2319028" y="717407"/>
              <a:ext cx="988584" cy="744079"/>
            </a:xfrm>
            <a:prstGeom prst="ellipse">
              <a:avLst/>
            </a:prstGeom>
            <a:gradFill>
              <a:gsLst>
                <a:gs pos="0">
                  <a:srgbClr val="FF9700">
                    <a:alpha val="26872"/>
                  </a:srgbClr>
                </a:gs>
                <a:gs pos="14286">
                  <a:srgbClr val="FF9700">
                    <a:alpha val="24998"/>
                  </a:srgbClr>
                </a:gs>
                <a:gs pos="28571">
                  <a:srgbClr val="FF9700">
                    <a:alpha val="20016"/>
                  </a:srgbClr>
                </a:gs>
                <a:gs pos="42857">
                  <a:srgbClr val="FF9700">
                    <a:alpha val="13627"/>
                  </a:srgbClr>
                </a:gs>
                <a:gs pos="57143">
                  <a:srgbClr val="FF9700">
                    <a:alpha val="7797"/>
                  </a:srgbClr>
                </a:gs>
                <a:gs pos="71429">
                  <a:srgbClr val="FF9700">
                    <a:alpha val="3728"/>
                  </a:srgbClr>
                </a:gs>
                <a:gs pos="85714">
                  <a:srgbClr val="FF9700">
                    <a:alpha val="1491"/>
                  </a:srgbClr>
                </a:gs>
                <a:gs pos="100000">
                  <a:srgbClr val="FF97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3655989">
              <a:off x="1983425" y="864013"/>
              <a:ext cx="992955" cy="307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-8971746">
              <a:off x="1938328" y="880801"/>
              <a:ext cx="697363" cy="513066"/>
            </a:xfrm>
            <a:prstGeom prst="ellipse">
              <a:avLst/>
            </a:prstGeom>
            <a:gradFill>
              <a:gsLst>
                <a:gs pos="0">
                  <a:srgbClr val="D30000">
                    <a:alpha val="23060"/>
                  </a:srgbClr>
                </a:gs>
                <a:gs pos="14286">
                  <a:srgbClr val="D30000">
                    <a:alpha val="21411"/>
                  </a:srgbClr>
                </a:gs>
                <a:gs pos="28571">
                  <a:srgbClr val="D30000">
                    <a:alpha val="17062"/>
                  </a:srgbClr>
                </a:gs>
                <a:gs pos="42857">
                  <a:srgbClr val="D30000">
                    <a:alpha val="11548"/>
                  </a:srgbClr>
                </a:gs>
                <a:gs pos="57143">
                  <a:srgbClr val="D30000">
                    <a:alpha val="6573"/>
                  </a:srgbClr>
                </a:gs>
                <a:gs pos="71429">
                  <a:srgbClr val="D30000">
                    <a:alpha val="3133"/>
                  </a:srgbClr>
                </a:gs>
                <a:gs pos="85714">
                  <a:srgbClr val="D30000">
                    <a:alpha val="1251"/>
                  </a:srgbClr>
                </a:gs>
                <a:gs pos="100000">
                  <a:srgbClr val="D3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3039551">
              <a:off x="1837303" y="985853"/>
              <a:ext cx="619747" cy="274562"/>
            </a:xfrm>
            <a:prstGeom prst="ellipse">
              <a:avLst/>
            </a:prstGeom>
            <a:gradFill>
              <a:gsLst>
                <a:gs pos="0">
                  <a:srgbClr val="000000">
                    <a:alpha val="31577"/>
                  </a:srgbClr>
                </a:gs>
                <a:gs pos="14286">
                  <a:srgbClr val="000000">
                    <a:alpha val="29444"/>
                  </a:srgbClr>
                </a:gs>
                <a:gs pos="28571">
                  <a:srgbClr val="000000">
                    <a:alpha val="23723"/>
                  </a:srgbClr>
                </a:gs>
                <a:gs pos="42857">
                  <a:srgbClr val="000000">
                    <a:alpha val="16274"/>
                  </a:srgbClr>
                </a:gs>
                <a:gs pos="57143">
                  <a:srgbClr val="000000">
                    <a:alpha val="9373"/>
                  </a:srgbClr>
                </a:gs>
                <a:gs pos="71429">
                  <a:srgbClr val="000000">
                    <a:alpha val="4502"/>
                  </a:srgbClr>
                </a:gs>
                <a:gs pos="85714">
                  <a:srgbClr val="000000">
                    <a:alpha val="1805"/>
                  </a:srgbClr>
                </a:gs>
                <a:gs pos="100000">
                  <a:srgbClr val="00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8643076">
              <a:off x="1468608" y="696705"/>
              <a:ext cx="862864" cy="643498"/>
            </a:xfrm>
            <a:prstGeom prst="ellipse">
              <a:avLst/>
            </a:prstGeom>
            <a:gradFill>
              <a:gsLst>
                <a:gs pos="0">
                  <a:srgbClr val="FF7B00">
                    <a:alpha val="31372"/>
                  </a:srgbClr>
                </a:gs>
                <a:gs pos="14286">
                  <a:srgbClr val="FF7B00">
                    <a:alpha val="29250"/>
                  </a:srgbClr>
                </a:gs>
                <a:gs pos="28571">
                  <a:srgbClr val="FF7B00">
                    <a:alpha val="23560"/>
                  </a:srgbClr>
                </a:gs>
                <a:gs pos="42857">
                  <a:srgbClr val="FF7B00">
                    <a:alpha val="16157"/>
                  </a:srgbClr>
                </a:gs>
                <a:gs pos="57143">
                  <a:srgbClr val="FF7B00">
                    <a:alpha val="9303"/>
                  </a:srgbClr>
                </a:gs>
                <a:gs pos="71429">
                  <a:srgbClr val="FF7B00">
                    <a:alpha val="4468"/>
                  </a:srgbClr>
                </a:gs>
                <a:gs pos="85714">
                  <a:srgbClr val="FF7B00">
                    <a:alpha val="1791"/>
                  </a:srgbClr>
                </a:gs>
                <a:gs pos="100000">
                  <a:srgbClr val="FF7B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7853375">
              <a:off x="1315673" y="970667"/>
              <a:ext cx="766934" cy="445714"/>
            </a:xfrm>
            <a:prstGeom prst="ellipse">
              <a:avLst/>
            </a:prstGeom>
            <a:gradFill>
              <a:gsLst>
                <a:gs pos="0">
                  <a:srgbClr val="000000">
                    <a:alpha val="24665"/>
                  </a:srgbClr>
                </a:gs>
                <a:gs pos="14286">
                  <a:srgbClr val="000000">
                    <a:alpha val="22919"/>
                  </a:srgbClr>
                </a:gs>
                <a:gs pos="28571">
                  <a:srgbClr val="000000">
                    <a:alpha val="18300"/>
                  </a:srgbClr>
                </a:gs>
                <a:gs pos="42857">
                  <a:srgbClr val="000000">
                    <a:alpha val="12416"/>
                  </a:srgbClr>
                </a:gs>
                <a:gs pos="57143">
                  <a:srgbClr val="000000">
                    <a:alpha val="7083"/>
                  </a:srgbClr>
                </a:gs>
                <a:gs pos="71429">
                  <a:srgbClr val="000000">
                    <a:alpha val="3380"/>
                  </a:srgbClr>
                </a:gs>
                <a:gs pos="85714">
                  <a:srgbClr val="000000">
                    <a:alpha val="1351"/>
                  </a:srgbClr>
                </a:gs>
                <a:gs pos="100000">
                  <a:srgbClr val="0000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9955940">
              <a:off x="1137563" y="821108"/>
              <a:ext cx="741756" cy="504827"/>
            </a:xfrm>
            <a:prstGeom prst="ellipse">
              <a:avLst/>
            </a:prstGeom>
            <a:gradFill>
              <a:gsLst>
                <a:gs pos="0">
                  <a:srgbClr val="FF8A00">
                    <a:alpha val="26664"/>
                  </a:srgbClr>
                </a:gs>
                <a:gs pos="14286">
                  <a:srgbClr val="FF8A00">
                    <a:alpha val="24801"/>
                  </a:srgbClr>
                </a:gs>
                <a:gs pos="28571">
                  <a:srgbClr val="FF8A00">
                    <a:alpha val="19853"/>
                  </a:srgbClr>
                </a:gs>
                <a:gs pos="42857">
                  <a:srgbClr val="FF8A00">
                    <a:alpha val="13512"/>
                  </a:srgbClr>
                </a:gs>
                <a:gs pos="57143">
                  <a:srgbClr val="FF8A00">
                    <a:alpha val="7728"/>
                  </a:srgbClr>
                </a:gs>
                <a:gs pos="71429">
                  <a:srgbClr val="FF8A00">
                    <a:alpha val="3695"/>
                  </a:srgbClr>
                </a:gs>
                <a:gs pos="85714">
                  <a:srgbClr val="FF8A00">
                    <a:alpha val="1478"/>
                  </a:srgbClr>
                </a:gs>
                <a:gs pos="100000">
                  <a:srgbClr val="FF8A00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9431947">
              <a:off x="1005977" y="893304"/>
              <a:ext cx="625511" cy="449873"/>
            </a:xfrm>
            <a:prstGeom prst="ellipse">
              <a:avLst/>
            </a:prstGeom>
            <a:gradFill>
              <a:gsLst>
                <a:gs pos="0">
                  <a:srgbClr val="000000">
                    <a:alpha val="29221"/>
                  </a:srgbClr>
                </a:gs>
                <a:gs pos="14286">
                  <a:srgbClr val="000000">
                    <a:alpha val="27215"/>
                  </a:srgbClr>
                </a:gs>
                <a:gs pos="28571">
                  <a:srgbClr val="000000">
                    <a:alpha val="21858"/>
                  </a:srgbClr>
                </a:gs>
                <a:gs pos="42857">
                  <a:srgbClr val="000000">
                    <a:alpha val="14937"/>
                  </a:srgbClr>
                </a:gs>
                <a:gs pos="57143">
                  <a:srgbClr val="000000">
                    <a:alpha val="8574"/>
                  </a:srgbClr>
                </a:gs>
                <a:gs pos="71429">
                  <a:srgbClr val="000000">
                    <a:alpha val="4109"/>
                  </a:srgbClr>
                </a:gs>
                <a:gs pos="85714">
                  <a:srgbClr val="000000">
                    <a:alpha val="1646"/>
                  </a:srgbClr>
                </a:gs>
                <a:gs pos="100000">
                  <a:srgbClr val="0000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9245535">
              <a:off x="533929" y="635347"/>
              <a:ext cx="924711" cy="818617"/>
            </a:xfrm>
            <a:prstGeom prst="ellipse">
              <a:avLst/>
            </a:prstGeom>
            <a:gradFill>
              <a:gsLst>
                <a:gs pos="0">
                  <a:srgbClr val="730000">
                    <a:alpha val="32968"/>
                  </a:srgbClr>
                </a:gs>
                <a:gs pos="14286">
                  <a:srgbClr val="730000">
                    <a:alpha val="30764"/>
                  </a:srgbClr>
                </a:gs>
                <a:gs pos="28571">
                  <a:srgbClr val="730000">
                    <a:alpha val="24833"/>
                  </a:srgbClr>
                </a:gs>
                <a:gs pos="42857">
                  <a:srgbClr val="730000">
                    <a:alpha val="17075"/>
                  </a:srgbClr>
                </a:gs>
                <a:gs pos="57143">
                  <a:srgbClr val="730000">
                    <a:alpha val="9855"/>
                  </a:srgbClr>
                </a:gs>
                <a:gs pos="71429">
                  <a:srgbClr val="730000">
                    <a:alpha val="4740"/>
                  </a:srgbClr>
                </a:gs>
                <a:gs pos="85714">
                  <a:srgbClr val="730000">
                    <a:alpha val="1902"/>
                  </a:srgbClr>
                </a:gs>
                <a:gs pos="100000">
                  <a:srgbClr val="7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2919599">
              <a:off x="564822" y="933627"/>
              <a:ext cx="710586" cy="363700"/>
            </a:xfrm>
            <a:prstGeom prst="ellipse">
              <a:avLst/>
            </a:prstGeom>
            <a:gradFill>
              <a:gsLst>
                <a:gs pos="0">
                  <a:srgbClr val="000000">
                    <a:alpha val="29253"/>
                  </a:srgbClr>
                </a:gs>
                <a:gs pos="14286">
                  <a:srgbClr val="000000">
                    <a:alpha val="27244"/>
                  </a:srgbClr>
                </a:gs>
                <a:gs pos="28571">
                  <a:srgbClr val="000000">
                    <a:alpha val="21883"/>
                  </a:srgbClr>
                </a:gs>
                <a:gs pos="42857">
                  <a:srgbClr val="000000">
                    <a:alpha val="14955"/>
                  </a:srgbClr>
                </a:gs>
                <a:gs pos="57143">
                  <a:srgbClr val="000000">
                    <a:alpha val="8585"/>
                  </a:srgbClr>
                </a:gs>
                <a:gs pos="71429">
                  <a:srgbClr val="000000">
                    <a:alpha val="4114"/>
                  </a:srgbClr>
                </a:gs>
                <a:gs pos="85714">
                  <a:srgbClr val="000000">
                    <a:alpha val="1648"/>
                  </a:srgbClr>
                </a:gs>
                <a:gs pos="100000">
                  <a:srgbClr val="0000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2721360">
              <a:off x="419055" y="986638"/>
              <a:ext cx="649811" cy="370859"/>
            </a:xfrm>
            <a:prstGeom prst="ellipse">
              <a:avLst/>
            </a:prstGeom>
            <a:gradFill>
              <a:gsLst>
                <a:gs pos="0">
                  <a:srgbClr val="000000">
                    <a:alpha val="27272"/>
                  </a:srgbClr>
                </a:gs>
                <a:gs pos="14286">
                  <a:srgbClr val="000000">
                    <a:alpha val="25374"/>
                  </a:srgbClr>
                </a:gs>
                <a:gs pos="28571">
                  <a:srgbClr val="000000">
                    <a:alpha val="20328"/>
                  </a:srgbClr>
                </a:gs>
                <a:gs pos="42857">
                  <a:srgbClr val="000000">
                    <a:alpha val="13848"/>
                  </a:srgbClr>
                </a:gs>
                <a:gs pos="57143">
                  <a:srgbClr val="000000">
                    <a:alpha val="7928"/>
                  </a:srgbClr>
                </a:gs>
                <a:gs pos="71429">
                  <a:srgbClr val="000000">
                    <a:alpha val="3792"/>
                  </a:srgbClr>
                </a:gs>
                <a:gs pos="85714">
                  <a:srgbClr val="000000">
                    <a:alpha val="1517"/>
                  </a:srgbClr>
                </a:gs>
                <a:gs pos="100000">
                  <a:srgbClr val="000000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9" name="Splat 1759"/>
            <p:cNvSpPr>
              <a:spLocks noGrp="1"/>
            </p:cNvSpPr>
            <p:nvPr/>
          </p:nvSpPr>
          <p:spPr>
            <a:xfrm rot="8549918">
              <a:off x="144022" y="893978"/>
              <a:ext cx="738433" cy="422653"/>
            </a:xfrm>
            <a:prstGeom prst="ellipse">
              <a:avLst/>
            </a:prstGeom>
            <a:gradFill>
              <a:gsLst>
                <a:gs pos="0">
                  <a:srgbClr val="000000">
                    <a:alpha val="19684"/>
                  </a:srgbClr>
                </a:gs>
                <a:gs pos="14286">
                  <a:srgbClr val="000000">
                    <a:alpha val="18247"/>
                  </a:srgbClr>
                </a:gs>
                <a:gs pos="28571">
                  <a:srgbClr val="000000">
                    <a:alpha val="14481"/>
                  </a:srgbClr>
                </a:gs>
                <a:gs pos="42857">
                  <a:srgbClr val="000000">
                    <a:alpha val="9752"/>
                  </a:srgbClr>
                </a:gs>
                <a:gs pos="57143">
                  <a:srgbClr val="000000">
                    <a:alpha val="5527"/>
                  </a:srgbClr>
                </a:gs>
                <a:gs pos="71429">
                  <a:srgbClr val="000000">
                    <a:alpha val="2626"/>
                  </a:srgbClr>
                </a:gs>
                <a:gs pos="85714">
                  <a:srgbClr val="000000">
                    <a:alpha val="1047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0" name="Splat 1760"/>
            <p:cNvSpPr>
              <a:spLocks noGrp="1"/>
            </p:cNvSpPr>
            <p:nvPr/>
          </p:nvSpPr>
          <p:spPr>
            <a:xfrm rot="3880720">
              <a:off x="-40338" y="909899"/>
              <a:ext cx="705961" cy="584814"/>
            </a:xfrm>
            <a:prstGeom prst="ellipse">
              <a:avLst/>
            </a:prstGeom>
            <a:gradFill>
              <a:gsLst>
                <a:gs pos="0">
                  <a:srgbClr val="000000">
                    <a:alpha val="20518"/>
                  </a:srgbClr>
                </a:gs>
                <a:gs pos="14286">
                  <a:srgbClr val="000000">
                    <a:alpha val="19028"/>
                  </a:srgbClr>
                </a:gs>
                <a:gs pos="28571">
                  <a:srgbClr val="000000">
                    <a:alpha val="15116"/>
                  </a:srgbClr>
                </a:gs>
                <a:gs pos="42857">
                  <a:srgbClr val="000000">
                    <a:alpha val="10192"/>
                  </a:srgbClr>
                </a:gs>
                <a:gs pos="57143">
                  <a:srgbClr val="000000">
                    <a:alpha val="5782"/>
                  </a:srgbClr>
                </a:gs>
                <a:gs pos="71429">
                  <a:srgbClr val="000000">
                    <a:alpha val="2750"/>
                  </a:srgbClr>
                </a:gs>
                <a:gs pos="85714">
                  <a:srgbClr val="000000">
                    <a:alpha val="1096"/>
                  </a:srgbClr>
                </a:gs>
                <a:gs pos="100000">
                  <a:srgbClr val="0000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1" name="Splat 1761"/>
            <p:cNvSpPr>
              <a:spLocks noGrp="1"/>
            </p:cNvSpPr>
            <p:nvPr/>
          </p:nvSpPr>
          <p:spPr>
            <a:xfrm rot="10605253">
              <a:off x="-344786" y="957094"/>
              <a:ext cx="852580" cy="356696"/>
            </a:xfrm>
            <a:prstGeom prst="ellipse">
              <a:avLst/>
            </a:prstGeom>
            <a:gradFill>
              <a:gsLst>
                <a:gs pos="0">
                  <a:srgbClr val="000000">
                    <a:alpha val="27836"/>
                  </a:srgbClr>
                </a:gs>
                <a:gs pos="14286">
                  <a:srgbClr val="000000">
                    <a:alpha val="25907"/>
                  </a:srgbClr>
                </a:gs>
                <a:gs pos="28571">
                  <a:srgbClr val="000000">
                    <a:alpha val="20770"/>
                  </a:srgbClr>
                </a:gs>
                <a:gs pos="42857">
                  <a:srgbClr val="000000">
                    <a:alpha val="14162"/>
                  </a:srgbClr>
                </a:gs>
                <a:gs pos="57143">
                  <a:srgbClr val="000000">
                    <a:alpha val="8113"/>
                  </a:srgbClr>
                </a:gs>
                <a:gs pos="71429">
                  <a:srgbClr val="000000">
                    <a:alpha val="3883"/>
                  </a:srgbClr>
                </a:gs>
                <a:gs pos="85714">
                  <a:srgbClr val="000000">
                    <a:alpha val="1554"/>
                  </a:srgbClr>
                </a:gs>
                <a:gs pos="100000">
                  <a:srgbClr val="000000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2" name="Splat 1762"/>
            <p:cNvSpPr>
              <a:spLocks noGrp="1"/>
            </p:cNvSpPr>
            <p:nvPr/>
          </p:nvSpPr>
          <p:spPr>
            <a:xfrm rot="4559704">
              <a:off x="2931190" y="809274"/>
              <a:ext cx="917221" cy="3027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3" name="Splat 1763"/>
            <p:cNvSpPr>
              <a:spLocks noGrp="1"/>
            </p:cNvSpPr>
            <p:nvPr/>
          </p:nvSpPr>
          <p:spPr>
            <a:xfrm rot="5072512">
              <a:off x="2571740" y="733712"/>
              <a:ext cx="725486" cy="423721"/>
            </a:xfrm>
            <a:prstGeom prst="ellipse">
              <a:avLst/>
            </a:prstGeom>
            <a:gradFill>
              <a:gsLst>
                <a:gs pos="0">
                  <a:srgbClr val="000000">
                    <a:alpha val="31311"/>
                  </a:srgbClr>
                </a:gs>
                <a:gs pos="14286">
                  <a:srgbClr val="000000">
                    <a:alpha val="29192"/>
                  </a:srgbClr>
                </a:gs>
                <a:gs pos="28571">
                  <a:srgbClr val="000000">
                    <a:alpha val="23512"/>
                  </a:srgbClr>
                </a:gs>
                <a:gs pos="42857">
                  <a:srgbClr val="000000">
                    <a:alpha val="16122"/>
                  </a:srgbClr>
                </a:gs>
                <a:gs pos="57143">
                  <a:srgbClr val="000000">
                    <a:alpha val="9282"/>
                  </a:srgbClr>
                </a:gs>
                <a:gs pos="71429">
                  <a:srgbClr val="000000">
                    <a:alpha val="4458"/>
                  </a:srgbClr>
                </a:gs>
                <a:gs pos="85714">
                  <a:srgbClr val="000000">
                    <a:alpha val="1787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4" name="Splat 1764"/>
            <p:cNvSpPr>
              <a:spLocks noGrp="1"/>
            </p:cNvSpPr>
            <p:nvPr/>
          </p:nvSpPr>
          <p:spPr>
            <a:xfrm rot="-8343475">
              <a:off x="2438697" y="736998"/>
              <a:ext cx="543561" cy="3355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5" name="Splat 1765"/>
            <p:cNvSpPr>
              <a:spLocks noGrp="1"/>
            </p:cNvSpPr>
            <p:nvPr/>
          </p:nvSpPr>
          <p:spPr>
            <a:xfrm rot="4508064">
              <a:off x="1737300" y="646092"/>
              <a:ext cx="1148880" cy="847719"/>
            </a:xfrm>
            <a:prstGeom prst="ellipse">
              <a:avLst/>
            </a:prstGeom>
            <a:gradFill>
              <a:gsLst>
                <a:gs pos="0">
                  <a:srgbClr val="FFFF00">
                    <a:alpha val="19268"/>
                  </a:srgbClr>
                </a:gs>
                <a:gs pos="14286">
                  <a:srgbClr val="FFFF00">
                    <a:alpha val="17858"/>
                  </a:srgbClr>
                </a:gs>
                <a:gs pos="28571">
                  <a:srgbClr val="FFFF00">
                    <a:alpha val="14165"/>
                  </a:srgbClr>
                </a:gs>
                <a:gs pos="42857">
                  <a:srgbClr val="FFFF00">
                    <a:alpha val="9533"/>
                  </a:srgbClr>
                </a:gs>
                <a:gs pos="57143">
                  <a:srgbClr val="FFFF00">
                    <a:alpha val="5400"/>
                  </a:srgbClr>
                </a:gs>
                <a:gs pos="71429">
                  <a:srgbClr val="FFFF00">
                    <a:alpha val="2565"/>
                  </a:srgbClr>
                </a:gs>
                <a:gs pos="85714">
                  <a:srgbClr val="FFFF00">
                    <a:alpha val="1022"/>
                  </a:srgbClr>
                </a:gs>
                <a:gs pos="100000">
                  <a:srgbClr val="FFFF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6" name="Splat 1766"/>
            <p:cNvSpPr>
              <a:spLocks noGrp="1"/>
            </p:cNvSpPr>
            <p:nvPr/>
          </p:nvSpPr>
          <p:spPr>
            <a:xfrm rot="4065458">
              <a:off x="1675878" y="744044"/>
              <a:ext cx="940344" cy="295771"/>
            </a:xfrm>
            <a:prstGeom prst="ellipse">
              <a:avLst/>
            </a:prstGeom>
            <a:gradFill>
              <a:gsLst>
                <a:gs pos="0">
                  <a:srgbClr val="000000">
                    <a:alpha val="29049"/>
                  </a:srgbClr>
                </a:gs>
                <a:gs pos="14286">
                  <a:srgbClr val="000000">
                    <a:alpha val="27052"/>
                  </a:srgbClr>
                </a:gs>
                <a:gs pos="28571">
                  <a:srgbClr val="000000">
                    <a:alpha val="21722"/>
                  </a:srgbClr>
                </a:gs>
                <a:gs pos="42857">
                  <a:srgbClr val="000000">
                    <a:alpha val="14840"/>
                  </a:srgbClr>
                </a:gs>
                <a:gs pos="57143">
                  <a:srgbClr val="000000">
                    <a:alpha val="8516"/>
                  </a:srgbClr>
                </a:gs>
                <a:gs pos="71429">
                  <a:srgbClr val="000000">
                    <a:alpha val="4081"/>
                  </a:srgbClr>
                </a:gs>
                <a:gs pos="85714">
                  <a:srgbClr val="000000">
                    <a:alpha val="1634"/>
                  </a:srgbClr>
                </a:gs>
                <a:gs pos="100000">
                  <a:srgbClr val="00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7" name="Splat 1767"/>
            <p:cNvSpPr>
              <a:spLocks noGrp="1"/>
            </p:cNvSpPr>
            <p:nvPr/>
          </p:nvSpPr>
          <p:spPr>
            <a:xfrm rot="7836411">
              <a:off x="1483070" y="706231"/>
              <a:ext cx="817537" cy="382545"/>
            </a:xfrm>
            <a:prstGeom prst="ellipse">
              <a:avLst/>
            </a:prstGeom>
            <a:gradFill>
              <a:gsLst>
                <a:gs pos="0">
                  <a:srgbClr val="000000">
                    <a:alpha val="25457"/>
                  </a:srgbClr>
                </a:gs>
                <a:gs pos="14286">
                  <a:srgbClr val="000000">
                    <a:alpha val="23665"/>
                  </a:srgbClr>
                </a:gs>
                <a:gs pos="28571">
                  <a:srgbClr val="000000">
                    <a:alpha val="18915"/>
                  </a:srgbClr>
                </a:gs>
                <a:gs pos="42857">
                  <a:srgbClr val="000000">
                    <a:alpha val="12849"/>
                  </a:srgbClr>
                </a:gs>
                <a:gs pos="57143">
                  <a:srgbClr val="000000">
                    <a:alpha val="7337"/>
                  </a:srgbClr>
                </a:gs>
                <a:gs pos="71429">
                  <a:srgbClr val="000000">
                    <a:alpha val="3504"/>
                  </a:srgbClr>
                </a:gs>
                <a:gs pos="85714">
                  <a:srgbClr val="000000">
                    <a:alpha val="1401"/>
                  </a:srgbClr>
                </a:gs>
                <a:gs pos="100000">
                  <a:srgbClr val="0000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8" name="Splat 1768"/>
            <p:cNvSpPr>
              <a:spLocks noGrp="1"/>
            </p:cNvSpPr>
            <p:nvPr/>
          </p:nvSpPr>
          <p:spPr>
            <a:xfrm rot="-9552289">
              <a:off x="1335230" y="634097"/>
              <a:ext cx="888409" cy="434035"/>
            </a:xfrm>
            <a:prstGeom prst="ellipse">
              <a:avLst/>
            </a:prstGeom>
            <a:gradFill>
              <a:gsLst>
                <a:gs pos="0">
                  <a:srgbClr val="630000">
                    <a:alpha val="22705"/>
                  </a:srgbClr>
                </a:gs>
                <a:gs pos="14286">
                  <a:srgbClr val="630000">
                    <a:alpha val="21078"/>
                  </a:srgbClr>
                </a:gs>
                <a:gs pos="28571">
                  <a:srgbClr val="630000">
                    <a:alpha val="16789"/>
                  </a:srgbClr>
                </a:gs>
                <a:gs pos="42857">
                  <a:srgbClr val="630000">
                    <a:alpha val="11357"/>
                  </a:srgbClr>
                </a:gs>
                <a:gs pos="57143">
                  <a:srgbClr val="630000">
                    <a:alpha val="6462"/>
                  </a:srgbClr>
                </a:gs>
                <a:gs pos="71429">
                  <a:srgbClr val="630000">
                    <a:alpha val="3078"/>
                  </a:srgbClr>
                </a:gs>
                <a:gs pos="85714">
                  <a:srgbClr val="630000">
                    <a:alpha val="1229"/>
                  </a:srgbClr>
                </a:gs>
                <a:gs pos="100000">
                  <a:srgbClr val="6300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9" name="Splat 1769"/>
            <p:cNvSpPr>
              <a:spLocks noGrp="1"/>
            </p:cNvSpPr>
            <p:nvPr/>
          </p:nvSpPr>
          <p:spPr>
            <a:xfrm rot="7448348">
              <a:off x="1093875" y="606274"/>
              <a:ext cx="894102" cy="456647"/>
            </a:xfrm>
            <a:prstGeom prst="ellipse">
              <a:avLst/>
            </a:prstGeom>
            <a:gradFill>
              <a:gsLst>
                <a:gs pos="0">
                  <a:srgbClr val="880000">
                    <a:alpha val="20499"/>
                  </a:srgbClr>
                </a:gs>
                <a:gs pos="14286">
                  <a:srgbClr val="880000">
                    <a:alpha val="19010"/>
                  </a:srgbClr>
                </a:gs>
                <a:gs pos="28571">
                  <a:srgbClr val="880000">
                    <a:alpha val="15101"/>
                  </a:srgbClr>
                </a:gs>
                <a:gs pos="42857">
                  <a:srgbClr val="880000">
                    <a:alpha val="10182"/>
                  </a:srgbClr>
                </a:gs>
                <a:gs pos="57143">
                  <a:srgbClr val="880000">
                    <a:alpha val="5776"/>
                  </a:srgbClr>
                </a:gs>
                <a:gs pos="71429">
                  <a:srgbClr val="880000">
                    <a:alpha val="2747"/>
                  </a:srgbClr>
                </a:gs>
                <a:gs pos="85714">
                  <a:srgbClr val="880000">
                    <a:alpha val="1095"/>
                  </a:srgbClr>
                </a:gs>
                <a:gs pos="100000">
                  <a:srgbClr val="88000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0" name="Splat 1770"/>
            <p:cNvSpPr>
              <a:spLocks noGrp="1"/>
            </p:cNvSpPr>
            <p:nvPr/>
          </p:nvSpPr>
          <p:spPr>
            <a:xfrm rot="4284531">
              <a:off x="1019180" y="725021"/>
              <a:ext cx="839660" cy="301211"/>
            </a:xfrm>
            <a:prstGeom prst="ellipse">
              <a:avLst/>
            </a:prstGeom>
            <a:gradFill>
              <a:gsLst>
                <a:gs pos="0">
                  <a:srgbClr val="000000">
                    <a:alpha val="31307"/>
                  </a:srgbClr>
                </a:gs>
                <a:gs pos="14286">
                  <a:srgbClr val="000000">
                    <a:alpha val="29188"/>
                  </a:srgbClr>
                </a:gs>
                <a:gs pos="28571">
                  <a:srgbClr val="000000">
                    <a:alpha val="23508"/>
                  </a:srgbClr>
                </a:gs>
                <a:gs pos="42857">
                  <a:srgbClr val="000000">
                    <a:alpha val="16120"/>
                  </a:srgbClr>
                </a:gs>
                <a:gs pos="57143">
                  <a:srgbClr val="000000">
                    <a:alpha val="9281"/>
                  </a:srgbClr>
                </a:gs>
                <a:gs pos="71429">
                  <a:srgbClr val="000000">
                    <a:alpha val="4457"/>
                  </a:srgbClr>
                </a:gs>
                <a:gs pos="85714">
                  <a:srgbClr val="000000">
                    <a:alpha val="1787"/>
                  </a:srgbClr>
                </a:gs>
                <a:gs pos="100000">
                  <a:srgbClr val="000000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1" name="Splat 1771"/>
            <p:cNvSpPr>
              <a:spLocks noGrp="1"/>
            </p:cNvSpPr>
            <p:nvPr/>
          </p:nvSpPr>
          <p:spPr>
            <a:xfrm rot="3846932">
              <a:off x="767251" y="651039"/>
              <a:ext cx="772014" cy="500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2" name="Splat 1772"/>
            <p:cNvSpPr>
              <a:spLocks noGrp="1"/>
            </p:cNvSpPr>
            <p:nvPr/>
          </p:nvSpPr>
          <p:spPr>
            <a:xfrm rot="7027979">
              <a:off x="460099" y="652995"/>
              <a:ext cx="737688" cy="487022"/>
            </a:xfrm>
            <a:prstGeom prst="ellipse">
              <a:avLst/>
            </a:prstGeom>
            <a:gradFill>
              <a:gsLst>
                <a:gs pos="0">
                  <a:srgbClr val="000000">
                    <a:alpha val="28759"/>
                  </a:srgbClr>
                </a:gs>
                <a:gs pos="14286">
                  <a:srgbClr val="000000">
                    <a:alpha val="26778"/>
                  </a:srgbClr>
                </a:gs>
                <a:gs pos="28571">
                  <a:srgbClr val="000000">
                    <a:alpha val="21494"/>
                  </a:srgbClr>
                </a:gs>
                <a:gs pos="42857">
                  <a:srgbClr val="000000">
                    <a:alpha val="14677"/>
                  </a:srgbClr>
                </a:gs>
                <a:gs pos="57143">
                  <a:srgbClr val="000000">
                    <a:alpha val="8420"/>
                  </a:srgbClr>
                </a:gs>
                <a:gs pos="71429">
                  <a:srgbClr val="000000">
                    <a:alpha val="4033"/>
                  </a:srgbClr>
                </a:gs>
                <a:gs pos="85714">
                  <a:srgbClr val="000000">
                    <a:alpha val="1615"/>
                  </a:srgbClr>
                </a:gs>
                <a:gs pos="100000">
                  <a:srgbClr val="0000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3" name="Splat 1773"/>
            <p:cNvSpPr>
              <a:spLocks noGrp="1"/>
            </p:cNvSpPr>
            <p:nvPr/>
          </p:nvSpPr>
          <p:spPr>
            <a:xfrm rot="5402446">
              <a:off x="248938" y="687372"/>
              <a:ext cx="741001" cy="327978"/>
            </a:xfrm>
            <a:prstGeom prst="ellipse">
              <a:avLst/>
            </a:prstGeom>
            <a:gradFill>
              <a:gsLst>
                <a:gs pos="0">
                  <a:srgbClr val="000000">
                    <a:alpha val="21898"/>
                  </a:srgbClr>
                </a:gs>
                <a:gs pos="14286">
                  <a:srgbClr val="000000">
                    <a:alpha val="20321"/>
                  </a:srgbClr>
                </a:gs>
                <a:gs pos="28571">
                  <a:srgbClr val="000000">
                    <a:alpha val="16170"/>
                  </a:srgbClr>
                </a:gs>
                <a:gs pos="42857">
                  <a:srgbClr val="000000">
                    <a:alpha val="10925"/>
                  </a:srgbClr>
                </a:gs>
                <a:gs pos="57143">
                  <a:srgbClr val="000000">
                    <a:alpha val="6209"/>
                  </a:srgbClr>
                </a:gs>
                <a:gs pos="71429">
                  <a:srgbClr val="000000">
                    <a:alpha val="2956"/>
                  </a:srgbClr>
                </a:gs>
                <a:gs pos="85714">
                  <a:srgbClr val="000000">
                    <a:alpha val="1180"/>
                  </a:srgbClr>
                </a:gs>
                <a:gs pos="100000">
                  <a:srgbClr val="00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4" name="Splat 1774"/>
            <p:cNvSpPr>
              <a:spLocks noGrp="1"/>
            </p:cNvSpPr>
            <p:nvPr/>
          </p:nvSpPr>
          <p:spPr>
            <a:xfrm rot="6733191">
              <a:off x="58458" y="636640"/>
              <a:ext cx="753886" cy="590870"/>
            </a:xfrm>
            <a:prstGeom prst="ellipse">
              <a:avLst/>
            </a:prstGeom>
            <a:gradFill>
              <a:gsLst>
                <a:gs pos="0">
                  <a:srgbClr val="000000">
                    <a:alpha val="22337"/>
                  </a:srgbClr>
                </a:gs>
                <a:gs pos="14286">
                  <a:srgbClr val="000000">
                    <a:alpha val="20732"/>
                  </a:srgbClr>
                </a:gs>
                <a:gs pos="28571">
                  <a:srgbClr val="000000">
                    <a:alpha val="16506"/>
                  </a:srgbClr>
                </a:gs>
                <a:gs pos="42857">
                  <a:srgbClr val="000000">
                    <a:alpha val="11159"/>
                  </a:srgbClr>
                </a:gs>
                <a:gs pos="57143">
                  <a:srgbClr val="000000">
                    <a:alpha val="6346"/>
                  </a:srgbClr>
                </a:gs>
                <a:gs pos="71429">
                  <a:srgbClr val="000000">
                    <a:alpha val="3022"/>
                  </a:srgbClr>
                </a:gs>
                <a:gs pos="85714">
                  <a:srgbClr val="000000">
                    <a:alpha val="1206"/>
                  </a:srgbClr>
                </a:gs>
                <a:gs pos="100000">
                  <a:srgbClr val="0000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5" name="Splat 1775"/>
            <p:cNvSpPr>
              <a:spLocks noGrp="1"/>
            </p:cNvSpPr>
            <p:nvPr/>
          </p:nvSpPr>
          <p:spPr>
            <a:xfrm rot="3159079">
              <a:off x="-112722" y="593821"/>
              <a:ext cx="776453" cy="658959"/>
            </a:xfrm>
            <a:prstGeom prst="ellipse">
              <a:avLst/>
            </a:prstGeom>
            <a:gradFill>
              <a:gsLst>
                <a:gs pos="0">
                  <a:srgbClr val="000000">
                    <a:alpha val="21726"/>
                  </a:srgbClr>
                </a:gs>
                <a:gs pos="14286">
                  <a:srgbClr val="000000">
                    <a:alpha val="20160"/>
                  </a:srgbClr>
                </a:gs>
                <a:gs pos="28571">
                  <a:srgbClr val="000000">
                    <a:alpha val="16038"/>
                  </a:srgbClr>
                </a:gs>
                <a:gs pos="42857">
                  <a:srgbClr val="000000">
                    <a:alpha val="10833"/>
                  </a:srgbClr>
                </a:gs>
                <a:gs pos="57143">
                  <a:srgbClr val="000000">
                    <a:alpha val="6156"/>
                  </a:srgbClr>
                </a:gs>
                <a:gs pos="71429">
                  <a:srgbClr val="000000">
                    <a:alpha val="2930"/>
                  </a:srgbClr>
                </a:gs>
                <a:gs pos="85714">
                  <a:srgbClr val="000000">
                    <a:alpha val="1169"/>
                  </a:srgbClr>
                </a:gs>
                <a:gs pos="100000">
                  <a:srgbClr val="0000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6" name="Splat 1776"/>
            <p:cNvSpPr>
              <a:spLocks noGrp="1"/>
            </p:cNvSpPr>
            <p:nvPr/>
          </p:nvSpPr>
          <p:spPr>
            <a:xfrm rot="3951793">
              <a:off x="-250718" y="702948"/>
              <a:ext cx="759657" cy="491263"/>
            </a:xfrm>
            <a:prstGeom prst="ellipse">
              <a:avLst/>
            </a:prstGeom>
            <a:gradFill>
              <a:gsLst>
                <a:gs pos="0">
                  <a:srgbClr val="FF0000">
                    <a:alpha val="11711"/>
                  </a:srgbClr>
                </a:gs>
                <a:gs pos="14286">
                  <a:srgbClr val="FF0000">
                    <a:alpha val="10817"/>
                  </a:srgbClr>
                </a:gs>
                <a:gs pos="28571">
                  <a:srgbClr val="FF0000">
                    <a:alpha val="8505"/>
                  </a:srgbClr>
                </a:gs>
                <a:gs pos="42857">
                  <a:srgbClr val="FF0000">
                    <a:alpha val="5664"/>
                  </a:srgbClr>
                </a:gs>
                <a:gs pos="57143">
                  <a:srgbClr val="FF0000">
                    <a:alpha val="3179"/>
                  </a:srgbClr>
                </a:gs>
                <a:gs pos="71429">
                  <a:srgbClr val="FF0000">
                    <a:alpha val="1501"/>
                  </a:srgbClr>
                </a:gs>
                <a:gs pos="85714">
                  <a:srgbClr val="FF0000">
                    <a:alpha val="596"/>
                  </a:srgbClr>
                </a:gs>
                <a:gs pos="100000">
                  <a:srgbClr val="FF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7" name="Splat 1777"/>
            <p:cNvSpPr>
              <a:spLocks noGrp="1"/>
            </p:cNvSpPr>
            <p:nvPr/>
          </p:nvSpPr>
          <p:spPr>
            <a:xfrm rot="9001137">
              <a:off x="3107896" y="531642"/>
              <a:ext cx="913683" cy="444382"/>
            </a:xfrm>
            <a:prstGeom prst="ellipse">
              <a:avLst/>
            </a:prstGeom>
            <a:gradFill>
              <a:gsLst>
                <a:gs pos="0">
                  <a:srgbClr val="F8FFF6">
                    <a:alpha val="32918"/>
                  </a:srgbClr>
                </a:gs>
                <a:gs pos="14286">
                  <a:srgbClr val="F8FFF6">
                    <a:alpha val="30716"/>
                  </a:srgbClr>
                </a:gs>
                <a:gs pos="28571">
                  <a:srgbClr val="F8FFF6">
                    <a:alpha val="24793"/>
                  </a:srgbClr>
                </a:gs>
                <a:gs pos="42857">
                  <a:srgbClr val="F8FFF6">
                    <a:alpha val="17046"/>
                  </a:srgbClr>
                </a:gs>
                <a:gs pos="57143">
                  <a:srgbClr val="F8FFF6">
                    <a:alpha val="9837"/>
                  </a:srgbClr>
                </a:gs>
                <a:gs pos="71429">
                  <a:srgbClr val="F8FFF6">
                    <a:alpha val="4732"/>
                  </a:srgbClr>
                </a:gs>
                <a:gs pos="85714">
                  <a:srgbClr val="F8FFF6">
                    <a:alpha val="1899"/>
                  </a:srgbClr>
                </a:gs>
                <a:gs pos="100000">
                  <a:srgbClr val="F8FFF6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8" name="Splat 1778"/>
            <p:cNvSpPr>
              <a:spLocks noGrp="1"/>
            </p:cNvSpPr>
            <p:nvPr/>
          </p:nvSpPr>
          <p:spPr>
            <a:xfrm rot="4688868">
              <a:off x="2907441" y="641254"/>
              <a:ext cx="920862" cy="326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9" name="Splat 1779"/>
            <p:cNvSpPr>
              <a:spLocks noGrp="1"/>
            </p:cNvSpPr>
            <p:nvPr/>
          </p:nvSpPr>
          <p:spPr>
            <a:xfrm rot="3260622">
              <a:off x="2674476" y="582316"/>
              <a:ext cx="746189" cy="342998"/>
            </a:xfrm>
            <a:prstGeom prst="ellipse">
              <a:avLst/>
            </a:prstGeom>
            <a:gradFill>
              <a:gsLst>
                <a:gs pos="0">
                  <a:srgbClr val="000000">
                    <a:alpha val="24860"/>
                  </a:srgbClr>
                </a:gs>
                <a:gs pos="14286">
                  <a:srgbClr val="000000">
                    <a:alpha val="23103"/>
                  </a:srgbClr>
                </a:gs>
                <a:gs pos="28571">
                  <a:srgbClr val="000000">
                    <a:alpha val="18452"/>
                  </a:srgbClr>
                </a:gs>
                <a:gs pos="42857">
                  <a:srgbClr val="000000">
                    <a:alpha val="12523"/>
                  </a:srgbClr>
                </a:gs>
                <a:gs pos="57143">
                  <a:srgbClr val="000000">
                    <a:alpha val="7145"/>
                  </a:srgbClr>
                </a:gs>
                <a:gs pos="71429">
                  <a:srgbClr val="000000">
                    <a:alpha val="3411"/>
                  </a:srgbClr>
                </a:gs>
                <a:gs pos="85714">
                  <a:srgbClr val="000000">
                    <a:alpha val="1363"/>
                  </a:srgbClr>
                </a:gs>
                <a:gs pos="100000">
                  <a:srgbClr val="0000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0" name="Splat 1780"/>
            <p:cNvSpPr>
              <a:spLocks noGrp="1"/>
            </p:cNvSpPr>
            <p:nvPr/>
          </p:nvSpPr>
          <p:spPr>
            <a:xfrm rot="6704256">
              <a:off x="2369045" y="538293"/>
              <a:ext cx="774485" cy="473118"/>
            </a:xfrm>
            <a:prstGeom prst="ellipse">
              <a:avLst/>
            </a:prstGeom>
            <a:gradFill>
              <a:gsLst>
                <a:gs pos="0">
                  <a:srgbClr val="000000">
                    <a:alpha val="24968"/>
                  </a:srgbClr>
                </a:gs>
                <a:gs pos="14286">
                  <a:srgbClr val="000000">
                    <a:alpha val="23204"/>
                  </a:srgbClr>
                </a:gs>
                <a:gs pos="28571">
                  <a:srgbClr val="000000">
                    <a:alpha val="18535"/>
                  </a:srgbClr>
                </a:gs>
                <a:gs pos="42857">
                  <a:srgbClr val="000000">
                    <a:alpha val="12581"/>
                  </a:srgbClr>
                </a:gs>
                <a:gs pos="57143">
                  <a:srgbClr val="000000">
                    <a:alpha val="7180"/>
                  </a:srgbClr>
                </a:gs>
                <a:gs pos="71429">
                  <a:srgbClr val="000000">
                    <a:alpha val="3427"/>
                  </a:srgbClr>
                </a:gs>
                <a:gs pos="85714">
                  <a:srgbClr val="000000">
                    <a:alpha val="1370"/>
                  </a:srgbClr>
                </a:gs>
                <a:gs pos="100000">
                  <a:srgbClr val="000000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1" name="Splat 1781"/>
            <p:cNvSpPr>
              <a:spLocks noGrp="1"/>
            </p:cNvSpPr>
            <p:nvPr/>
          </p:nvSpPr>
          <p:spPr>
            <a:xfrm rot="-8244620">
              <a:off x="2210554" y="606467"/>
              <a:ext cx="735891" cy="344436"/>
            </a:xfrm>
            <a:prstGeom prst="ellipse">
              <a:avLst/>
            </a:prstGeom>
            <a:gradFill>
              <a:gsLst>
                <a:gs pos="0">
                  <a:srgbClr val="FF8500">
                    <a:alpha val="29003"/>
                  </a:srgbClr>
                </a:gs>
                <a:gs pos="14286">
                  <a:srgbClr val="FF8500">
                    <a:alpha val="27009"/>
                  </a:srgbClr>
                </a:gs>
                <a:gs pos="28571">
                  <a:srgbClr val="FF8500">
                    <a:alpha val="21686"/>
                  </a:srgbClr>
                </a:gs>
                <a:gs pos="42857">
                  <a:srgbClr val="FF8500">
                    <a:alpha val="14814"/>
                  </a:srgbClr>
                </a:gs>
                <a:gs pos="57143">
                  <a:srgbClr val="FF8500">
                    <a:alpha val="8501"/>
                  </a:srgbClr>
                </a:gs>
                <a:gs pos="71429">
                  <a:srgbClr val="FF8500">
                    <a:alpha val="4073"/>
                  </a:srgbClr>
                </a:gs>
                <a:gs pos="85714">
                  <a:srgbClr val="FF8500">
                    <a:alpha val="1631"/>
                  </a:srgbClr>
                </a:gs>
                <a:gs pos="100000">
                  <a:srgbClr val="FF85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2" name="Splat 1782"/>
            <p:cNvSpPr>
              <a:spLocks noGrp="1"/>
            </p:cNvSpPr>
            <p:nvPr/>
          </p:nvSpPr>
          <p:spPr>
            <a:xfrm rot="3944180">
              <a:off x="1861145" y="693433"/>
              <a:ext cx="1021075" cy="257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3" name="Splat 1783"/>
            <p:cNvSpPr>
              <a:spLocks noGrp="1"/>
            </p:cNvSpPr>
            <p:nvPr/>
          </p:nvSpPr>
          <p:spPr>
            <a:xfrm rot="3748333">
              <a:off x="1556248" y="528462"/>
              <a:ext cx="745183" cy="422085"/>
            </a:xfrm>
            <a:prstGeom prst="ellipse">
              <a:avLst/>
            </a:prstGeom>
            <a:gradFill>
              <a:gsLst>
                <a:gs pos="0">
                  <a:srgbClr val="000000">
                    <a:alpha val="32702"/>
                  </a:srgbClr>
                </a:gs>
                <a:gs pos="14286">
                  <a:srgbClr val="000000">
                    <a:alpha val="30512"/>
                  </a:srgbClr>
                </a:gs>
                <a:gs pos="28571">
                  <a:srgbClr val="000000">
                    <a:alpha val="24620"/>
                  </a:srgbClr>
                </a:gs>
                <a:gs pos="42857">
                  <a:srgbClr val="000000">
                    <a:alpha val="16922"/>
                  </a:srgbClr>
                </a:gs>
                <a:gs pos="57143">
                  <a:srgbClr val="000000">
                    <a:alpha val="9762"/>
                  </a:srgbClr>
                </a:gs>
                <a:gs pos="71429">
                  <a:srgbClr val="000000">
                    <a:alpha val="4695"/>
                  </a:srgbClr>
                </a:gs>
                <a:gs pos="85714">
                  <a:srgbClr val="000000">
                    <a:alpha val="1883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4" name="Splat 1784"/>
            <p:cNvSpPr>
              <a:spLocks noGrp="1"/>
            </p:cNvSpPr>
            <p:nvPr/>
          </p:nvSpPr>
          <p:spPr>
            <a:xfrm rot="8046961">
              <a:off x="1281455" y="411610"/>
              <a:ext cx="767707" cy="522122"/>
            </a:xfrm>
            <a:prstGeom prst="ellipse">
              <a:avLst/>
            </a:prstGeom>
            <a:gradFill>
              <a:gsLst>
                <a:gs pos="0">
                  <a:srgbClr val="000000">
                    <a:alpha val="11393"/>
                  </a:srgbClr>
                </a:gs>
                <a:gs pos="14286">
                  <a:srgbClr val="000000">
                    <a:alpha val="10522"/>
                  </a:srgbClr>
                </a:gs>
                <a:gs pos="28571">
                  <a:srgbClr val="000000">
                    <a:alpha val="8270"/>
                  </a:srgbClr>
                </a:gs>
                <a:gs pos="42857">
                  <a:srgbClr val="000000">
                    <a:alpha val="5505"/>
                  </a:srgbClr>
                </a:gs>
                <a:gs pos="57143">
                  <a:srgbClr val="000000">
                    <a:alpha val="3089"/>
                  </a:srgbClr>
                </a:gs>
                <a:gs pos="71429">
                  <a:srgbClr val="000000">
                    <a:alpha val="1458"/>
                  </a:srgbClr>
                </a:gs>
                <a:gs pos="85714">
                  <a:srgbClr val="000000">
                    <a:alpha val="579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5" name="Splat 1785"/>
            <p:cNvSpPr>
              <a:spLocks noGrp="1"/>
            </p:cNvSpPr>
            <p:nvPr/>
          </p:nvSpPr>
          <p:spPr>
            <a:xfrm rot="-10405651">
              <a:off x="821304" y="450426"/>
              <a:ext cx="900081" cy="660308"/>
            </a:xfrm>
            <a:prstGeom prst="ellipse">
              <a:avLst/>
            </a:prstGeom>
            <a:gradFill>
              <a:gsLst>
                <a:gs pos="0">
                  <a:srgbClr val="FF0000">
                    <a:alpha val="18466"/>
                  </a:srgbClr>
                </a:gs>
                <a:gs pos="14286">
                  <a:srgbClr val="FF0000">
                    <a:alpha val="17109"/>
                  </a:srgbClr>
                </a:gs>
                <a:gs pos="28571">
                  <a:srgbClr val="FF0000">
                    <a:alpha val="13558"/>
                  </a:srgbClr>
                </a:gs>
                <a:gs pos="42857">
                  <a:srgbClr val="FF0000">
                    <a:alpha val="9114"/>
                  </a:srgbClr>
                </a:gs>
                <a:gs pos="57143">
                  <a:srgbClr val="FF0000">
                    <a:alpha val="5157"/>
                  </a:srgbClr>
                </a:gs>
                <a:gs pos="71429">
                  <a:srgbClr val="FF0000">
                    <a:alpha val="2448"/>
                  </a:srgbClr>
                </a:gs>
                <a:gs pos="85714">
                  <a:srgbClr val="FF0000">
                    <a:alpha val="975"/>
                  </a:srgbClr>
                </a:gs>
                <a:gs pos="100000">
                  <a:srgbClr val="FF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6" name="Splat 1786"/>
            <p:cNvSpPr>
              <a:spLocks noGrp="1"/>
            </p:cNvSpPr>
            <p:nvPr/>
          </p:nvSpPr>
          <p:spPr>
            <a:xfrm rot="9611680">
              <a:off x="690014" y="498667"/>
              <a:ext cx="803747" cy="421933"/>
            </a:xfrm>
            <a:prstGeom prst="ellipse">
              <a:avLst/>
            </a:prstGeom>
            <a:gradFill>
              <a:gsLst>
                <a:gs pos="0">
                  <a:srgbClr val="A30000">
                    <a:alpha val="24791"/>
                  </a:srgbClr>
                </a:gs>
                <a:gs pos="14286">
                  <a:srgbClr val="A30000">
                    <a:alpha val="23038"/>
                  </a:srgbClr>
                </a:gs>
                <a:gs pos="28571">
                  <a:srgbClr val="A30000">
                    <a:alpha val="18398"/>
                  </a:srgbClr>
                </a:gs>
                <a:gs pos="42857">
                  <a:srgbClr val="A30000">
                    <a:alpha val="12485"/>
                  </a:srgbClr>
                </a:gs>
                <a:gs pos="57143">
                  <a:srgbClr val="A30000">
                    <a:alpha val="7123"/>
                  </a:srgbClr>
                </a:gs>
                <a:gs pos="71429">
                  <a:srgbClr val="A30000">
                    <a:alpha val="3400"/>
                  </a:srgbClr>
                </a:gs>
                <a:gs pos="85714">
                  <a:srgbClr val="A30000">
                    <a:alpha val="1358"/>
                  </a:srgbClr>
                </a:gs>
                <a:gs pos="100000">
                  <a:srgbClr val="A300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7" name="Splat 1787"/>
            <p:cNvSpPr>
              <a:spLocks noGrp="1"/>
            </p:cNvSpPr>
            <p:nvPr/>
          </p:nvSpPr>
          <p:spPr>
            <a:xfrm rot="-9264368">
              <a:off x="609238" y="489727"/>
              <a:ext cx="837420" cy="3890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8" name="Splat 1788"/>
            <p:cNvSpPr>
              <a:spLocks noGrp="1"/>
            </p:cNvSpPr>
            <p:nvPr/>
          </p:nvSpPr>
          <p:spPr>
            <a:xfrm rot="3559261">
              <a:off x="539994" y="539831"/>
              <a:ext cx="499661" cy="332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9" name="Splat 1789"/>
            <p:cNvSpPr>
              <a:spLocks noGrp="1"/>
            </p:cNvSpPr>
            <p:nvPr/>
          </p:nvSpPr>
          <p:spPr>
            <a:xfrm rot="5177896">
              <a:off x="157270" y="431187"/>
              <a:ext cx="797088" cy="398841"/>
            </a:xfrm>
            <a:prstGeom prst="ellipse">
              <a:avLst/>
            </a:prstGeom>
            <a:gradFill>
              <a:gsLst>
                <a:gs pos="0">
                  <a:srgbClr val="000000">
                    <a:alpha val="25506"/>
                  </a:srgbClr>
                </a:gs>
                <a:gs pos="14286">
                  <a:srgbClr val="000000">
                    <a:alpha val="23711"/>
                  </a:srgbClr>
                </a:gs>
                <a:gs pos="28571">
                  <a:srgbClr val="000000">
                    <a:alpha val="18952"/>
                  </a:srgbClr>
                </a:gs>
                <a:gs pos="42857">
                  <a:srgbClr val="000000">
                    <a:alpha val="12875"/>
                  </a:srgbClr>
                </a:gs>
                <a:gs pos="57143">
                  <a:srgbClr val="000000">
                    <a:alpha val="7353"/>
                  </a:srgbClr>
                </a:gs>
                <a:gs pos="71429">
                  <a:srgbClr val="000000">
                    <a:alpha val="3512"/>
                  </a:srgbClr>
                </a:gs>
                <a:gs pos="85714">
                  <a:srgbClr val="000000">
                    <a:alpha val="1404"/>
                  </a:srgbClr>
                </a:gs>
                <a:gs pos="100000">
                  <a:srgbClr val="000000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0" name="Splat 1790"/>
            <p:cNvSpPr>
              <a:spLocks noGrp="1"/>
            </p:cNvSpPr>
            <p:nvPr/>
          </p:nvSpPr>
          <p:spPr>
            <a:xfrm rot="4092315">
              <a:off x="-93104" y="414869"/>
              <a:ext cx="725813" cy="528825"/>
            </a:xfrm>
            <a:prstGeom prst="ellipse">
              <a:avLst/>
            </a:prstGeom>
            <a:gradFill>
              <a:gsLst>
                <a:gs pos="0">
                  <a:srgbClr val="000000">
                    <a:alpha val="21807"/>
                  </a:srgbClr>
                </a:gs>
                <a:gs pos="14286">
                  <a:srgbClr val="000000">
                    <a:alpha val="20235"/>
                  </a:srgbClr>
                </a:gs>
                <a:gs pos="28571">
                  <a:srgbClr val="000000">
                    <a:alpha val="16100"/>
                  </a:srgbClr>
                </a:gs>
                <a:gs pos="42857">
                  <a:srgbClr val="000000">
                    <a:alpha val="10876"/>
                  </a:srgbClr>
                </a:gs>
                <a:gs pos="57143">
                  <a:srgbClr val="000000">
                    <a:alpha val="6181"/>
                  </a:srgbClr>
                </a:gs>
                <a:gs pos="71429">
                  <a:srgbClr val="000000">
                    <a:alpha val="2942"/>
                  </a:srgbClr>
                </a:gs>
                <a:gs pos="85714">
                  <a:srgbClr val="000000">
                    <a:alpha val="1174"/>
                  </a:srgbClr>
                </a:gs>
                <a:gs pos="100000">
                  <a:srgbClr val="000000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1" name="Splat 1791"/>
            <p:cNvSpPr>
              <a:spLocks noGrp="1"/>
            </p:cNvSpPr>
            <p:nvPr/>
          </p:nvSpPr>
          <p:spPr>
            <a:xfrm rot="3595336">
              <a:off x="-439749" y="529208"/>
              <a:ext cx="879497" cy="438659"/>
            </a:xfrm>
            <a:prstGeom prst="ellipse">
              <a:avLst/>
            </a:prstGeom>
            <a:gradFill>
              <a:gsLst>
                <a:gs pos="0">
                  <a:srgbClr val="000000">
                    <a:alpha val="21520"/>
                  </a:srgbClr>
                </a:gs>
                <a:gs pos="14286">
                  <a:srgbClr val="000000">
                    <a:alpha val="19966"/>
                  </a:srgbClr>
                </a:gs>
                <a:gs pos="28571">
                  <a:srgbClr val="000000">
                    <a:alpha val="15881"/>
                  </a:srgbClr>
                </a:gs>
                <a:gs pos="42857">
                  <a:srgbClr val="000000">
                    <a:alpha val="10723"/>
                  </a:srgbClr>
                </a:gs>
                <a:gs pos="57143">
                  <a:srgbClr val="000000">
                    <a:alpha val="6092"/>
                  </a:srgbClr>
                </a:gs>
                <a:gs pos="71429">
                  <a:srgbClr val="000000">
                    <a:alpha val="2899"/>
                  </a:srgbClr>
                </a:gs>
                <a:gs pos="85714">
                  <a:srgbClr val="000000">
                    <a:alpha val="1157"/>
                  </a:srgbClr>
                </a:gs>
                <a:gs pos="100000">
                  <a:srgbClr val="00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2" name="Splat 1792"/>
            <p:cNvSpPr>
              <a:spLocks noGrp="1"/>
            </p:cNvSpPr>
            <p:nvPr/>
          </p:nvSpPr>
          <p:spPr>
            <a:xfrm rot="5818087">
              <a:off x="3185084" y="261768"/>
              <a:ext cx="658407" cy="4820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3" name="Splat 1793"/>
            <p:cNvSpPr>
              <a:spLocks noGrp="1"/>
            </p:cNvSpPr>
            <p:nvPr/>
          </p:nvSpPr>
          <p:spPr>
            <a:xfrm rot="5703004">
              <a:off x="2942011" y="338070"/>
              <a:ext cx="838509" cy="2831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4" name="Splat 1794"/>
            <p:cNvSpPr>
              <a:spLocks noGrp="1"/>
            </p:cNvSpPr>
            <p:nvPr/>
          </p:nvSpPr>
          <p:spPr>
            <a:xfrm rot="3872696">
              <a:off x="2614187" y="298643"/>
              <a:ext cx="1023856" cy="375457"/>
            </a:xfrm>
            <a:prstGeom prst="ellipse">
              <a:avLst/>
            </a:prstGeom>
            <a:gradFill>
              <a:gsLst>
                <a:gs pos="0">
                  <a:srgbClr val="FFFF00">
                    <a:alpha val="13822"/>
                  </a:srgbClr>
                </a:gs>
                <a:gs pos="14286">
                  <a:srgbClr val="FFFF00">
                    <a:alpha val="12779"/>
                  </a:srgbClr>
                </a:gs>
                <a:gs pos="28571">
                  <a:srgbClr val="FFFF00">
                    <a:alpha val="10072"/>
                  </a:srgbClr>
                </a:gs>
                <a:gs pos="42857">
                  <a:srgbClr val="FFFF00">
                    <a:alpha val="6726"/>
                  </a:srgbClr>
                </a:gs>
                <a:gs pos="57143">
                  <a:srgbClr val="FFFF00">
                    <a:alpha val="3785"/>
                  </a:srgbClr>
                </a:gs>
                <a:gs pos="71429">
                  <a:srgbClr val="FFFF00">
                    <a:alpha val="1790"/>
                  </a:srgbClr>
                </a:gs>
                <a:gs pos="85714">
                  <a:srgbClr val="FFFF00">
                    <a:alpha val="712"/>
                  </a:srgbClr>
                </a:gs>
                <a:gs pos="100000">
                  <a:srgbClr val="FFFF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5" name="Splat 1795"/>
            <p:cNvSpPr>
              <a:spLocks noGrp="1"/>
            </p:cNvSpPr>
            <p:nvPr/>
          </p:nvSpPr>
          <p:spPr>
            <a:xfrm rot="3665626">
              <a:off x="2615778" y="227128"/>
              <a:ext cx="762633" cy="367002"/>
            </a:xfrm>
            <a:prstGeom prst="ellipse">
              <a:avLst/>
            </a:prstGeom>
            <a:gradFill>
              <a:gsLst>
                <a:gs pos="0">
                  <a:srgbClr val="930000">
                    <a:alpha val="18661"/>
                  </a:srgbClr>
                </a:gs>
                <a:gs pos="14286">
                  <a:srgbClr val="930000">
                    <a:alpha val="17291"/>
                  </a:srgbClr>
                </a:gs>
                <a:gs pos="28571">
                  <a:srgbClr val="930000">
                    <a:alpha val="13705"/>
                  </a:srgbClr>
                </a:gs>
                <a:gs pos="42857">
                  <a:srgbClr val="930000">
                    <a:alpha val="9216"/>
                  </a:srgbClr>
                </a:gs>
                <a:gs pos="57143">
                  <a:srgbClr val="930000">
                    <a:alpha val="5216"/>
                  </a:srgbClr>
                </a:gs>
                <a:gs pos="71429">
                  <a:srgbClr val="930000">
                    <a:alpha val="2477"/>
                  </a:srgbClr>
                </a:gs>
                <a:gs pos="85714">
                  <a:srgbClr val="930000">
                    <a:alpha val="987"/>
                  </a:srgbClr>
                </a:gs>
                <a:gs pos="100000">
                  <a:srgbClr val="93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6" name="Splat 1796"/>
            <p:cNvSpPr>
              <a:spLocks noGrp="1"/>
            </p:cNvSpPr>
            <p:nvPr/>
          </p:nvSpPr>
          <p:spPr>
            <a:xfrm rot="9299149">
              <a:off x="2363295" y="137416"/>
              <a:ext cx="943617" cy="622397"/>
            </a:xfrm>
            <a:prstGeom prst="ellipse">
              <a:avLst/>
            </a:prstGeom>
            <a:gradFill>
              <a:gsLst>
                <a:gs pos="0">
                  <a:srgbClr val="FF9100">
                    <a:alpha val="18692"/>
                  </a:srgbClr>
                </a:gs>
                <a:gs pos="14286">
                  <a:srgbClr val="FF9100">
                    <a:alpha val="17320"/>
                  </a:srgbClr>
                </a:gs>
                <a:gs pos="28571">
                  <a:srgbClr val="FF9100">
                    <a:alpha val="13728"/>
                  </a:srgbClr>
                </a:gs>
                <a:gs pos="42857">
                  <a:srgbClr val="FF9100">
                    <a:alpha val="9232"/>
                  </a:srgbClr>
                </a:gs>
                <a:gs pos="57143">
                  <a:srgbClr val="FF9100">
                    <a:alpha val="5226"/>
                  </a:srgbClr>
                </a:gs>
                <a:gs pos="71429">
                  <a:srgbClr val="FF9100">
                    <a:alpha val="2481"/>
                  </a:srgbClr>
                </a:gs>
                <a:gs pos="85714">
                  <a:srgbClr val="FF9100">
                    <a:alpha val="989"/>
                  </a:srgbClr>
                </a:gs>
                <a:gs pos="100000">
                  <a:srgbClr val="FF91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7" name="Splat 1797"/>
            <p:cNvSpPr>
              <a:spLocks noGrp="1"/>
            </p:cNvSpPr>
            <p:nvPr/>
          </p:nvSpPr>
          <p:spPr>
            <a:xfrm rot="2808216">
              <a:off x="2221445" y="279711"/>
              <a:ext cx="596098" cy="459028"/>
            </a:xfrm>
            <a:prstGeom prst="ellipse">
              <a:avLst/>
            </a:prstGeom>
            <a:gradFill>
              <a:gsLst>
                <a:gs pos="0">
                  <a:srgbClr val="490000">
                    <a:alpha val="32725"/>
                  </a:srgbClr>
                </a:gs>
                <a:gs pos="14286">
                  <a:srgbClr val="490000">
                    <a:alpha val="30533"/>
                  </a:srgbClr>
                </a:gs>
                <a:gs pos="28571">
                  <a:srgbClr val="490000">
                    <a:alpha val="24638"/>
                  </a:srgbClr>
                </a:gs>
                <a:gs pos="42857">
                  <a:srgbClr val="490000">
                    <a:alpha val="16935"/>
                  </a:srgbClr>
                </a:gs>
                <a:gs pos="57143">
                  <a:srgbClr val="490000">
                    <a:alpha val="9770"/>
                  </a:srgbClr>
                </a:gs>
                <a:gs pos="71429">
                  <a:srgbClr val="490000">
                    <a:alpha val="4698"/>
                  </a:srgbClr>
                </a:gs>
                <a:gs pos="85714">
                  <a:srgbClr val="490000">
                    <a:alpha val="1885"/>
                  </a:srgbClr>
                </a:gs>
                <a:gs pos="100000">
                  <a:srgbClr val="49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8" name="Splat 1798"/>
            <p:cNvSpPr>
              <a:spLocks noGrp="1"/>
            </p:cNvSpPr>
            <p:nvPr/>
          </p:nvSpPr>
          <p:spPr>
            <a:xfrm rot="10150328">
              <a:off x="1945400" y="293327"/>
              <a:ext cx="963755" cy="510256"/>
            </a:xfrm>
            <a:prstGeom prst="ellipse">
              <a:avLst/>
            </a:prstGeom>
            <a:gradFill>
              <a:gsLst>
                <a:gs pos="0">
                  <a:srgbClr val="FFFF00">
                    <a:alpha val="6539"/>
                  </a:srgbClr>
                </a:gs>
                <a:gs pos="14286">
                  <a:srgbClr val="FFFF00">
                    <a:alpha val="6026"/>
                  </a:srgbClr>
                </a:gs>
                <a:gs pos="28571">
                  <a:srgbClr val="FFFF00">
                    <a:alpha val="4711"/>
                  </a:srgbClr>
                </a:gs>
                <a:gs pos="42857">
                  <a:srgbClr val="FFFF00">
                    <a:alpha val="3116"/>
                  </a:srgbClr>
                </a:gs>
                <a:gs pos="57143">
                  <a:srgbClr val="FFFF00">
                    <a:alpha val="1739"/>
                  </a:srgbClr>
                </a:gs>
                <a:gs pos="71429">
                  <a:srgbClr val="FFFF00">
                    <a:alpha val="818"/>
                  </a:srgbClr>
                </a:gs>
                <a:gs pos="85714">
                  <a:srgbClr val="FFFF00">
                    <a:alpha val="324"/>
                  </a:srgbClr>
                </a:gs>
                <a:gs pos="100000">
                  <a:srgbClr val="FFFF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9" name="Splat 1799"/>
            <p:cNvSpPr>
              <a:spLocks noGrp="1"/>
            </p:cNvSpPr>
            <p:nvPr/>
          </p:nvSpPr>
          <p:spPr>
            <a:xfrm rot="6082546">
              <a:off x="1512424" y="353973"/>
              <a:ext cx="958574" cy="535392"/>
            </a:xfrm>
            <a:prstGeom prst="ellipse">
              <a:avLst/>
            </a:prstGeom>
            <a:gradFill>
              <a:gsLst>
                <a:gs pos="0">
                  <a:srgbClr val="FF8A00">
                    <a:alpha val="27024"/>
                  </a:srgbClr>
                </a:gs>
                <a:gs pos="14286">
                  <a:srgbClr val="FF8A00">
                    <a:alpha val="25140"/>
                  </a:srgbClr>
                </a:gs>
                <a:gs pos="28571">
                  <a:srgbClr val="FF8A00">
                    <a:alpha val="20134"/>
                  </a:srgbClr>
                </a:gs>
                <a:gs pos="42857">
                  <a:srgbClr val="FF8A00">
                    <a:alpha val="13711"/>
                  </a:srgbClr>
                </a:gs>
                <a:gs pos="57143">
                  <a:srgbClr val="FF8A00">
                    <a:alpha val="7846"/>
                  </a:srgbClr>
                </a:gs>
                <a:gs pos="71429">
                  <a:srgbClr val="FF8A00">
                    <a:alpha val="3753"/>
                  </a:srgbClr>
                </a:gs>
                <a:gs pos="85714">
                  <a:srgbClr val="FF8A00">
                    <a:alpha val="1501"/>
                  </a:srgbClr>
                </a:gs>
                <a:gs pos="100000">
                  <a:srgbClr val="FF8A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0" name="Splat 1800"/>
            <p:cNvSpPr>
              <a:spLocks noGrp="1"/>
            </p:cNvSpPr>
            <p:nvPr/>
          </p:nvSpPr>
          <p:spPr>
            <a:xfrm rot="9688923">
              <a:off x="1813179" y="419542"/>
              <a:ext cx="389874" cy="2892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1" name="Splat 1801"/>
            <p:cNvSpPr>
              <a:spLocks noGrp="1"/>
            </p:cNvSpPr>
            <p:nvPr/>
          </p:nvSpPr>
          <p:spPr>
            <a:xfrm rot="-9984240">
              <a:off x="1355072" y="188520"/>
              <a:ext cx="746119" cy="591069"/>
            </a:xfrm>
            <a:prstGeom prst="ellipse">
              <a:avLst/>
            </a:prstGeom>
            <a:gradFill>
              <a:gsLst>
                <a:gs pos="0">
                  <a:srgbClr val="000000">
                    <a:alpha val="20708"/>
                  </a:srgbClr>
                </a:gs>
                <a:gs pos="14286">
                  <a:srgbClr val="000000">
                    <a:alpha val="19206"/>
                  </a:srgbClr>
                </a:gs>
                <a:gs pos="28571">
                  <a:srgbClr val="000000">
                    <a:alpha val="15261"/>
                  </a:srgbClr>
                </a:gs>
                <a:gs pos="42857">
                  <a:srgbClr val="000000">
                    <a:alpha val="10292"/>
                  </a:srgbClr>
                </a:gs>
                <a:gs pos="57143">
                  <a:srgbClr val="000000">
                    <a:alpha val="5841"/>
                  </a:srgbClr>
                </a:gs>
                <a:gs pos="71429">
                  <a:srgbClr val="000000">
                    <a:alpha val="2778"/>
                  </a:srgbClr>
                </a:gs>
                <a:gs pos="85714">
                  <a:srgbClr val="000000">
                    <a:alpha val="1108"/>
                  </a:srgbClr>
                </a:gs>
                <a:gs pos="100000">
                  <a:srgbClr val="0000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2" name="Splat 1802"/>
            <p:cNvSpPr>
              <a:spLocks noGrp="1"/>
            </p:cNvSpPr>
            <p:nvPr/>
          </p:nvSpPr>
          <p:spPr>
            <a:xfrm rot="4206775">
              <a:off x="1209297" y="327500"/>
              <a:ext cx="759282" cy="432512"/>
            </a:xfrm>
            <a:prstGeom prst="ellipse">
              <a:avLst/>
            </a:prstGeom>
            <a:gradFill>
              <a:gsLst>
                <a:gs pos="0">
                  <a:srgbClr val="000000">
                    <a:alpha val="31241"/>
                  </a:srgbClr>
                </a:gs>
                <a:gs pos="14286">
                  <a:srgbClr val="000000">
                    <a:alpha val="29126"/>
                  </a:srgbClr>
                </a:gs>
                <a:gs pos="28571">
                  <a:srgbClr val="000000">
                    <a:alpha val="23456"/>
                  </a:srgbClr>
                </a:gs>
                <a:gs pos="42857">
                  <a:srgbClr val="000000">
                    <a:alpha val="16082"/>
                  </a:srgbClr>
                </a:gs>
                <a:gs pos="57143">
                  <a:srgbClr val="000000">
                    <a:alpha val="9258"/>
                  </a:srgbClr>
                </a:gs>
                <a:gs pos="71429">
                  <a:srgbClr val="000000">
                    <a:alpha val="4446"/>
                  </a:srgbClr>
                </a:gs>
                <a:gs pos="85714">
                  <a:srgbClr val="000000">
                    <a:alpha val="1782"/>
                  </a:srgbClr>
                </a:gs>
                <a:gs pos="100000">
                  <a:srgbClr val="00000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3" name="Splat 1803"/>
            <p:cNvSpPr>
              <a:spLocks noGrp="1"/>
            </p:cNvSpPr>
            <p:nvPr/>
          </p:nvSpPr>
          <p:spPr>
            <a:xfrm rot="3219091">
              <a:off x="1080029" y="456145"/>
              <a:ext cx="422913" cy="256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4" name="Splat 1804"/>
            <p:cNvSpPr>
              <a:spLocks noGrp="1"/>
            </p:cNvSpPr>
            <p:nvPr/>
          </p:nvSpPr>
          <p:spPr>
            <a:xfrm rot="6176848">
              <a:off x="472756" y="331465"/>
              <a:ext cx="1061947" cy="625229"/>
            </a:xfrm>
            <a:prstGeom prst="ellipse">
              <a:avLst/>
            </a:prstGeom>
            <a:gradFill>
              <a:gsLst>
                <a:gs pos="0">
                  <a:srgbClr val="FFFF00">
                    <a:alpha val="18461"/>
                  </a:srgbClr>
                </a:gs>
                <a:gs pos="14286">
                  <a:srgbClr val="FFFF00">
                    <a:alpha val="17104"/>
                  </a:srgbClr>
                </a:gs>
                <a:gs pos="28571">
                  <a:srgbClr val="FFFF00">
                    <a:alpha val="13554"/>
                  </a:srgbClr>
                </a:gs>
                <a:gs pos="42857">
                  <a:srgbClr val="FFFF00">
                    <a:alpha val="9111"/>
                  </a:srgbClr>
                </a:gs>
                <a:gs pos="57143">
                  <a:srgbClr val="FFFF00">
                    <a:alpha val="5156"/>
                  </a:srgbClr>
                </a:gs>
                <a:gs pos="71429">
                  <a:srgbClr val="FFFF00">
                    <a:alpha val="2447"/>
                  </a:srgbClr>
                </a:gs>
                <a:gs pos="85714">
                  <a:srgbClr val="FFFF00">
                    <a:alpha val="975"/>
                  </a:srgbClr>
                </a:gs>
                <a:gs pos="100000">
                  <a:srgbClr val="FFFF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5" name="Splat 1805"/>
            <p:cNvSpPr>
              <a:spLocks noGrp="1"/>
            </p:cNvSpPr>
            <p:nvPr/>
          </p:nvSpPr>
          <p:spPr>
            <a:xfrm rot="3460901">
              <a:off x="386873" y="152410"/>
              <a:ext cx="946782" cy="790935"/>
            </a:xfrm>
            <a:prstGeom prst="ellipse">
              <a:avLst/>
            </a:prstGeom>
            <a:gradFill>
              <a:gsLst>
                <a:gs pos="0">
                  <a:srgbClr val="800000">
                    <a:alpha val="28475"/>
                  </a:srgbClr>
                </a:gs>
                <a:gs pos="14286">
                  <a:srgbClr val="800000">
                    <a:alpha val="26509"/>
                  </a:srgbClr>
                </a:gs>
                <a:gs pos="28571">
                  <a:srgbClr val="800000">
                    <a:alpha val="21271"/>
                  </a:srgbClr>
                </a:gs>
                <a:gs pos="42857">
                  <a:srgbClr val="800000">
                    <a:alpha val="14518"/>
                  </a:srgbClr>
                </a:gs>
                <a:gs pos="57143">
                  <a:srgbClr val="800000">
                    <a:alpha val="8325"/>
                  </a:srgbClr>
                </a:gs>
                <a:gs pos="71429">
                  <a:srgbClr val="800000">
                    <a:alpha val="3987"/>
                  </a:srgbClr>
                </a:gs>
                <a:gs pos="85714">
                  <a:srgbClr val="800000">
                    <a:alpha val="1596"/>
                  </a:srgbClr>
                </a:gs>
                <a:gs pos="100000">
                  <a:srgbClr val="8000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6" name="Splat 1806"/>
            <p:cNvSpPr>
              <a:spLocks noGrp="1"/>
            </p:cNvSpPr>
            <p:nvPr/>
          </p:nvSpPr>
          <p:spPr>
            <a:xfrm rot="5733557">
              <a:off x="443731" y="295379"/>
              <a:ext cx="773474" cy="399548"/>
            </a:xfrm>
            <a:prstGeom prst="ellipse">
              <a:avLst/>
            </a:prstGeom>
            <a:gradFill>
              <a:gsLst>
                <a:gs pos="0">
                  <a:srgbClr val="000000">
                    <a:alpha val="26242"/>
                  </a:srgbClr>
                </a:gs>
                <a:gs pos="14286">
                  <a:srgbClr val="000000">
                    <a:alpha val="24403"/>
                  </a:srgbClr>
                </a:gs>
                <a:gs pos="28571">
                  <a:srgbClr val="000000">
                    <a:alpha val="19524"/>
                  </a:srgbClr>
                </a:gs>
                <a:gs pos="42857">
                  <a:srgbClr val="000000">
                    <a:alpha val="13279"/>
                  </a:srgbClr>
                </a:gs>
                <a:gs pos="57143">
                  <a:srgbClr val="000000">
                    <a:alpha val="7591"/>
                  </a:srgbClr>
                </a:gs>
                <a:gs pos="71429">
                  <a:srgbClr val="000000">
                    <a:alpha val="3628"/>
                  </a:srgbClr>
                </a:gs>
                <a:gs pos="85714">
                  <a:srgbClr val="000000">
                    <a:alpha val="1451"/>
                  </a:srgbClr>
                </a:gs>
                <a:gs pos="100000">
                  <a:srgbClr val="00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7" name="Splat 1807"/>
            <p:cNvSpPr>
              <a:spLocks noGrp="1"/>
            </p:cNvSpPr>
            <p:nvPr/>
          </p:nvSpPr>
          <p:spPr>
            <a:xfrm rot="5561851">
              <a:off x="-184785" y="304310"/>
              <a:ext cx="909741" cy="589847"/>
            </a:xfrm>
            <a:prstGeom prst="ellipse">
              <a:avLst/>
            </a:prstGeom>
            <a:gradFill>
              <a:gsLst>
                <a:gs pos="0">
                  <a:srgbClr val="660000">
                    <a:alpha val="22574"/>
                  </a:srgbClr>
                </a:gs>
                <a:gs pos="14286">
                  <a:srgbClr val="660000">
                    <a:alpha val="20955"/>
                  </a:srgbClr>
                </a:gs>
                <a:gs pos="28571">
                  <a:srgbClr val="660000">
                    <a:alpha val="16689"/>
                  </a:srgbClr>
                </a:gs>
                <a:gs pos="42857">
                  <a:srgbClr val="660000">
                    <a:alpha val="11287"/>
                  </a:srgbClr>
                </a:gs>
                <a:gs pos="57143">
                  <a:srgbClr val="660000">
                    <a:alpha val="6421"/>
                  </a:srgbClr>
                </a:gs>
                <a:gs pos="71429">
                  <a:srgbClr val="660000">
                    <a:alpha val="3059"/>
                  </a:srgbClr>
                </a:gs>
                <a:gs pos="85714">
                  <a:srgbClr val="660000">
                    <a:alpha val="1221"/>
                  </a:srgbClr>
                </a:gs>
                <a:gs pos="100000">
                  <a:srgbClr val="66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8" name="Splat 1808"/>
            <p:cNvSpPr>
              <a:spLocks noGrp="1"/>
            </p:cNvSpPr>
            <p:nvPr/>
          </p:nvSpPr>
          <p:spPr>
            <a:xfrm rot="10745412">
              <a:off x="-401481" y="308371"/>
              <a:ext cx="840920" cy="465673"/>
            </a:xfrm>
            <a:prstGeom prst="ellipse">
              <a:avLst/>
            </a:prstGeom>
            <a:gradFill>
              <a:gsLst>
                <a:gs pos="0">
                  <a:srgbClr val="000000">
                    <a:alpha val="31725"/>
                  </a:srgbClr>
                </a:gs>
                <a:gs pos="14286">
                  <a:srgbClr val="000000">
                    <a:alpha val="29585"/>
                  </a:srgbClr>
                </a:gs>
                <a:gs pos="28571">
                  <a:srgbClr val="000000">
                    <a:alpha val="23841"/>
                  </a:srgbClr>
                </a:gs>
                <a:gs pos="42857">
                  <a:srgbClr val="000000">
                    <a:alpha val="16359"/>
                  </a:srgbClr>
                </a:gs>
                <a:gs pos="57143">
                  <a:srgbClr val="000000">
                    <a:alpha val="9424"/>
                  </a:srgbClr>
                </a:gs>
                <a:gs pos="71429">
                  <a:srgbClr val="000000">
                    <a:alpha val="4528"/>
                  </a:srgbClr>
                </a:gs>
                <a:gs pos="85714">
                  <a:srgbClr val="000000">
                    <a:alpha val="1816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9" name="Splat 1809"/>
            <p:cNvSpPr>
              <a:spLocks noGrp="1"/>
            </p:cNvSpPr>
            <p:nvPr/>
          </p:nvSpPr>
          <p:spPr>
            <a:xfrm rot="6543957">
              <a:off x="3144534" y="36241"/>
              <a:ext cx="859963" cy="498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0" name="Splat 1810"/>
            <p:cNvSpPr>
              <a:spLocks noGrp="1"/>
            </p:cNvSpPr>
            <p:nvPr/>
          </p:nvSpPr>
          <p:spPr>
            <a:xfrm rot="8030733">
              <a:off x="2935626" y="140173"/>
              <a:ext cx="823315" cy="1936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1" name="Splat 1811"/>
            <p:cNvSpPr>
              <a:spLocks noGrp="1"/>
            </p:cNvSpPr>
            <p:nvPr/>
          </p:nvSpPr>
          <p:spPr>
            <a:xfrm rot="5644939">
              <a:off x="2853025" y="271313"/>
              <a:ext cx="439038" cy="241457"/>
            </a:xfrm>
            <a:prstGeom prst="ellipse">
              <a:avLst/>
            </a:prstGeom>
            <a:gradFill>
              <a:gsLst>
                <a:gs pos="0">
                  <a:srgbClr val="000000">
                    <a:alpha val="24965"/>
                  </a:srgbClr>
                </a:gs>
                <a:gs pos="14286">
                  <a:srgbClr val="000000">
                    <a:alpha val="23202"/>
                  </a:srgbClr>
                </a:gs>
                <a:gs pos="28571">
                  <a:srgbClr val="000000">
                    <a:alpha val="18533"/>
                  </a:srgbClr>
                </a:gs>
                <a:gs pos="42857">
                  <a:srgbClr val="000000">
                    <a:alpha val="12580"/>
                  </a:srgbClr>
                </a:gs>
                <a:gs pos="57143">
                  <a:srgbClr val="000000">
                    <a:alpha val="7179"/>
                  </a:srgbClr>
                </a:gs>
                <a:gs pos="71429">
                  <a:srgbClr val="000000">
                    <a:alpha val="3427"/>
                  </a:srgbClr>
                </a:gs>
                <a:gs pos="85714">
                  <a:srgbClr val="000000">
                    <a:alpha val="1369"/>
                  </a:srgbClr>
                </a:gs>
                <a:gs pos="100000">
                  <a:srgbClr val="000000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2" name="Splat 1812"/>
            <p:cNvSpPr>
              <a:spLocks noGrp="1"/>
            </p:cNvSpPr>
            <p:nvPr/>
          </p:nvSpPr>
          <p:spPr>
            <a:xfrm rot="10314879">
              <a:off x="2681973" y="177328"/>
              <a:ext cx="508670" cy="403281"/>
            </a:xfrm>
            <a:prstGeom prst="ellipse">
              <a:avLst/>
            </a:prstGeom>
            <a:gradFill>
              <a:gsLst>
                <a:gs pos="0">
                  <a:srgbClr val="000000">
                    <a:alpha val="23115"/>
                  </a:srgbClr>
                </a:gs>
                <a:gs pos="14286">
                  <a:srgbClr val="000000">
                    <a:alpha val="21463"/>
                  </a:srgbClr>
                </a:gs>
                <a:gs pos="28571">
                  <a:srgbClr val="000000">
                    <a:alpha val="17105"/>
                  </a:srgbClr>
                </a:gs>
                <a:gs pos="42857">
                  <a:srgbClr val="000000">
                    <a:alpha val="11578"/>
                  </a:srgbClr>
                </a:gs>
                <a:gs pos="57143">
                  <a:srgbClr val="000000">
                    <a:alpha val="6591"/>
                  </a:srgbClr>
                </a:gs>
                <a:gs pos="71429">
                  <a:srgbClr val="000000">
                    <a:alpha val="3141"/>
                  </a:srgbClr>
                </a:gs>
                <a:gs pos="85714">
                  <a:srgbClr val="000000">
                    <a:alpha val="1254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3" name="Splat 1813"/>
            <p:cNvSpPr>
              <a:spLocks noGrp="1"/>
            </p:cNvSpPr>
            <p:nvPr/>
          </p:nvSpPr>
          <p:spPr>
            <a:xfrm rot="-10308877">
              <a:off x="2303972" y="131339"/>
              <a:ext cx="692748" cy="488942"/>
            </a:xfrm>
            <a:prstGeom prst="ellipse">
              <a:avLst/>
            </a:prstGeom>
            <a:gradFill>
              <a:gsLst>
                <a:gs pos="0">
                  <a:srgbClr val="940000">
                    <a:alpha val="30732"/>
                  </a:srgbClr>
                </a:gs>
                <a:gs pos="14286">
                  <a:srgbClr val="940000">
                    <a:alpha val="28644"/>
                  </a:srgbClr>
                </a:gs>
                <a:gs pos="28571">
                  <a:srgbClr val="940000">
                    <a:alpha val="23052"/>
                  </a:srgbClr>
                </a:gs>
                <a:gs pos="42857">
                  <a:srgbClr val="940000">
                    <a:alpha val="15792"/>
                  </a:srgbClr>
                </a:gs>
                <a:gs pos="57143">
                  <a:srgbClr val="940000">
                    <a:alpha val="9084"/>
                  </a:srgbClr>
                </a:gs>
                <a:gs pos="71429">
                  <a:srgbClr val="940000">
                    <a:alpha val="4360"/>
                  </a:srgbClr>
                </a:gs>
                <a:gs pos="85714">
                  <a:srgbClr val="940000">
                    <a:alpha val="1747"/>
                  </a:srgbClr>
                </a:gs>
                <a:gs pos="100000">
                  <a:srgbClr val="9400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4" name="Splat 1814"/>
            <p:cNvSpPr>
              <a:spLocks noGrp="1"/>
            </p:cNvSpPr>
            <p:nvPr/>
          </p:nvSpPr>
          <p:spPr>
            <a:xfrm rot="5076450">
              <a:off x="2101747" y="87197"/>
              <a:ext cx="812778" cy="493071"/>
            </a:xfrm>
            <a:prstGeom prst="ellipse">
              <a:avLst/>
            </a:prstGeom>
            <a:gradFill>
              <a:gsLst>
                <a:gs pos="0">
                  <a:srgbClr val="A27000">
                    <a:alpha val="26883"/>
                  </a:srgbClr>
                </a:gs>
                <a:gs pos="14286">
                  <a:srgbClr val="A27000">
                    <a:alpha val="25008"/>
                  </a:srgbClr>
                </a:gs>
                <a:gs pos="28571">
                  <a:srgbClr val="A27000">
                    <a:alpha val="20025"/>
                  </a:srgbClr>
                </a:gs>
                <a:gs pos="42857">
                  <a:srgbClr val="A27000">
                    <a:alpha val="13633"/>
                  </a:srgbClr>
                </a:gs>
                <a:gs pos="57143">
                  <a:srgbClr val="A27000">
                    <a:alpha val="7800"/>
                  </a:srgbClr>
                </a:gs>
                <a:gs pos="71429">
                  <a:srgbClr val="A27000">
                    <a:alpha val="3730"/>
                  </a:srgbClr>
                </a:gs>
                <a:gs pos="85714">
                  <a:srgbClr val="A27000">
                    <a:alpha val="1492"/>
                  </a:srgbClr>
                </a:gs>
                <a:gs pos="100000">
                  <a:srgbClr val="A27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5" name="Splat 1815"/>
            <p:cNvSpPr>
              <a:spLocks noGrp="1"/>
            </p:cNvSpPr>
            <p:nvPr/>
          </p:nvSpPr>
          <p:spPr>
            <a:xfrm rot="4690506">
              <a:off x="1955204" y="189728"/>
              <a:ext cx="703360" cy="261260"/>
            </a:xfrm>
            <a:prstGeom prst="ellipse">
              <a:avLst/>
            </a:prstGeom>
            <a:gradFill>
              <a:gsLst>
                <a:gs pos="0">
                  <a:srgbClr val="000000">
                    <a:alpha val="28210"/>
                  </a:srgbClr>
                </a:gs>
                <a:gs pos="14286">
                  <a:srgbClr val="000000">
                    <a:alpha val="26259"/>
                  </a:srgbClr>
                </a:gs>
                <a:gs pos="28571">
                  <a:srgbClr val="000000">
                    <a:alpha val="21063"/>
                  </a:srgbClr>
                </a:gs>
                <a:gs pos="42857">
                  <a:srgbClr val="000000">
                    <a:alpha val="14370"/>
                  </a:srgbClr>
                </a:gs>
                <a:gs pos="57143">
                  <a:srgbClr val="000000">
                    <a:alpha val="8237"/>
                  </a:srgbClr>
                </a:gs>
                <a:gs pos="71429">
                  <a:srgbClr val="000000">
                    <a:alpha val="3944"/>
                  </a:srgbClr>
                </a:gs>
                <a:gs pos="85714">
                  <a:srgbClr val="000000">
                    <a:alpha val="1579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6" name="Splat 1816"/>
            <p:cNvSpPr>
              <a:spLocks noGrp="1"/>
            </p:cNvSpPr>
            <p:nvPr/>
          </p:nvSpPr>
          <p:spPr>
            <a:xfrm rot="2858762">
              <a:off x="1608620" y="-123531"/>
              <a:ext cx="980429" cy="734396"/>
            </a:xfrm>
            <a:prstGeom prst="ellipse">
              <a:avLst/>
            </a:prstGeom>
            <a:gradFill>
              <a:gsLst>
                <a:gs pos="0">
                  <a:srgbClr val="FFFF00">
                    <a:alpha val="7937"/>
                  </a:srgbClr>
                </a:gs>
                <a:gs pos="14286">
                  <a:srgbClr val="FFFF00">
                    <a:alpha val="7319"/>
                  </a:srgbClr>
                </a:gs>
                <a:gs pos="28571">
                  <a:srgbClr val="FFFF00">
                    <a:alpha val="5731"/>
                  </a:srgbClr>
                </a:gs>
                <a:gs pos="42857">
                  <a:srgbClr val="FFFF00">
                    <a:alpha val="3797"/>
                  </a:srgbClr>
                </a:gs>
                <a:gs pos="57143">
                  <a:srgbClr val="FFFF00">
                    <a:alpha val="2122"/>
                  </a:srgbClr>
                </a:gs>
                <a:gs pos="71429">
                  <a:srgbClr val="FFFF00">
                    <a:alpha val="999"/>
                  </a:srgbClr>
                </a:gs>
                <a:gs pos="85714">
                  <a:srgbClr val="FFFF00">
                    <a:alpha val="396"/>
                  </a:srgbClr>
                </a:gs>
                <a:gs pos="100000">
                  <a:srgbClr val="FFFF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7" name="Splat 1817"/>
            <p:cNvSpPr>
              <a:spLocks noGrp="1"/>
            </p:cNvSpPr>
            <p:nvPr/>
          </p:nvSpPr>
          <p:spPr>
            <a:xfrm rot="6857568">
              <a:off x="1399425" y="-78677"/>
              <a:ext cx="858318" cy="814480"/>
            </a:xfrm>
            <a:prstGeom prst="ellipse">
              <a:avLst/>
            </a:prstGeom>
            <a:gradFill>
              <a:gsLst>
                <a:gs pos="0">
                  <a:srgbClr val="FF0000">
                    <a:alpha val="8926"/>
                  </a:srgbClr>
                </a:gs>
                <a:gs pos="14286">
                  <a:srgbClr val="FF0000">
                    <a:alpha val="8235"/>
                  </a:srgbClr>
                </a:gs>
                <a:gs pos="28571">
                  <a:srgbClr val="FF0000">
                    <a:alpha val="6455"/>
                  </a:srgbClr>
                </a:gs>
                <a:gs pos="42857">
                  <a:srgbClr val="FF0000">
                    <a:alpha val="4282"/>
                  </a:srgbClr>
                </a:gs>
                <a:gs pos="57143">
                  <a:srgbClr val="FF0000">
                    <a:alpha val="2396"/>
                  </a:srgbClr>
                </a:gs>
                <a:gs pos="71429">
                  <a:srgbClr val="FF0000">
                    <a:alpha val="1129"/>
                  </a:srgbClr>
                </a:gs>
                <a:gs pos="85714">
                  <a:srgbClr val="FF0000">
                    <a:alpha val="448"/>
                  </a:srgbClr>
                </a:gs>
                <a:gs pos="100000">
                  <a:srgbClr val="FF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8" name="Splat 1818"/>
            <p:cNvSpPr>
              <a:spLocks noGrp="1"/>
            </p:cNvSpPr>
            <p:nvPr/>
          </p:nvSpPr>
          <p:spPr>
            <a:xfrm rot="-9163840">
              <a:off x="1364549" y="-10871"/>
              <a:ext cx="804189" cy="468613"/>
            </a:xfrm>
            <a:prstGeom prst="ellipse">
              <a:avLst/>
            </a:prstGeom>
            <a:gradFill>
              <a:gsLst>
                <a:gs pos="0">
                  <a:srgbClr val="000000">
                    <a:alpha val="18473"/>
                  </a:srgbClr>
                </a:gs>
                <a:gs pos="14286">
                  <a:srgbClr val="000000">
                    <a:alpha val="17115"/>
                  </a:srgbClr>
                </a:gs>
                <a:gs pos="28571">
                  <a:srgbClr val="000000">
                    <a:alpha val="13563"/>
                  </a:srgbClr>
                </a:gs>
                <a:gs pos="42857">
                  <a:srgbClr val="000000">
                    <a:alpha val="9117"/>
                  </a:srgbClr>
                </a:gs>
                <a:gs pos="57143">
                  <a:srgbClr val="000000">
                    <a:alpha val="5160"/>
                  </a:srgbClr>
                </a:gs>
                <a:gs pos="71429">
                  <a:srgbClr val="000000">
                    <a:alpha val="2449"/>
                  </a:srgbClr>
                </a:gs>
                <a:gs pos="85714">
                  <a:srgbClr val="000000">
                    <a:alpha val="976"/>
                  </a:srgbClr>
                </a:gs>
                <a:gs pos="100000">
                  <a:srgbClr val="00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9" name="Splat 1819"/>
            <p:cNvSpPr>
              <a:spLocks noGrp="1"/>
            </p:cNvSpPr>
            <p:nvPr/>
          </p:nvSpPr>
          <p:spPr>
            <a:xfrm rot="5715766">
              <a:off x="1093912" y="-115979"/>
              <a:ext cx="814180" cy="716170"/>
            </a:xfrm>
            <a:prstGeom prst="ellipse">
              <a:avLst/>
            </a:prstGeom>
            <a:gradFill>
              <a:gsLst>
                <a:gs pos="0">
                  <a:srgbClr val="000000">
                    <a:alpha val="23528"/>
                  </a:srgbClr>
                </a:gs>
                <a:gs pos="14286">
                  <a:srgbClr val="000000">
                    <a:alpha val="21851"/>
                  </a:srgbClr>
                </a:gs>
                <a:gs pos="28571">
                  <a:srgbClr val="000000">
                    <a:alpha val="17423"/>
                  </a:srgbClr>
                </a:gs>
                <a:gs pos="42857">
                  <a:srgbClr val="000000">
                    <a:alpha val="11800"/>
                  </a:srgbClr>
                </a:gs>
                <a:gs pos="57143">
                  <a:srgbClr val="000000">
                    <a:alpha val="6721"/>
                  </a:srgbClr>
                </a:gs>
                <a:gs pos="71429">
                  <a:srgbClr val="000000">
                    <a:alpha val="3204"/>
                  </a:srgbClr>
                </a:gs>
                <a:gs pos="85714">
                  <a:srgbClr val="000000">
                    <a:alpha val="1280"/>
                  </a:srgbClr>
                </a:gs>
                <a:gs pos="100000">
                  <a:srgbClr val="0000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0" name="Splat 1820"/>
            <p:cNvSpPr>
              <a:spLocks noGrp="1"/>
            </p:cNvSpPr>
            <p:nvPr/>
          </p:nvSpPr>
          <p:spPr>
            <a:xfrm rot="-8194703">
              <a:off x="623209" y="-71735"/>
              <a:ext cx="831844" cy="642648"/>
            </a:xfrm>
            <a:prstGeom prst="ellipse">
              <a:avLst/>
            </a:prstGeom>
            <a:gradFill>
              <a:gsLst>
                <a:gs pos="0">
                  <a:srgbClr val="FFFF00">
                    <a:alpha val="7198"/>
                  </a:srgbClr>
                </a:gs>
                <a:gs pos="14286">
                  <a:srgbClr val="FFFF00">
                    <a:alpha val="6636"/>
                  </a:srgbClr>
                </a:gs>
                <a:gs pos="28571">
                  <a:srgbClr val="FFFF00">
                    <a:alpha val="5191"/>
                  </a:srgbClr>
                </a:gs>
                <a:gs pos="42857">
                  <a:srgbClr val="FFFF00">
                    <a:alpha val="3436"/>
                  </a:srgbClr>
                </a:gs>
                <a:gs pos="57143">
                  <a:srgbClr val="FFFF00">
                    <a:alpha val="1919"/>
                  </a:srgbClr>
                </a:gs>
                <a:gs pos="71429">
                  <a:srgbClr val="FFFF00">
                    <a:alpha val="903"/>
                  </a:srgbClr>
                </a:gs>
                <a:gs pos="85714">
                  <a:srgbClr val="FFFF00">
                    <a:alpha val="358"/>
                  </a:srgbClr>
                </a:gs>
                <a:gs pos="100000">
                  <a:srgbClr val="FFFF00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1" name="Splat 1821"/>
            <p:cNvSpPr>
              <a:spLocks noGrp="1"/>
            </p:cNvSpPr>
            <p:nvPr/>
          </p:nvSpPr>
          <p:spPr>
            <a:xfrm rot="-8679159">
              <a:off x="496210" y="210684"/>
              <a:ext cx="888572" cy="231033"/>
            </a:xfrm>
            <a:prstGeom prst="ellipse">
              <a:avLst/>
            </a:prstGeom>
            <a:gradFill>
              <a:gsLst>
                <a:gs pos="0">
                  <a:srgbClr val="490000">
                    <a:alpha val="25463"/>
                  </a:srgbClr>
                </a:gs>
                <a:gs pos="14286">
                  <a:srgbClr val="490000">
                    <a:alpha val="23670"/>
                  </a:srgbClr>
                </a:gs>
                <a:gs pos="28571">
                  <a:srgbClr val="490000">
                    <a:alpha val="18919"/>
                  </a:srgbClr>
                </a:gs>
                <a:gs pos="42857">
                  <a:srgbClr val="490000">
                    <a:alpha val="12852"/>
                  </a:srgbClr>
                </a:gs>
                <a:gs pos="57143">
                  <a:srgbClr val="490000">
                    <a:alpha val="7339"/>
                  </a:srgbClr>
                </a:gs>
                <a:gs pos="71429">
                  <a:srgbClr val="490000">
                    <a:alpha val="3505"/>
                  </a:srgbClr>
                </a:gs>
                <a:gs pos="85714">
                  <a:srgbClr val="490000">
                    <a:alpha val="1401"/>
                  </a:srgbClr>
                </a:gs>
                <a:gs pos="100000">
                  <a:srgbClr val="4900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2" name="Splat 1822"/>
            <p:cNvSpPr>
              <a:spLocks noGrp="1"/>
            </p:cNvSpPr>
            <p:nvPr/>
          </p:nvSpPr>
          <p:spPr>
            <a:xfrm rot="9033261">
              <a:off x="293946" y="14884"/>
              <a:ext cx="722825" cy="395876"/>
            </a:xfrm>
            <a:prstGeom prst="ellipse">
              <a:avLst/>
            </a:prstGeom>
            <a:gradFill>
              <a:gsLst>
                <a:gs pos="0">
                  <a:srgbClr val="000000">
                    <a:alpha val="28420"/>
                  </a:srgbClr>
                </a:gs>
                <a:gs pos="14286">
                  <a:srgbClr val="000000">
                    <a:alpha val="26458"/>
                  </a:srgbClr>
                </a:gs>
                <a:gs pos="28571">
                  <a:srgbClr val="000000">
                    <a:alpha val="21228"/>
                  </a:srgbClr>
                </a:gs>
                <a:gs pos="42857">
                  <a:srgbClr val="000000">
                    <a:alpha val="14488"/>
                  </a:srgbClr>
                </a:gs>
                <a:gs pos="57143">
                  <a:srgbClr val="000000">
                    <a:alpha val="8307"/>
                  </a:srgbClr>
                </a:gs>
                <a:gs pos="71429">
                  <a:srgbClr val="000000">
                    <a:alpha val="3978"/>
                  </a:srgbClr>
                </a:gs>
                <a:gs pos="85714">
                  <a:srgbClr val="000000">
                    <a:alpha val="1592"/>
                  </a:srgbClr>
                </a:gs>
                <a:gs pos="100000">
                  <a:srgbClr val="0000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3" name="Splat 1823"/>
            <p:cNvSpPr>
              <a:spLocks noGrp="1"/>
            </p:cNvSpPr>
            <p:nvPr/>
          </p:nvSpPr>
          <p:spPr>
            <a:xfrm rot="-9412829">
              <a:off x="107822" y="107986"/>
              <a:ext cx="958856" cy="437025"/>
            </a:xfrm>
            <a:prstGeom prst="ellipse">
              <a:avLst/>
            </a:prstGeom>
            <a:gradFill>
              <a:gsLst>
                <a:gs pos="0">
                  <a:srgbClr val="CD5200">
                    <a:alpha val="28643"/>
                  </a:srgbClr>
                </a:gs>
                <a:gs pos="14286">
                  <a:srgbClr val="CD5200">
                    <a:alpha val="26668"/>
                  </a:srgbClr>
                </a:gs>
                <a:gs pos="28571">
                  <a:srgbClr val="CD5200">
                    <a:alpha val="21403"/>
                  </a:srgbClr>
                </a:gs>
                <a:gs pos="42857">
                  <a:srgbClr val="CD5200">
                    <a:alpha val="14612"/>
                  </a:srgbClr>
                </a:gs>
                <a:gs pos="57143">
                  <a:srgbClr val="CD5200">
                    <a:alpha val="8381"/>
                  </a:srgbClr>
                </a:gs>
                <a:gs pos="71429">
                  <a:srgbClr val="CD5200">
                    <a:alpha val="4014"/>
                  </a:srgbClr>
                </a:gs>
                <a:gs pos="85714">
                  <a:srgbClr val="CD5200">
                    <a:alpha val="1607"/>
                  </a:srgbClr>
                </a:gs>
                <a:gs pos="100000">
                  <a:srgbClr val="CD52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4" name="Splat 1824"/>
            <p:cNvSpPr>
              <a:spLocks noGrp="1"/>
            </p:cNvSpPr>
            <p:nvPr/>
          </p:nvSpPr>
          <p:spPr>
            <a:xfrm rot="5543444">
              <a:off x="-191075" y="2905"/>
              <a:ext cx="1011884" cy="800227"/>
            </a:xfrm>
            <a:prstGeom prst="ellipse">
              <a:avLst/>
            </a:prstGeom>
            <a:gradFill>
              <a:gsLst>
                <a:gs pos="0">
                  <a:srgbClr val="FF9600">
                    <a:alpha val="29923"/>
                  </a:srgbClr>
                </a:gs>
                <a:gs pos="14286">
                  <a:srgbClr val="FF9600">
                    <a:alpha val="27879"/>
                  </a:srgbClr>
                </a:gs>
                <a:gs pos="28571">
                  <a:srgbClr val="FF9600">
                    <a:alpha val="22412"/>
                  </a:srgbClr>
                </a:gs>
                <a:gs pos="42857">
                  <a:srgbClr val="FF9600">
                    <a:alpha val="15333"/>
                  </a:srgbClr>
                </a:gs>
                <a:gs pos="57143">
                  <a:srgbClr val="FF9600">
                    <a:alpha val="8810"/>
                  </a:srgbClr>
                </a:gs>
                <a:gs pos="71429">
                  <a:srgbClr val="FF9600">
                    <a:alpha val="4225"/>
                  </a:srgbClr>
                </a:gs>
                <a:gs pos="85714">
                  <a:srgbClr val="FF9600">
                    <a:alpha val="1693"/>
                  </a:srgbClr>
                </a:gs>
                <a:gs pos="100000">
                  <a:srgbClr val="FF96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5" name="Splat 1825"/>
            <p:cNvSpPr>
              <a:spLocks noGrp="1"/>
            </p:cNvSpPr>
            <p:nvPr/>
          </p:nvSpPr>
          <p:spPr>
            <a:xfrm rot="9972631">
              <a:off x="-403042" y="244594"/>
              <a:ext cx="912844" cy="342010"/>
            </a:xfrm>
            <a:prstGeom prst="ellipse">
              <a:avLst/>
            </a:prstGeom>
            <a:gradFill>
              <a:gsLst>
                <a:gs pos="0">
                  <a:srgbClr val="000000">
                    <a:alpha val="30780"/>
                  </a:srgbClr>
                </a:gs>
                <a:gs pos="14286">
                  <a:srgbClr val="000000">
                    <a:alpha val="28689"/>
                  </a:srgbClr>
                </a:gs>
                <a:gs pos="28571">
                  <a:srgbClr val="000000">
                    <a:alpha val="23090"/>
                  </a:srgbClr>
                </a:gs>
                <a:gs pos="42857">
                  <a:srgbClr val="000000">
                    <a:alpha val="15819"/>
                  </a:srgbClr>
                </a:gs>
                <a:gs pos="57143">
                  <a:srgbClr val="000000">
                    <a:alpha val="9101"/>
                  </a:srgbClr>
                </a:gs>
                <a:gs pos="71429">
                  <a:srgbClr val="000000">
                    <a:alpha val="4368"/>
                  </a:srgbClr>
                </a:gs>
                <a:gs pos="85714">
                  <a:srgbClr val="000000">
                    <a:alpha val="1751"/>
                  </a:srgbClr>
                </a:gs>
                <a:gs pos="100000">
                  <a:srgbClr val="0000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6" name="Splat 1826"/>
            <p:cNvSpPr>
              <a:spLocks noGrp="1"/>
            </p:cNvSpPr>
            <p:nvPr/>
          </p:nvSpPr>
          <p:spPr>
            <a:xfrm rot="-8771487">
              <a:off x="3199540" y="-72725"/>
              <a:ext cx="699338" cy="436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7" name="Splat 1827"/>
            <p:cNvSpPr>
              <a:spLocks noGrp="1"/>
            </p:cNvSpPr>
            <p:nvPr/>
          </p:nvSpPr>
          <p:spPr>
            <a:xfrm rot="3592352">
              <a:off x="2797227" y="-74970"/>
              <a:ext cx="916832" cy="352151"/>
            </a:xfrm>
            <a:prstGeom prst="ellipse">
              <a:avLst/>
            </a:prstGeom>
            <a:gradFill>
              <a:gsLst>
                <a:gs pos="0">
                  <a:srgbClr val="F9FFFF">
                    <a:alpha val="32968"/>
                  </a:srgbClr>
                </a:gs>
                <a:gs pos="14286">
                  <a:srgbClr val="F9FFFF">
                    <a:alpha val="30764"/>
                  </a:srgbClr>
                </a:gs>
                <a:gs pos="28571">
                  <a:srgbClr val="F9FFFF">
                    <a:alpha val="24833"/>
                  </a:srgbClr>
                </a:gs>
                <a:gs pos="42857">
                  <a:srgbClr val="F9FFFF">
                    <a:alpha val="17075"/>
                  </a:srgbClr>
                </a:gs>
                <a:gs pos="57143">
                  <a:srgbClr val="F9FFFF">
                    <a:alpha val="9855"/>
                  </a:srgbClr>
                </a:gs>
                <a:gs pos="71429">
                  <a:srgbClr val="F9FFFF">
                    <a:alpha val="4740"/>
                  </a:srgbClr>
                </a:gs>
                <a:gs pos="85714">
                  <a:srgbClr val="F9FFFF">
                    <a:alpha val="1902"/>
                  </a:srgbClr>
                </a:gs>
                <a:gs pos="100000">
                  <a:srgbClr val="F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8" name="Splat 1828"/>
            <p:cNvSpPr>
              <a:spLocks noGrp="1"/>
            </p:cNvSpPr>
            <p:nvPr/>
          </p:nvSpPr>
          <p:spPr>
            <a:xfrm rot="-10211792">
              <a:off x="2930771" y="-71845"/>
              <a:ext cx="494334" cy="208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9" name="Splat 1829"/>
            <p:cNvSpPr>
              <a:spLocks noGrp="1"/>
            </p:cNvSpPr>
            <p:nvPr/>
          </p:nvSpPr>
          <p:spPr>
            <a:xfrm rot="5426202">
              <a:off x="2522645" y="-50003"/>
              <a:ext cx="859357" cy="236923"/>
            </a:xfrm>
            <a:prstGeom prst="ellipse">
              <a:avLst/>
            </a:prstGeom>
            <a:gradFill>
              <a:gsLst>
                <a:gs pos="0">
                  <a:srgbClr val="000000">
                    <a:alpha val="22744"/>
                  </a:srgbClr>
                </a:gs>
                <a:gs pos="14286">
                  <a:srgbClr val="000000">
                    <a:alpha val="21114"/>
                  </a:srgbClr>
                </a:gs>
                <a:gs pos="28571">
                  <a:srgbClr val="000000">
                    <a:alpha val="16819"/>
                  </a:srgbClr>
                </a:gs>
                <a:gs pos="42857">
                  <a:srgbClr val="000000">
                    <a:alpha val="11378"/>
                  </a:srgbClr>
                </a:gs>
                <a:gs pos="57143">
                  <a:srgbClr val="000000">
                    <a:alpha val="6474"/>
                  </a:srgbClr>
                </a:gs>
                <a:gs pos="71429">
                  <a:srgbClr val="000000">
                    <a:alpha val="3084"/>
                  </a:srgbClr>
                </a:gs>
                <a:gs pos="85714">
                  <a:srgbClr val="000000">
                    <a:alpha val="1231"/>
                  </a:srgbClr>
                </a:gs>
                <a:gs pos="100000">
                  <a:srgbClr val="000000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0" name="Splat 1830"/>
            <p:cNvSpPr>
              <a:spLocks noGrp="1"/>
            </p:cNvSpPr>
            <p:nvPr/>
          </p:nvSpPr>
          <p:spPr>
            <a:xfrm rot="4687945">
              <a:off x="2381706" y="-151887"/>
              <a:ext cx="881647" cy="472731"/>
            </a:xfrm>
            <a:prstGeom prst="ellipse">
              <a:avLst/>
            </a:prstGeom>
            <a:gradFill>
              <a:gsLst>
                <a:gs pos="0">
                  <a:srgbClr val="4F0000">
                    <a:alpha val="32130"/>
                  </a:srgbClr>
                </a:gs>
                <a:gs pos="14286">
                  <a:srgbClr val="4F0000">
                    <a:alpha val="29968"/>
                  </a:srgbClr>
                </a:gs>
                <a:gs pos="28571">
                  <a:srgbClr val="4F0000">
                    <a:alpha val="24163"/>
                  </a:srgbClr>
                </a:gs>
                <a:gs pos="42857">
                  <a:srgbClr val="4F0000">
                    <a:alpha val="16592"/>
                  </a:srgbClr>
                </a:gs>
                <a:gs pos="57143">
                  <a:srgbClr val="4F0000">
                    <a:alpha val="9564"/>
                  </a:srgbClr>
                </a:gs>
                <a:gs pos="71429">
                  <a:srgbClr val="4F0000">
                    <a:alpha val="4597"/>
                  </a:srgbClr>
                </a:gs>
                <a:gs pos="85714">
                  <a:srgbClr val="4F0000">
                    <a:alpha val="1844"/>
                  </a:srgbClr>
                </a:gs>
                <a:gs pos="100000">
                  <a:srgbClr val="4F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1" name="Splat 1831"/>
            <p:cNvSpPr>
              <a:spLocks noGrp="1"/>
            </p:cNvSpPr>
            <p:nvPr/>
          </p:nvSpPr>
          <p:spPr>
            <a:xfrm rot="9251236">
              <a:off x="2137570" y="-210392"/>
              <a:ext cx="894687" cy="524463"/>
            </a:xfrm>
            <a:prstGeom prst="ellipse">
              <a:avLst/>
            </a:prstGeom>
            <a:gradFill>
              <a:gsLst>
                <a:gs pos="0">
                  <a:srgbClr val="000000">
                    <a:alpha val="28395"/>
                  </a:srgbClr>
                </a:gs>
                <a:gs pos="14286">
                  <a:srgbClr val="000000">
                    <a:alpha val="26434"/>
                  </a:srgbClr>
                </a:gs>
                <a:gs pos="28571">
                  <a:srgbClr val="000000">
                    <a:alpha val="21208"/>
                  </a:srgbClr>
                </a:gs>
                <a:gs pos="42857">
                  <a:srgbClr val="000000">
                    <a:alpha val="14474"/>
                  </a:srgbClr>
                </a:gs>
                <a:gs pos="57143">
                  <a:srgbClr val="000000">
                    <a:alpha val="8298"/>
                  </a:srgbClr>
                </a:gs>
                <a:gs pos="71429">
                  <a:srgbClr val="000000">
                    <a:alpha val="3974"/>
                  </a:srgbClr>
                </a:gs>
                <a:gs pos="85714">
                  <a:srgbClr val="000000">
                    <a:alpha val="1591"/>
                  </a:srgbClr>
                </a:gs>
                <a:gs pos="100000">
                  <a:srgbClr val="0000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2" name="Splat 1832"/>
            <p:cNvSpPr>
              <a:spLocks noGrp="1"/>
            </p:cNvSpPr>
            <p:nvPr/>
          </p:nvSpPr>
          <p:spPr>
            <a:xfrm rot="-10187250">
              <a:off x="1999172" y="-248752"/>
              <a:ext cx="921299" cy="579274"/>
            </a:xfrm>
            <a:prstGeom prst="ellipse">
              <a:avLst/>
            </a:prstGeom>
            <a:gradFill>
              <a:gsLst>
                <a:gs pos="0">
                  <a:srgbClr val="D67A00">
                    <a:alpha val="32095"/>
                  </a:srgbClr>
                </a:gs>
                <a:gs pos="14286">
                  <a:srgbClr val="D67A00">
                    <a:alpha val="29936"/>
                  </a:srgbClr>
                </a:gs>
                <a:gs pos="28571">
                  <a:srgbClr val="D67A00">
                    <a:alpha val="24136"/>
                  </a:srgbClr>
                </a:gs>
                <a:gs pos="42857">
                  <a:srgbClr val="D67A00">
                    <a:alpha val="16572"/>
                  </a:srgbClr>
                </a:gs>
                <a:gs pos="57143">
                  <a:srgbClr val="D67A00">
                    <a:alpha val="9552"/>
                  </a:srgbClr>
                </a:gs>
                <a:gs pos="71429">
                  <a:srgbClr val="D67A00">
                    <a:alpha val="4591"/>
                  </a:srgbClr>
                </a:gs>
                <a:gs pos="85714">
                  <a:srgbClr val="D67A00">
                    <a:alpha val="1841"/>
                  </a:srgbClr>
                </a:gs>
                <a:gs pos="100000">
                  <a:srgbClr val="D67A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3" name="Splat 1833"/>
            <p:cNvSpPr>
              <a:spLocks noGrp="1"/>
            </p:cNvSpPr>
            <p:nvPr/>
          </p:nvSpPr>
          <p:spPr>
            <a:xfrm rot="4795044">
              <a:off x="1863070" y="-161740"/>
              <a:ext cx="530282" cy="366157"/>
            </a:xfrm>
            <a:prstGeom prst="ellipse">
              <a:avLst/>
            </a:prstGeom>
            <a:gradFill>
              <a:gsLst>
                <a:gs pos="0">
                  <a:srgbClr val="000000">
                    <a:alpha val="30477"/>
                  </a:srgbClr>
                </a:gs>
                <a:gs pos="14286">
                  <a:srgbClr val="000000">
                    <a:alpha val="28403"/>
                  </a:srgbClr>
                </a:gs>
                <a:gs pos="28571">
                  <a:srgbClr val="000000">
                    <a:alpha val="22850"/>
                  </a:srgbClr>
                </a:gs>
                <a:gs pos="42857">
                  <a:srgbClr val="000000">
                    <a:alpha val="15647"/>
                  </a:srgbClr>
                </a:gs>
                <a:gs pos="57143">
                  <a:srgbClr val="000000">
                    <a:alpha val="8998"/>
                  </a:srgbClr>
                </a:gs>
                <a:gs pos="71429">
                  <a:srgbClr val="000000">
                    <a:alpha val="4317"/>
                  </a:srgbClr>
                </a:gs>
                <a:gs pos="85714">
                  <a:srgbClr val="000000">
                    <a:alpha val="1730"/>
                  </a:srgbClr>
                </a:gs>
                <a:gs pos="100000">
                  <a:srgbClr val="00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4" name="Splat 1834"/>
            <p:cNvSpPr>
              <a:spLocks noGrp="1"/>
            </p:cNvSpPr>
            <p:nvPr/>
          </p:nvSpPr>
          <p:spPr>
            <a:xfrm rot="10170904">
              <a:off x="1247878" y="-400924"/>
              <a:ext cx="1087565" cy="913355"/>
            </a:xfrm>
            <a:prstGeom prst="ellipse">
              <a:avLst/>
            </a:prstGeom>
            <a:gradFill>
              <a:gsLst>
                <a:gs pos="0">
                  <a:srgbClr val="FF8A00">
                    <a:alpha val="32968"/>
                  </a:srgbClr>
                </a:gs>
                <a:gs pos="14286">
                  <a:srgbClr val="FF8A00">
                    <a:alpha val="30764"/>
                  </a:srgbClr>
                </a:gs>
                <a:gs pos="28571">
                  <a:srgbClr val="FF8A00">
                    <a:alpha val="24833"/>
                  </a:srgbClr>
                </a:gs>
                <a:gs pos="42857">
                  <a:srgbClr val="FF8A00">
                    <a:alpha val="17075"/>
                  </a:srgbClr>
                </a:gs>
                <a:gs pos="57143">
                  <a:srgbClr val="FF8A00">
                    <a:alpha val="9855"/>
                  </a:srgbClr>
                </a:gs>
                <a:gs pos="71429">
                  <a:srgbClr val="FF8A00">
                    <a:alpha val="4740"/>
                  </a:srgbClr>
                </a:gs>
                <a:gs pos="85714">
                  <a:srgbClr val="FF8A00">
                    <a:alpha val="1902"/>
                  </a:srgbClr>
                </a:gs>
                <a:gs pos="100000">
                  <a:srgbClr val="FF8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5" name="Splat 1835"/>
            <p:cNvSpPr>
              <a:spLocks noGrp="1"/>
            </p:cNvSpPr>
            <p:nvPr/>
          </p:nvSpPr>
          <p:spPr>
            <a:xfrm rot="4997735">
              <a:off x="1369361" y="-194603"/>
              <a:ext cx="826585" cy="446711"/>
            </a:xfrm>
            <a:prstGeom prst="ellipse">
              <a:avLst/>
            </a:prstGeom>
            <a:gradFill>
              <a:gsLst>
                <a:gs pos="0">
                  <a:srgbClr val="000000">
                    <a:alpha val="29422"/>
                  </a:srgbClr>
                </a:gs>
                <a:gs pos="14286">
                  <a:srgbClr val="000000">
                    <a:alpha val="27405"/>
                  </a:srgbClr>
                </a:gs>
                <a:gs pos="28571">
                  <a:srgbClr val="000000">
                    <a:alpha val="22016"/>
                  </a:srgbClr>
                </a:gs>
                <a:gs pos="42857">
                  <a:srgbClr val="000000">
                    <a:alpha val="15050"/>
                  </a:srgbClr>
                </a:gs>
                <a:gs pos="57143">
                  <a:srgbClr val="000000">
                    <a:alpha val="8642"/>
                  </a:srgbClr>
                </a:gs>
                <a:gs pos="71429">
                  <a:srgbClr val="000000">
                    <a:alpha val="4142"/>
                  </a:srgbClr>
                </a:gs>
                <a:gs pos="85714">
                  <a:srgbClr val="000000">
                    <a:alpha val="1659"/>
                  </a:srgbClr>
                </a:gs>
                <a:gs pos="100000">
                  <a:srgbClr val="0000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6" name="Splat 1836"/>
            <p:cNvSpPr>
              <a:spLocks noGrp="1"/>
            </p:cNvSpPr>
            <p:nvPr/>
          </p:nvSpPr>
          <p:spPr>
            <a:xfrm rot="2913508">
              <a:off x="1157833" y="-165957"/>
              <a:ext cx="746363" cy="395011"/>
            </a:xfrm>
            <a:prstGeom prst="ellipse">
              <a:avLst/>
            </a:prstGeom>
            <a:gradFill>
              <a:gsLst>
                <a:gs pos="0">
                  <a:srgbClr val="000000">
                    <a:alpha val="31580"/>
                  </a:srgbClr>
                </a:gs>
                <a:gs pos="14286">
                  <a:srgbClr val="000000">
                    <a:alpha val="29448"/>
                  </a:srgbClr>
                </a:gs>
                <a:gs pos="28571">
                  <a:srgbClr val="000000">
                    <a:alpha val="23726"/>
                  </a:srgbClr>
                </a:gs>
                <a:gs pos="42857">
                  <a:srgbClr val="000000">
                    <a:alpha val="16276"/>
                  </a:srgbClr>
                </a:gs>
                <a:gs pos="57143">
                  <a:srgbClr val="000000">
                    <a:alpha val="9375"/>
                  </a:srgbClr>
                </a:gs>
                <a:gs pos="71429">
                  <a:srgbClr val="000000">
                    <a:alpha val="4503"/>
                  </a:srgbClr>
                </a:gs>
                <a:gs pos="85714">
                  <a:srgbClr val="000000">
                    <a:alpha val="1806"/>
                  </a:srgbClr>
                </a:gs>
                <a:gs pos="100000">
                  <a:srgbClr val="00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7" name="Splat 1837"/>
            <p:cNvSpPr>
              <a:spLocks noGrp="1"/>
            </p:cNvSpPr>
            <p:nvPr/>
          </p:nvSpPr>
          <p:spPr>
            <a:xfrm rot="3730396">
              <a:off x="949118" y="-140768"/>
              <a:ext cx="760425" cy="456470"/>
            </a:xfrm>
            <a:prstGeom prst="ellipse">
              <a:avLst/>
            </a:prstGeom>
            <a:gradFill>
              <a:gsLst>
                <a:gs pos="0">
                  <a:srgbClr val="000000">
                    <a:alpha val="29801"/>
                  </a:srgbClr>
                </a:gs>
                <a:gs pos="14286">
                  <a:srgbClr val="000000">
                    <a:alpha val="27763"/>
                  </a:srgbClr>
                </a:gs>
                <a:gs pos="28571">
                  <a:srgbClr val="000000">
                    <a:alpha val="22315"/>
                  </a:srgbClr>
                </a:gs>
                <a:gs pos="42857">
                  <a:srgbClr val="000000">
                    <a:alpha val="15264"/>
                  </a:srgbClr>
                </a:gs>
                <a:gs pos="57143">
                  <a:srgbClr val="000000">
                    <a:alpha val="8769"/>
                  </a:srgbClr>
                </a:gs>
                <a:gs pos="71429">
                  <a:srgbClr val="000000">
                    <a:alpha val="4205"/>
                  </a:srgbClr>
                </a:gs>
                <a:gs pos="85714">
                  <a:srgbClr val="000000">
                    <a:alpha val="1684"/>
                  </a:srgbClr>
                </a:gs>
                <a:gs pos="100000">
                  <a:srgbClr val="000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8" name="Splat 1838"/>
            <p:cNvSpPr>
              <a:spLocks noGrp="1"/>
            </p:cNvSpPr>
            <p:nvPr/>
          </p:nvSpPr>
          <p:spPr>
            <a:xfrm rot="7919372">
              <a:off x="1025358" y="-102834"/>
              <a:ext cx="425640" cy="219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9" name="Splat 1839"/>
            <p:cNvSpPr>
              <a:spLocks noGrp="1"/>
            </p:cNvSpPr>
            <p:nvPr/>
          </p:nvSpPr>
          <p:spPr>
            <a:xfrm rot="6981947">
              <a:off x="641031" y="4354"/>
              <a:ext cx="545000" cy="287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0" name="Splat 1840"/>
            <p:cNvSpPr>
              <a:spLocks noGrp="1"/>
            </p:cNvSpPr>
            <p:nvPr/>
          </p:nvSpPr>
          <p:spPr>
            <a:xfrm rot="7751402">
              <a:off x="466798" y="44502"/>
              <a:ext cx="501905" cy="205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1" name="Splat 1841"/>
            <p:cNvSpPr>
              <a:spLocks noGrp="1"/>
            </p:cNvSpPr>
            <p:nvPr/>
          </p:nvSpPr>
          <p:spPr>
            <a:xfrm rot="4851055">
              <a:off x="-124490" y="-93242"/>
              <a:ext cx="677764" cy="317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2" name="Splat 1842"/>
            <p:cNvSpPr>
              <a:spLocks noGrp="1"/>
            </p:cNvSpPr>
            <p:nvPr/>
          </p:nvSpPr>
          <p:spPr>
            <a:xfrm rot="6032454">
              <a:off x="-385775" y="-277910"/>
              <a:ext cx="867320" cy="652416"/>
            </a:xfrm>
            <a:prstGeom prst="ellipse">
              <a:avLst/>
            </a:prstGeom>
            <a:gradFill>
              <a:gsLst>
                <a:gs pos="0">
                  <a:srgbClr val="000000">
                    <a:alpha val="32164"/>
                  </a:srgbClr>
                </a:gs>
                <a:gs pos="14286">
                  <a:srgbClr val="000000">
                    <a:alpha val="30001"/>
                  </a:srgbClr>
                </a:gs>
                <a:gs pos="28571">
                  <a:srgbClr val="000000">
                    <a:alpha val="24191"/>
                  </a:srgbClr>
                </a:gs>
                <a:gs pos="42857">
                  <a:srgbClr val="000000">
                    <a:alpha val="16611"/>
                  </a:srgbClr>
                </a:gs>
                <a:gs pos="57143">
                  <a:srgbClr val="000000">
                    <a:alpha val="9576"/>
                  </a:srgbClr>
                </a:gs>
                <a:gs pos="71429">
                  <a:srgbClr val="000000">
                    <a:alpha val="4602"/>
                  </a:srgbClr>
                </a:gs>
                <a:gs pos="85714">
                  <a:srgbClr val="000000">
                    <a:alpha val="1846"/>
                  </a:srgbClr>
                </a:gs>
                <a:gs pos="100000">
                  <a:srgbClr val="00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2026-08-03T08:14:05Z</dcterms:created>
  <dcterms:modified xsi:type="dcterms:W3CDTF">2026-08-03T08:14:05Z</dcterms:modified>
</cp:coreProperties>
</file>