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190875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190875"/>
          <a:chOff x="0" y="0"/>
          <a:chExt cx="3657600" cy="3190875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190875"/>
            <a:chOff x="0" y="0"/>
            <a:chExt cx="3657600" cy="3190875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190875"/>
            </a:xfrm>
            <a:prstGeom prst="rect">
              <a:avLst/>
            </a:prstGeom>
            <a:solidFill>
              <a:srgbClr val="0D0E0C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400253">
              <a:off x="2548054" y="1680223"/>
              <a:ext cx="29530" cy="29527"/>
            </a:xfrm>
            <a:prstGeom prst="ellipse">
              <a:avLst/>
            </a:prstGeom>
            <a:gradFill>
              <a:gsLst>
                <a:gs pos="0">
                  <a:srgbClr val="FFFFEE">
                    <a:alpha val="24685"/>
                  </a:srgbClr>
                </a:gs>
                <a:gs pos="14286">
                  <a:srgbClr val="FFFFEE">
                    <a:alpha val="22938"/>
                  </a:srgbClr>
                </a:gs>
                <a:gs pos="28571">
                  <a:srgbClr val="FFFFEE">
                    <a:alpha val="18316"/>
                  </a:srgbClr>
                </a:gs>
                <a:gs pos="42857">
                  <a:srgbClr val="FFFFEE">
                    <a:alpha val="12427"/>
                  </a:srgbClr>
                </a:gs>
                <a:gs pos="57143">
                  <a:srgbClr val="FFFFEE">
                    <a:alpha val="7089"/>
                  </a:srgbClr>
                </a:gs>
                <a:gs pos="71429">
                  <a:srgbClr val="FFFFEE">
                    <a:alpha val="3383"/>
                  </a:srgbClr>
                </a:gs>
                <a:gs pos="85714">
                  <a:srgbClr val="FFFFEE">
                    <a:alpha val="1352"/>
                  </a:srgbClr>
                </a:gs>
                <a:gs pos="100000">
                  <a:srgbClr val="FFFFEE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-10799849">
              <a:off x="1399738" y="1809748"/>
              <a:ext cx="20664" cy="20651"/>
            </a:xfrm>
            <a:prstGeom prst="ellipse">
              <a:avLst/>
            </a:prstGeom>
            <a:gradFill>
              <a:gsLst>
                <a:gs pos="0">
                  <a:srgbClr val="FFFFFF">
                    <a:alpha val="24989"/>
                  </a:srgbClr>
                </a:gs>
                <a:gs pos="14286">
                  <a:srgbClr val="FFFFFF">
                    <a:alpha val="23224"/>
                  </a:srgbClr>
                </a:gs>
                <a:gs pos="28571">
                  <a:srgbClr val="FFFFFF">
                    <a:alpha val="18551"/>
                  </a:srgbClr>
                </a:gs>
                <a:gs pos="42857">
                  <a:srgbClr val="FFFFFF">
                    <a:alpha val="12593"/>
                  </a:srgbClr>
                </a:gs>
                <a:gs pos="57143">
                  <a:srgbClr val="FFFFFF">
                    <a:alpha val="7186"/>
                  </a:srgbClr>
                </a:gs>
                <a:gs pos="71429">
                  <a:srgbClr val="FFFFFF">
                    <a:alpha val="3431"/>
                  </a:srgbClr>
                </a:gs>
                <a:gs pos="85714">
                  <a:srgbClr val="FFFFFF">
                    <a:alpha val="1371"/>
                  </a:srgbClr>
                </a:gs>
                <a:gs pos="100000">
                  <a:srgbClr val="FFFFFF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-10797894">
              <a:off x="1402985" y="1802176"/>
              <a:ext cx="18151" cy="18145"/>
            </a:xfrm>
            <a:prstGeom prst="ellipse">
              <a:avLst/>
            </a:prstGeom>
            <a:gradFill>
              <a:gsLst>
                <a:gs pos="0">
                  <a:srgbClr val="FFFFFF">
                    <a:alpha val="25823"/>
                  </a:srgbClr>
                </a:gs>
                <a:gs pos="14286">
                  <a:srgbClr val="FFFFFF">
                    <a:alpha val="24009"/>
                  </a:srgbClr>
                </a:gs>
                <a:gs pos="28571">
                  <a:srgbClr val="FFFFFF">
                    <a:alpha val="19199"/>
                  </a:srgbClr>
                </a:gs>
                <a:gs pos="42857">
                  <a:srgbClr val="FFFFFF">
                    <a:alpha val="13049"/>
                  </a:srgbClr>
                </a:gs>
                <a:gs pos="57143">
                  <a:srgbClr val="FFFFFF">
                    <a:alpha val="7455"/>
                  </a:srgbClr>
                </a:gs>
                <a:gs pos="71429">
                  <a:srgbClr val="FFFFFF">
                    <a:alpha val="3562"/>
                  </a:srgbClr>
                </a:gs>
                <a:gs pos="85714">
                  <a:srgbClr val="FFFFFF">
                    <a:alpha val="1424"/>
                  </a:srgbClr>
                </a:gs>
                <a:gs pos="100000">
                  <a:srgbClr val="FFFFFF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5399696">
              <a:off x="1466592" y="46828"/>
              <a:ext cx="21748" cy="21737"/>
            </a:xfrm>
            <a:prstGeom prst="ellipse">
              <a:avLst/>
            </a:prstGeom>
            <a:gradFill>
              <a:gsLst>
                <a:gs pos="0">
                  <a:srgbClr val="FFFFFF">
                    <a:alpha val="26482"/>
                  </a:srgbClr>
                </a:gs>
                <a:gs pos="14286">
                  <a:srgbClr val="FFFFFF">
                    <a:alpha val="24630"/>
                  </a:srgbClr>
                </a:gs>
                <a:gs pos="28571">
                  <a:srgbClr val="FFFFFF">
                    <a:alpha val="19712"/>
                  </a:srgbClr>
                </a:gs>
                <a:gs pos="42857">
                  <a:srgbClr val="FFFFFF">
                    <a:alpha val="13412"/>
                  </a:srgbClr>
                </a:gs>
                <a:gs pos="57143">
                  <a:srgbClr val="FFFFFF">
                    <a:alpha val="7669"/>
                  </a:srgbClr>
                </a:gs>
                <a:gs pos="71429">
                  <a:srgbClr val="FFFFFF">
                    <a:alpha val="3666"/>
                  </a:srgbClr>
                </a:gs>
                <a:gs pos="85714">
                  <a:srgbClr val="FFFFFF">
                    <a:alpha val="1466"/>
                  </a:srgbClr>
                </a:gs>
                <a:gs pos="100000">
                  <a:srgbClr val="FFFFFF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6522578">
              <a:off x="2856318" y="1952896"/>
              <a:ext cx="40132" cy="11807"/>
            </a:xfrm>
            <a:prstGeom prst="ellipse">
              <a:avLst/>
            </a:prstGeom>
            <a:gradFill>
              <a:gsLst>
                <a:gs pos="0">
                  <a:srgbClr val="E5FFFF">
                    <a:alpha val="24793"/>
                  </a:srgbClr>
                </a:gs>
                <a:gs pos="14286">
                  <a:srgbClr val="E5FFFF">
                    <a:alpha val="23040"/>
                  </a:srgbClr>
                </a:gs>
                <a:gs pos="28571">
                  <a:srgbClr val="E5FFFF">
                    <a:alpha val="18400"/>
                  </a:srgbClr>
                </a:gs>
                <a:gs pos="42857">
                  <a:srgbClr val="E5FFFF">
                    <a:alpha val="12486"/>
                  </a:srgbClr>
                </a:gs>
                <a:gs pos="57143">
                  <a:srgbClr val="E5FFFF">
                    <a:alpha val="7124"/>
                  </a:srgbClr>
                </a:gs>
                <a:gs pos="71429">
                  <a:srgbClr val="E5FFFF">
                    <a:alpha val="3400"/>
                  </a:srgbClr>
                </a:gs>
                <a:gs pos="85714">
                  <a:srgbClr val="E5FFFF">
                    <a:alpha val="1359"/>
                  </a:srgbClr>
                </a:gs>
                <a:gs pos="100000">
                  <a:srgbClr val="E5FFFF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10776172">
              <a:off x="374644" y="726341"/>
              <a:ext cx="510264" cy="487048"/>
            </a:xfrm>
            <a:prstGeom prst="ellipse">
              <a:avLst/>
            </a:prstGeom>
            <a:gradFill>
              <a:gsLst>
                <a:gs pos="0">
                  <a:srgbClr val="007600">
                    <a:alpha val="3163"/>
                  </a:srgbClr>
                </a:gs>
                <a:gs pos="14286">
                  <a:srgbClr val="007600">
                    <a:alpha val="2911"/>
                  </a:srgbClr>
                </a:gs>
                <a:gs pos="28571">
                  <a:srgbClr val="007600">
                    <a:alpha val="2268"/>
                  </a:srgbClr>
                </a:gs>
                <a:gs pos="42857">
                  <a:srgbClr val="007600">
                    <a:alpha val="1493"/>
                  </a:srgbClr>
                </a:gs>
                <a:gs pos="57143">
                  <a:srgbClr val="007600">
                    <a:alpha val="830"/>
                  </a:srgbClr>
                </a:gs>
                <a:gs pos="71429">
                  <a:srgbClr val="007600">
                    <a:alpha val="389"/>
                  </a:srgbClr>
                </a:gs>
                <a:gs pos="85714">
                  <a:srgbClr val="007600">
                    <a:alpha val="154"/>
                  </a:srgbClr>
                </a:gs>
                <a:gs pos="100000">
                  <a:srgbClr val="007600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-8344172">
              <a:off x="2388283" y="2145147"/>
              <a:ext cx="48417" cy="14661"/>
            </a:xfrm>
            <a:prstGeom prst="ellipse">
              <a:avLst/>
            </a:prstGeom>
            <a:gradFill>
              <a:gsLst>
                <a:gs pos="0">
                  <a:srgbClr val="DCE8F2">
                    <a:alpha val="22856"/>
                  </a:srgbClr>
                </a:gs>
                <a:gs pos="14286">
                  <a:srgbClr val="DCE8F2">
                    <a:alpha val="21219"/>
                  </a:srgbClr>
                </a:gs>
                <a:gs pos="28571">
                  <a:srgbClr val="DCE8F2">
                    <a:alpha val="16905"/>
                  </a:srgbClr>
                </a:gs>
                <a:gs pos="42857">
                  <a:srgbClr val="DCE8F2">
                    <a:alpha val="11438"/>
                  </a:srgbClr>
                </a:gs>
                <a:gs pos="57143">
                  <a:srgbClr val="DCE8F2">
                    <a:alpha val="6509"/>
                  </a:srgbClr>
                </a:gs>
                <a:gs pos="71429">
                  <a:srgbClr val="DCE8F2">
                    <a:alpha val="3101"/>
                  </a:srgbClr>
                </a:gs>
                <a:gs pos="85714">
                  <a:srgbClr val="DCE8F2">
                    <a:alpha val="1238"/>
                  </a:srgbClr>
                </a:gs>
                <a:gs pos="100000">
                  <a:srgbClr val="DCE8F2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5796817">
              <a:off x="901567" y="592811"/>
              <a:ext cx="44716" cy="12903"/>
            </a:xfrm>
            <a:prstGeom prst="ellipse">
              <a:avLst/>
            </a:prstGeom>
            <a:gradFill>
              <a:gsLst>
                <a:gs pos="0">
                  <a:srgbClr val="FFFFFF">
                    <a:alpha val="24011"/>
                  </a:srgbClr>
                </a:gs>
                <a:gs pos="14286">
                  <a:srgbClr val="FFFFFF">
                    <a:alpha val="22304"/>
                  </a:srgbClr>
                </a:gs>
                <a:gs pos="28571">
                  <a:srgbClr val="FFFFFF">
                    <a:alpha val="17795"/>
                  </a:srgbClr>
                </a:gs>
                <a:gs pos="42857">
                  <a:srgbClr val="FFFFFF">
                    <a:alpha val="12061"/>
                  </a:srgbClr>
                </a:gs>
                <a:gs pos="57143">
                  <a:srgbClr val="FFFFFF">
                    <a:alpha val="6874"/>
                  </a:srgbClr>
                </a:gs>
                <a:gs pos="71429">
                  <a:srgbClr val="FFFFFF">
                    <a:alpha val="3279"/>
                  </a:srgbClr>
                </a:gs>
                <a:gs pos="85714">
                  <a:srgbClr val="FFFFFF">
                    <a:alpha val="1310"/>
                  </a:srgbClr>
                </a:gs>
                <a:gs pos="100000">
                  <a:srgbClr val="FFFFFF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-10442563">
              <a:off x="2921810" y="564644"/>
              <a:ext cx="143663" cy="823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5400351">
              <a:off x="913048" y="596943"/>
              <a:ext cx="25571" cy="25556"/>
            </a:xfrm>
            <a:prstGeom prst="ellipse">
              <a:avLst/>
            </a:prstGeom>
            <a:gradFill>
              <a:gsLst>
                <a:gs pos="0">
                  <a:srgbClr val="FFFFFF">
                    <a:alpha val="23337"/>
                  </a:srgbClr>
                </a:gs>
                <a:gs pos="14286">
                  <a:srgbClr val="FFFFFF">
                    <a:alpha val="21672"/>
                  </a:srgbClr>
                </a:gs>
                <a:gs pos="28571">
                  <a:srgbClr val="FFFFFF">
                    <a:alpha val="17276"/>
                  </a:srgbClr>
                </a:gs>
                <a:gs pos="42857">
                  <a:srgbClr val="FFFFFF">
                    <a:alpha val="11697"/>
                  </a:srgbClr>
                </a:gs>
                <a:gs pos="57143">
                  <a:srgbClr val="FFFFFF">
                    <a:alpha val="6661"/>
                  </a:srgbClr>
                </a:gs>
                <a:gs pos="71429">
                  <a:srgbClr val="FFFFFF">
                    <a:alpha val="3175"/>
                  </a:srgbClr>
                </a:gs>
                <a:gs pos="85714">
                  <a:srgbClr val="FFFFFF">
                    <a:alpha val="1268"/>
                  </a:srgbClr>
                </a:gs>
                <a:gs pos="100000">
                  <a:srgbClr val="FFFFFF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5400010">
              <a:off x="1388405" y="1796696"/>
              <a:ext cx="25655" cy="25654"/>
            </a:xfrm>
            <a:prstGeom prst="ellipse">
              <a:avLst/>
            </a:prstGeom>
            <a:gradFill>
              <a:gsLst>
                <a:gs pos="0">
                  <a:srgbClr val="FFD1C6">
                    <a:alpha val="23318"/>
                  </a:srgbClr>
                </a:gs>
                <a:gs pos="14286">
                  <a:srgbClr val="FFD1C6">
                    <a:alpha val="21654"/>
                  </a:srgbClr>
                </a:gs>
                <a:gs pos="28571">
                  <a:srgbClr val="FFD1C6">
                    <a:alpha val="17261"/>
                  </a:srgbClr>
                </a:gs>
                <a:gs pos="42857">
                  <a:srgbClr val="FFD1C6">
                    <a:alpha val="11687"/>
                  </a:srgbClr>
                </a:gs>
                <a:gs pos="57143">
                  <a:srgbClr val="FFD1C6">
                    <a:alpha val="6655"/>
                  </a:srgbClr>
                </a:gs>
                <a:gs pos="71429">
                  <a:srgbClr val="FFD1C6">
                    <a:alpha val="3172"/>
                  </a:srgbClr>
                </a:gs>
                <a:gs pos="85714">
                  <a:srgbClr val="FFD1C6">
                    <a:alpha val="1267"/>
                  </a:srgbClr>
                </a:gs>
                <a:gs pos="100000">
                  <a:srgbClr val="FFD1C6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8974381">
              <a:off x="1131997" y="1091171"/>
              <a:ext cx="209145" cy="744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5399992">
              <a:off x="2727341" y="2087814"/>
              <a:ext cx="50147" cy="50146"/>
            </a:xfrm>
            <a:prstGeom prst="ellipse">
              <a:avLst/>
            </a:prstGeom>
            <a:gradFill>
              <a:gsLst>
                <a:gs pos="0">
                  <a:srgbClr val="FFFFFF">
                    <a:alpha val="19687"/>
                  </a:srgbClr>
                </a:gs>
                <a:gs pos="14286">
                  <a:srgbClr val="FFFFFF">
                    <a:alpha val="18250"/>
                  </a:srgbClr>
                </a:gs>
                <a:gs pos="28571">
                  <a:srgbClr val="FFFFFF">
                    <a:alpha val="14483"/>
                  </a:srgbClr>
                </a:gs>
                <a:gs pos="42857">
                  <a:srgbClr val="FFFFFF">
                    <a:alpha val="9753"/>
                  </a:srgbClr>
                </a:gs>
                <a:gs pos="57143">
                  <a:srgbClr val="FFFFFF">
                    <a:alpha val="5528"/>
                  </a:srgbClr>
                </a:gs>
                <a:gs pos="71429">
                  <a:srgbClr val="FFFFFF">
                    <a:alpha val="2627"/>
                  </a:srgbClr>
                </a:gs>
                <a:gs pos="85714">
                  <a:srgbClr val="FFFFFF">
                    <a:alpha val="1047"/>
                  </a:srgbClr>
                </a:gs>
                <a:gs pos="100000">
                  <a:srgbClr val="FFFFF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-10776118">
              <a:off x="2945270" y="581521"/>
              <a:ext cx="54033" cy="16121"/>
            </a:xfrm>
            <a:prstGeom prst="ellipse">
              <a:avLst/>
            </a:prstGeom>
            <a:gradFill>
              <a:gsLst>
                <a:gs pos="0">
                  <a:srgbClr val="BCC5D5">
                    <a:alpha val="21742"/>
                  </a:srgbClr>
                </a:gs>
                <a:gs pos="14286">
                  <a:srgbClr val="BCC5D5">
                    <a:alpha val="20175"/>
                  </a:srgbClr>
                </a:gs>
                <a:gs pos="28571">
                  <a:srgbClr val="BCC5D5">
                    <a:alpha val="16051"/>
                  </a:srgbClr>
                </a:gs>
                <a:gs pos="42857">
                  <a:srgbClr val="BCC5D5">
                    <a:alpha val="10842"/>
                  </a:srgbClr>
                </a:gs>
                <a:gs pos="57143">
                  <a:srgbClr val="BCC5D5">
                    <a:alpha val="6161"/>
                  </a:srgbClr>
                </a:gs>
                <a:gs pos="71429">
                  <a:srgbClr val="BCC5D5">
                    <a:alpha val="2933"/>
                  </a:srgbClr>
                </a:gs>
                <a:gs pos="85714">
                  <a:srgbClr val="BCC5D5">
                    <a:alpha val="1170"/>
                  </a:srgbClr>
                </a:gs>
                <a:gs pos="100000">
                  <a:srgbClr val="BCC5D5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6667842">
              <a:off x="1944051" y="2647644"/>
              <a:ext cx="54405" cy="15412"/>
            </a:xfrm>
            <a:prstGeom prst="ellipse">
              <a:avLst/>
            </a:prstGeom>
            <a:gradFill>
              <a:gsLst>
                <a:gs pos="0">
                  <a:srgbClr val="FBDEBE">
                    <a:alpha val="22372"/>
                  </a:srgbClr>
                </a:gs>
                <a:gs pos="14286">
                  <a:srgbClr val="FBDEBE">
                    <a:alpha val="20765"/>
                  </a:srgbClr>
                </a:gs>
                <a:gs pos="28571">
                  <a:srgbClr val="FBDEBE">
                    <a:alpha val="16533"/>
                  </a:srgbClr>
                </a:gs>
                <a:gs pos="42857">
                  <a:srgbClr val="FBDEBE">
                    <a:alpha val="11178"/>
                  </a:srgbClr>
                </a:gs>
                <a:gs pos="57143">
                  <a:srgbClr val="FBDEBE">
                    <a:alpha val="6357"/>
                  </a:srgbClr>
                </a:gs>
                <a:gs pos="71429">
                  <a:srgbClr val="FBDEBE">
                    <a:alpha val="3028"/>
                  </a:srgbClr>
                </a:gs>
                <a:gs pos="85714">
                  <a:srgbClr val="FBDEBE">
                    <a:alpha val="1208"/>
                  </a:srgbClr>
                </a:gs>
                <a:gs pos="100000">
                  <a:srgbClr val="FBDEBE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8041388">
              <a:off x="2464372" y="1902985"/>
              <a:ext cx="807338" cy="169016"/>
            </a:xfrm>
            <a:prstGeom prst="ellipse">
              <a:avLst/>
            </a:prstGeom>
            <a:gradFill>
              <a:gsLst>
                <a:gs pos="0">
                  <a:srgbClr val="422846">
                    <a:alpha val="6893"/>
                  </a:srgbClr>
                </a:gs>
                <a:gs pos="14286">
                  <a:srgbClr val="422846">
                    <a:alpha val="6353"/>
                  </a:srgbClr>
                </a:gs>
                <a:gs pos="28571">
                  <a:srgbClr val="422846">
                    <a:alpha val="4969"/>
                  </a:srgbClr>
                </a:gs>
                <a:gs pos="42857">
                  <a:srgbClr val="422846">
                    <a:alpha val="3288"/>
                  </a:srgbClr>
                </a:gs>
                <a:gs pos="57143">
                  <a:srgbClr val="422846">
                    <a:alpha val="1835"/>
                  </a:srgbClr>
                </a:gs>
                <a:gs pos="71429">
                  <a:srgbClr val="422846">
                    <a:alpha val="863"/>
                  </a:srgbClr>
                </a:gs>
                <a:gs pos="85714">
                  <a:srgbClr val="422846">
                    <a:alpha val="342"/>
                  </a:srgbClr>
                </a:gs>
                <a:gs pos="100000">
                  <a:srgbClr val="422846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6833683">
              <a:off x="225470" y="2471043"/>
              <a:ext cx="42859" cy="12530"/>
            </a:xfrm>
            <a:prstGeom prst="ellipse">
              <a:avLst/>
            </a:prstGeom>
            <a:gradFill>
              <a:gsLst>
                <a:gs pos="0">
                  <a:srgbClr val="FFFFFC">
                    <a:alpha val="24332"/>
                  </a:srgbClr>
                </a:gs>
                <a:gs pos="14286">
                  <a:srgbClr val="FFFFFC">
                    <a:alpha val="22606"/>
                  </a:srgbClr>
                </a:gs>
                <a:gs pos="28571">
                  <a:srgbClr val="FFFFFC">
                    <a:alpha val="18043"/>
                  </a:srgbClr>
                </a:gs>
                <a:gs pos="42857">
                  <a:srgbClr val="FFFFFC">
                    <a:alpha val="12235"/>
                  </a:srgbClr>
                </a:gs>
                <a:gs pos="57143">
                  <a:srgbClr val="FFFFFC">
                    <a:alpha val="6976"/>
                  </a:srgbClr>
                </a:gs>
                <a:gs pos="71429">
                  <a:srgbClr val="FFFFFC">
                    <a:alpha val="3328"/>
                  </a:srgbClr>
                </a:gs>
                <a:gs pos="85714">
                  <a:srgbClr val="FFFFFC">
                    <a:alpha val="1330"/>
                  </a:srgbClr>
                </a:gs>
                <a:gs pos="100000">
                  <a:srgbClr val="FFFFFC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-8911156">
              <a:off x="2720428" y="671706"/>
              <a:ext cx="103468" cy="533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4919090">
              <a:off x="1848678" y="2391843"/>
              <a:ext cx="68795" cy="584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3177383">
              <a:off x="2385521" y="2153439"/>
              <a:ext cx="51189" cy="14594"/>
            </a:xfrm>
            <a:prstGeom prst="ellipse">
              <a:avLst/>
            </a:prstGeom>
            <a:gradFill>
              <a:gsLst>
                <a:gs pos="0">
                  <a:srgbClr val="E1FFFF">
                    <a:alpha val="22924"/>
                  </a:srgbClr>
                </a:gs>
                <a:gs pos="14286">
                  <a:srgbClr val="E1FFFF">
                    <a:alpha val="21284"/>
                  </a:srgbClr>
                </a:gs>
                <a:gs pos="28571">
                  <a:srgbClr val="E1FFFF">
                    <a:alpha val="16958"/>
                  </a:srgbClr>
                </a:gs>
                <a:gs pos="42857">
                  <a:srgbClr val="E1FFFF">
                    <a:alpha val="11475"/>
                  </a:srgbClr>
                </a:gs>
                <a:gs pos="57143">
                  <a:srgbClr val="E1FFFF">
                    <a:alpha val="6531"/>
                  </a:srgbClr>
                </a:gs>
                <a:gs pos="71429">
                  <a:srgbClr val="E1FFFF">
                    <a:alpha val="3112"/>
                  </a:srgbClr>
                </a:gs>
                <a:gs pos="85714">
                  <a:srgbClr val="E1FFFF">
                    <a:alpha val="1242"/>
                  </a:srgbClr>
                </a:gs>
                <a:gs pos="100000">
                  <a:srgbClr val="E1FFFF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3906241">
              <a:off x="2063291" y="3130536"/>
              <a:ext cx="115039" cy="460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9007625">
              <a:off x="2818195" y="1000504"/>
              <a:ext cx="95116" cy="549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5800189">
              <a:off x="855905" y="2658703"/>
              <a:ext cx="66192" cy="600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5509485">
              <a:off x="904735" y="580657"/>
              <a:ext cx="57088" cy="15968"/>
            </a:xfrm>
            <a:prstGeom prst="ellipse">
              <a:avLst/>
            </a:prstGeom>
            <a:gradFill>
              <a:gsLst>
                <a:gs pos="0">
                  <a:srgbClr val="D4DAEA">
                    <a:alpha val="21911"/>
                  </a:srgbClr>
                </a:gs>
                <a:gs pos="14286">
                  <a:srgbClr val="D4DAEA">
                    <a:alpha val="20333"/>
                  </a:srgbClr>
                </a:gs>
                <a:gs pos="28571">
                  <a:srgbClr val="D4DAEA">
                    <a:alpha val="16180"/>
                  </a:srgbClr>
                </a:gs>
                <a:gs pos="42857">
                  <a:srgbClr val="D4DAEA">
                    <a:alpha val="10932"/>
                  </a:srgbClr>
                </a:gs>
                <a:gs pos="57143">
                  <a:srgbClr val="D4DAEA">
                    <a:alpha val="6213"/>
                  </a:srgbClr>
                </a:gs>
                <a:gs pos="71429">
                  <a:srgbClr val="D4DAEA">
                    <a:alpha val="2958"/>
                  </a:srgbClr>
                </a:gs>
                <a:gs pos="85714">
                  <a:srgbClr val="D4DAEA">
                    <a:alpha val="1180"/>
                  </a:srgbClr>
                </a:gs>
                <a:gs pos="100000">
                  <a:srgbClr val="D4DAEA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8236895">
              <a:off x="2733837" y="1164907"/>
              <a:ext cx="54073" cy="15323"/>
            </a:xfrm>
            <a:prstGeom prst="ellipse">
              <a:avLst/>
            </a:prstGeom>
            <a:gradFill>
              <a:gsLst>
                <a:gs pos="0">
                  <a:srgbClr val="DBC3E2">
                    <a:alpha val="22426"/>
                  </a:srgbClr>
                </a:gs>
                <a:gs pos="14286">
                  <a:srgbClr val="DBC3E2">
                    <a:alpha val="20817"/>
                  </a:srgbClr>
                </a:gs>
                <a:gs pos="28571">
                  <a:srgbClr val="DBC3E2">
                    <a:alpha val="16575"/>
                  </a:srgbClr>
                </a:gs>
                <a:gs pos="42857">
                  <a:srgbClr val="DBC3E2">
                    <a:alpha val="11208"/>
                  </a:srgbClr>
                </a:gs>
                <a:gs pos="57143">
                  <a:srgbClr val="DBC3E2">
                    <a:alpha val="6374"/>
                  </a:srgbClr>
                </a:gs>
                <a:gs pos="71429">
                  <a:srgbClr val="DBC3E2">
                    <a:alpha val="3036"/>
                  </a:srgbClr>
                </a:gs>
                <a:gs pos="85714">
                  <a:srgbClr val="DBC3E2">
                    <a:alpha val="1212"/>
                  </a:srgbClr>
                </a:gs>
                <a:gs pos="100000">
                  <a:srgbClr val="DBC3E2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8588875">
              <a:off x="2728215" y="1155816"/>
              <a:ext cx="51431" cy="14643"/>
            </a:xfrm>
            <a:prstGeom prst="ellipse">
              <a:avLst/>
            </a:prstGeom>
            <a:gradFill>
              <a:gsLst>
                <a:gs pos="0">
                  <a:srgbClr val="E1D3E8">
                    <a:alpha val="22885"/>
                  </a:srgbClr>
                </a:gs>
                <a:gs pos="14286">
                  <a:srgbClr val="E1D3E8">
                    <a:alpha val="21247"/>
                  </a:srgbClr>
                </a:gs>
                <a:gs pos="28571">
                  <a:srgbClr val="E1D3E8">
                    <a:alpha val="16928"/>
                  </a:srgbClr>
                </a:gs>
                <a:gs pos="42857">
                  <a:srgbClr val="E1D3E8">
                    <a:alpha val="11454"/>
                  </a:srgbClr>
                </a:gs>
                <a:gs pos="57143">
                  <a:srgbClr val="E1D3E8">
                    <a:alpha val="6518"/>
                  </a:srgbClr>
                </a:gs>
                <a:gs pos="71429">
                  <a:srgbClr val="E1D3E8">
                    <a:alpha val="3106"/>
                  </a:srgbClr>
                </a:gs>
                <a:gs pos="85714">
                  <a:srgbClr val="E1D3E8">
                    <a:alpha val="1240"/>
                  </a:srgbClr>
                </a:gs>
                <a:gs pos="100000">
                  <a:srgbClr val="E1D3E8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-10799442">
              <a:off x="1740378" y="2004863"/>
              <a:ext cx="25208" cy="25192"/>
            </a:xfrm>
            <a:prstGeom prst="ellipse">
              <a:avLst/>
            </a:prstGeom>
            <a:gradFill>
              <a:gsLst>
                <a:gs pos="0">
                  <a:srgbClr val="FFFEDE">
                    <a:alpha val="23469"/>
                  </a:srgbClr>
                </a:gs>
                <a:gs pos="14286">
                  <a:srgbClr val="FFFEDE">
                    <a:alpha val="21795"/>
                  </a:srgbClr>
                </a:gs>
                <a:gs pos="28571">
                  <a:srgbClr val="FFFEDE">
                    <a:alpha val="17377"/>
                  </a:srgbClr>
                </a:gs>
                <a:gs pos="42857">
                  <a:srgbClr val="FFFEDE">
                    <a:alpha val="11768"/>
                  </a:srgbClr>
                </a:gs>
                <a:gs pos="57143">
                  <a:srgbClr val="FFFEDE">
                    <a:alpha val="6702"/>
                  </a:srgbClr>
                </a:gs>
                <a:gs pos="71429">
                  <a:srgbClr val="FFFEDE">
                    <a:alpha val="3195"/>
                  </a:srgbClr>
                </a:gs>
                <a:gs pos="85714">
                  <a:srgbClr val="FFFEDE">
                    <a:alpha val="1276"/>
                  </a:srgbClr>
                </a:gs>
                <a:gs pos="100000">
                  <a:srgbClr val="FFFEDE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-8353621">
              <a:off x="1031278" y="1122727"/>
              <a:ext cx="58684" cy="16479"/>
            </a:xfrm>
            <a:prstGeom prst="ellipse">
              <a:avLst/>
            </a:prstGeom>
            <a:gradFill>
              <a:gsLst>
                <a:gs pos="0">
                  <a:srgbClr val="8FD6F3">
                    <a:alpha val="21639"/>
                  </a:srgbClr>
                </a:gs>
                <a:gs pos="14286">
                  <a:srgbClr val="8FD6F3">
                    <a:alpha val="20079"/>
                  </a:srgbClr>
                </a:gs>
                <a:gs pos="28571">
                  <a:srgbClr val="8FD6F3">
                    <a:alpha val="15972"/>
                  </a:srgbClr>
                </a:gs>
                <a:gs pos="42857">
                  <a:srgbClr val="8FD6F3">
                    <a:alpha val="10787"/>
                  </a:srgbClr>
                </a:gs>
                <a:gs pos="57143">
                  <a:srgbClr val="8FD6F3">
                    <a:alpha val="6129"/>
                  </a:srgbClr>
                </a:gs>
                <a:gs pos="71429">
                  <a:srgbClr val="8FD6F3">
                    <a:alpha val="2917"/>
                  </a:srgbClr>
                </a:gs>
                <a:gs pos="85714">
                  <a:srgbClr val="8FD6F3">
                    <a:alpha val="1164"/>
                  </a:srgbClr>
                </a:gs>
                <a:gs pos="100000">
                  <a:srgbClr val="8FD6F3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5926109">
              <a:off x="969593" y="2163892"/>
              <a:ext cx="109911" cy="904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7894026">
              <a:off x="811927" y="239746"/>
              <a:ext cx="50564" cy="14391"/>
            </a:xfrm>
            <a:prstGeom prst="ellipse">
              <a:avLst/>
            </a:prstGeom>
            <a:gradFill>
              <a:gsLst>
                <a:gs pos="0">
                  <a:srgbClr val="F6D4D3">
                    <a:alpha val="23037"/>
                  </a:srgbClr>
                </a:gs>
                <a:gs pos="14286">
                  <a:srgbClr val="F6D4D3">
                    <a:alpha val="21390"/>
                  </a:srgbClr>
                </a:gs>
                <a:gs pos="28571">
                  <a:srgbClr val="F6D4D3">
                    <a:alpha val="17044"/>
                  </a:srgbClr>
                </a:gs>
                <a:gs pos="42857">
                  <a:srgbClr val="F6D4D3">
                    <a:alpha val="11536"/>
                  </a:srgbClr>
                </a:gs>
                <a:gs pos="57143">
                  <a:srgbClr val="F6D4D3">
                    <a:alpha val="6566"/>
                  </a:srgbClr>
                </a:gs>
                <a:gs pos="71429">
                  <a:srgbClr val="F6D4D3">
                    <a:alpha val="3129"/>
                  </a:srgbClr>
                </a:gs>
                <a:gs pos="85714">
                  <a:srgbClr val="F6D4D3">
                    <a:alpha val="1249"/>
                  </a:srgbClr>
                </a:gs>
                <a:gs pos="100000">
                  <a:srgbClr val="F6D4D3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10799995">
              <a:off x="2087387" y="2526614"/>
              <a:ext cx="31664" cy="31662"/>
            </a:xfrm>
            <a:prstGeom prst="ellipse">
              <a:avLst/>
            </a:prstGeom>
            <a:gradFill>
              <a:gsLst>
                <a:gs pos="0">
                  <a:srgbClr val="B2AEC4">
                    <a:alpha val="21248"/>
                  </a:srgbClr>
                </a:gs>
                <a:gs pos="14286">
                  <a:srgbClr val="B2AEC4">
                    <a:alpha val="19712"/>
                  </a:srgbClr>
                </a:gs>
                <a:gs pos="28571">
                  <a:srgbClr val="B2AEC4">
                    <a:alpha val="15673"/>
                  </a:srgbClr>
                </a:gs>
                <a:gs pos="42857">
                  <a:srgbClr val="B2AEC4">
                    <a:alpha val="10579"/>
                  </a:srgbClr>
                </a:gs>
                <a:gs pos="57143">
                  <a:srgbClr val="B2AEC4">
                    <a:alpha val="6008"/>
                  </a:srgbClr>
                </a:gs>
                <a:gs pos="71429">
                  <a:srgbClr val="B2AEC4">
                    <a:alpha val="2859"/>
                  </a:srgbClr>
                </a:gs>
                <a:gs pos="85714">
                  <a:srgbClr val="B2AEC4">
                    <a:alpha val="1140"/>
                  </a:srgbClr>
                </a:gs>
                <a:gs pos="100000">
                  <a:srgbClr val="B2AEC4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-10057452">
              <a:off x="1225935" y="482822"/>
              <a:ext cx="83499" cy="50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5400009">
              <a:off x="921628" y="588516"/>
              <a:ext cx="24018" cy="24016"/>
            </a:xfrm>
            <a:prstGeom prst="ellipse">
              <a:avLst/>
            </a:prstGeom>
            <a:gradFill>
              <a:gsLst>
                <a:gs pos="0">
                  <a:srgbClr val="FAFFFF">
                    <a:alpha val="23863"/>
                  </a:srgbClr>
                </a:gs>
                <a:gs pos="14286">
                  <a:srgbClr val="FAFFFF">
                    <a:alpha val="22165"/>
                  </a:srgbClr>
                </a:gs>
                <a:gs pos="28571">
                  <a:srgbClr val="FAFFFF">
                    <a:alpha val="17681"/>
                  </a:srgbClr>
                </a:gs>
                <a:gs pos="42857">
                  <a:srgbClr val="FAFFFF">
                    <a:alpha val="11981"/>
                  </a:srgbClr>
                </a:gs>
                <a:gs pos="57143">
                  <a:srgbClr val="FAFFFF">
                    <a:alpha val="6827"/>
                  </a:srgbClr>
                </a:gs>
                <a:gs pos="71429">
                  <a:srgbClr val="FAFFFF">
                    <a:alpha val="3256"/>
                  </a:srgbClr>
                </a:gs>
                <a:gs pos="85714">
                  <a:srgbClr val="FAFFFF">
                    <a:alpha val="1300"/>
                  </a:srgbClr>
                </a:gs>
                <a:gs pos="100000">
                  <a:srgbClr val="FAFFFF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10241337">
              <a:off x="2099970" y="2543231"/>
              <a:ext cx="51324" cy="14608"/>
            </a:xfrm>
            <a:prstGeom prst="ellipse">
              <a:avLst/>
            </a:prstGeom>
            <a:gradFill>
              <a:gsLst>
                <a:gs pos="0">
                  <a:srgbClr val="C2E6FF">
                    <a:alpha val="22908"/>
                  </a:srgbClr>
                </a:gs>
                <a:gs pos="14286">
                  <a:srgbClr val="C2E6FF">
                    <a:alpha val="21269"/>
                  </a:srgbClr>
                </a:gs>
                <a:gs pos="28571">
                  <a:srgbClr val="C2E6FF">
                    <a:alpha val="16945"/>
                  </a:srgbClr>
                </a:gs>
                <a:gs pos="42857">
                  <a:srgbClr val="C2E6FF">
                    <a:alpha val="11466"/>
                  </a:srgbClr>
                </a:gs>
                <a:gs pos="57143">
                  <a:srgbClr val="C2E6FF">
                    <a:alpha val="6526"/>
                  </a:srgbClr>
                </a:gs>
                <a:gs pos="71429">
                  <a:srgbClr val="C2E6FF">
                    <a:alpha val="3109"/>
                  </a:srgbClr>
                </a:gs>
                <a:gs pos="85714">
                  <a:srgbClr val="C2E6FF">
                    <a:alpha val="1241"/>
                  </a:srgbClr>
                </a:gs>
                <a:gs pos="100000">
                  <a:srgbClr val="C2E6FF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8439818">
              <a:off x="297864" y="1769274"/>
              <a:ext cx="57446" cy="16180"/>
            </a:xfrm>
            <a:prstGeom prst="ellipse">
              <a:avLst/>
            </a:prstGeom>
            <a:gradFill>
              <a:gsLst>
                <a:gs pos="0">
                  <a:srgbClr val="F4F5EB">
                    <a:alpha val="21847"/>
                  </a:srgbClr>
                </a:gs>
                <a:gs pos="14286">
                  <a:srgbClr val="F4F5EB">
                    <a:alpha val="20273"/>
                  </a:srgbClr>
                </a:gs>
                <a:gs pos="28571">
                  <a:srgbClr val="F4F5EB">
                    <a:alpha val="16131"/>
                  </a:srgbClr>
                </a:gs>
                <a:gs pos="42857">
                  <a:srgbClr val="F4F5EB">
                    <a:alpha val="10898"/>
                  </a:srgbClr>
                </a:gs>
                <a:gs pos="57143">
                  <a:srgbClr val="F4F5EB">
                    <a:alpha val="6193"/>
                  </a:srgbClr>
                </a:gs>
                <a:gs pos="71429">
                  <a:srgbClr val="F4F5EB">
                    <a:alpha val="2948"/>
                  </a:srgbClr>
                </a:gs>
                <a:gs pos="85714">
                  <a:srgbClr val="F4F5EB">
                    <a:alpha val="1176"/>
                  </a:srgbClr>
                </a:gs>
                <a:gs pos="100000">
                  <a:srgbClr val="F4F5EB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10255091">
              <a:off x="2067641" y="2546704"/>
              <a:ext cx="58400" cy="16339"/>
            </a:xfrm>
            <a:prstGeom prst="ellipse">
              <a:avLst/>
            </a:prstGeom>
            <a:gradFill>
              <a:gsLst>
                <a:gs pos="0">
                  <a:srgbClr val="BBC8E2">
                    <a:alpha val="21683"/>
                  </a:srgbClr>
                </a:gs>
                <a:gs pos="14286">
                  <a:srgbClr val="BBC8E2">
                    <a:alpha val="20120"/>
                  </a:srgbClr>
                </a:gs>
                <a:gs pos="28571">
                  <a:srgbClr val="BBC8E2">
                    <a:alpha val="16006"/>
                  </a:srgbClr>
                </a:gs>
                <a:gs pos="42857">
                  <a:srgbClr val="BBC8E2">
                    <a:alpha val="10811"/>
                  </a:srgbClr>
                </a:gs>
                <a:gs pos="57143">
                  <a:srgbClr val="BBC8E2">
                    <a:alpha val="6143"/>
                  </a:srgbClr>
                </a:gs>
                <a:gs pos="71429">
                  <a:srgbClr val="BBC8E2">
                    <a:alpha val="2924"/>
                  </a:srgbClr>
                </a:gs>
                <a:gs pos="85714">
                  <a:srgbClr val="BBC8E2">
                    <a:alpha val="1167"/>
                  </a:srgbClr>
                </a:gs>
                <a:gs pos="100000">
                  <a:srgbClr val="BBC8E2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-9344972">
              <a:off x="1973615" y="373102"/>
              <a:ext cx="63774" cy="548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-8610620">
              <a:off x="1050453" y="1114870"/>
              <a:ext cx="56859" cy="17173"/>
            </a:xfrm>
            <a:prstGeom prst="ellipse">
              <a:avLst/>
            </a:prstGeom>
            <a:gradFill>
              <a:gsLst>
                <a:gs pos="0">
                  <a:srgbClr val="009FE2">
                    <a:alpha val="19799"/>
                  </a:srgbClr>
                </a:gs>
                <a:gs pos="14286">
                  <a:srgbClr val="009FE2">
                    <a:alpha val="18355"/>
                  </a:srgbClr>
                </a:gs>
                <a:gs pos="28571">
                  <a:srgbClr val="009FE2">
                    <a:alpha val="14568"/>
                  </a:srgbClr>
                </a:gs>
                <a:gs pos="42857">
                  <a:srgbClr val="009FE2">
                    <a:alpha val="9812"/>
                  </a:srgbClr>
                </a:gs>
                <a:gs pos="57143">
                  <a:srgbClr val="009FE2">
                    <a:alpha val="5562"/>
                  </a:srgbClr>
                </a:gs>
                <a:gs pos="71429">
                  <a:srgbClr val="009FE2">
                    <a:alpha val="2643"/>
                  </a:srgbClr>
                </a:gs>
                <a:gs pos="85714">
                  <a:srgbClr val="009FE2">
                    <a:alpha val="1054"/>
                  </a:srgbClr>
                </a:gs>
                <a:gs pos="100000">
                  <a:srgbClr val="009FE2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5400003">
              <a:off x="1840965" y="1583507"/>
              <a:ext cx="52808" cy="52808"/>
            </a:xfrm>
            <a:prstGeom prst="ellipse">
              <a:avLst/>
            </a:prstGeom>
            <a:gradFill>
              <a:gsLst>
                <a:gs pos="0">
                  <a:srgbClr val="FFFFED">
                    <a:alpha val="19020"/>
                  </a:srgbClr>
                </a:gs>
                <a:gs pos="14286">
                  <a:srgbClr val="FFFFED">
                    <a:alpha val="17626"/>
                  </a:srgbClr>
                </a:gs>
                <a:gs pos="28571">
                  <a:srgbClr val="FFFFED">
                    <a:alpha val="13977"/>
                  </a:srgbClr>
                </a:gs>
                <a:gs pos="42857">
                  <a:srgbClr val="FFFFED">
                    <a:alpha val="9403"/>
                  </a:srgbClr>
                </a:gs>
                <a:gs pos="57143">
                  <a:srgbClr val="FFFFED">
                    <a:alpha val="5325"/>
                  </a:srgbClr>
                </a:gs>
                <a:gs pos="71429">
                  <a:srgbClr val="FFFFED">
                    <a:alpha val="2529"/>
                  </a:srgbClr>
                </a:gs>
                <a:gs pos="85714">
                  <a:srgbClr val="FFFFED">
                    <a:alpha val="1008"/>
                  </a:srgbClr>
                </a:gs>
                <a:gs pos="100000">
                  <a:srgbClr val="FFFFED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7428587">
              <a:off x="1055861" y="1161859"/>
              <a:ext cx="133498" cy="1229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-8141361">
              <a:off x="469222" y="746172"/>
              <a:ext cx="129753" cy="943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5399099">
              <a:off x="3417314" y="2040829"/>
              <a:ext cx="37113" cy="37110"/>
            </a:xfrm>
            <a:prstGeom prst="ellipse">
              <a:avLst/>
            </a:prstGeom>
            <a:gradFill>
              <a:gsLst>
                <a:gs pos="0">
                  <a:srgbClr val="F9E2FF">
                    <a:alpha val="22892"/>
                  </a:srgbClr>
                </a:gs>
                <a:gs pos="14286">
                  <a:srgbClr val="F9E2FF">
                    <a:alpha val="21253"/>
                  </a:srgbClr>
                </a:gs>
                <a:gs pos="28571">
                  <a:srgbClr val="F9E2FF">
                    <a:alpha val="16933"/>
                  </a:srgbClr>
                </a:gs>
                <a:gs pos="42857">
                  <a:srgbClr val="F9E2FF">
                    <a:alpha val="11457"/>
                  </a:srgbClr>
                </a:gs>
                <a:gs pos="57143">
                  <a:srgbClr val="F9E2FF">
                    <a:alpha val="6520"/>
                  </a:srgbClr>
                </a:gs>
                <a:gs pos="71429">
                  <a:srgbClr val="F9E2FF">
                    <a:alpha val="3107"/>
                  </a:srgbClr>
                </a:gs>
                <a:gs pos="85714">
                  <a:srgbClr val="F9E2FF">
                    <a:alpha val="1240"/>
                  </a:srgbClr>
                </a:gs>
                <a:gs pos="100000">
                  <a:srgbClr val="F9E2FF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9245407">
              <a:off x="1216480" y="1140032"/>
              <a:ext cx="63014" cy="17576"/>
            </a:xfrm>
            <a:prstGeom prst="ellipse">
              <a:avLst/>
            </a:prstGeom>
            <a:gradFill>
              <a:gsLst>
                <a:gs pos="0">
                  <a:srgbClr val="B0AFB6">
                    <a:alpha val="20875"/>
                  </a:srgbClr>
                </a:gs>
                <a:gs pos="14286">
                  <a:srgbClr val="B0AFB6">
                    <a:alpha val="19362"/>
                  </a:srgbClr>
                </a:gs>
                <a:gs pos="28571">
                  <a:srgbClr val="B0AFB6">
                    <a:alpha val="15388"/>
                  </a:srgbClr>
                </a:gs>
                <a:gs pos="42857">
                  <a:srgbClr val="B0AFB6">
                    <a:alpha val="10381"/>
                  </a:srgbClr>
                </a:gs>
                <a:gs pos="57143">
                  <a:srgbClr val="B0AFB6">
                    <a:alpha val="5892"/>
                  </a:srgbClr>
                </a:gs>
                <a:gs pos="71429">
                  <a:srgbClr val="B0AFB6">
                    <a:alpha val="2803"/>
                  </a:srgbClr>
                </a:gs>
                <a:gs pos="85714">
                  <a:srgbClr val="B0AFB6">
                    <a:alpha val="1118"/>
                  </a:srgbClr>
                </a:gs>
                <a:gs pos="100000">
                  <a:srgbClr val="B0AFB6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10123641">
              <a:off x="2205268" y="991646"/>
              <a:ext cx="48120" cy="13810"/>
            </a:xfrm>
            <a:prstGeom prst="ellipse">
              <a:avLst/>
            </a:prstGeom>
            <a:gradFill>
              <a:gsLst>
                <a:gs pos="0">
                  <a:srgbClr val="DFEFEF">
                    <a:alpha val="23449"/>
                  </a:srgbClr>
                </a:gs>
                <a:gs pos="14286">
                  <a:srgbClr val="DFEFEF">
                    <a:alpha val="21776"/>
                  </a:srgbClr>
                </a:gs>
                <a:gs pos="28571">
                  <a:srgbClr val="DFEFEF">
                    <a:alpha val="17361"/>
                  </a:srgbClr>
                </a:gs>
                <a:gs pos="42857">
                  <a:srgbClr val="DFEFEF">
                    <a:alpha val="11757"/>
                  </a:srgbClr>
                </a:gs>
                <a:gs pos="57143">
                  <a:srgbClr val="DFEFEF">
                    <a:alpha val="6696"/>
                  </a:srgbClr>
                </a:gs>
                <a:gs pos="71429">
                  <a:srgbClr val="DFEFEF">
                    <a:alpha val="3192"/>
                  </a:srgbClr>
                </a:gs>
                <a:gs pos="85714">
                  <a:srgbClr val="DFEFEF">
                    <a:alpha val="1275"/>
                  </a:srgbClr>
                </a:gs>
                <a:gs pos="100000">
                  <a:srgbClr val="DFEFEF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9590193">
              <a:off x="2574086" y="2999773"/>
              <a:ext cx="58582" cy="17672"/>
            </a:xfrm>
            <a:prstGeom prst="ellipse">
              <a:avLst/>
            </a:prstGeom>
            <a:gradFill>
              <a:gsLst>
                <a:gs pos="0">
                  <a:srgbClr val="A18340">
                    <a:alpha val="20813"/>
                  </a:srgbClr>
                </a:gs>
                <a:gs pos="14286">
                  <a:srgbClr val="A18340">
                    <a:alpha val="19304"/>
                  </a:srgbClr>
                </a:gs>
                <a:gs pos="28571">
                  <a:srgbClr val="A18340">
                    <a:alpha val="15341"/>
                  </a:srgbClr>
                </a:gs>
                <a:gs pos="42857">
                  <a:srgbClr val="A18340">
                    <a:alpha val="10348"/>
                  </a:srgbClr>
                </a:gs>
                <a:gs pos="57143">
                  <a:srgbClr val="A18340">
                    <a:alpha val="5873"/>
                  </a:srgbClr>
                </a:gs>
                <a:gs pos="71429">
                  <a:srgbClr val="A18340">
                    <a:alpha val="2793"/>
                  </a:srgbClr>
                </a:gs>
                <a:gs pos="85714">
                  <a:srgbClr val="A18340">
                    <a:alpha val="1114"/>
                  </a:srgbClr>
                </a:gs>
                <a:gs pos="100000">
                  <a:srgbClr val="A1834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399986">
              <a:off x="1747038" y="1300877"/>
              <a:ext cx="32216" cy="32216"/>
            </a:xfrm>
            <a:prstGeom prst="ellipse">
              <a:avLst/>
            </a:prstGeom>
            <a:gradFill>
              <a:gsLst>
                <a:gs pos="0">
                  <a:srgbClr val="AAD9EE">
                    <a:alpha val="21057"/>
                  </a:srgbClr>
                </a:gs>
                <a:gs pos="14286">
                  <a:srgbClr val="AAD9EE">
                    <a:alpha val="19533"/>
                  </a:srgbClr>
                </a:gs>
                <a:gs pos="28571">
                  <a:srgbClr val="AAD9EE">
                    <a:alpha val="15527"/>
                  </a:srgbClr>
                </a:gs>
                <a:gs pos="42857">
                  <a:srgbClr val="AAD9EE">
                    <a:alpha val="10477"/>
                  </a:srgbClr>
                </a:gs>
                <a:gs pos="57143">
                  <a:srgbClr val="AAD9EE">
                    <a:alpha val="5948"/>
                  </a:srgbClr>
                </a:gs>
                <a:gs pos="71429">
                  <a:srgbClr val="AAD9EE">
                    <a:alpha val="2830"/>
                  </a:srgbClr>
                </a:gs>
                <a:gs pos="85714">
                  <a:srgbClr val="AAD9EE">
                    <a:alpha val="1129"/>
                  </a:srgbClr>
                </a:gs>
                <a:gs pos="100000">
                  <a:srgbClr val="AAD9EE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6863123">
              <a:off x="3369942" y="1609617"/>
              <a:ext cx="62434" cy="17433"/>
            </a:xfrm>
            <a:prstGeom prst="ellipse">
              <a:avLst/>
            </a:prstGeom>
            <a:gradFill>
              <a:gsLst>
                <a:gs pos="0">
                  <a:srgbClr val="9FA0CF">
                    <a:alpha val="20988"/>
                  </a:srgbClr>
                </a:gs>
                <a:gs pos="14286">
                  <a:srgbClr val="9FA0CF">
                    <a:alpha val="19468"/>
                  </a:srgbClr>
                </a:gs>
                <a:gs pos="28571">
                  <a:srgbClr val="9FA0CF">
                    <a:alpha val="15474"/>
                  </a:srgbClr>
                </a:gs>
                <a:gs pos="42857">
                  <a:srgbClr val="9FA0CF">
                    <a:alpha val="10441"/>
                  </a:srgbClr>
                </a:gs>
                <a:gs pos="57143">
                  <a:srgbClr val="9FA0CF">
                    <a:alpha val="5927"/>
                  </a:srgbClr>
                </a:gs>
                <a:gs pos="71429">
                  <a:srgbClr val="9FA0CF">
                    <a:alpha val="2820"/>
                  </a:srgbClr>
                </a:gs>
                <a:gs pos="85714">
                  <a:srgbClr val="9FA0CF">
                    <a:alpha val="1125"/>
                  </a:srgbClr>
                </a:gs>
                <a:gs pos="100000">
                  <a:srgbClr val="9FA0CF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6076677">
              <a:off x="1666207" y="534817"/>
              <a:ext cx="61263" cy="17141"/>
            </a:xfrm>
            <a:prstGeom prst="ellipse">
              <a:avLst/>
            </a:prstGeom>
            <a:gradFill>
              <a:gsLst>
                <a:gs pos="0">
                  <a:srgbClr val="BDBFCA">
                    <a:alpha val="21184"/>
                  </a:srgbClr>
                </a:gs>
                <a:gs pos="14286">
                  <a:srgbClr val="BDBFCA">
                    <a:alpha val="19651"/>
                  </a:srgbClr>
                </a:gs>
                <a:gs pos="28571">
                  <a:srgbClr val="BDBFCA">
                    <a:alpha val="15624"/>
                  </a:srgbClr>
                </a:gs>
                <a:gs pos="42857">
                  <a:srgbClr val="BDBFCA">
                    <a:alpha val="10545"/>
                  </a:srgbClr>
                </a:gs>
                <a:gs pos="57143">
                  <a:srgbClr val="BDBFCA">
                    <a:alpha val="5988"/>
                  </a:srgbClr>
                </a:gs>
                <a:gs pos="71429">
                  <a:srgbClr val="BDBFCA">
                    <a:alpha val="2849"/>
                  </a:srgbClr>
                </a:gs>
                <a:gs pos="85714">
                  <a:srgbClr val="BDBFCA">
                    <a:alpha val="1136"/>
                  </a:srgbClr>
                </a:gs>
                <a:gs pos="100000">
                  <a:srgbClr val="BDBFCA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4918962">
              <a:off x="1848678" y="2391843"/>
              <a:ext cx="68795" cy="584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7271426">
              <a:off x="643071" y="2580574"/>
              <a:ext cx="63130" cy="17608"/>
            </a:xfrm>
            <a:prstGeom prst="ellipse">
              <a:avLst/>
            </a:prstGeom>
            <a:gradFill>
              <a:gsLst>
                <a:gs pos="0">
                  <a:srgbClr val="CF6E00">
                    <a:alpha val="20852"/>
                  </a:srgbClr>
                </a:gs>
                <a:gs pos="14286">
                  <a:srgbClr val="CF6E00">
                    <a:alpha val="19341"/>
                  </a:srgbClr>
                </a:gs>
                <a:gs pos="28571">
                  <a:srgbClr val="CF6E00">
                    <a:alpha val="15371"/>
                  </a:srgbClr>
                </a:gs>
                <a:gs pos="42857">
                  <a:srgbClr val="CF6E00">
                    <a:alpha val="10369"/>
                  </a:srgbClr>
                </a:gs>
                <a:gs pos="57143">
                  <a:srgbClr val="CF6E00">
                    <a:alpha val="5885"/>
                  </a:srgbClr>
                </a:gs>
                <a:gs pos="71429">
                  <a:srgbClr val="CF6E00">
                    <a:alpha val="2799"/>
                  </a:srgbClr>
                </a:gs>
                <a:gs pos="85714">
                  <a:srgbClr val="CF6E00">
                    <a:alpha val="1116"/>
                  </a:srgbClr>
                </a:gs>
                <a:gs pos="100000">
                  <a:srgbClr val="CF6E0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-10799999">
              <a:off x="2748103" y="2098757"/>
              <a:ext cx="29918" cy="29918"/>
            </a:xfrm>
            <a:prstGeom prst="ellipse">
              <a:avLst/>
            </a:prstGeom>
            <a:gradFill>
              <a:gsLst>
                <a:gs pos="0">
                  <a:srgbClr val="FFFFFF">
                    <a:alpha val="21846"/>
                  </a:srgbClr>
                </a:gs>
                <a:gs pos="14286">
                  <a:srgbClr val="FFFFFF">
                    <a:alpha val="20272"/>
                  </a:srgbClr>
                </a:gs>
                <a:gs pos="28571">
                  <a:srgbClr val="FFFFFF">
                    <a:alpha val="16130"/>
                  </a:srgbClr>
                </a:gs>
                <a:gs pos="42857">
                  <a:srgbClr val="FFFFFF">
                    <a:alpha val="10897"/>
                  </a:srgbClr>
                </a:gs>
                <a:gs pos="57143">
                  <a:srgbClr val="FFFFFF">
                    <a:alpha val="6193"/>
                  </a:srgbClr>
                </a:gs>
                <a:gs pos="71429">
                  <a:srgbClr val="FFFFFF">
                    <a:alpha val="2948"/>
                  </a:srgbClr>
                </a:gs>
                <a:gs pos="85714">
                  <a:srgbClr val="FFFFFF">
                    <a:alpha val="1176"/>
                  </a:srgbClr>
                </a:gs>
                <a:gs pos="100000">
                  <a:srgbClr val="FFFF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-8141365">
              <a:off x="469222" y="746172"/>
              <a:ext cx="129753" cy="943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5399830">
              <a:off x="1745244" y="1995563"/>
              <a:ext cx="28432" cy="28424"/>
            </a:xfrm>
            <a:prstGeom prst="ellipse">
              <a:avLst/>
            </a:prstGeom>
            <a:gradFill>
              <a:gsLst>
                <a:gs pos="0">
                  <a:srgbClr val="FFBC9E">
                    <a:alpha val="22369"/>
                  </a:srgbClr>
                </a:gs>
                <a:gs pos="14286">
                  <a:srgbClr val="FFBC9E">
                    <a:alpha val="20762"/>
                  </a:srgbClr>
                </a:gs>
                <a:gs pos="28571">
                  <a:srgbClr val="FFBC9E">
                    <a:alpha val="16531"/>
                  </a:srgbClr>
                </a:gs>
                <a:gs pos="42857">
                  <a:srgbClr val="FFBC9E">
                    <a:alpha val="11177"/>
                  </a:srgbClr>
                </a:gs>
                <a:gs pos="57143">
                  <a:srgbClr val="FFBC9E">
                    <a:alpha val="6356"/>
                  </a:srgbClr>
                </a:gs>
                <a:gs pos="71429">
                  <a:srgbClr val="FFBC9E">
                    <a:alpha val="3027"/>
                  </a:srgbClr>
                </a:gs>
                <a:gs pos="85714">
                  <a:srgbClr val="FFBC9E">
                    <a:alpha val="1208"/>
                  </a:srgbClr>
                </a:gs>
                <a:gs pos="100000">
                  <a:srgbClr val="FFBC9E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10424137">
              <a:off x="2921729" y="564449"/>
              <a:ext cx="143744" cy="825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5800200">
              <a:off x="855905" y="2658703"/>
              <a:ext cx="66192" cy="600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-10754840">
              <a:off x="1477151" y="1419218"/>
              <a:ext cx="112224" cy="1028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8209591">
              <a:off x="230847" y="1753533"/>
              <a:ext cx="165389" cy="591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-8967494">
              <a:off x="2954699" y="925979"/>
              <a:ext cx="174998" cy="590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7464024">
              <a:off x="1043359" y="1172404"/>
              <a:ext cx="152373" cy="1080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8784549">
              <a:off x="1015313" y="374815"/>
              <a:ext cx="60441" cy="16925"/>
            </a:xfrm>
            <a:prstGeom prst="ellipse">
              <a:avLst/>
            </a:prstGeom>
            <a:gradFill>
              <a:gsLst>
                <a:gs pos="0">
                  <a:srgbClr val="FFAA51">
                    <a:alpha val="21297"/>
                  </a:srgbClr>
                </a:gs>
                <a:gs pos="14286">
                  <a:srgbClr val="FFAA51">
                    <a:alpha val="19758"/>
                  </a:srgbClr>
                </a:gs>
                <a:gs pos="28571">
                  <a:srgbClr val="FFAA51">
                    <a:alpha val="15710"/>
                  </a:srgbClr>
                </a:gs>
                <a:gs pos="42857">
                  <a:srgbClr val="FFAA51">
                    <a:alpha val="10605"/>
                  </a:srgbClr>
                </a:gs>
                <a:gs pos="57143">
                  <a:srgbClr val="FFAA51">
                    <a:alpha val="6023"/>
                  </a:srgbClr>
                </a:gs>
                <a:gs pos="71429">
                  <a:srgbClr val="FFAA51">
                    <a:alpha val="2866"/>
                  </a:srgbClr>
                </a:gs>
                <a:gs pos="85714">
                  <a:srgbClr val="FFAA51">
                    <a:alpha val="1143"/>
                  </a:srgbClr>
                </a:gs>
                <a:gs pos="100000">
                  <a:srgbClr val="FFAA51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-8325788">
              <a:off x="939935" y="685391"/>
              <a:ext cx="88285" cy="826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-10799975">
              <a:off x="1138315" y="2701967"/>
              <a:ext cx="31548" cy="31545"/>
            </a:xfrm>
            <a:prstGeom prst="ellipse">
              <a:avLst/>
            </a:prstGeom>
            <a:gradFill>
              <a:gsLst>
                <a:gs pos="0">
                  <a:srgbClr val="FF0000">
                    <a:alpha val="21277"/>
                  </a:srgbClr>
                </a:gs>
                <a:gs pos="14286">
                  <a:srgbClr val="FF0000">
                    <a:alpha val="19739"/>
                  </a:srgbClr>
                </a:gs>
                <a:gs pos="28571">
                  <a:srgbClr val="FF0000">
                    <a:alpha val="15695"/>
                  </a:srgbClr>
                </a:gs>
                <a:gs pos="42857">
                  <a:srgbClr val="FF0000">
                    <a:alpha val="10594"/>
                  </a:srgbClr>
                </a:gs>
                <a:gs pos="57143">
                  <a:srgbClr val="FF0000">
                    <a:alpha val="6017"/>
                  </a:srgbClr>
                </a:gs>
                <a:gs pos="71429">
                  <a:srgbClr val="FF0000">
                    <a:alpha val="2863"/>
                  </a:srgbClr>
                </a:gs>
                <a:gs pos="85714">
                  <a:srgbClr val="FF0000">
                    <a:alpha val="1142"/>
                  </a:srgbClr>
                </a:gs>
                <a:gs pos="100000">
                  <a:srgbClr val="FF0000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7544952">
              <a:off x="2417473" y="2908142"/>
              <a:ext cx="59101" cy="16607"/>
            </a:xfrm>
            <a:prstGeom prst="ellipse">
              <a:avLst/>
            </a:prstGeom>
            <a:gradFill>
              <a:gsLst>
                <a:gs pos="0">
                  <a:srgbClr val="D2C8BB">
                    <a:alpha val="21561"/>
                  </a:srgbClr>
                </a:gs>
                <a:gs pos="14286">
                  <a:srgbClr val="D2C8BB">
                    <a:alpha val="20005"/>
                  </a:srgbClr>
                </a:gs>
                <a:gs pos="28571">
                  <a:srgbClr val="D2C8BB">
                    <a:alpha val="15912"/>
                  </a:srgbClr>
                </a:gs>
                <a:gs pos="42857">
                  <a:srgbClr val="D2C8BB">
                    <a:alpha val="10745"/>
                  </a:srgbClr>
                </a:gs>
                <a:gs pos="57143">
                  <a:srgbClr val="D2C8BB">
                    <a:alpha val="6105"/>
                  </a:srgbClr>
                </a:gs>
                <a:gs pos="71429">
                  <a:srgbClr val="D2C8BB">
                    <a:alpha val="2905"/>
                  </a:srgbClr>
                </a:gs>
                <a:gs pos="85714">
                  <a:srgbClr val="D2C8BB">
                    <a:alpha val="1159"/>
                  </a:srgbClr>
                </a:gs>
                <a:gs pos="100000">
                  <a:srgbClr val="D2C8BB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7510386">
              <a:off x="2744241" y="2632301"/>
              <a:ext cx="167150" cy="1322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10069226">
              <a:off x="2524142" y="2825293"/>
              <a:ext cx="131902" cy="96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-10799990">
              <a:off x="2754790" y="2081757"/>
              <a:ext cx="32201" cy="32198"/>
            </a:xfrm>
            <a:prstGeom prst="ellipse">
              <a:avLst/>
            </a:prstGeom>
            <a:gradFill>
              <a:gsLst>
                <a:gs pos="0">
                  <a:srgbClr val="F7DBE2">
                    <a:alpha val="21057"/>
                  </a:srgbClr>
                </a:gs>
                <a:gs pos="14286">
                  <a:srgbClr val="F7DBE2">
                    <a:alpha val="19533"/>
                  </a:srgbClr>
                </a:gs>
                <a:gs pos="28571">
                  <a:srgbClr val="F7DBE2">
                    <a:alpha val="15527"/>
                  </a:srgbClr>
                </a:gs>
                <a:gs pos="42857">
                  <a:srgbClr val="F7DBE2">
                    <a:alpha val="10477"/>
                  </a:srgbClr>
                </a:gs>
                <a:gs pos="57143">
                  <a:srgbClr val="F7DBE2">
                    <a:alpha val="5948"/>
                  </a:srgbClr>
                </a:gs>
                <a:gs pos="71429">
                  <a:srgbClr val="F7DBE2">
                    <a:alpha val="2830"/>
                  </a:srgbClr>
                </a:gs>
                <a:gs pos="85714">
                  <a:srgbClr val="F7DBE2">
                    <a:alpha val="1129"/>
                  </a:srgbClr>
                </a:gs>
                <a:gs pos="100000">
                  <a:srgbClr val="F7DBE2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-9503718">
              <a:off x="3535415" y="580366"/>
              <a:ext cx="125248" cy="923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4661555">
              <a:off x="2164658" y="267105"/>
              <a:ext cx="65564" cy="13363"/>
            </a:xfrm>
            <a:prstGeom prst="ellipse">
              <a:avLst/>
            </a:prstGeom>
            <a:gradFill>
              <a:gsLst>
                <a:gs pos="0">
                  <a:srgbClr val="A77D29">
                    <a:alpha val="19508"/>
                  </a:srgbClr>
                </a:gs>
                <a:gs pos="14286">
                  <a:srgbClr val="A77D29">
                    <a:alpha val="18082"/>
                  </a:srgbClr>
                </a:gs>
                <a:gs pos="28571">
                  <a:srgbClr val="A77D29">
                    <a:alpha val="14347"/>
                  </a:srgbClr>
                </a:gs>
                <a:gs pos="42857">
                  <a:srgbClr val="A77D29">
                    <a:alpha val="9659"/>
                  </a:srgbClr>
                </a:gs>
                <a:gs pos="57143">
                  <a:srgbClr val="A77D29">
                    <a:alpha val="5473"/>
                  </a:srgbClr>
                </a:gs>
                <a:gs pos="71429">
                  <a:srgbClr val="A77D29">
                    <a:alpha val="2600"/>
                  </a:srgbClr>
                </a:gs>
                <a:gs pos="85714">
                  <a:srgbClr val="A77D29">
                    <a:alpha val="1036"/>
                  </a:srgbClr>
                </a:gs>
                <a:gs pos="100000">
                  <a:srgbClr val="A77D29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5400080">
              <a:off x="1782284" y="2158693"/>
              <a:ext cx="32810" cy="32809"/>
            </a:xfrm>
            <a:prstGeom prst="ellipse">
              <a:avLst/>
            </a:prstGeom>
            <a:gradFill>
              <a:gsLst>
                <a:gs pos="0">
                  <a:srgbClr val="DBD4E0">
                    <a:alpha val="20848"/>
                  </a:srgbClr>
                </a:gs>
                <a:gs pos="14286">
                  <a:srgbClr val="DBD4E0">
                    <a:alpha val="19337"/>
                  </a:srgbClr>
                </a:gs>
                <a:gs pos="28571">
                  <a:srgbClr val="DBD4E0">
                    <a:alpha val="15367"/>
                  </a:srgbClr>
                </a:gs>
                <a:gs pos="42857">
                  <a:srgbClr val="DBD4E0">
                    <a:alpha val="10366"/>
                  </a:srgbClr>
                </a:gs>
                <a:gs pos="57143">
                  <a:srgbClr val="DBD4E0">
                    <a:alpha val="5884"/>
                  </a:srgbClr>
                </a:gs>
                <a:gs pos="71429">
                  <a:srgbClr val="DBD4E0">
                    <a:alpha val="2799"/>
                  </a:srgbClr>
                </a:gs>
                <a:gs pos="85714">
                  <a:srgbClr val="DBD4E0">
                    <a:alpha val="1116"/>
                  </a:srgbClr>
                </a:gs>
                <a:gs pos="100000">
                  <a:srgbClr val="DBD4E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10799976">
              <a:off x="1177788" y="2139817"/>
              <a:ext cx="26657" cy="26657"/>
            </a:xfrm>
            <a:prstGeom prst="ellipse">
              <a:avLst/>
            </a:prstGeom>
            <a:gradFill>
              <a:gsLst>
                <a:gs pos="0">
                  <a:srgbClr val="FBD6CB">
                    <a:alpha val="22977"/>
                  </a:srgbClr>
                </a:gs>
                <a:gs pos="14286">
                  <a:srgbClr val="FBD6CB">
                    <a:alpha val="21333"/>
                  </a:srgbClr>
                </a:gs>
                <a:gs pos="28571">
                  <a:srgbClr val="FBD6CB">
                    <a:alpha val="16998"/>
                  </a:srgbClr>
                </a:gs>
                <a:gs pos="42857">
                  <a:srgbClr val="FBD6CB">
                    <a:alpha val="11503"/>
                  </a:srgbClr>
                </a:gs>
                <a:gs pos="57143">
                  <a:srgbClr val="FBD6CB">
                    <a:alpha val="6547"/>
                  </a:srgbClr>
                </a:gs>
                <a:gs pos="71429">
                  <a:srgbClr val="FBD6CB">
                    <a:alpha val="3120"/>
                  </a:srgbClr>
                </a:gs>
                <a:gs pos="85714">
                  <a:srgbClr val="FBD6CB">
                    <a:alpha val="1246"/>
                  </a:srgbClr>
                </a:gs>
                <a:gs pos="100000">
                  <a:srgbClr val="FBD6CB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-10173459">
              <a:off x="2128413" y="253648"/>
              <a:ext cx="170555" cy="85579"/>
            </a:xfrm>
            <a:prstGeom prst="ellipse">
              <a:avLst/>
            </a:prstGeom>
            <a:gradFill>
              <a:gsLst>
                <a:gs pos="0">
                  <a:srgbClr val="FFBBAC">
                    <a:alpha val="26152"/>
                  </a:srgbClr>
                </a:gs>
                <a:gs pos="14286">
                  <a:srgbClr val="FFBBAC">
                    <a:alpha val="24319"/>
                  </a:srgbClr>
                </a:gs>
                <a:gs pos="28571">
                  <a:srgbClr val="FFBBAC">
                    <a:alpha val="19455"/>
                  </a:srgbClr>
                </a:gs>
                <a:gs pos="42857">
                  <a:srgbClr val="FFBBAC">
                    <a:alpha val="13230"/>
                  </a:srgbClr>
                </a:gs>
                <a:gs pos="57143">
                  <a:srgbClr val="FFBBAC">
                    <a:alpha val="7562"/>
                  </a:srgbClr>
                </a:gs>
                <a:gs pos="71429">
                  <a:srgbClr val="FFBBAC">
                    <a:alpha val="3614"/>
                  </a:srgbClr>
                </a:gs>
                <a:gs pos="85714">
                  <a:srgbClr val="FFBBAC">
                    <a:alpha val="1445"/>
                  </a:srgbClr>
                </a:gs>
                <a:gs pos="100000">
                  <a:srgbClr val="FFBBAC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9607146">
              <a:off x="1511512" y="370384"/>
              <a:ext cx="59693" cy="16733"/>
            </a:xfrm>
            <a:prstGeom prst="ellipse">
              <a:avLst/>
            </a:prstGeom>
            <a:gradFill>
              <a:gsLst>
                <a:gs pos="0">
                  <a:srgbClr val="B9C7CE">
                    <a:alpha val="21459"/>
                  </a:srgbClr>
                </a:gs>
                <a:gs pos="14286">
                  <a:srgbClr val="B9C7CE">
                    <a:alpha val="19909"/>
                  </a:srgbClr>
                </a:gs>
                <a:gs pos="28571">
                  <a:srgbClr val="B9C7CE">
                    <a:alpha val="15834"/>
                  </a:srgbClr>
                </a:gs>
                <a:gs pos="42857">
                  <a:srgbClr val="B9C7CE">
                    <a:alpha val="10691"/>
                  </a:srgbClr>
                </a:gs>
                <a:gs pos="57143">
                  <a:srgbClr val="B9C7CE">
                    <a:alpha val="6073"/>
                  </a:srgbClr>
                </a:gs>
                <a:gs pos="71429">
                  <a:srgbClr val="B9C7CE">
                    <a:alpha val="2890"/>
                  </a:srgbClr>
                </a:gs>
                <a:gs pos="85714">
                  <a:srgbClr val="B9C7CE">
                    <a:alpha val="1153"/>
                  </a:srgbClr>
                </a:gs>
                <a:gs pos="100000">
                  <a:srgbClr val="B9C7CE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-8827398">
              <a:off x="2755084" y="2634237"/>
              <a:ext cx="143606" cy="1314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9069778">
              <a:off x="1022727" y="379563"/>
              <a:ext cx="66168" cy="18353"/>
            </a:xfrm>
            <a:prstGeom prst="ellipse">
              <a:avLst/>
            </a:prstGeom>
            <a:gradFill>
              <a:gsLst>
                <a:gs pos="0">
                  <a:srgbClr val="FFFCD7">
                    <a:alpha val="20317"/>
                  </a:srgbClr>
                </a:gs>
                <a:gs pos="14286">
                  <a:srgbClr val="FFFCD7">
                    <a:alpha val="18840"/>
                  </a:srgbClr>
                </a:gs>
                <a:gs pos="28571">
                  <a:srgbClr val="FFFCD7">
                    <a:alpha val="14963"/>
                  </a:srgbClr>
                </a:gs>
                <a:gs pos="42857">
                  <a:srgbClr val="FFFCD7">
                    <a:alpha val="10085"/>
                  </a:srgbClr>
                </a:gs>
                <a:gs pos="57143">
                  <a:srgbClr val="FFFCD7">
                    <a:alpha val="5721"/>
                  </a:srgbClr>
                </a:gs>
                <a:gs pos="71429">
                  <a:srgbClr val="FFFCD7">
                    <a:alpha val="2720"/>
                  </a:srgbClr>
                </a:gs>
                <a:gs pos="85714">
                  <a:srgbClr val="FFFCD7">
                    <a:alpha val="1084"/>
                  </a:srgbClr>
                </a:gs>
                <a:gs pos="100000">
                  <a:srgbClr val="FFFCD7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-8878709">
              <a:off x="294441" y="2007907"/>
              <a:ext cx="59654" cy="16731"/>
            </a:xfrm>
            <a:prstGeom prst="ellipse">
              <a:avLst/>
            </a:prstGeom>
            <a:gradFill>
              <a:gsLst>
                <a:gs pos="0">
                  <a:srgbClr val="F8D6E6">
                    <a:alpha val="21467"/>
                  </a:srgbClr>
                </a:gs>
                <a:gs pos="14286">
                  <a:srgbClr val="F8D6E6">
                    <a:alpha val="19917"/>
                  </a:srgbClr>
                </a:gs>
                <a:gs pos="28571">
                  <a:srgbClr val="F8D6E6">
                    <a:alpha val="15840"/>
                  </a:srgbClr>
                </a:gs>
                <a:gs pos="42857">
                  <a:srgbClr val="F8D6E6">
                    <a:alpha val="10695"/>
                  </a:srgbClr>
                </a:gs>
                <a:gs pos="57143">
                  <a:srgbClr val="F8D6E6">
                    <a:alpha val="6075"/>
                  </a:srgbClr>
                </a:gs>
                <a:gs pos="71429">
                  <a:srgbClr val="F8D6E6">
                    <a:alpha val="2891"/>
                  </a:srgbClr>
                </a:gs>
                <a:gs pos="85714">
                  <a:srgbClr val="F8D6E6">
                    <a:alpha val="1153"/>
                  </a:srgbClr>
                </a:gs>
                <a:gs pos="100000">
                  <a:srgbClr val="F8D6E6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-9358927">
              <a:off x="2655876" y="51132"/>
              <a:ext cx="106411" cy="602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-9170338">
              <a:off x="403329" y="1065413"/>
              <a:ext cx="65781" cy="18271"/>
            </a:xfrm>
            <a:prstGeom prst="ellipse">
              <a:avLst/>
            </a:prstGeom>
            <a:gradFill>
              <a:gsLst>
                <a:gs pos="0">
                  <a:srgbClr val="BA98A9">
                    <a:alpha val="20393"/>
                  </a:srgbClr>
                </a:gs>
                <a:gs pos="14286">
                  <a:srgbClr val="BA98A9">
                    <a:alpha val="18911"/>
                  </a:srgbClr>
                </a:gs>
                <a:gs pos="28571">
                  <a:srgbClr val="BA98A9">
                    <a:alpha val="15021"/>
                  </a:srgbClr>
                </a:gs>
                <a:gs pos="42857">
                  <a:srgbClr val="BA98A9">
                    <a:alpha val="10126"/>
                  </a:srgbClr>
                </a:gs>
                <a:gs pos="57143">
                  <a:srgbClr val="BA98A9">
                    <a:alpha val="5744"/>
                  </a:srgbClr>
                </a:gs>
                <a:gs pos="71429">
                  <a:srgbClr val="BA98A9">
                    <a:alpha val="2731"/>
                  </a:srgbClr>
                </a:gs>
                <a:gs pos="85714">
                  <a:srgbClr val="BA98A9">
                    <a:alpha val="1089"/>
                  </a:srgbClr>
                </a:gs>
                <a:gs pos="100000">
                  <a:srgbClr val="BA98A9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-9078306">
              <a:off x="1712969" y="246125"/>
              <a:ext cx="65115" cy="18098"/>
            </a:xfrm>
            <a:prstGeom prst="ellipse">
              <a:avLst/>
            </a:prstGeom>
            <a:gradFill>
              <a:gsLst>
                <a:gs pos="0">
                  <a:srgbClr val="DA9EC0">
                    <a:alpha val="20511"/>
                  </a:srgbClr>
                </a:gs>
                <a:gs pos="14286">
                  <a:srgbClr val="DA9EC0">
                    <a:alpha val="19021"/>
                  </a:srgbClr>
                </a:gs>
                <a:gs pos="28571">
                  <a:srgbClr val="DA9EC0">
                    <a:alpha val="15110"/>
                  </a:srgbClr>
                </a:gs>
                <a:gs pos="42857">
                  <a:srgbClr val="DA9EC0">
                    <a:alpha val="10188"/>
                  </a:srgbClr>
                </a:gs>
                <a:gs pos="57143">
                  <a:srgbClr val="DA9EC0">
                    <a:alpha val="5780"/>
                  </a:srgbClr>
                </a:gs>
                <a:gs pos="71429">
                  <a:srgbClr val="DA9EC0">
                    <a:alpha val="2749"/>
                  </a:srgbClr>
                </a:gs>
                <a:gs pos="85714">
                  <a:srgbClr val="DA9EC0">
                    <a:alpha val="1096"/>
                  </a:srgbClr>
                </a:gs>
                <a:gs pos="100000">
                  <a:srgbClr val="DA9EC0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4621902">
              <a:off x="1993581" y="1856847"/>
              <a:ext cx="103705" cy="609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-10799998">
              <a:off x="2728998" y="2097498"/>
              <a:ext cx="29319" cy="29318"/>
            </a:xfrm>
            <a:prstGeom prst="ellipse">
              <a:avLst/>
            </a:prstGeom>
            <a:gradFill>
              <a:gsLst>
                <a:gs pos="0">
                  <a:srgbClr val="FFFFFF">
                    <a:alpha val="22054"/>
                  </a:srgbClr>
                </a:gs>
                <a:gs pos="14286">
                  <a:srgbClr val="FFFFFF">
                    <a:alpha val="20467"/>
                  </a:srgbClr>
                </a:gs>
                <a:gs pos="28571">
                  <a:srgbClr val="FFFFFF">
                    <a:alpha val="16290"/>
                  </a:srgbClr>
                </a:gs>
                <a:gs pos="42857">
                  <a:srgbClr val="FFFFFF">
                    <a:alpha val="11008"/>
                  </a:srgbClr>
                </a:gs>
                <a:gs pos="57143">
                  <a:srgbClr val="FFFFFF">
                    <a:alpha val="6258"/>
                  </a:srgbClr>
                </a:gs>
                <a:gs pos="71429">
                  <a:srgbClr val="FFFFFF">
                    <a:alpha val="2980"/>
                  </a:srgbClr>
                </a:gs>
                <a:gs pos="85714">
                  <a:srgbClr val="FFFFFF">
                    <a:alpha val="1189"/>
                  </a:srgbClr>
                </a:gs>
                <a:gs pos="100000">
                  <a:srgbClr val="FFFFF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10799959">
              <a:off x="1271858" y="280752"/>
              <a:ext cx="26121" cy="26119"/>
            </a:xfrm>
            <a:prstGeom prst="ellipse">
              <a:avLst/>
            </a:prstGeom>
            <a:gradFill>
              <a:gsLst>
                <a:gs pos="0">
                  <a:srgbClr val="E1DFFB">
                    <a:alpha val="23160"/>
                  </a:srgbClr>
                </a:gs>
                <a:gs pos="14286">
                  <a:srgbClr val="E1DFFB">
                    <a:alpha val="21505"/>
                  </a:srgbClr>
                </a:gs>
                <a:gs pos="28571">
                  <a:srgbClr val="E1DFFB">
                    <a:alpha val="17139"/>
                  </a:srgbClr>
                </a:gs>
                <a:gs pos="42857">
                  <a:srgbClr val="E1DFFB">
                    <a:alpha val="11602"/>
                  </a:srgbClr>
                </a:gs>
                <a:gs pos="57143">
                  <a:srgbClr val="E1DFFB">
                    <a:alpha val="6605"/>
                  </a:srgbClr>
                </a:gs>
                <a:gs pos="71429">
                  <a:srgbClr val="E1DFFB">
                    <a:alpha val="3148"/>
                  </a:srgbClr>
                </a:gs>
                <a:gs pos="85714">
                  <a:srgbClr val="E1DFFB">
                    <a:alpha val="1257"/>
                  </a:srgbClr>
                </a:gs>
                <a:gs pos="100000">
                  <a:srgbClr val="E1DFFB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8932162">
              <a:off x="1132952" y="1089625"/>
              <a:ext cx="209280" cy="758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3735953">
              <a:off x="3229826" y="1818203"/>
              <a:ext cx="57285" cy="16134"/>
            </a:xfrm>
            <a:prstGeom prst="ellipse">
              <a:avLst/>
            </a:prstGeom>
            <a:gradFill>
              <a:gsLst>
                <a:gs pos="0">
                  <a:srgbClr val="B1F7FF">
                    <a:alpha val="21877"/>
                  </a:srgbClr>
                </a:gs>
                <a:gs pos="14286">
                  <a:srgbClr val="B1F7FF">
                    <a:alpha val="20301"/>
                  </a:srgbClr>
                </a:gs>
                <a:gs pos="28571">
                  <a:srgbClr val="B1F7FF">
                    <a:alpha val="16154"/>
                  </a:srgbClr>
                </a:gs>
                <a:gs pos="42857">
                  <a:srgbClr val="B1F7FF">
                    <a:alpha val="10914"/>
                  </a:srgbClr>
                </a:gs>
                <a:gs pos="57143">
                  <a:srgbClr val="B1F7FF">
                    <a:alpha val="6203"/>
                  </a:srgbClr>
                </a:gs>
                <a:gs pos="71429">
                  <a:srgbClr val="B1F7FF">
                    <a:alpha val="2953"/>
                  </a:srgbClr>
                </a:gs>
                <a:gs pos="85714">
                  <a:srgbClr val="B1F7FF">
                    <a:alpha val="1178"/>
                  </a:srgbClr>
                </a:gs>
                <a:gs pos="100000">
                  <a:srgbClr val="B1F7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4547518">
              <a:off x="1498839" y="2608309"/>
              <a:ext cx="65593" cy="18210"/>
            </a:xfrm>
            <a:prstGeom prst="ellipse">
              <a:avLst/>
            </a:prstGeom>
            <a:gradFill>
              <a:gsLst>
                <a:gs pos="0">
                  <a:srgbClr val="F8EEB1">
                    <a:alpha val="20411"/>
                  </a:srgbClr>
                </a:gs>
                <a:gs pos="14286">
                  <a:srgbClr val="F8EEB1">
                    <a:alpha val="18928"/>
                  </a:srgbClr>
                </a:gs>
                <a:gs pos="28571">
                  <a:srgbClr val="F8EEB1">
                    <a:alpha val="15034"/>
                  </a:srgbClr>
                </a:gs>
                <a:gs pos="42857">
                  <a:srgbClr val="F8EEB1">
                    <a:alpha val="10135"/>
                  </a:srgbClr>
                </a:gs>
                <a:gs pos="57143">
                  <a:srgbClr val="F8EEB1">
                    <a:alpha val="5749"/>
                  </a:srgbClr>
                </a:gs>
                <a:gs pos="71429">
                  <a:srgbClr val="F8EEB1">
                    <a:alpha val="2734"/>
                  </a:srgbClr>
                </a:gs>
                <a:gs pos="85714">
                  <a:srgbClr val="F8EEB1">
                    <a:alpha val="1090"/>
                  </a:srgbClr>
                </a:gs>
                <a:gs pos="100000">
                  <a:srgbClr val="F8EEB1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6044720">
              <a:off x="2015289" y="3081669"/>
              <a:ext cx="224661" cy="753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4035367">
              <a:off x="2876908" y="2029250"/>
              <a:ext cx="61696" cy="18348"/>
            </a:xfrm>
            <a:prstGeom prst="ellipse">
              <a:avLst/>
            </a:prstGeom>
            <a:gradFill>
              <a:gsLst>
                <a:gs pos="0">
                  <a:srgbClr val="C14751">
                    <a:alpha val="15951"/>
                  </a:srgbClr>
                </a:gs>
                <a:gs pos="14286">
                  <a:srgbClr val="C14751">
                    <a:alpha val="14761"/>
                  </a:srgbClr>
                </a:gs>
                <a:gs pos="28571">
                  <a:srgbClr val="C14751">
                    <a:alpha val="11663"/>
                  </a:srgbClr>
                </a:gs>
                <a:gs pos="42857">
                  <a:srgbClr val="C14751">
                    <a:alpha val="7812"/>
                  </a:srgbClr>
                </a:gs>
                <a:gs pos="57143">
                  <a:srgbClr val="C14751">
                    <a:alpha val="4407"/>
                  </a:srgbClr>
                </a:gs>
                <a:gs pos="71429">
                  <a:srgbClr val="C14751">
                    <a:alpha val="2088"/>
                  </a:srgbClr>
                </a:gs>
                <a:gs pos="85714">
                  <a:srgbClr val="C14751">
                    <a:alpha val="831"/>
                  </a:srgbClr>
                </a:gs>
                <a:gs pos="100000">
                  <a:srgbClr val="C14751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4728120">
              <a:off x="1202397" y="257728"/>
              <a:ext cx="66362" cy="18415"/>
            </a:xfrm>
            <a:prstGeom prst="ellipse">
              <a:avLst/>
            </a:prstGeom>
            <a:gradFill>
              <a:gsLst>
                <a:gs pos="0">
                  <a:srgbClr val="8FB6D1">
                    <a:alpha val="20288"/>
                  </a:srgbClr>
                </a:gs>
                <a:gs pos="14286">
                  <a:srgbClr val="8FB6D1">
                    <a:alpha val="18813"/>
                  </a:srgbClr>
                </a:gs>
                <a:gs pos="28571">
                  <a:srgbClr val="8FB6D1">
                    <a:alpha val="14941"/>
                  </a:srgbClr>
                </a:gs>
                <a:gs pos="42857">
                  <a:srgbClr val="8FB6D1">
                    <a:alpha val="10070"/>
                  </a:srgbClr>
                </a:gs>
                <a:gs pos="57143">
                  <a:srgbClr val="8FB6D1">
                    <a:alpha val="5712"/>
                  </a:srgbClr>
                </a:gs>
                <a:gs pos="71429">
                  <a:srgbClr val="8FB6D1">
                    <a:alpha val="2715"/>
                  </a:srgbClr>
                </a:gs>
                <a:gs pos="85714">
                  <a:srgbClr val="8FB6D1">
                    <a:alpha val="1083"/>
                  </a:srgbClr>
                </a:gs>
                <a:gs pos="100000">
                  <a:srgbClr val="8FB6D1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10776433">
              <a:off x="2925276" y="2215350"/>
              <a:ext cx="34593" cy="30085"/>
            </a:xfrm>
            <a:prstGeom prst="ellipse">
              <a:avLst/>
            </a:prstGeom>
            <a:gradFill>
              <a:gsLst>
                <a:gs pos="0">
                  <a:srgbClr val="0049A6">
                    <a:alpha val="15915"/>
                  </a:srgbClr>
                </a:gs>
                <a:gs pos="14286">
                  <a:srgbClr val="0049A6">
                    <a:alpha val="14728"/>
                  </a:srgbClr>
                </a:gs>
                <a:gs pos="28571">
                  <a:srgbClr val="0049A6">
                    <a:alpha val="11636"/>
                  </a:srgbClr>
                </a:gs>
                <a:gs pos="42857">
                  <a:srgbClr val="0049A6">
                    <a:alpha val="7794"/>
                  </a:srgbClr>
                </a:gs>
                <a:gs pos="57143">
                  <a:srgbClr val="0049A6">
                    <a:alpha val="4397"/>
                  </a:srgbClr>
                </a:gs>
                <a:gs pos="71429">
                  <a:srgbClr val="0049A6">
                    <a:alpha val="2083"/>
                  </a:srgbClr>
                </a:gs>
                <a:gs pos="85714">
                  <a:srgbClr val="0049A6">
                    <a:alpha val="829"/>
                  </a:srgbClr>
                </a:gs>
                <a:gs pos="100000">
                  <a:srgbClr val="0049A6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-10799915">
              <a:off x="3552082" y="1762981"/>
              <a:ext cx="36715" cy="36713"/>
            </a:xfrm>
            <a:prstGeom prst="ellipse">
              <a:avLst/>
            </a:prstGeom>
            <a:gradFill>
              <a:gsLst>
                <a:gs pos="0">
                  <a:srgbClr val="F7F7E1">
                    <a:alpha val="19452"/>
                  </a:srgbClr>
                </a:gs>
                <a:gs pos="14286">
                  <a:srgbClr val="F7F7E1">
                    <a:alpha val="18030"/>
                  </a:srgbClr>
                </a:gs>
                <a:gs pos="28571">
                  <a:srgbClr val="F7F7E1">
                    <a:alpha val="14304"/>
                  </a:srgbClr>
                </a:gs>
                <a:gs pos="42857">
                  <a:srgbClr val="F7F7E1">
                    <a:alpha val="9630"/>
                  </a:srgbClr>
                </a:gs>
                <a:gs pos="57143">
                  <a:srgbClr val="F7F7E1">
                    <a:alpha val="5456"/>
                  </a:srgbClr>
                </a:gs>
                <a:gs pos="71429">
                  <a:srgbClr val="F7F7E1">
                    <a:alpha val="2592"/>
                  </a:srgbClr>
                </a:gs>
                <a:gs pos="85714">
                  <a:srgbClr val="F7F7E1">
                    <a:alpha val="1033"/>
                  </a:srgbClr>
                </a:gs>
                <a:gs pos="100000">
                  <a:srgbClr val="F7F7E1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10562249">
              <a:off x="3434317" y="1727644"/>
              <a:ext cx="258113" cy="123681"/>
            </a:xfrm>
            <a:prstGeom prst="ellipse">
              <a:avLst/>
            </a:prstGeom>
            <a:gradFill>
              <a:gsLst>
                <a:gs pos="0">
                  <a:srgbClr val="FFFFA2">
                    <a:alpha val="32968"/>
                  </a:srgbClr>
                </a:gs>
                <a:gs pos="14286">
                  <a:srgbClr val="FFFFA2">
                    <a:alpha val="30764"/>
                  </a:srgbClr>
                </a:gs>
                <a:gs pos="28571">
                  <a:srgbClr val="FFFFA2">
                    <a:alpha val="24833"/>
                  </a:srgbClr>
                </a:gs>
                <a:gs pos="42857">
                  <a:srgbClr val="FFFFA2">
                    <a:alpha val="17075"/>
                  </a:srgbClr>
                </a:gs>
                <a:gs pos="57143">
                  <a:srgbClr val="FFFFA2">
                    <a:alpha val="9855"/>
                  </a:srgbClr>
                </a:gs>
                <a:gs pos="71429">
                  <a:srgbClr val="FFFFA2">
                    <a:alpha val="4740"/>
                  </a:srgbClr>
                </a:gs>
                <a:gs pos="85714">
                  <a:srgbClr val="FFFFA2">
                    <a:alpha val="1902"/>
                  </a:srgbClr>
                </a:gs>
                <a:gs pos="100000">
                  <a:srgbClr val="FFFFA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9497928">
              <a:off x="1864090" y="1598998"/>
              <a:ext cx="65070" cy="18078"/>
            </a:xfrm>
            <a:prstGeom prst="ellipse">
              <a:avLst/>
            </a:prstGeom>
            <a:gradFill>
              <a:gsLst>
                <a:gs pos="0">
                  <a:srgbClr val="ED8F00">
                    <a:alpha val="20487"/>
                  </a:srgbClr>
                </a:gs>
                <a:gs pos="14286">
                  <a:srgbClr val="ED8F00">
                    <a:alpha val="18999"/>
                  </a:srgbClr>
                </a:gs>
                <a:gs pos="28571">
                  <a:srgbClr val="ED8F00">
                    <a:alpha val="15092"/>
                  </a:srgbClr>
                </a:gs>
                <a:gs pos="42857">
                  <a:srgbClr val="ED8F00">
                    <a:alpha val="10175"/>
                  </a:srgbClr>
                </a:gs>
                <a:gs pos="57143">
                  <a:srgbClr val="ED8F00">
                    <a:alpha val="5773"/>
                  </a:srgbClr>
                </a:gs>
                <a:gs pos="71429">
                  <a:srgbClr val="ED8F00">
                    <a:alpha val="2745"/>
                  </a:srgbClr>
                </a:gs>
                <a:gs pos="85714">
                  <a:srgbClr val="ED8F00">
                    <a:alpha val="1095"/>
                  </a:srgbClr>
                </a:gs>
                <a:gs pos="100000">
                  <a:srgbClr val="ED8F00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-9453120">
              <a:off x="2663294" y="64664"/>
              <a:ext cx="60168" cy="18029"/>
            </a:xfrm>
            <a:prstGeom prst="ellipse">
              <a:avLst/>
            </a:prstGeom>
            <a:gradFill>
              <a:gsLst>
                <a:gs pos="0">
                  <a:srgbClr val="93C9D7">
                    <a:alpha val="20564"/>
                  </a:srgbClr>
                </a:gs>
                <a:gs pos="14286">
                  <a:srgbClr val="93C9D7">
                    <a:alpha val="19071"/>
                  </a:srgbClr>
                </a:gs>
                <a:gs pos="28571">
                  <a:srgbClr val="93C9D7">
                    <a:alpha val="15151"/>
                  </a:srgbClr>
                </a:gs>
                <a:gs pos="42857">
                  <a:srgbClr val="93C9D7">
                    <a:alpha val="10216"/>
                  </a:srgbClr>
                </a:gs>
                <a:gs pos="57143">
                  <a:srgbClr val="93C9D7">
                    <a:alpha val="5796"/>
                  </a:srgbClr>
                </a:gs>
                <a:gs pos="71429">
                  <a:srgbClr val="93C9D7">
                    <a:alpha val="2756"/>
                  </a:srgbClr>
                </a:gs>
                <a:gs pos="85714">
                  <a:srgbClr val="93C9D7">
                    <a:alpha val="1099"/>
                  </a:srgbClr>
                </a:gs>
                <a:gs pos="100000">
                  <a:srgbClr val="93C9D7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4690027">
              <a:off x="2147153" y="1880427"/>
              <a:ext cx="327941" cy="212294"/>
            </a:xfrm>
            <a:prstGeom prst="ellipse">
              <a:avLst/>
            </a:prstGeom>
            <a:gradFill>
              <a:gsLst>
                <a:gs pos="0">
                  <a:srgbClr val="8AD0FF">
                    <a:alpha val="2792"/>
                  </a:srgbClr>
                </a:gs>
                <a:gs pos="14286">
                  <a:srgbClr val="8AD0FF">
                    <a:alpha val="2569"/>
                  </a:srgbClr>
                </a:gs>
                <a:gs pos="28571">
                  <a:srgbClr val="8AD0FF">
                    <a:alpha val="2001"/>
                  </a:srgbClr>
                </a:gs>
                <a:gs pos="42857">
                  <a:srgbClr val="8AD0FF">
                    <a:alpha val="1317"/>
                  </a:srgbClr>
                </a:gs>
                <a:gs pos="57143">
                  <a:srgbClr val="8AD0FF">
                    <a:alpha val="732"/>
                  </a:srgbClr>
                </a:gs>
                <a:gs pos="71429">
                  <a:srgbClr val="8AD0FF">
                    <a:alpha val="343"/>
                  </a:srgbClr>
                </a:gs>
                <a:gs pos="85714">
                  <a:srgbClr val="8AD0FF">
                    <a:alpha val="136"/>
                  </a:srgbClr>
                </a:gs>
                <a:gs pos="100000">
                  <a:srgbClr val="8AD0FF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5926094">
              <a:off x="969593" y="2163892"/>
              <a:ext cx="109911" cy="904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3222653">
              <a:off x="2099284" y="3070522"/>
              <a:ext cx="65085" cy="18088"/>
            </a:xfrm>
            <a:prstGeom prst="ellipse">
              <a:avLst/>
            </a:prstGeom>
            <a:gradFill>
              <a:gsLst>
                <a:gs pos="0">
                  <a:srgbClr val="81D9F4">
                    <a:alpha val="20502"/>
                  </a:srgbClr>
                </a:gs>
                <a:gs pos="14286">
                  <a:srgbClr val="81D9F4">
                    <a:alpha val="19013"/>
                  </a:srgbClr>
                </a:gs>
                <a:gs pos="28571">
                  <a:srgbClr val="81D9F4">
                    <a:alpha val="15104"/>
                  </a:srgbClr>
                </a:gs>
                <a:gs pos="42857">
                  <a:srgbClr val="81D9F4">
                    <a:alpha val="10183"/>
                  </a:srgbClr>
                </a:gs>
                <a:gs pos="57143">
                  <a:srgbClr val="81D9F4">
                    <a:alpha val="5778"/>
                  </a:srgbClr>
                </a:gs>
                <a:gs pos="71429">
                  <a:srgbClr val="81D9F4">
                    <a:alpha val="2747"/>
                  </a:srgbClr>
                </a:gs>
                <a:gs pos="85714">
                  <a:srgbClr val="81D9F4">
                    <a:alpha val="1096"/>
                  </a:srgbClr>
                </a:gs>
                <a:gs pos="100000">
                  <a:srgbClr val="81D9F4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-10602729">
              <a:off x="3027364" y="1376160"/>
              <a:ext cx="113167" cy="771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7278567">
              <a:off x="2833944" y="2000212"/>
              <a:ext cx="105081" cy="979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5703585">
              <a:off x="892862" y="571926"/>
              <a:ext cx="66832" cy="13679"/>
            </a:xfrm>
            <a:prstGeom prst="ellipse">
              <a:avLst/>
            </a:prstGeom>
            <a:gradFill>
              <a:gsLst>
                <a:gs pos="0">
                  <a:srgbClr val="59A3C6">
                    <a:alpha val="20181"/>
                  </a:srgbClr>
                </a:gs>
                <a:gs pos="14286">
                  <a:srgbClr val="59A3C6">
                    <a:alpha val="18712"/>
                  </a:srgbClr>
                </a:gs>
                <a:gs pos="28571">
                  <a:srgbClr val="59A3C6">
                    <a:alpha val="14859"/>
                  </a:srgbClr>
                </a:gs>
                <a:gs pos="42857">
                  <a:srgbClr val="59A3C6">
                    <a:alpha val="10013"/>
                  </a:srgbClr>
                </a:gs>
                <a:gs pos="57143">
                  <a:srgbClr val="59A3C6">
                    <a:alpha val="5679"/>
                  </a:srgbClr>
                </a:gs>
                <a:gs pos="71429">
                  <a:srgbClr val="59A3C6">
                    <a:alpha val="2700"/>
                  </a:srgbClr>
                </a:gs>
                <a:gs pos="85714">
                  <a:srgbClr val="59A3C6">
                    <a:alpha val="1076"/>
                  </a:srgbClr>
                </a:gs>
                <a:gs pos="100000">
                  <a:srgbClr val="59A3C6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-8325784">
              <a:off x="939934" y="685391"/>
              <a:ext cx="88285" cy="826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-9374619">
              <a:off x="1441982" y="249750"/>
              <a:ext cx="62972" cy="17449"/>
            </a:xfrm>
            <a:prstGeom prst="ellipse">
              <a:avLst/>
            </a:prstGeom>
            <a:gradFill>
              <a:gsLst>
                <a:gs pos="0">
                  <a:srgbClr val="0094D7">
                    <a:alpha val="20662"/>
                  </a:srgbClr>
                </a:gs>
                <a:gs pos="14286">
                  <a:srgbClr val="0094D7">
                    <a:alpha val="19162"/>
                  </a:srgbClr>
                </a:gs>
                <a:gs pos="28571">
                  <a:srgbClr val="0094D7">
                    <a:alpha val="15225"/>
                  </a:srgbClr>
                </a:gs>
                <a:gs pos="42857">
                  <a:srgbClr val="0094D7">
                    <a:alpha val="10268"/>
                  </a:srgbClr>
                </a:gs>
                <a:gs pos="57143">
                  <a:srgbClr val="0094D7">
                    <a:alpha val="5827"/>
                  </a:srgbClr>
                </a:gs>
                <a:gs pos="71429">
                  <a:srgbClr val="0094D7">
                    <a:alpha val="2771"/>
                  </a:srgbClr>
                </a:gs>
                <a:gs pos="85714">
                  <a:srgbClr val="0094D7">
                    <a:alpha val="1105"/>
                  </a:srgbClr>
                </a:gs>
                <a:gs pos="100000">
                  <a:srgbClr val="0094D7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7831801">
              <a:off x="2105951" y="927802"/>
              <a:ext cx="106061" cy="428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5542585">
              <a:off x="3287258" y="2964121"/>
              <a:ext cx="54626" cy="15357"/>
            </a:xfrm>
            <a:prstGeom prst="ellipse">
              <a:avLst/>
            </a:prstGeom>
            <a:gradFill>
              <a:gsLst>
                <a:gs pos="0">
                  <a:srgbClr val="B7F6FF">
                    <a:alpha val="22331"/>
                  </a:srgbClr>
                </a:gs>
                <a:gs pos="14286">
                  <a:srgbClr val="B7F6FF">
                    <a:alpha val="20727"/>
                  </a:srgbClr>
                </a:gs>
                <a:gs pos="28571">
                  <a:srgbClr val="B7F6FF">
                    <a:alpha val="16502"/>
                  </a:srgbClr>
                </a:gs>
                <a:gs pos="42857">
                  <a:srgbClr val="B7F6FF">
                    <a:alpha val="11157"/>
                  </a:srgbClr>
                </a:gs>
                <a:gs pos="57143">
                  <a:srgbClr val="B7F6FF">
                    <a:alpha val="6345"/>
                  </a:srgbClr>
                </a:gs>
                <a:gs pos="71429">
                  <a:srgbClr val="B7F6FF">
                    <a:alpha val="3022"/>
                  </a:srgbClr>
                </a:gs>
                <a:gs pos="85714">
                  <a:srgbClr val="B7F6FF">
                    <a:alpha val="1206"/>
                  </a:srgbClr>
                </a:gs>
                <a:gs pos="100000">
                  <a:srgbClr val="B7F6FF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-9128433">
              <a:off x="414776" y="1081023"/>
              <a:ext cx="60962" cy="17057"/>
            </a:xfrm>
            <a:prstGeom prst="ellipse">
              <a:avLst/>
            </a:prstGeom>
            <a:gradFill>
              <a:gsLst>
                <a:gs pos="0">
                  <a:srgbClr val="EED6E8">
                    <a:alpha val="21238"/>
                  </a:srgbClr>
                </a:gs>
                <a:gs pos="14286">
                  <a:srgbClr val="EED6E8">
                    <a:alpha val="19703"/>
                  </a:srgbClr>
                </a:gs>
                <a:gs pos="28571">
                  <a:srgbClr val="EED6E8">
                    <a:alpha val="15665"/>
                  </a:srgbClr>
                </a:gs>
                <a:gs pos="42857">
                  <a:srgbClr val="EED6E8">
                    <a:alpha val="10574"/>
                  </a:srgbClr>
                </a:gs>
                <a:gs pos="57143">
                  <a:srgbClr val="EED6E8">
                    <a:alpha val="6005"/>
                  </a:srgbClr>
                </a:gs>
                <a:gs pos="71429">
                  <a:srgbClr val="EED6E8">
                    <a:alpha val="2857"/>
                  </a:srgbClr>
                </a:gs>
                <a:gs pos="85714">
                  <a:srgbClr val="EED6E8">
                    <a:alpha val="1140"/>
                  </a:srgbClr>
                </a:gs>
                <a:gs pos="100000">
                  <a:srgbClr val="EED6E8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6833846">
              <a:off x="3153573" y="1007802"/>
              <a:ext cx="60631" cy="16970"/>
            </a:xfrm>
            <a:prstGeom prst="ellipse">
              <a:avLst/>
            </a:prstGeom>
            <a:gradFill>
              <a:gsLst>
                <a:gs pos="0">
                  <a:srgbClr val="BDB7E9">
                    <a:alpha val="21301"/>
                  </a:srgbClr>
                </a:gs>
                <a:gs pos="14286">
                  <a:srgbClr val="BDB7E9">
                    <a:alpha val="19761"/>
                  </a:srgbClr>
                </a:gs>
                <a:gs pos="28571">
                  <a:srgbClr val="BDB7E9">
                    <a:alpha val="15713"/>
                  </a:srgbClr>
                </a:gs>
                <a:gs pos="42857">
                  <a:srgbClr val="BDB7E9">
                    <a:alpha val="10607"/>
                  </a:srgbClr>
                </a:gs>
                <a:gs pos="57143">
                  <a:srgbClr val="BDB7E9">
                    <a:alpha val="6024"/>
                  </a:srgbClr>
                </a:gs>
                <a:gs pos="71429">
                  <a:srgbClr val="BDB7E9">
                    <a:alpha val="2866"/>
                  </a:srgbClr>
                </a:gs>
                <a:gs pos="85714">
                  <a:srgbClr val="BDB7E9">
                    <a:alpha val="1143"/>
                  </a:srgbClr>
                </a:gs>
                <a:gs pos="100000">
                  <a:srgbClr val="BDB7E9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10799828">
              <a:off x="2879174" y="2258035"/>
              <a:ext cx="33665" cy="33664"/>
            </a:xfrm>
            <a:prstGeom prst="ellipse">
              <a:avLst/>
            </a:prstGeom>
            <a:gradFill>
              <a:gsLst>
                <a:gs pos="0">
                  <a:srgbClr val="DA737E">
                    <a:alpha val="20557"/>
                  </a:srgbClr>
                </a:gs>
                <a:gs pos="14286">
                  <a:srgbClr val="DA737E">
                    <a:alpha val="19065"/>
                  </a:srgbClr>
                </a:gs>
                <a:gs pos="28571">
                  <a:srgbClr val="DA737E">
                    <a:alpha val="15145"/>
                  </a:srgbClr>
                </a:gs>
                <a:gs pos="42857">
                  <a:srgbClr val="DA737E">
                    <a:alpha val="10212"/>
                  </a:srgbClr>
                </a:gs>
                <a:gs pos="57143">
                  <a:srgbClr val="DA737E">
                    <a:alpha val="5794"/>
                  </a:srgbClr>
                </a:gs>
                <a:gs pos="71429">
                  <a:srgbClr val="DA737E">
                    <a:alpha val="2755"/>
                  </a:srgbClr>
                </a:gs>
                <a:gs pos="85714">
                  <a:srgbClr val="DA737E">
                    <a:alpha val="1099"/>
                  </a:srgbClr>
                </a:gs>
                <a:gs pos="100000">
                  <a:srgbClr val="DA737E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-8703312">
              <a:off x="1081536" y="1189801"/>
              <a:ext cx="65562" cy="18217"/>
            </a:xfrm>
            <a:prstGeom prst="ellipse">
              <a:avLst/>
            </a:prstGeom>
            <a:gradFill>
              <a:gsLst>
                <a:gs pos="0">
                  <a:srgbClr val="C9F5F0">
                    <a:alpha val="20429"/>
                  </a:srgbClr>
                </a:gs>
                <a:gs pos="14286">
                  <a:srgbClr val="C9F5F0">
                    <a:alpha val="18944"/>
                  </a:srgbClr>
                </a:gs>
                <a:gs pos="28571">
                  <a:srgbClr val="C9F5F0">
                    <a:alpha val="15048"/>
                  </a:srgbClr>
                </a:gs>
                <a:gs pos="42857">
                  <a:srgbClr val="C9F5F0">
                    <a:alpha val="10144"/>
                  </a:srgbClr>
                </a:gs>
                <a:gs pos="57143">
                  <a:srgbClr val="C9F5F0">
                    <a:alpha val="5755"/>
                  </a:srgbClr>
                </a:gs>
                <a:gs pos="71429">
                  <a:srgbClr val="C9F5F0">
                    <a:alpha val="2736"/>
                  </a:srgbClr>
                </a:gs>
                <a:gs pos="85714">
                  <a:srgbClr val="C9F5F0">
                    <a:alpha val="1091"/>
                  </a:srgbClr>
                </a:gs>
                <a:gs pos="100000">
                  <a:srgbClr val="C9F5F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-10094140">
              <a:off x="2094889" y="2470630"/>
              <a:ext cx="53410" cy="50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3381909">
              <a:off x="346635" y="1383547"/>
              <a:ext cx="205294" cy="1614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6541500">
              <a:off x="2552531" y="2875266"/>
              <a:ext cx="63508" cy="17701"/>
            </a:xfrm>
            <a:prstGeom prst="ellipse">
              <a:avLst/>
            </a:prstGeom>
            <a:gradFill>
              <a:gsLst>
                <a:gs pos="0">
                  <a:srgbClr val="FBA0BB">
                    <a:alpha val="20798"/>
                  </a:srgbClr>
                </a:gs>
                <a:gs pos="14286">
                  <a:srgbClr val="FBA0BB">
                    <a:alpha val="19290"/>
                  </a:srgbClr>
                </a:gs>
                <a:gs pos="28571">
                  <a:srgbClr val="FBA0BB">
                    <a:alpha val="15329"/>
                  </a:srgbClr>
                </a:gs>
                <a:gs pos="42857">
                  <a:srgbClr val="FBA0BB">
                    <a:alpha val="10340"/>
                  </a:srgbClr>
                </a:gs>
                <a:gs pos="57143">
                  <a:srgbClr val="FBA0BB">
                    <a:alpha val="5868"/>
                  </a:srgbClr>
                </a:gs>
                <a:gs pos="71429">
                  <a:srgbClr val="FBA0BB">
                    <a:alpha val="2791"/>
                  </a:srgbClr>
                </a:gs>
                <a:gs pos="85714">
                  <a:srgbClr val="FBA0BB">
                    <a:alpha val="1113"/>
                  </a:srgbClr>
                </a:gs>
                <a:gs pos="100000">
                  <a:srgbClr val="FBA0BB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5925975">
              <a:off x="969593" y="2163892"/>
              <a:ext cx="109911" cy="904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-10360934">
              <a:off x="2040990" y="1455204"/>
              <a:ext cx="154461" cy="521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8015126">
              <a:off x="2376367" y="2887138"/>
              <a:ext cx="160843" cy="594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3136756">
              <a:off x="3491628" y="1728635"/>
              <a:ext cx="165488" cy="116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9822715">
              <a:off x="2601959" y="1676806"/>
              <a:ext cx="68222" cy="18906"/>
            </a:xfrm>
            <a:prstGeom prst="ellipse">
              <a:avLst/>
            </a:prstGeom>
            <a:gradFill>
              <a:gsLst>
                <a:gs pos="0">
                  <a:srgbClr val="D19FAD">
                    <a:alpha val="19917"/>
                  </a:srgbClr>
                </a:gs>
                <a:gs pos="14286">
                  <a:srgbClr val="D19FAD">
                    <a:alpha val="18465"/>
                  </a:srgbClr>
                </a:gs>
                <a:gs pos="28571">
                  <a:srgbClr val="D19FAD">
                    <a:alpha val="14658"/>
                  </a:srgbClr>
                </a:gs>
                <a:gs pos="42857">
                  <a:srgbClr val="D19FAD">
                    <a:alpha val="9874"/>
                  </a:srgbClr>
                </a:gs>
                <a:gs pos="57143">
                  <a:srgbClr val="D19FAD">
                    <a:alpha val="5598"/>
                  </a:srgbClr>
                </a:gs>
                <a:gs pos="71429">
                  <a:srgbClr val="D19FAD">
                    <a:alpha val="2661"/>
                  </a:srgbClr>
                </a:gs>
                <a:gs pos="85714">
                  <a:srgbClr val="D19FAD">
                    <a:alpha val="1061"/>
                  </a:srgbClr>
                </a:gs>
                <a:gs pos="100000">
                  <a:srgbClr val="D19FAD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-9929463">
              <a:off x="1699289" y="1236417"/>
              <a:ext cx="144187" cy="1305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5253082">
              <a:off x="1616779" y="534030"/>
              <a:ext cx="63273" cy="17596"/>
            </a:xfrm>
            <a:prstGeom prst="ellipse">
              <a:avLst/>
            </a:prstGeom>
            <a:gradFill>
              <a:gsLst>
                <a:gs pos="0">
                  <a:srgbClr val="D2FFFA">
                    <a:alpha val="20831"/>
                  </a:srgbClr>
                </a:gs>
                <a:gs pos="14286">
                  <a:srgbClr val="D2FFFA">
                    <a:alpha val="19321"/>
                  </a:srgbClr>
                </a:gs>
                <a:gs pos="28571">
                  <a:srgbClr val="D2FFFA">
                    <a:alpha val="15354"/>
                  </a:srgbClr>
                </a:gs>
                <a:gs pos="42857">
                  <a:srgbClr val="D2FFFA">
                    <a:alpha val="10357"/>
                  </a:srgbClr>
                </a:gs>
                <a:gs pos="57143">
                  <a:srgbClr val="D2FFFA">
                    <a:alpha val="5879"/>
                  </a:srgbClr>
                </a:gs>
                <a:gs pos="71429">
                  <a:srgbClr val="D2FFFA">
                    <a:alpha val="2796"/>
                  </a:srgbClr>
                </a:gs>
                <a:gs pos="85714">
                  <a:srgbClr val="D2FFFA">
                    <a:alpha val="1115"/>
                  </a:srgbClr>
                </a:gs>
                <a:gs pos="100000">
                  <a:srgbClr val="D2FFFA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7427858">
              <a:off x="169351" y="2423006"/>
              <a:ext cx="159191" cy="904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3094831">
              <a:off x="3493813" y="1728614"/>
              <a:ext cx="161885" cy="1170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4173711">
              <a:off x="321969" y="1435656"/>
              <a:ext cx="179685" cy="72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9904807">
              <a:off x="711545" y="602959"/>
              <a:ext cx="63253" cy="17632"/>
            </a:xfrm>
            <a:prstGeom prst="ellipse">
              <a:avLst/>
            </a:prstGeom>
            <a:gradFill>
              <a:gsLst>
                <a:gs pos="0">
                  <a:srgbClr val="E89490">
                    <a:alpha val="20842"/>
                  </a:srgbClr>
                </a:gs>
                <a:gs pos="14286">
                  <a:srgbClr val="E89490">
                    <a:alpha val="19331"/>
                  </a:srgbClr>
                </a:gs>
                <a:gs pos="28571">
                  <a:srgbClr val="E89490">
                    <a:alpha val="15362"/>
                  </a:srgbClr>
                </a:gs>
                <a:gs pos="42857">
                  <a:srgbClr val="E89490">
                    <a:alpha val="10363"/>
                  </a:srgbClr>
                </a:gs>
                <a:gs pos="57143">
                  <a:srgbClr val="E89490">
                    <a:alpha val="5882"/>
                  </a:srgbClr>
                </a:gs>
                <a:gs pos="71429">
                  <a:srgbClr val="E89490">
                    <a:alpha val="2798"/>
                  </a:srgbClr>
                </a:gs>
                <a:gs pos="85714">
                  <a:srgbClr val="E89490">
                    <a:alpha val="1116"/>
                  </a:srgbClr>
                </a:gs>
                <a:gs pos="100000">
                  <a:srgbClr val="E8949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-9815143">
              <a:off x="586469" y="2563302"/>
              <a:ext cx="122678" cy="622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4745805">
              <a:off x="2306868" y="2143725"/>
              <a:ext cx="181345" cy="781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5399763">
              <a:off x="326887" y="2852499"/>
              <a:ext cx="29483" cy="29480"/>
            </a:xfrm>
            <a:prstGeom prst="ellipse">
              <a:avLst/>
            </a:prstGeom>
            <a:gradFill>
              <a:gsLst>
                <a:gs pos="0">
                  <a:srgbClr val="C2E1E8">
                    <a:alpha val="22005"/>
                  </a:srgbClr>
                </a:gs>
                <a:gs pos="14286">
                  <a:srgbClr val="C2E1E8">
                    <a:alpha val="20422"/>
                  </a:srgbClr>
                </a:gs>
                <a:gs pos="28571">
                  <a:srgbClr val="C2E1E8">
                    <a:alpha val="16252"/>
                  </a:srgbClr>
                </a:gs>
                <a:gs pos="42857">
                  <a:srgbClr val="C2E1E8">
                    <a:alpha val="10982"/>
                  </a:srgbClr>
                </a:gs>
                <a:gs pos="57143">
                  <a:srgbClr val="C2E1E8">
                    <a:alpha val="6243"/>
                  </a:srgbClr>
                </a:gs>
                <a:gs pos="71429">
                  <a:srgbClr val="C2E1E8">
                    <a:alpha val="2972"/>
                  </a:srgbClr>
                </a:gs>
                <a:gs pos="85714">
                  <a:srgbClr val="C2E1E8">
                    <a:alpha val="1186"/>
                  </a:srgbClr>
                </a:gs>
                <a:gs pos="100000">
                  <a:srgbClr val="C2E1E8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6653699">
              <a:off x="613509" y="2575231"/>
              <a:ext cx="99932" cy="40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9446302">
              <a:off x="932825" y="336776"/>
              <a:ext cx="262254" cy="1026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-8223835">
              <a:off x="2166523" y="264370"/>
              <a:ext cx="72085" cy="61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9801129">
              <a:off x="1042602" y="364301"/>
              <a:ext cx="65380" cy="18169"/>
            </a:xfrm>
            <a:prstGeom prst="ellipse">
              <a:avLst/>
            </a:prstGeom>
            <a:gradFill>
              <a:gsLst>
                <a:gs pos="0">
                  <a:srgbClr val="FF8200">
                    <a:alpha val="20445"/>
                  </a:srgbClr>
                </a:gs>
                <a:gs pos="14286">
                  <a:srgbClr val="FF8200">
                    <a:alpha val="18960"/>
                  </a:srgbClr>
                </a:gs>
                <a:gs pos="28571">
                  <a:srgbClr val="FF8200">
                    <a:alpha val="15060"/>
                  </a:srgbClr>
                </a:gs>
                <a:gs pos="42857">
                  <a:srgbClr val="FF8200">
                    <a:alpha val="10153"/>
                  </a:srgbClr>
                </a:gs>
                <a:gs pos="57143">
                  <a:srgbClr val="FF8200">
                    <a:alpha val="5760"/>
                  </a:srgbClr>
                </a:gs>
                <a:gs pos="71429">
                  <a:srgbClr val="FF8200">
                    <a:alpha val="2739"/>
                  </a:srgbClr>
                </a:gs>
                <a:gs pos="85714">
                  <a:srgbClr val="FF8200">
                    <a:alpha val="1092"/>
                  </a:srgbClr>
                </a:gs>
                <a:gs pos="100000">
                  <a:srgbClr val="FF820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8933022">
              <a:off x="1132930" y="1089655"/>
              <a:ext cx="209282" cy="758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10799877">
              <a:off x="1595695" y="520784"/>
              <a:ext cx="63148" cy="63146"/>
            </a:xfrm>
            <a:prstGeom prst="ellipse">
              <a:avLst/>
            </a:prstGeom>
            <a:gradFill>
              <a:gsLst>
                <a:gs pos="0">
                  <a:srgbClr val="E1FFFF">
                    <a:alpha val="16376"/>
                  </a:srgbClr>
                </a:gs>
                <a:gs pos="14286">
                  <a:srgbClr val="E1FFFF">
                    <a:alpha val="15157"/>
                  </a:srgbClr>
                </a:gs>
                <a:gs pos="28571">
                  <a:srgbClr val="E1FFFF">
                    <a:alpha val="11982"/>
                  </a:srgbClr>
                </a:gs>
                <a:gs pos="42857">
                  <a:srgbClr val="E1FFFF">
                    <a:alpha val="8030"/>
                  </a:srgbClr>
                </a:gs>
                <a:gs pos="57143">
                  <a:srgbClr val="E1FFFF">
                    <a:alpha val="4533"/>
                  </a:srgbClr>
                </a:gs>
                <a:gs pos="71429">
                  <a:srgbClr val="E1FFFF">
                    <a:alpha val="2148"/>
                  </a:srgbClr>
                </a:gs>
                <a:gs pos="85714">
                  <a:srgbClr val="E1FFFF">
                    <a:alpha val="855"/>
                  </a:srgbClr>
                </a:gs>
                <a:gs pos="100000">
                  <a:srgbClr val="E1FFFF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8705185">
              <a:off x="1533671" y="484403"/>
              <a:ext cx="178277" cy="1242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8996371">
              <a:off x="1022244" y="388797"/>
              <a:ext cx="65124" cy="18096"/>
            </a:xfrm>
            <a:prstGeom prst="ellipse">
              <a:avLst/>
            </a:prstGeom>
            <a:gradFill>
              <a:gsLst>
                <a:gs pos="0">
                  <a:srgbClr val="FFF1CA">
                    <a:alpha val="20500"/>
                  </a:srgbClr>
                </a:gs>
                <a:gs pos="14286">
                  <a:srgbClr val="FFF1CA">
                    <a:alpha val="19011"/>
                  </a:srgbClr>
                </a:gs>
                <a:gs pos="28571">
                  <a:srgbClr val="FFF1CA">
                    <a:alpha val="15102"/>
                  </a:srgbClr>
                </a:gs>
                <a:gs pos="42857">
                  <a:srgbClr val="FFF1CA">
                    <a:alpha val="10182"/>
                  </a:srgbClr>
                </a:gs>
                <a:gs pos="57143">
                  <a:srgbClr val="FFF1CA">
                    <a:alpha val="5777"/>
                  </a:srgbClr>
                </a:gs>
                <a:gs pos="71429">
                  <a:srgbClr val="FFF1CA">
                    <a:alpha val="2747"/>
                  </a:srgbClr>
                </a:gs>
                <a:gs pos="85714">
                  <a:srgbClr val="FFF1CA">
                    <a:alpha val="1095"/>
                  </a:srgbClr>
                </a:gs>
                <a:gs pos="100000">
                  <a:srgbClr val="FFF1CA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4871899">
              <a:off x="878619" y="410546"/>
              <a:ext cx="418930" cy="721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8593179">
              <a:off x="112731" y="2806886"/>
              <a:ext cx="167675" cy="737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9361026">
              <a:off x="399157" y="1423369"/>
              <a:ext cx="65687" cy="18105"/>
            </a:xfrm>
            <a:prstGeom prst="ellipse">
              <a:avLst/>
            </a:prstGeom>
            <a:gradFill>
              <a:gsLst>
                <a:gs pos="0">
                  <a:srgbClr val="378B93">
                    <a:alpha val="20148"/>
                  </a:srgbClr>
                </a:gs>
                <a:gs pos="14286">
                  <a:srgbClr val="378B93">
                    <a:alpha val="18681"/>
                  </a:srgbClr>
                </a:gs>
                <a:gs pos="28571">
                  <a:srgbClr val="378B93">
                    <a:alpha val="14834"/>
                  </a:srgbClr>
                </a:gs>
                <a:gs pos="42857">
                  <a:srgbClr val="378B93">
                    <a:alpha val="9996"/>
                  </a:srgbClr>
                </a:gs>
                <a:gs pos="57143">
                  <a:srgbClr val="378B93">
                    <a:alpha val="5669"/>
                  </a:srgbClr>
                </a:gs>
                <a:gs pos="71429">
                  <a:srgbClr val="378B93">
                    <a:alpha val="2695"/>
                  </a:srgbClr>
                </a:gs>
                <a:gs pos="85714">
                  <a:srgbClr val="378B93">
                    <a:alpha val="1074"/>
                  </a:srgbClr>
                </a:gs>
                <a:gs pos="100000">
                  <a:srgbClr val="378B93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7671478">
              <a:off x="2656777" y="54494"/>
              <a:ext cx="87467" cy="57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5675601">
              <a:off x="1428707" y="1388696"/>
              <a:ext cx="199230" cy="179644"/>
            </a:xfrm>
            <a:prstGeom prst="ellipse">
              <a:avLst/>
            </a:prstGeom>
            <a:gradFill>
              <a:gsLst>
                <a:gs pos="0">
                  <a:srgbClr val="FFFFBD">
                    <a:alpha val="32968"/>
                  </a:srgbClr>
                </a:gs>
                <a:gs pos="14286">
                  <a:srgbClr val="FFFFBD">
                    <a:alpha val="30764"/>
                  </a:srgbClr>
                </a:gs>
                <a:gs pos="28571">
                  <a:srgbClr val="FFFFBD">
                    <a:alpha val="24833"/>
                  </a:srgbClr>
                </a:gs>
                <a:gs pos="42857">
                  <a:srgbClr val="FFFFBD">
                    <a:alpha val="17075"/>
                  </a:srgbClr>
                </a:gs>
                <a:gs pos="57143">
                  <a:srgbClr val="FFFFBD">
                    <a:alpha val="9855"/>
                  </a:srgbClr>
                </a:gs>
                <a:gs pos="71429">
                  <a:srgbClr val="FFFFBD">
                    <a:alpha val="4740"/>
                  </a:srgbClr>
                </a:gs>
                <a:gs pos="85714">
                  <a:srgbClr val="FFFFBD">
                    <a:alpha val="1902"/>
                  </a:srgbClr>
                </a:gs>
                <a:gs pos="100000">
                  <a:srgbClr val="FFFFB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8979401">
              <a:off x="3111284" y="2751718"/>
              <a:ext cx="65108" cy="19245"/>
            </a:xfrm>
            <a:prstGeom prst="ellipse">
              <a:avLst/>
            </a:prstGeom>
            <a:gradFill>
              <a:gsLst>
                <a:gs pos="0">
                  <a:srgbClr val="895870">
                    <a:alpha val="19428"/>
                  </a:srgbClr>
                </a:gs>
                <a:gs pos="14286">
                  <a:srgbClr val="895870">
                    <a:alpha val="18008"/>
                  </a:srgbClr>
                </a:gs>
                <a:gs pos="28571">
                  <a:srgbClr val="895870">
                    <a:alpha val="14287"/>
                  </a:srgbClr>
                </a:gs>
                <a:gs pos="42857">
                  <a:srgbClr val="895870">
                    <a:alpha val="9617"/>
                  </a:srgbClr>
                </a:gs>
                <a:gs pos="57143">
                  <a:srgbClr val="895870">
                    <a:alpha val="5449"/>
                  </a:srgbClr>
                </a:gs>
                <a:gs pos="71429">
                  <a:srgbClr val="895870">
                    <a:alpha val="2589"/>
                  </a:srgbClr>
                </a:gs>
                <a:gs pos="85714">
                  <a:srgbClr val="895870">
                    <a:alpha val="1032"/>
                  </a:srgbClr>
                </a:gs>
                <a:gs pos="100000">
                  <a:srgbClr val="89587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5600761">
              <a:off x="2993097" y="920463"/>
              <a:ext cx="88405" cy="66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8004608">
              <a:off x="959621" y="341994"/>
              <a:ext cx="186635" cy="1059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9177010">
              <a:off x="1782923" y="237078"/>
              <a:ext cx="59406" cy="16665"/>
            </a:xfrm>
            <a:prstGeom prst="ellipse">
              <a:avLst/>
            </a:prstGeom>
            <a:gradFill>
              <a:gsLst>
                <a:gs pos="0">
                  <a:srgbClr val="DAFFFF">
                    <a:alpha val="21509"/>
                  </a:srgbClr>
                </a:gs>
                <a:gs pos="14286">
                  <a:srgbClr val="DAFFFF">
                    <a:alpha val="19956"/>
                  </a:srgbClr>
                </a:gs>
                <a:gs pos="28571">
                  <a:srgbClr val="DAFFFF">
                    <a:alpha val="15872"/>
                  </a:srgbClr>
                </a:gs>
                <a:gs pos="42857">
                  <a:srgbClr val="DAFFFF">
                    <a:alpha val="10718"/>
                  </a:srgbClr>
                </a:gs>
                <a:gs pos="57143">
                  <a:srgbClr val="DAFFFF">
                    <a:alpha val="6088"/>
                  </a:srgbClr>
                </a:gs>
                <a:gs pos="71429">
                  <a:srgbClr val="DAFFFF">
                    <a:alpha val="2898"/>
                  </a:srgbClr>
                </a:gs>
                <a:gs pos="85714">
                  <a:srgbClr val="DAFFFF">
                    <a:alpha val="1156"/>
                  </a:srgbClr>
                </a:gs>
                <a:gs pos="100000">
                  <a:srgbClr val="DAFFFF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-8100963">
              <a:off x="3336722" y="2221593"/>
              <a:ext cx="69828" cy="19269"/>
            </a:xfrm>
            <a:prstGeom prst="ellipse">
              <a:avLst/>
            </a:prstGeom>
            <a:gradFill>
              <a:gsLst>
                <a:gs pos="0">
                  <a:srgbClr val="8B90A1">
                    <a:alpha val="19683"/>
                  </a:srgbClr>
                </a:gs>
                <a:gs pos="14286">
                  <a:srgbClr val="8B90A1">
                    <a:alpha val="18246"/>
                  </a:srgbClr>
                </a:gs>
                <a:gs pos="28571">
                  <a:srgbClr val="8B90A1">
                    <a:alpha val="14480"/>
                  </a:srgbClr>
                </a:gs>
                <a:gs pos="42857">
                  <a:srgbClr val="8B90A1">
                    <a:alpha val="9751"/>
                  </a:srgbClr>
                </a:gs>
                <a:gs pos="57143">
                  <a:srgbClr val="8B90A1">
                    <a:alpha val="5527"/>
                  </a:srgbClr>
                </a:gs>
                <a:gs pos="71429">
                  <a:srgbClr val="8B90A1">
                    <a:alpha val="2626"/>
                  </a:srgbClr>
                </a:gs>
                <a:gs pos="85714">
                  <a:srgbClr val="8B90A1">
                    <a:alpha val="1047"/>
                  </a:srgbClr>
                </a:gs>
                <a:gs pos="100000">
                  <a:srgbClr val="8B90A1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5401513">
              <a:off x="3377835" y="1575750"/>
              <a:ext cx="44298" cy="44294"/>
            </a:xfrm>
            <a:prstGeom prst="ellipse">
              <a:avLst/>
            </a:prstGeom>
            <a:gradFill>
              <a:gsLst>
                <a:gs pos="0">
                  <a:srgbClr val="D3F3FF">
                    <a:alpha val="21140"/>
                  </a:srgbClr>
                </a:gs>
                <a:gs pos="14286">
                  <a:srgbClr val="D3F3FF">
                    <a:alpha val="19610"/>
                  </a:srgbClr>
                </a:gs>
                <a:gs pos="28571">
                  <a:srgbClr val="D3F3FF">
                    <a:alpha val="15590"/>
                  </a:srgbClr>
                </a:gs>
                <a:gs pos="42857">
                  <a:srgbClr val="D3F3FF">
                    <a:alpha val="10521"/>
                  </a:srgbClr>
                </a:gs>
                <a:gs pos="57143">
                  <a:srgbClr val="D3F3FF">
                    <a:alpha val="5974"/>
                  </a:srgbClr>
                </a:gs>
                <a:gs pos="71429">
                  <a:srgbClr val="D3F3FF">
                    <a:alpha val="2842"/>
                  </a:srgbClr>
                </a:gs>
                <a:gs pos="85714">
                  <a:srgbClr val="D3F3FF">
                    <a:alpha val="1134"/>
                  </a:srgbClr>
                </a:gs>
                <a:gs pos="100000">
                  <a:srgbClr val="D3F3FF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3351645">
              <a:off x="2067012" y="3048113"/>
              <a:ext cx="133662" cy="88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-9651191">
              <a:off x="1394099" y="208448"/>
              <a:ext cx="169087" cy="1220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9635789">
              <a:off x="1055841" y="373256"/>
              <a:ext cx="63608" cy="18410"/>
            </a:xfrm>
            <a:prstGeom prst="ellipse">
              <a:avLst/>
            </a:prstGeom>
            <a:gradFill>
              <a:gsLst>
                <a:gs pos="0">
                  <a:srgbClr val="FF8400">
                    <a:alpha val="20239"/>
                  </a:srgbClr>
                </a:gs>
                <a:gs pos="14286">
                  <a:srgbClr val="FF8400">
                    <a:alpha val="18767"/>
                  </a:srgbClr>
                </a:gs>
                <a:gs pos="28571">
                  <a:srgbClr val="FF8400">
                    <a:alpha val="14903"/>
                  </a:srgbClr>
                </a:gs>
                <a:gs pos="42857">
                  <a:srgbClr val="FF8400">
                    <a:alpha val="10044"/>
                  </a:srgbClr>
                </a:gs>
                <a:gs pos="57143">
                  <a:srgbClr val="FF8400">
                    <a:alpha val="5697"/>
                  </a:srgbClr>
                </a:gs>
                <a:gs pos="71429">
                  <a:srgbClr val="FF8400">
                    <a:alpha val="2708"/>
                  </a:srgbClr>
                </a:gs>
                <a:gs pos="85714">
                  <a:srgbClr val="FF8400">
                    <a:alpha val="1080"/>
                  </a:srgbClr>
                </a:gs>
                <a:gs pos="100000">
                  <a:srgbClr val="FF8400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10799992">
              <a:off x="2366898" y="2344596"/>
              <a:ext cx="30832" cy="30831"/>
            </a:xfrm>
            <a:prstGeom prst="ellipse">
              <a:avLst/>
            </a:prstGeom>
            <a:gradFill>
              <a:gsLst>
                <a:gs pos="0">
                  <a:srgbClr val="D2BEE4">
                    <a:alpha val="21538"/>
                  </a:srgbClr>
                </a:gs>
                <a:gs pos="14286">
                  <a:srgbClr val="D2BEE4">
                    <a:alpha val="19983"/>
                  </a:srgbClr>
                </a:gs>
                <a:gs pos="28571">
                  <a:srgbClr val="D2BEE4">
                    <a:alpha val="15894"/>
                  </a:srgbClr>
                </a:gs>
                <a:gs pos="42857">
                  <a:srgbClr val="D2BEE4">
                    <a:alpha val="10733"/>
                  </a:srgbClr>
                </a:gs>
                <a:gs pos="57143">
                  <a:srgbClr val="D2BEE4">
                    <a:alpha val="6097"/>
                  </a:srgbClr>
                </a:gs>
                <a:gs pos="71429">
                  <a:srgbClr val="D2BEE4">
                    <a:alpha val="2902"/>
                  </a:srgbClr>
                </a:gs>
                <a:gs pos="85714">
                  <a:srgbClr val="D2BEE4">
                    <a:alpha val="1158"/>
                  </a:srgbClr>
                </a:gs>
                <a:gs pos="100000">
                  <a:srgbClr val="D2BEE4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-10013880">
              <a:off x="1760986" y="2124480"/>
              <a:ext cx="125382" cy="1182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9120640">
              <a:off x="2563517" y="2995202"/>
              <a:ext cx="84382" cy="46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10709489">
              <a:off x="973871" y="220718"/>
              <a:ext cx="36268" cy="35408"/>
            </a:xfrm>
            <a:prstGeom prst="ellipse">
              <a:avLst/>
            </a:prstGeom>
            <a:gradFill>
              <a:gsLst>
                <a:gs pos="0">
                  <a:srgbClr val="7B859F">
                    <a:alpha val="19628"/>
                  </a:srgbClr>
                </a:gs>
                <a:gs pos="14286">
                  <a:srgbClr val="7B859F">
                    <a:alpha val="18195"/>
                  </a:srgbClr>
                </a:gs>
                <a:gs pos="28571">
                  <a:srgbClr val="7B859F">
                    <a:alpha val="14439"/>
                  </a:srgbClr>
                </a:gs>
                <a:gs pos="42857">
                  <a:srgbClr val="7B859F">
                    <a:alpha val="9723"/>
                  </a:srgbClr>
                </a:gs>
                <a:gs pos="57143">
                  <a:srgbClr val="7B859F">
                    <a:alpha val="5510"/>
                  </a:srgbClr>
                </a:gs>
                <a:gs pos="71429">
                  <a:srgbClr val="7B859F">
                    <a:alpha val="2618"/>
                  </a:srgbClr>
                </a:gs>
                <a:gs pos="85714">
                  <a:srgbClr val="7B859F">
                    <a:alpha val="1044"/>
                  </a:srgbClr>
                </a:gs>
                <a:gs pos="100000">
                  <a:srgbClr val="7B859F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8188187">
              <a:off x="247614" y="1721668"/>
              <a:ext cx="128954" cy="124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6436918">
              <a:off x="3332484" y="1561087"/>
              <a:ext cx="126423" cy="823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5399778">
              <a:off x="3179758" y="78598"/>
              <a:ext cx="33890" cy="33890"/>
            </a:xfrm>
            <a:prstGeom prst="ellipse">
              <a:avLst/>
            </a:prstGeom>
            <a:gradFill>
              <a:gsLst>
                <a:gs pos="0">
                  <a:srgbClr val="E48283">
                    <a:alpha val="20480"/>
                  </a:srgbClr>
                </a:gs>
                <a:gs pos="14286">
                  <a:srgbClr val="E48283">
                    <a:alpha val="18993"/>
                  </a:srgbClr>
                </a:gs>
                <a:gs pos="28571">
                  <a:srgbClr val="E48283">
                    <a:alpha val="15087"/>
                  </a:srgbClr>
                </a:gs>
                <a:gs pos="42857">
                  <a:srgbClr val="E48283">
                    <a:alpha val="10172"/>
                  </a:srgbClr>
                </a:gs>
                <a:gs pos="57143">
                  <a:srgbClr val="E48283">
                    <a:alpha val="5771"/>
                  </a:srgbClr>
                </a:gs>
                <a:gs pos="71429">
                  <a:srgbClr val="E48283">
                    <a:alpha val="2744"/>
                  </a:srgbClr>
                </a:gs>
                <a:gs pos="85714">
                  <a:srgbClr val="E48283">
                    <a:alpha val="1094"/>
                  </a:srgbClr>
                </a:gs>
                <a:gs pos="100000">
                  <a:srgbClr val="E48283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8133826">
              <a:off x="390494" y="1429287"/>
              <a:ext cx="61551" cy="13814"/>
            </a:xfrm>
            <a:prstGeom prst="ellipse">
              <a:avLst/>
            </a:prstGeom>
            <a:gradFill>
              <a:gsLst>
                <a:gs pos="0">
                  <a:srgbClr val="42414B">
                    <a:alpha val="15432"/>
                  </a:srgbClr>
                </a:gs>
                <a:gs pos="14286">
                  <a:srgbClr val="42414B">
                    <a:alpha val="14278"/>
                  </a:srgbClr>
                </a:gs>
                <a:gs pos="28571">
                  <a:srgbClr val="42414B">
                    <a:alpha val="11274"/>
                  </a:srgbClr>
                </a:gs>
                <a:gs pos="42857">
                  <a:srgbClr val="42414B">
                    <a:alpha val="7546"/>
                  </a:srgbClr>
                </a:gs>
                <a:gs pos="57143">
                  <a:srgbClr val="42414B">
                    <a:alpha val="4254"/>
                  </a:srgbClr>
                </a:gs>
                <a:gs pos="71429">
                  <a:srgbClr val="42414B">
                    <a:alpha val="2014"/>
                  </a:srgbClr>
                </a:gs>
                <a:gs pos="85714">
                  <a:srgbClr val="42414B">
                    <a:alpha val="801"/>
                  </a:srgbClr>
                </a:gs>
                <a:gs pos="100000">
                  <a:srgbClr val="42414B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-9503719">
              <a:off x="3535415" y="580366"/>
              <a:ext cx="125248" cy="923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7633591">
              <a:off x="1260386" y="1152807"/>
              <a:ext cx="53984" cy="16529"/>
            </a:xfrm>
            <a:prstGeom prst="ellipse">
              <a:avLst/>
            </a:prstGeom>
            <a:gradFill>
              <a:gsLst>
                <a:gs pos="0">
                  <a:srgbClr val="BCD0EF">
                    <a:alpha val="21614"/>
                  </a:srgbClr>
                </a:gs>
                <a:gs pos="14286">
                  <a:srgbClr val="BCD0EF">
                    <a:alpha val="20054"/>
                  </a:srgbClr>
                </a:gs>
                <a:gs pos="28571">
                  <a:srgbClr val="BCD0EF">
                    <a:alpha val="15952"/>
                  </a:srgbClr>
                </a:gs>
                <a:gs pos="42857">
                  <a:srgbClr val="BCD0EF">
                    <a:alpha val="10773"/>
                  </a:srgbClr>
                </a:gs>
                <a:gs pos="57143">
                  <a:srgbClr val="BCD0EF">
                    <a:alpha val="6121"/>
                  </a:srgbClr>
                </a:gs>
                <a:gs pos="71429">
                  <a:srgbClr val="BCD0EF">
                    <a:alpha val="2913"/>
                  </a:srgbClr>
                </a:gs>
                <a:gs pos="85714">
                  <a:srgbClr val="BCD0EF">
                    <a:alpha val="1162"/>
                  </a:srgbClr>
                </a:gs>
                <a:gs pos="100000">
                  <a:srgbClr val="BCD0EF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-8803101">
              <a:off x="2021866" y="1878398"/>
              <a:ext cx="57447" cy="16181"/>
            </a:xfrm>
            <a:prstGeom prst="ellipse">
              <a:avLst/>
            </a:prstGeom>
            <a:gradFill>
              <a:gsLst>
                <a:gs pos="0">
                  <a:srgbClr val="FFCED8">
                    <a:alpha val="21855"/>
                  </a:srgbClr>
                </a:gs>
                <a:gs pos="14286">
                  <a:srgbClr val="FFCED8">
                    <a:alpha val="20281"/>
                  </a:srgbClr>
                </a:gs>
                <a:gs pos="28571">
                  <a:srgbClr val="FFCED8">
                    <a:alpha val="16137"/>
                  </a:srgbClr>
                </a:gs>
                <a:gs pos="42857">
                  <a:srgbClr val="FFCED8">
                    <a:alpha val="10902"/>
                  </a:srgbClr>
                </a:gs>
                <a:gs pos="57143">
                  <a:srgbClr val="FFCED8">
                    <a:alpha val="6196"/>
                  </a:srgbClr>
                </a:gs>
                <a:gs pos="71429">
                  <a:srgbClr val="FFCED8">
                    <a:alpha val="2950"/>
                  </a:srgbClr>
                </a:gs>
                <a:gs pos="85714">
                  <a:srgbClr val="FFCED8">
                    <a:alpha val="1177"/>
                  </a:srgbClr>
                </a:gs>
                <a:gs pos="100000">
                  <a:srgbClr val="FFCED8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-10798900">
              <a:off x="330449" y="2860104"/>
              <a:ext cx="28844" cy="28834"/>
            </a:xfrm>
            <a:prstGeom prst="ellipse">
              <a:avLst/>
            </a:prstGeom>
            <a:gradFill>
              <a:gsLst>
                <a:gs pos="0">
                  <a:srgbClr val="BFE9F3">
                    <a:alpha val="22225"/>
                  </a:srgbClr>
                </a:gs>
                <a:gs pos="14286">
                  <a:srgbClr val="BFE9F3">
                    <a:alpha val="20628"/>
                  </a:srgbClr>
                </a:gs>
                <a:gs pos="28571">
                  <a:srgbClr val="BFE9F3">
                    <a:alpha val="16421"/>
                  </a:srgbClr>
                </a:gs>
                <a:gs pos="42857">
                  <a:srgbClr val="BFE9F3">
                    <a:alpha val="11100"/>
                  </a:srgbClr>
                </a:gs>
                <a:gs pos="57143">
                  <a:srgbClr val="BFE9F3">
                    <a:alpha val="6311"/>
                  </a:srgbClr>
                </a:gs>
                <a:gs pos="71429">
                  <a:srgbClr val="BFE9F3">
                    <a:alpha val="3006"/>
                  </a:srgbClr>
                </a:gs>
                <a:gs pos="85714">
                  <a:srgbClr val="BFE9F3">
                    <a:alpha val="1199"/>
                  </a:srgbClr>
                </a:gs>
                <a:gs pos="100000">
                  <a:srgbClr val="BFE9F3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6709749">
              <a:off x="207001" y="2437304"/>
              <a:ext cx="66211" cy="18684"/>
            </a:xfrm>
            <a:prstGeom prst="ellipse">
              <a:avLst/>
            </a:prstGeom>
            <a:gradFill>
              <a:gsLst>
                <a:gs pos="0">
                  <a:srgbClr val="A23C05">
                    <a:alpha val="14619"/>
                  </a:srgbClr>
                </a:gs>
                <a:gs pos="14286">
                  <a:srgbClr val="A23C05">
                    <a:alpha val="13520"/>
                  </a:srgbClr>
                </a:gs>
                <a:gs pos="28571">
                  <a:srgbClr val="A23C05">
                    <a:alpha val="10666"/>
                  </a:srgbClr>
                </a:gs>
                <a:gs pos="42857">
                  <a:srgbClr val="A23C05">
                    <a:alpha val="7131"/>
                  </a:srgbClr>
                </a:gs>
                <a:gs pos="57143">
                  <a:srgbClr val="A23C05">
                    <a:alpha val="4016"/>
                  </a:srgbClr>
                </a:gs>
                <a:gs pos="71429">
                  <a:srgbClr val="A23C05">
                    <a:alpha val="1901"/>
                  </a:srgbClr>
                </a:gs>
                <a:gs pos="85714">
                  <a:srgbClr val="A23C05">
                    <a:alpha val="756"/>
                  </a:srgbClr>
                </a:gs>
                <a:gs pos="100000">
                  <a:srgbClr val="A23C05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8483283">
              <a:off x="2698394" y="1140411"/>
              <a:ext cx="122578" cy="52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10127861">
              <a:off x="907395" y="130765"/>
              <a:ext cx="70202" cy="19384"/>
            </a:xfrm>
            <a:prstGeom prst="ellipse">
              <a:avLst/>
            </a:prstGeom>
            <a:gradFill>
              <a:gsLst>
                <a:gs pos="0">
                  <a:srgbClr val="8B909A">
                    <a:alpha val="19610"/>
                  </a:srgbClr>
                </a:gs>
                <a:gs pos="14286">
                  <a:srgbClr val="8B909A">
                    <a:alpha val="18178"/>
                  </a:srgbClr>
                </a:gs>
                <a:gs pos="28571">
                  <a:srgbClr val="8B909A">
                    <a:alpha val="14425"/>
                  </a:srgbClr>
                </a:gs>
                <a:gs pos="42857">
                  <a:srgbClr val="8B909A">
                    <a:alpha val="9713"/>
                  </a:srgbClr>
                </a:gs>
                <a:gs pos="57143">
                  <a:srgbClr val="8B909A">
                    <a:alpha val="5504"/>
                  </a:srgbClr>
                </a:gs>
                <a:gs pos="71429">
                  <a:srgbClr val="8B909A">
                    <a:alpha val="2615"/>
                  </a:srgbClr>
                </a:gs>
                <a:gs pos="85714">
                  <a:srgbClr val="8B909A">
                    <a:alpha val="1043"/>
                  </a:srgbClr>
                </a:gs>
                <a:gs pos="100000">
                  <a:srgbClr val="8B909A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5399351">
              <a:off x="2274029" y="2538457"/>
              <a:ext cx="27693" cy="27684"/>
            </a:xfrm>
            <a:prstGeom prst="ellipse">
              <a:avLst/>
            </a:prstGeom>
            <a:gradFill>
              <a:gsLst>
                <a:gs pos="0">
                  <a:srgbClr val="DBF7FF">
                    <a:alpha val="22621"/>
                  </a:srgbClr>
                </a:gs>
                <a:gs pos="14286">
                  <a:srgbClr val="DBF7FF">
                    <a:alpha val="20999"/>
                  </a:srgbClr>
                </a:gs>
                <a:gs pos="28571">
                  <a:srgbClr val="DBF7FF">
                    <a:alpha val="16725"/>
                  </a:srgbClr>
                </a:gs>
                <a:gs pos="42857">
                  <a:srgbClr val="DBF7FF">
                    <a:alpha val="11312"/>
                  </a:srgbClr>
                </a:gs>
                <a:gs pos="57143">
                  <a:srgbClr val="DBF7FF">
                    <a:alpha val="6435"/>
                  </a:srgbClr>
                </a:gs>
                <a:gs pos="71429">
                  <a:srgbClr val="DBF7FF">
                    <a:alpha val="3066"/>
                  </a:srgbClr>
                </a:gs>
                <a:gs pos="85714">
                  <a:srgbClr val="DBF7FF">
                    <a:alpha val="1224"/>
                  </a:srgbClr>
                </a:gs>
                <a:gs pos="100000">
                  <a:srgbClr val="DBF7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3209703">
              <a:off x="1477142" y="250766"/>
              <a:ext cx="70362" cy="19391"/>
            </a:xfrm>
            <a:prstGeom prst="ellipse">
              <a:avLst/>
            </a:prstGeom>
            <a:gradFill>
              <a:gsLst>
                <a:gs pos="0">
                  <a:srgbClr val="0096C6">
                    <a:alpha val="19550"/>
                  </a:srgbClr>
                </a:gs>
                <a:gs pos="14286">
                  <a:srgbClr val="0096C6">
                    <a:alpha val="18122"/>
                  </a:srgbClr>
                </a:gs>
                <a:gs pos="28571">
                  <a:srgbClr val="0096C6">
                    <a:alpha val="14380"/>
                  </a:srgbClr>
                </a:gs>
                <a:gs pos="42857">
                  <a:srgbClr val="0096C6">
                    <a:alpha val="9682"/>
                  </a:srgbClr>
                </a:gs>
                <a:gs pos="57143">
                  <a:srgbClr val="0096C6">
                    <a:alpha val="5486"/>
                  </a:srgbClr>
                </a:gs>
                <a:gs pos="71429">
                  <a:srgbClr val="0096C6">
                    <a:alpha val="2607"/>
                  </a:srgbClr>
                </a:gs>
                <a:gs pos="85714">
                  <a:srgbClr val="0096C6">
                    <a:alpha val="1039"/>
                  </a:srgbClr>
                </a:gs>
                <a:gs pos="100000">
                  <a:srgbClr val="0096C6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2811248">
              <a:off x="2027870" y="572612"/>
              <a:ext cx="73083" cy="540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-8378658">
              <a:off x="309590" y="1980052"/>
              <a:ext cx="65984" cy="18095"/>
            </a:xfrm>
            <a:prstGeom prst="ellipse">
              <a:avLst/>
            </a:prstGeom>
            <a:gradFill>
              <a:gsLst>
                <a:gs pos="0">
                  <a:srgbClr val="AD21A0">
                    <a:alpha val="19252"/>
                  </a:srgbClr>
                </a:gs>
                <a:gs pos="14286">
                  <a:srgbClr val="AD21A0">
                    <a:alpha val="17843"/>
                  </a:srgbClr>
                </a:gs>
                <a:gs pos="28571">
                  <a:srgbClr val="AD21A0">
                    <a:alpha val="14153"/>
                  </a:srgbClr>
                </a:gs>
                <a:gs pos="42857">
                  <a:srgbClr val="AD21A0">
                    <a:alpha val="9525"/>
                  </a:srgbClr>
                </a:gs>
                <a:gs pos="57143">
                  <a:srgbClr val="AD21A0">
                    <a:alpha val="5395"/>
                  </a:srgbClr>
                </a:gs>
                <a:gs pos="71429">
                  <a:srgbClr val="AD21A0">
                    <a:alpha val="2563"/>
                  </a:srgbClr>
                </a:gs>
                <a:gs pos="85714">
                  <a:srgbClr val="AD21A0">
                    <a:alpha val="1021"/>
                  </a:srgbClr>
                </a:gs>
                <a:gs pos="100000">
                  <a:srgbClr val="AD21A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8341630">
              <a:off x="1514756" y="568831"/>
              <a:ext cx="285600" cy="60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10799923">
              <a:off x="3537716" y="487681"/>
              <a:ext cx="34223" cy="34217"/>
            </a:xfrm>
            <a:prstGeom prst="ellipse">
              <a:avLst/>
            </a:prstGeom>
            <a:gradFill>
              <a:gsLst>
                <a:gs pos="0">
                  <a:srgbClr val="A9ABCF">
                    <a:alpha val="20351"/>
                  </a:srgbClr>
                </a:gs>
                <a:gs pos="14286">
                  <a:srgbClr val="A9ABCF">
                    <a:alpha val="18871"/>
                  </a:srgbClr>
                </a:gs>
                <a:gs pos="28571">
                  <a:srgbClr val="A9ABCF">
                    <a:alpha val="14988"/>
                  </a:srgbClr>
                </a:gs>
                <a:gs pos="42857">
                  <a:srgbClr val="A9ABCF">
                    <a:alpha val="10103"/>
                  </a:srgbClr>
                </a:gs>
                <a:gs pos="57143">
                  <a:srgbClr val="A9ABCF">
                    <a:alpha val="5731"/>
                  </a:srgbClr>
                </a:gs>
                <a:gs pos="71429">
                  <a:srgbClr val="A9ABCF">
                    <a:alpha val="2725"/>
                  </a:srgbClr>
                </a:gs>
                <a:gs pos="85714">
                  <a:srgbClr val="A9ABCF">
                    <a:alpha val="1086"/>
                  </a:srgbClr>
                </a:gs>
                <a:gs pos="100000">
                  <a:srgbClr val="A9ABCF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-10798316">
              <a:off x="1855220" y="620123"/>
              <a:ext cx="36669" cy="36666"/>
            </a:xfrm>
            <a:prstGeom prst="ellipse">
              <a:avLst/>
            </a:prstGeom>
            <a:gradFill>
              <a:gsLst>
                <a:gs pos="0">
                  <a:srgbClr val="7D7D7E">
                    <a:alpha val="19495"/>
                  </a:srgbClr>
                </a:gs>
                <a:gs pos="14286">
                  <a:srgbClr val="7D7D7E">
                    <a:alpha val="18070"/>
                  </a:srgbClr>
                </a:gs>
                <a:gs pos="28571">
                  <a:srgbClr val="7D7D7E">
                    <a:alpha val="14337"/>
                  </a:srgbClr>
                </a:gs>
                <a:gs pos="42857">
                  <a:srgbClr val="7D7D7E">
                    <a:alpha val="9652"/>
                  </a:srgbClr>
                </a:gs>
                <a:gs pos="57143">
                  <a:srgbClr val="7D7D7E">
                    <a:alpha val="5469"/>
                  </a:srgbClr>
                </a:gs>
                <a:gs pos="71429">
                  <a:srgbClr val="7D7D7E">
                    <a:alpha val="2598"/>
                  </a:srgbClr>
                </a:gs>
                <a:gs pos="85714">
                  <a:srgbClr val="7D7D7E">
                    <a:alpha val="1036"/>
                  </a:srgbClr>
                </a:gs>
                <a:gs pos="100000">
                  <a:srgbClr val="7D7D7E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-9672783">
              <a:off x="1241101" y="499409"/>
              <a:ext cx="52485" cy="14929"/>
            </a:xfrm>
            <a:prstGeom prst="ellipse">
              <a:avLst/>
            </a:prstGeom>
            <a:gradFill>
              <a:gsLst>
                <a:gs pos="0">
                  <a:srgbClr val="DEF0FF">
                    <a:alpha val="22706"/>
                  </a:srgbClr>
                </a:gs>
                <a:gs pos="14286">
                  <a:srgbClr val="DEF0FF">
                    <a:alpha val="21079"/>
                  </a:srgbClr>
                </a:gs>
                <a:gs pos="28571">
                  <a:srgbClr val="DEF0FF">
                    <a:alpha val="16790"/>
                  </a:srgbClr>
                </a:gs>
                <a:gs pos="42857">
                  <a:srgbClr val="DEF0FF">
                    <a:alpha val="11358"/>
                  </a:srgbClr>
                </a:gs>
                <a:gs pos="57143">
                  <a:srgbClr val="DEF0FF">
                    <a:alpha val="6462"/>
                  </a:srgbClr>
                </a:gs>
                <a:gs pos="71429">
                  <a:srgbClr val="DEF0FF">
                    <a:alpha val="3079"/>
                  </a:srgbClr>
                </a:gs>
                <a:gs pos="85714">
                  <a:srgbClr val="DEF0FF">
                    <a:alpha val="1229"/>
                  </a:srgbClr>
                </a:gs>
                <a:gs pos="100000">
                  <a:srgbClr val="DEF0FF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5564335">
              <a:off x="1220200" y="1068878"/>
              <a:ext cx="104111" cy="657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7442739">
              <a:off x="3011533" y="877764"/>
              <a:ext cx="67576" cy="19150"/>
            </a:xfrm>
            <a:prstGeom prst="ellipse">
              <a:avLst/>
            </a:prstGeom>
            <a:gradFill>
              <a:gsLst>
                <a:gs pos="0">
                  <a:srgbClr val="C67681">
                    <a:alpha val="19775"/>
                  </a:srgbClr>
                </a:gs>
                <a:gs pos="14286">
                  <a:srgbClr val="C67681">
                    <a:alpha val="18333"/>
                  </a:srgbClr>
                </a:gs>
                <a:gs pos="28571">
                  <a:srgbClr val="C67681">
                    <a:alpha val="14550"/>
                  </a:srgbClr>
                </a:gs>
                <a:gs pos="42857">
                  <a:srgbClr val="C67681">
                    <a:alpha val="9800"/>
                  </a:srgbClr>
                </a:gs>
                <a:gs pos="57143">
                  <a:srgbClr val="C67681">
                    <a:alpha val="5555"/>
                  </a:srgbClr>
                </a:gs>
                <a:gs pos="71429">
                  <a:srgbClr val="C67681">
                    <a:alpha val="2640"/>
                  </a:srgbClr>
                </a:gs>
                <a:gs pos="85714">
                  <a:srgbClr val="C67681">
                    <a:alpha val="1052"/>
                  </a:srgbClr>
                </a:gs>
                <a:gs pos="100000">
                  <a:srgbClr val="C67681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10118837">
              <a:off x="998979" y="1089964"/>
              <a:ext cx="126271" cy="748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-9990861">
              <a:off x="1225994" y="482941"/>
              <a:ext cx="83472" cy="504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3630258">
              <a:off x="997238" y="1088448"/>
              <a:ext cx="124992" cy="69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7984450">
              <a:off x="137736" y="2818920"/>
              <a:ext cx="66287" cy="15036"/>
            </a:xfrm>
            <a:prstGeom prst="ellipse">
              <a:avLst/>
            </a:prstGeom>
            <a:gradFill>
              <a:gsLst>
                <a:gs pos="0">
                  <a:srgbClr val="000B9A">
                    <a:alpha val="14276"/>
                  </a:srgbClr>
                </a:gs>
                <a:gs pos="14286">
                  <a:srgbClr val="000B9A">
                    <a:alpha val="13202"/>
                  </a:srgbClr>
                </a:gs>
                <a:gs pos="28571">
                  <a:srgbClr val="000B9A">
                    <a:alpha val="10410"/>
                  </a:srgbClr>
                </a:gs>
                <a:gs pos="42857">
                  <a:srgbClr val="000B9A">
                    <a:alpha val="6957"/>
                  </a:srgbClr>
                </a:gs>
                <a:gs pos="57143">
                  <a:srgbClr val="000B9A">
                    <a:alpha val="3917"/>
                  </a:srgbClr>
                </a:gs>
                <a:gs pos="71429">
                  <a:srgbClr val="000B9A">
                    <a:alpha val="1853"/>
                  </a:srgbClr>
                </a:gs>
                <a:gs pos="85714">
                  <a:srgbClr val="000B9A">
                    <a:alpha val="737"/>
                  </a:srgbClr>
                </a:gs>
                <a:gs pos="100000">
                  <a:srgbClr val="000B9A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10779175">
              <a:off x="2244610" y="1931404"/>
              <a:ext cx="43523" cy="43424"/>
            </a:xfrm>
            <a:prstGeom prst="ellipse">
              <a:avLst/>
            </a:prstGeom>
            <a:gradFill>
              <a:gsLst>
                <a:gs pos="0">
                  <a:srgbClr val="E7E5E5">
                    <a:alpha val="21325"/>
                  </a:srgbClr>
                </a:gs>
                <a:gs pos="14286">
                  <a:srgbClr val="E7E5E5">
                    <a:alpha val="19784"/>
                  </a:srgbClr>
                </a:gs>
                <a:gs pos="28571">
                  <a:srgbClr val="E7E5E5">
                    <a:alpha val="15731"/>
                  </a:srgbClr>
                </a:gs>
                <a:gs pos="42857">
                  <a:srgbClr val="E7E5E5">
                    <a:alpha val="10619"/>
                  </a:srgbClr>
                </a:gs>
                <a:gs pos="57143">
                  <a:srgbClr val="E7E5E5">
                    <a:alpha val="6031"/>
                  </a:srgbClr>
                </a:gs>
                <a:gs pos="71429">
                  <a:srgbClr val="E7E5E5">
                    <a:alpha val="2870"/>
                  </a:srgbClr>
                </a:gs>
                <a:gs pos="85714">
                  <a:srgbClr val="E7E5E5">
                    <a:alpha val="1145"/>
                  </a:srgbClr>
                </a:gs>
                <a:gs pos="100000">
                  <a:srgbClr val="E7E5E5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6327805">
              <a:off x="2659506" y="1723394"/>
              <a:ext cx="70485" cy="19434"/>
            </a:xfrm>
            <a:prstGeom prst="ellipse">
              <a:avLst/>
            </a:prstGeom>
            <a:gradFill>
              <a:gsLst>
                <a:gs pos="0">
                  <a:srgbClr val="DC0000">
                    <a:alpha val="16613"/>
                  </a:srgbClr>
                </a:gs>
                <a:gs pos="14286">
                  <a:srgbClr val="DC0000">
                    <a:alpha val="15378"/>
                  </a:srgbClr>
                </a:gs>
                <a:gs pos="28571">
                  <a:srgbClr val="DC0000">
                    <a:alpha val="12160"/>
                  </a:srgbClr>
                </a:gs>
                <a:gs pos="42857">
                  <a:srgbClr val="DC0000">
                    <a:alpha val="8152"/>
                  </a:srgbClr>
                </a:gs>
                <a:gs pos="57143">
                  <a:srgbClr val="DC0000">
                    <a:alpha val="4603"/>
                  </a:srgbClr>
                </a:gs>
                <a:gs pos="71429">
                  <a:srgbClr val="DC0000">
                    <a:alpha val="2182"/>
                  </a:srgbClr>
                </a:gs>
                <a:gs pos="85714">
                  <a:srgbClr val="DC0000">
                    <a:alpha val="868"/>
                  </a:srgbClr>
                </a:gs>
                <a:gs pos="100000">
                  <a:srgbClr val="DC00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3665950">
              <a:off x="1482905" y="2632345"/>
              <a:ext cx="67024" cy="19207"/>
            </a:xfrm>
            <a:prstGeom prst="ellipse">
              <a:avLst/>
            </a:prstGeom>
            <a:gradFill>
              <a:gsLst>
                <a:gs pos="0">
                  <a:srgbClr val="CE0000">
                    <a:alpha val="16609"/>
                  </a:srgbClr>
                </a:gs>
                <a:gs pos="14286">
                  <a:srgbClr val="CE0000">
                    <a:alpha val="15375"/>
                  </a:srgbClr>
                </a:gs>
                <a:gs pos="28571">
                  <a:srgbClr val="CE0000">
                    <a:alpha val="12157"/>
                  </a:srgbClr>
                </a:gs>
                <a:gs pos="42857">
                  <a:srgbClr val="CE0000">
                    <a:alpha val="8150"/>
                  </a:srgbClr>
                </a:gs>
                <a:gs pos="57143">
                  <a:srgbClr val="CE0000">
                    <a:alpha val="4602"/>
                  </a:srgbClr>
                </a:gs>
                <a:gs pos="71429">
                  <a:srgbClr val="CE0000">
                    <a:alpha val="2181"/>
                  </a:srgbClr>
                </a:gs>
                <a:gs pos="85714">
                  <a:srgbClr val="CE0000">
                    <a:alpha val="868"/>
                  </a:srgbClr>
                </a:gs>
                <a:gs pos="100000">
                  <a:srgbClr val="CE00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4357338">
              <a:off x="3573870" y="2957803"/>
              <a:ext cx="78082" cy="322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8492621">
              <a:off x="2736533" y="1174340"/>
              <a:ext cx="66514" cy="15266"/>
            </a:xfrm>
            <a:prstGeom prst="ellipse">
              <a:avLst/>
            </a:prstGeom>
            <a:gradFill>
              <a:gsLst>
                <a:gs pos="0">
                  <a:srgbClr val="3D0025">
                    <a:alpha val="14320"/>
                  </a:srgbClr>
                </a:gs>
                <a:gs pos="14286">
                  <a:srgbClr val="3D0025">
                    <a:alpha val="13242"/>
                  </a:srgbClr>
                </a:gs>
                <a:gs pos="28571">
                  <a:srgbClr val="3D0025">
                    <a:alpha val="10443"/>
                  </a:srgbClr>
                </a:gs>
                <a:gs pos="42857">
                  <a:srgbClr val="3D0025">
                    <a:alpha val="6979"/>
                  </a:srgbClr>
                </a:gs>
                <a:gs pos="57143">
                  <a:srgbClr val="3D0025">
                    <a:alpha val="3929"/>
                  </a:srgbClr>
                </a:gs>
                <a:gs pos="71429">
                  <a:srgbClr val="3D0025">
                    <a:alpha val="1859"/>
                  </a:srgbClr>
                </a:gs>
                <a:gs pos="85714">
                  <a:srgbClr val="3D0025">
                    <a:alpha val="739"/>
                  </a:srgbClr>
                </a:gs>
                <a:gs pos="100000">
                  <a:srgbClr val="3D0025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8209578">
              <a:off x="230847" y="1753533"/>
              <a:ext cx="165389" cy="591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5080267">
              <a:off x="1412932" y="557655"/>
              <a:ext cx="425715" cy="855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5398450">
              <a:off x="3010009" y="2921887"/>
              <a:ext cx="23156" cy="23123"/>
            </a:xfrm>
            <a:prstGeom prst="ellipse">
              <a:avLst/>
            </a:prstGeom>
            <a:gradFill>
              <a:gsLst>
                <a:gs pos="0">
                  <a:srgbClr val="D2F7FF">
                    <a:alpha val="24161"/>
                  </a:srgbClr>
                </a:gs>
                <a:gs pos="14286">
                  <a:srgbClr val="D2F7FF">
                    <a:alpha val="22446"/>
                  </a:srgbClr>
                </a:gs>
                <a:gs pos="28571">
                  <a:srgbClr val="D2F7FF">
                    <a:alpha val="17911"/>
                  </a:srgbClr>
                </a:gs>
                <a:gs pos="42857">
                  <a:srgbClr val="D2F7FF">
                    <a:alpha val="12143"/>
                  </a:srgbClr>
                </a:gs>
                <a:gs pos="57143">
                  <a:srgbClr val="D2F7FF">
                    <a:alpha val="6922"/>
                  </a:srgbClr>
                </a:gs>
                <a:gs pos="71429">
                  <a:srgbClr val="D2F7FF">
                    <a:alpha val="3302"/>
                  </a:srgbClr>
                </a:gs>
                <a:gs pos="85714">
                  <a:srgbClr val="D2F7FF">
                    <a:alpha val="1319"/>
                  </a:srgbClr>
                </a:gs>
                <a:gs pos="100000">
                  <a:srgbClr val="D2F7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9455214">
              <a:off x="1202307" y="1129956"/>
              <a:ext cx="239115" cy="484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5400357">
              <a:off x="2374487" y="2346688"/>
              <a:ext cx="27743" cy="27736"/>
            </a:xfrm>
            <a:prstGeom prst="ellipse">
              <a:avLst/>
            </a:prstGeom>
            <a:gradFill>
              <a:gsLst>
                <a:gs pos="0">
                  <a:srgbClr val="DDD1FF">
                    <a:alpha val="22598"/>
                  </a:srgbClr>
                </a:gs>
                <a:gs pos="14286">
                  <a:srgbClr val="DDD1FF">
                    <a:alpha val="20978"/>
                  </a:srgbClr>
                </a:gs>
                <a:gs pos="28571">
                  <a:srgbClr val="DDD1FF">
                    <a:alpha val="16707"/>
                  </a:srgbClr>
                </a:gs>
                <a:gs pos="42857">
                  <a:srgbClr val="DDD1FF">
                    <a:alpha val="11300"/>
                  </a:srgbClr>
                </a:gs>
                <a:gs pos="57143">
                  <a:srgbClr val="DDD1FF">
                    <a:alpha val="6428"/>
                  </a:srgbClr>
                </a:gs>
                <a:gs pos="71429">
                  <a:srgbClr val="DDD1FF">
                    <a:alpha val="3062"/>
                  </a:srgbClr>
                </a:gs>
                <a:gs pos="85714">
                  <a:srgbClr val="DDD1FF">
                    <a:alpha val="1222"/>
                  </a:srgbClr>
                </a:gs>
                <a:gs pos="100000">
                  <a:srgbClr val="DDD1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5679495">
              <a:off x="495226" y="1072821"/>
              <a:ext cx="173443" cy="908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-10071641">
              <a:off x="2610996" y="456051"/>
              <a:ext cx="125755" cy="664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-9194805">
              <a:off x="1052922" y="351744"/>
              <a:ext cx="69393" cy="19164"/>
            </a:xfrm>
            <a:prstGeom prst="ellipse">
              <a:avLst/>
            </a:prstGeom>
            <a:gradFill>
              <a:gsLst>
                <a:gs pos="0">
                  <a:srgbClr val="F80000">
                    <a:alpha val="19730"/>
                  </a:srgbClr>
                </a:gs>
                <a:gs pos="14286">
                  <a:srgbClr val="F80000">
                    <a:alpha val="18291"/>
                  </a:srgbClr>
                </a:gs>
                <a:gs pos="28571">
                  <a:srgbClr val="F80000">
                    <a:alpha val="14516"/>
                  </a:srgbClr>
                </a:gs>
                <a:gs pos="42857">
                  <a:srgbClr val="F80000">
                    <a:alpha val="9776"/>
                  </a:srgbClr>
                </a:gs>
                <a:gs pos="57143">
                  <a:srgbClr val="F80000">
                    <a:alpha val="5541"/>
                  </a:srgbClr>
                </a:gs>
                <a:gs pos="71429">
                  <a:srgbClr val="F80000">
                    <a:alpha val="2633"/>
                  </a:srgbClr>
                </a:gs>
                <a:gs pos="85714">
                  <a:srgbClr val="F80000">
                    <a:alpha val="1050"/>
                  </a:srgbClr>
                </a:gs>
                <a:gs pos="100000">
                  <a:srgbClr val="F8000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-8483934">
              <a:off x="1621316" y="408500"/>
              <a:ext cx="89893" cy="60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4780989">
              <a:off x="3586304" y="1125122"/>
              <a:ext cx="70883" cy="14985"/>
            </a:xfrm>
            <a:prstGeom prst="ellipse">
              <a:avLst/>
            </a:prstGeom>
            <a:gradFill>
              <a:gsLst>
                <a:gs pos="0">
                  <a:srgbClr val="9282A1">
                    <a:alpha val="19305"/>
                  </a:srgbClr>
                </a:gs>
                <a:gs pos="14286">
                  <a:srgbClr val="9282A1">
                    <a:alpha val="17893"/>
                  </a:srgbClr>
                </a:gs>
                <a:gs pos="28571">
                  <a:srgbClr val="9282A1">
                    <a:alpha val="14193"/>
                  </a:srgbClr>
                </a:gs>
                <a:gs pos="42857">
                  <a:srgbClr val="9282A1">
                    <a:alpha val="9553"/>
                  </a:srgbClr>
                </a:gs>
                <a:gs pos="57143">
                  <a:srgbClr val="9282A1">
                    <a:alpha val="5412"/>
                  </a:srgbClr>
                </a:gs>
                <a:gs pos="71429">
                  <a:srgbClr val="9282A1">
                    <a:alpha val="2571"/>
                  </a:srgbClr>
                </a:gs>
                <a:gs pos="85714">
                  <a:srgbClr val="9282A1">
                    <a:alpha val="1025"/>
                  </a:srgbClr>
                </a:gs>
                <a:gs pos="100000">
                  <a:srgbClr val="9282A1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3051398">
              <a:off x="365132" y="1495807"/>
              <a:ext cx="66346" cy="15358"/>
            </a:xfrm>
            <a:prstGeom prst="ellipse">
              <a:avLst/>
            </a:prstGeom>
            <a:gradFill>
              <a:gsLst>
                <a:gs pos="0">
                  <a:srgbClr val="320000">
                    <a:alpha val="14208"/>
                  </a:srgbClr>
                </a:gs>
                <a:gs pos="14286">
                  <a:srgbClr val="320000">
                    <a:alpha val="13138"/>
                  </a:srgbClr>
                </a:gs>
                <a:gs pos="28571">
                  <a:srgbClr val="320000">
                    <a:alpha val="10359"/>
                  </a:srgbClr>
                </a:gs>
                <a:gs pos="42857">
                  <a:srgbClr val="320000">
                    <a:alpha val="6922"/>
                  </a:srgbClr>
                </a:gs>
                <a:gs pos="57143">
                  <a:srgbClr val="320000">
                    <a:alpha val="3897"/>
                  </a:srgbClr>
                </a:gs>
                <a:gs pos="71429">
                  <a:srgbClr val="320000">
                    <a:alpha val="1843"/>
                  </a:srgbClr>
                </a:gs>
                <a:gs pos="85714">
                  <a:srgbClr val="320000">
                    <a:alpha val="733"/>
                  </a:srgbClr>
                </a:gs>
                <a:gs pos="100000">
                  <a:srgbClr val="32000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8970575">
              <a:off x="1761420" y="1547949"/>
              <a:ext cx="213575" cy="117172"/>
            </a:xfrm>
            <a:prstGeom prst="ellipse">
              <a:avLst/>
            </a:prstGeom>
            <a:gradFill>
              <a:gsLst>
                <a:gs pos="0">
                  <a:srgbClr val="FFFF84">
                    <a:alpha val="32968"/>
                  </a:srgbClr>
                </a:gs>
                <a:gs pos="14286">
                  <a:srgbClr val="FFFF84">
                    <a:alpha val="30764"/>
                  </a:srgbClr>
                </a:gs>
                <a:gs pos="28571">
                  <a:srgbClr val="FFFF84">
                    <a:alpha val="24833"/>
                  </a:srgbClr>
                </a:gs>
                <a:gs pos="42857">
                  <a:srgbClr val="FFFF84">
                    <a:alpha val="17075"/>
                  </a:srgbClr>
                </a:gs>
                <a:gs pos="57143">
                  <a:srgbClr val="FFFF84">
                    <a:alpha val="9855"/>
                  </a:srgbClr>
                </a:gs>
                <a:gs pos="71429">
                  <a:srgbClr val="FFFF84">
                    <a:alpha val="4740"/>
                  </a:srgbClr>
                </a:gs>
                <a:gs pos="85714">
                  <a:srgbClr val="FFFF84">
                    <a:alpha val="1902"/>
                  </a:srgbClr>
                </a:gs>
                <a:gs pos="100000">
                  <a:srgbClr val="FFFF8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-9112926">
              <a:off x="1515844" y="498361"/>
              <a:ext cx="261158" cy="100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5245886">
              <a:off x="2879707" y="1952453"/>
              <a:ext cx="66047" cy="19762"/>
            </a:xfrm>
            <a:prstGeom prst="ellipse">
              <a:avLst/>
            </a:prstGeom>
            <a:gradFill>
              <a:gsLst>
                <a:gs pos="0">
                  <a:srgbClr val="9F8F93">
                    <a:alpha val="19316"/>
                  </a:srgbClr>
                </a:gs>
                <a:gs pos="14286">
                  <a:srgbClr val="9F8F93">
                    <a:alpha val="17903"/>
                  </a:srgbClr>
                </a:gs>
                <a:gs pos="28571">
                  <a:srgbClr val="9F8F93">
                    <a:alpha val="14202"/>
                  </a:srgbClr>
                </a:gs>
                <a:gs pos="42857">
                  <a:srgbClr val="9F8F93">
                    <a:alpha val="9559"/>
                  </a:srgbClr>
                </a:gs>
                <a:gs pos="57143">
                  <a:srgbClr val="9F8F93">
                    <a:alpha val="5415"/>
                  </a:srgbClr>
                </a:gs>
                <a:gs pos="71429">
                  <a:srgbClr val="9F8F93">
                    <a:alpha val="2572"/>
                  </a:srgbClr>
                </a:gs>
                <a:gs pos="85714">
                  <a:srgbClr val="9F8F93">
                    <a:alpha val="1025"/>
                  </a:srgbClr>
                </a:gs>
                <a:gs pos="100000">
                  <a:srgbClr val="9F8F93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6492923">
              <a:off x="314309" y="744839"/>
              <a:ext cx="69079" cy="19089"/>
            </a:xfrm>
            <a:prstGeom prst="ellipse">
              <a:avLst/>
            </a:prstGeom>
            <a:gradFill>
              <a:gsLst>
                <a:gs pos="0">
                  <a:srgbClr val="A2A8CA">
                    <a:alpha val="19814"/>
                  </a:srgbClr>
                </a:gs>
                <a:gs pos="14286">
                  <a:srgbClr val="A2A8CA">
                    <a:alpha val="18369"/>
                  </a:srgbClr>
                </a:gs>
                <a:gs pos="28571">
                  <a:srgbClr val="A2A8CA">
                    <a:alpha val="14580"/>
                  </a:srgbClr>
                </a:gs>
                <a:gs pos="42857">
                  <a:srgbClr val="A2A8CA">
                    <a:alpha val="9820"/>
                  </a:srgbClr>
                </a:gs>
                <a:gs pos="57143">
                  <a:srgbClr val="A2A8CA">
                    <a:alpha val="5567"/>
                  </a:srgbClr>
                </a:gs>
                <a:gs pos="71429">
                  <a:srgbClr val="A2A8CA">
                    <a:alpha val="2645"/>
                  </a:srgbClr>
                </a:gs>
                <a:gs pos="85714">
                  <a:srgbClr val="A2A8CA">
                    <a:alpha val="1055"/>
                  </a:srgbClr>
                </a:gs>
                <a:gs pos="100000">
                  <a:srgbClr val="A2A8CA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-9620864">
              <a:off x="1388095" y="209835"/>
              <a:ext cx="175202" cy="1169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-9620626">
              <a:off x="1388066" y="209844"/>
              <a:ext cx="175229" cy="1169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9575233">
              <a:off x="1692849" y="171024"/>
              <a:ext cx="171680" cy="1271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-9456167">
              <a:off x="3577250" y="622486"/>
              <a:ext cx="70854" cy="20090"/>
            </a:xfrm>
            <a:prstGeom prst="ellipse">
              <a:avLst/>
            </a:prstGeom>
            <a:gradFill>
              <a:gsLst>
                <a:gs pos="0">
                  <a:srgbClr val="C4C5C0">
                    <a:alpha val="19097"/>
                  </a:srgbClr>
                </a:gs>
                <a:gs pos="14286">
                  <a:srgbClr val="C4C5C0">
                    <a:alpha val="17699"/>
                  </a:srgbClr>
                </a:gs>
                <a:gs pos="28571">
                  <a:srgbClr val="C4C5C0">
                    <a:alpha val="14036"/>
                  </a:srgbClr>
                </a:gs>
                <a:gs pos="42857">
                  <a:srgbClr val="C4C5C0">
                    <a:alpha val="9444"/>
                  </a:srgbClr>
                </a:gs>
                <a:gs pos="57143">
                  <a:srgbClr val="C4C5C0">
                    <a:alpha val="5348"/>
                  </a:srgbClr>
                </a:gs>
                <a:gs pos="71429">
                  <a:srgbClr val="C4C5C0">
                    <a:alpha val="2540"/>
                  </a:srgbClr>
                </a:gs>
                <a:gs pos="85714">
                  <a:srgbClr val="C4C5C0">
                    <a:alpha val="1012"/>
                  </a:srgbClr>
                </a:gs>
                <a:gs pos="100000">
                  <a:srgbClr val="C4C5C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5400383">
              <a:off x="614738" y="2574005"/>
              <a:ext cx="31564" cy="31521"/>
            </a:xfrm>
            <a:prstGeom prst="ellipse">
              <a:avLst/>
            </a:prstGeom>
            <a:gradFill>
              <a:gsLst>
                <a:gs pos="0">
                  <a:srgbClr val="FBCDBD">
                    <a:alpha val="21281"/>
                  </a:srgbClr>
                </a:gs>
                <a:gs pos="14286">
                  <a:srgbClr val="FBCDBD">
                    <a:alpha val="19743"/>
                  </a:srgbClr>
                </a:gs>
                <a:gs pos="28571">
                  <a:srgbClr val="FBCDBD">
                    <a:alpha val="15698"/>
                  </a:srgbClr>
                </a:gs>
                <a:gs pos="42857">
                  <a:srgbClr val="FBCDBD">
                    <a:alpha val="10596"/>
                  </a:srgbClr>
                </a:gs>
                <a:gs pos="57143">
                  <a:srgbClr val="FBCDBD">
                    <a:alpha val="6018"/>
                  </a:srgbClr>
                </a:gs>
                <a:gs pos="71429">
                  <a:srgbClr val="FBCDBD">
                    <a:alpha val="2863"/>
                  </a:srgbClr>
                </a:gs>
                <a:gs pos="85714">
                  <a:srgbClr val="FBCDBD">
                    <a:alpha val="1142"/>
                  </a:srgbClr>
                </a:gs>
                <a:gs pos="100000">
                  <a:srgbClr val="FBCDBD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-10799778">
              <a:off x="90655" y="2567259"/>
              <a:ext cx="29725" cy="29724"/>
            </a:xfrm>
            <a:prstGeom prst="ellipse">
              <a:avLst/>
            </a:prstGeom>
            <a:gradFill>
              <a:gsLst>
                <a:gs pos="0">
                  <a:srgbClr val="CEECFF">
                    <a:alpha val="21921"/>
                  </a:srgbClr>
                </a:gs>
                <a:gs pos="14286">
                  <a:srgbClr val="CEECFF">
                    <a:alpha val="20343"/>
                  </a:srgbClr>
                </a:gs>
                <a:gs pos="28571">
                  <a:srgbClr val="CEECFF">
                    <a:alpha val="16188"/>
                  </a:srgbClr>
                </a:gs>
                <a:gs pos="42857">
                  <a:srgbClr val="CEECFF">
                    <a:alpha val="10937"/>
                  </a:srgbClr>
                </a:gs>
                <a:gs pos="57143">
                  <a:srgbClr val="CEECFF">
                    <a:alpha val="6217"/>
                  </a:srgbClr>
                </a:gs>
                <a:gs pos="71429">
                  <a:srgbClr val="CEECFF">
                    <a:alpha val="2960"/>
                  </a:srgbClr>
                </a:gs>
                <a:gs pos="85714">
                  <a:srgbClr val="CEECFF">
                    <a:alpha val="1181"/>
                  </a:srgbClr>
                </a:gs>
                <a:gs pos="100000">
                  <a:srgbClr val="CEECFF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7922280">
              <a:off x="2016024" y="374971"/>
              <a:ext cx="102891" cy="79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-9159914">
              <a:off x="1458683" y="1424700"/>
              <a:ext cx="153161" cy="934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5450410">
              <a:off x="985492" y="399234"/>
              <a:ext cx="70752" cy="19488"/>
            </a:xfrm>
            <a:prstGeom prst="ellipse">
              <a:avLst/>
            </a:prstGeom>
            <a:gradFill>
              <a:gsLst>
                <a:gs pos="0">
                  <a:srgbClr val="F70000">
                    <a:alpha val="19492"/>
                  </a:srgbClr>
                </a:gs>
                <a:gs pos="14286">
                  <a:srgbClr val="F70000">
                    <a:alpha val="18068"/>
                  </a:srgbClr>
                </a:gs>
                <a:gs pos="28571">
                  <a:srgbClr val="F70000">
                    <a:alpha val="14335"/>
                  </a:srgbClr>
                </a:gs>
                <a:gs pos="42857">
                  <a:srgbClr val="F70000">
                    <a:alpha val="9651"/>
                  </a:srgbClr>
                </a:gs>
                <a:gs pos="57143">
                  <a:srgbClr val="F70000">
                    <a:alpha val="5468"/>
                  </a:srgbClr>
                </a:gs>
                <a:gs pos="71429">
                  <a:srgbClr val="F70000">
                    <a:alpha val="2598"/>
                  </a:srgbClr>
                </a:gs>
                <a:gs pos="85714">
                  <a:srgbClr val="F70000">
                    <a:alpha val="1036"/>
                  </a:srgbClr>
                </a:gs>
                <a:gs pos="100000">
                  <a:srgbClr val="F700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7351089">
              <a:off x="2814216" y="2998355"/>
              <a:ext cx="67686" cy="18736"/>
            </a:xfrm>
            <a:prstGeom prst="ellipse">
              <a:avLst/>
            </a:prstGeom>
            <a:gradFill>
              <a:gsLst>
                <a:gs pos="0">
                  <a:srgbClr val="B1C2CC">
                    <a:alpha val="20060"/>
                  </a:srgbClr>
                </a:gs>
                <a:gs pos="14286">
                  <a:srgbClr val="B1C2CC">
                    <a:alpha val="18599"/>
                  </a:srgbClr>
                </a:gs>
                <a:gs pos="28571">
                  <a:srgbClr val="B1C2CC">
                    <a:alpha val="14767"/>
                  </a:srgbClr>
                </a:gs>
                <a:gs pos="42857">
                  <a:srgbClr val="B1C2CC">
                    <a:alpha val="9950"/>
                  </a:srgbClr>
                </a:gs>
                <a:gs pos="57143">
                  <a:srgbClr val="B1C2CC">
                    <a:alpha val="5642"/>
                  </a:srgbClr>
                </a:gs>
                <a:gs pos="71429">
                  <a:srgbClr val="B1C2CC">
                    <a:alpha val="2682"/>
                  </a:srgbClr>
                </a:gs>
                <a:gs pos="85714">
                  <a:srgbClr val="B1C2CC">
                    <a:alpha val="1069"/>
                  </a:srgbClr>
                </a:gs>
                <a:gs pos="100000">
                  <a:srgbClr val="B1C2CC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6713980">
              <a:off x="2045002" y="2530541"/>
              <a:ext cx="132573" cy="671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5435191">
              <a:off x="2366869" y="2190220"/>
              <a:ext cx="63453" cy="17644"/>
            </a:xfrm>
            <a:prstGeom prst="ellipse">
              <a:avLst/>
            </a:prstGeom>
            <a:gradFill>
              <a:gsLst>
                <a:gs pos="0">
                  <a:srgbClr val="B6FDFF">
                    <a:alpha val="20807"/>
                  </a:srgbClr>
                </a:gs>
                <a:gs pos="14286">
                  <a:srgbClr val="B6FDFF">
                    <a:alpha val="19298"/>
                  </a:srgbClr>
                </a:gs>
                <a:gs pos="28571">
                  <a:srgbClr val="B6FDFF">
                    <a:alpha val="15336"/>
                  </a:srgbClr>
                </a:gs>
                <a:gs pos="42857">
                  <a:srgbClr val="B6FDFF">
                    <a:alpha val="10344"/>
                  </a:srgbClr>
                </a:gs>
                <a:gs pos="57143">
                  <a:srgbClr val="B6FDFF">
                    <a:alpha val="5871"/>
                  </a:srgbClr>
                </a:gs>
                <a:gs pos="71429">
                  <a:srgbClr val="B6FDFF">
                    <a:alpha val="2792"/>
                  </a:srgbClr>
                </a:gs>
                <a:gs pos="85714">
                  <a:srgbClr val="B6FDFF">
                    <a:alpha val="1114"/>
                  </a:srgbClr>
                </a:gs>
                <a:gs pos="100000">
                  <a:srgbClr val="B6FDFF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4938286">
              <a:off x="1499790" y="267942"/>
              <a:ext cx="70447" cy="15193"/>
            </a:xfrm>
            <a:prstGeom prst="ellipse">
              <a:avLst/>
            </a:prstGeom>
            <a:gradFill>
              <a:gsLst>
                <a:gs pos="0">
                  <a:srgbClr val="008AC2">
                    <a:alpha val="19122"/>
                  </a:srgbClr>
                </a:gs>
                <a:gs pos="14286">
                  <a:srgbClr val="008AC2">
                    <a:alpha val="17722"/>
                  </a:srgbClr>
                </a:gs>
                <a:gs pos="28571">
                  <a:srgbClr val="008AC2">
                    <a:alpha val="14054"/>
                  </a:srgbClr>
                </a:gs>
                <a:gs pos="42857">
                  <a:srgbClr val="008AC2">
                    <a:alpha val="9457"/>
                  </a:srgbClr>
                </a:gs>
                <a:gs pos="57143">
                  <a:srgbClr val="008AC2">
                    <a:alpha val="5356"/>
                  </a:srgbClr>
                </a:gs>
                <a:gs pos="71429">
                  <a:srgbClr val="008AC2">
                    <a:alpha val="2544"/>
                  </a:srgbClr>
                </a:gs>
                <a:gs pos="85714">
                  <a:srgbClr val="008AC2">
                    <a:alpha val="1014"/>
                  </a:srgbClr>
                </a:gs>
                <a:gs pos="100000">
                  <a:srgbClr val="008AC2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8798562">
              <a:off x="2146531" y="936034"/>
              <a:ext cx="66054" cy="15399"/>
            </a:xfrm>
            <a:prstGeom prst="ellipse">
              <a:avLst/>
            </a:prstGeom>
            <a:gradFill>
              <a:gsLst>
                <a:gs pos="0">
                  <a:srgbClr val="000000">
                    <a:alpha val="13806"/>
                  </a:srgbClr>
                </a:gs>
                <a:gs pos="14286">
                  <a:srgbClr val="000000">
                    <a:alpha val="12764"/>
                  </a:srgbClr>
                </a:gs>
                <a:gs pos="28571">
                  <a:srgbClr val="000000">
                    <a:alpha val="10060"/>
                  </a:srgbClr>
                </a:gs>
                <a:gs pos="42857">
                  <a:srgbClr val="000000">
                    <a:alpha val="6718"/>
                  </a:srgbClr>
                </a:gs>
                <a:gs pos="57143">
                  <a:srgbClr val="000000">
                    <a:alpha val="3780"/>
                  </a:srgbClr>
                </a:gs>
                <a:gs pos="71429">
                  <a:srgbClr val="000000">
                    <a:alpha val="1788"/>
                  </a:srgbClr>
                </a:gs>
                <a:gs pos="85714">
                  <a:srgbClr val="000000">
                    <a:alpha val="711"/>
                  </a:srgbClr>
                </a:gs>
                <a:gs pos="100000">
                  <a:srgbClr val="0000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5071168">
              <a:off x="1454198" y="2571650"/>
              <a:ext cx="175814" cy="86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9186066">
              <a:off x="138316" y="2800091"/>
              <a:ext cx="107326" cy="971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6161761">
              <a:off x="848441" y="2300598"/>
              <a:ext cx="148639" cy="38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-10205334">
              <a:off x="2658499" y="494405"/>
              <a:ext cx="70715" cy="20234"/>
            </a:xfrm>
            <a:prstGeom prst="ellipse">
              <a:avLst/>
            </a:prstGeom>
            <a:gradFill>
              <a:gsLst>
                <a:gs pos="0">
                  <a:srgbClr val="AA006F">
                    <a:alpha val="18951"/>
                  </a:srgbClr>
                </a:gs>
                <a:gs pos="14286">
                  <a:srgbClr val="AA006F">
                    <a:alpha val="17562"/>
                  </a:srgbClr>
                </a:gs>
                <a:gs pos="28571">
                  <a:srgbClr val="AA006F">
                    <a:alpha val="13925"/>
                  </a:srgbClr>
                </a:gs>
                <a:gs pos="42857">
                  <a:srgbClr val="AA006F">
                    <a:alpha val="9367"/>
                  </a:srgbClr>
                </a:gs>
                <a:gs pos="57143">
                  <a:srgbClr val="AA006F">
                    <a:alpha val="5304"/>
                  </a:srgbClr>
                </a:gs>
                <a:gs pos="71429">
                  <a:srgbClr val="AA006F">
                    <a:alpha val="2519"/>
                  </a:srgbClr>
                </a:gs>
                <a:gs pos="85714">
                  <a:srgbClr val="AA006F">
                    <a:alpha val="1004"/>
                  </a:srgbClr>
                </a:gs>
                <a:gs pos="100000">
                  <a:srgbClr val="AA006F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-10242750">
              <a:off x="2857535" y="2493252"/>
              <a:ext cx="70887" cy="20141"/>
            </a:xfrm>
            <a:prstGeom prst="ellipse">
              <a:avLst/>
            </a:prstGeom>
            <a:gradFill>
              <a:gsLst>
                <a:gs pos="0">
                  <a:srgbClr val="868AA3">
                    <a:alpha val="19054"/>
                  </a:srgbClr>
                </a:gs>
                <a:gs pos="14286">
                  <a:srgbClr val="868AA3">
                    <a:alpha val="17658"/>
                  </a:srgbClr>
                </a:gs>
                <a:gs pos="28571">
                  <a:srgbClr val="868AA3">
                    <a:alpha val="14003"/>
                  </a:srgbClr>
                </a:gs>
                <a:gs pos="42857">
                  <a:srgbClr val="868AA3">
                    <a:alpha val="9421"/>
                  </a:srgbClr>
                </a:gs>
                <a:gs pos="57143">
                  <a:srgbClr val="868AA3">
                    <a:alpha val="5335"/>
                  </a:srgbClr>
                </a:gs>
                <a:gs pos="71429">
                  <a:srgbClr val="868AA3">
                    <a:alpha val="2534"/>
                  </a:srgbClr>
                </a:gs>
                <a:gs pos="85714">
                  <a:srgbClr val="868AA3">
                    <a:alpha val="1010"/>
                  </a:srgbClr>
                </a:gs>
                <a:gs pos="100000">
                  <a:srgbClr val="868AA3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4679853">
              <a:off x="1457093" y="2553492"/>
              <a:ext cx="166376" cy="12920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-9784944">
              <a:off x="703108" y="2878764"/>
              <a:ext cx="66059" cy="19237"/>
            </a:xfrm>
            <a:prstGeom prst="ellipse">
              <a:avLst/>
            </a:prstGeom>
            <a:gradFill>
              <a:gsLst>
                <a:gs pos="0">
                  <a:srgbClr val="BBA2C5">
                    <a:alpha val="19360"/>
                  </a:srgbClr>
                </a:gs>
                <a:gs pos="14286">
                  <a:srgbClr val="BBA2C5">
                    <a:alpha val="17944"/>
                  </a:srgbClr>
                </a:gs>
                <a:gs pos="28571">
                  <a:srgbClr val="BBA2C5">
                    <a:alpha val="14235"/>
                  </a:srgbClr>
                </a:gs>
                <a:gs pos="42857">
                  <a:srgbClr val="BBA2C5">
                    <a:alpha val="9582"/>
                  </a:srgbClr>
                </a:gs>
                <a:gs pos="57143">
                  <a:srgbClr val="BBA2C5">
                    <a:alpha val="5428"/>
                  </a:srgbClr>
                </a:gs>
                <a:gs pos="71429">
                  <a:srgbClr val="BBA2C5">
                    <a:alpha val="2579"/>
                  </a:srgbClr>
                </a:gs>
                <a:gs pos="85714">
                  <a:srgbClr val="BBA2C5">
                    <a:alpha val="1028"/>
                  </a:srgbClr>
                </a:gs>
                <a:gs pos="100000">
                  <a:srgbClr val="BBA2C5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3371937">
              <a:off x="346903" y="1383654"/>
              <a:ext cx="205109" cy="161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-10777297">
              <a:off x="1510222" y="646540"/>
              <a:ext cx="70886" cy="20416"/>
            </a:xfrm>
            <a:prstGeom prst="ellipse">
              <a:avLst/>
            </a:prstGeom>
            <a:gradFill>
              <a:gsLst>
                <a:gs pos="0">
                  <a:srgbClr val="8C6E65">
                    <a:alpha val="18843"/>
                  </a:srgbClr>
                </a:gs>
                <a:gs pos="14286">
                  <a:srgbClr val="8C6E65">
                    <a:alpha val="17461"/>
                  </a:srgbClr>
                </a:gs>
                <a:gs pos="28571">
                  <a:srgbClr val="8C6E65">
                    <a:alpha val="13843"/>
                  </a:srgbClr>
                </a:gs>
                <a:gs pos="42857">
                  <a:srgbClr val="8C6E65">
                    <a:alpha val="9311"/>
                  </a:srgbClr>
                </a:gs>
                <a:gs pos="57143">
                  <a:srgbClr val="8C6E65">
                    <a:alpha val="5271"/>
                  </a:srgbClr>
                </a:gs>
                <a:gs pos="71429">
                  <a:srgbClr val="8C6E65">
                    <a:alpha val="2503"/>
                  </a:srgbClr>
                </a:gs>
                <a:gs pos="85714">
                  <a:srgbClr val="8C6E65">
                    <a:alpha val="997"/>
                  </a:srgbClr>
                </a:gs>
                <a:gs pos="100000">
                  <a:srgbClr val="8C6E65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3990301">
              <a:off x="2280193" y="779152"/>
              <a:ext cx="70888" cy="20413"/>
            </a:xfrm>
            <a:prstGeom prst="ellipse">
              <a:avLst/>
            </a:prstGeom>
            <a:gradFill>
              <a:gsLst>
                <a:gs pos="0">
                  <a:srgbClr val="89747E">
                    <a:alpha val="18878"/>
                  </a:srgbClr>
                </a:gs>
                <a:gs pos="14286">
                  <a:srgbClr val="89747E">
                    <a:alpha val="17493"/>
                  </a:srgbClr>
                </a:gs>
                <a:gs pos="28571">
                  <a:srgbClr val="89747E">
                    <a:alpha val="13869"/>
                  </a:srgbClr>
                </a:gs>
                <a:gs pos="42857">
                  <a:srgbClr val="89747E">
                    <a:alpha val="9329"/>
                  </a:srgbClr>
                </a:gs>
                <a:gs pos="57143">
                  <a:srgbClr val="89747E">
                    <a:alpha val="5282"/>
                  </a:srgbClr>
                </a:gs>
                <a:gs pos="71429">
                  <a:srgbClr val="89747E">
                    <a:alpha val="2508"/>
                  </a:srgbClr>
                </a:gs>
                <a:gs pos="85714">
                  <a:srgbClr val="89747E">
                    <a:alpha val="999"/>
                  </a:srgbClr>
                </a:gs>
                <a:gs pos="100000">
                  <a:srgbClr val="89747E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8175155">
              <a:off x="1262204" y="657796"/>
              <a:ext cx="73204" cy="57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7365107">
              <a:off x="3143660" y="982874"/>
              <a:ext cx="92330" cy="497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-8476114">
              <a:off x="1550475" y="477765"/>
              <a:ext cx="154928" cy="1329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8931864">
              <a:off x="1132958" y="1089613"/>
              <a:ext cx="209283" cy="758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8137685">
              <a:off x="3488004" y="1747979"/>
              <a:ext cx="189766" cy="1006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3630230">
              <a:off x="997237" y="1088449"/>
              <a:ext cx="124993" cy="699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8533765">
              <a:off x="2554859" y="1632851"/>
              <a:ext cx="213718" cy="19219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8008357">
              <a:off x="1628323" y="581461"/>
              <a:ext cx="70802" cy="19883"/>
            </a:xfrm>
            <a:prstGeom prst="ellipse">
              <a:avLst/>
            </a:prstGeom>
            <a:gradFill>
              <a:gsLst>
                <a:gs pos="0">
                  <a:srgbClr val="E67300">
                    <a:alpha val="19206"/>
                  </a:srgbClr>
                </a:gs>
                <a:gs pos="14286">
                  <a:srgbClr val="E67300">
                    <a:alpha val="17800"/>
                  </a:srgbClr>
                </a:gs>
                <a:gs pos="28571">
                  <a:srgbClr val="E67300">
                    <a:alpha val="14118"/>
                  </a:srgbClr>
                </a:gs>
                <a:gs pos="42857">
                  <a:srgbClr val="E67300">
                    <a:alpha val="9501"/>
                  </a:srgbClr>
                </a:gs>
                <a:gs pos="57143">
                  <a:srgbClr val="E67300">
                    <a:alpha val="5381"/>
                  </a:srgbClr>
                </a:gs>
                <a:gs pos="71429">
                  <a:srgbClr val="E67300">
                    <a:alpha val="2556"/>
                  </a:srgbClr>
                </a:gs>
                <a:gs pos="85714">
                  <a:srgbClr val="E67300">
                    <a:alpha val="1019"/>
                  </a:srgbClr>
                </a:gs>
                <a:gs pos="100000">
                  <a:srgbClr val="E673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5144550">
              <a:off x="300875" y="272020"/>
              <a:ext cx="84383" cy="779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10608515">
              <a:off x="2341216" y="2125522"/>
              <a:ext cx="103797" cy="650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9627378">
              <a:off x="840024" y="552249"/>
              <a:ext cx="169302" cy="108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7455330">
              <a:off x="1043021" y="1172533"/>
              <a:ext cx="152854" cy="107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6610748">
              <a:off x="53335" y="2761462"/>
              <a:ext cx="191130" cy="39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-8911408">
              <a:off x="2720432" y="671703"/>
              <a:ext cx="103467" cy="533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4639833">
              <a:off x="831344" y="2254759"/>
              <a:ext cx="187755" cy="98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2953508">
              <a:off x="2581520" y="2312904"/>
              <a:ext cx="131014" cy="406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-9911655">
              <a:off x="681941" y="2876329"/>
              <a:ext cx="66399" cy="16082"/>
            </a:xfrm>
            <a:prstGeom prst="ellipse">
              <a:avLst/>
            </a:prstGeom>
            <a:gradFill>
              <a:gsLst>
                <a:gs pos="0">
                  <a:srgbClr val="270035">
                    <a:alpha val="13699"/>
                  </a:srgbClr>
                </a:gs>
                <a:gs pos="14286">
                  <a:srgbClr val="270035">
                    <a:alpha val="12664"/>
                  </a:srgbClr>
                </a:gs>
                <a:gs pos="28571">
                  <a:srgbClr val="270035">
                    <a:alpha val="9980"/>
                  </a:srgbClr>
                </a:gs>
                <a:gs pos="42857">
                  <a:srgbClr val="270035">
                    <a:alpha val="6664"/>
                  </a:srgbClr>
                </a:gs>
                <a:gs pos="57143">
                  <a:srgbClr val="270035">
                    <a:alpha val="3749"/>
                  </a:srgbClr>
                </a:gs>
                <a:gs pos="71429">
                  <a:srgbClr val="270035">
                    <a:alpha val="1773"/>
                  </a:srgbClr>
                </a:gs>
                <a:gs pos="85714">
                  <a:srgbClr val="270035">
                    <a:alpha val="705"/>
                  </a:srgbClr>
                </a:gs>
                <a:gs pos="100000">
                  <a:srgbClr val="270035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9521072">
              <a:off x="1885654" y="2009891"/>
              <a:ext cx="55297" cy="50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5074999">
              <a:off x="1081560" y="369635"/>
              <a:ext cx="70835" cy="20644"/>
            </a:xfrm>
            <a:prstGeom prst="ellipse">
              <a:avLst/>
            </a:prstGeom>
            <a:gradFill>
              <a:gsLst>
                <a:gs pos="0">
                  <a:srgbClr val="BC0000">
                    <a:alpha val="18657"/>
                  </a:srgbClr>
                </a:gs>
                <a:gs pos="14286">
                  <a:srgbClr val="BC0000">
                    <a:alpha val="17287"/>
                  </a:srgbClr>
                </a:gs>
                <a:gs pos="28571">
                  <a:srgbClr val="BC0000">
                    <a:alpha val="13702"/>
                  </a:srgbClr>
                </a:gs>
                <a:gs pos="42857">
                  <a:srgbClr val="BC0000">
                    <a:alpha val="9214"/>
                  </a:srgbClr>
                </a:gs>
                <a:gs pos="57143">
                  <a:srgbClr val="BC0000">
                    <a:alpha val="5215"/>
                  </a:srgbClr>
                </a:gs>
                <a:gs pos="71429">
                  <a:srgbClr val="BC0000">
                    <a:alpha val="2476"/>
                  </a:srgbClr>
                </a:gs>
                <a:gs pos="85714">
                  <a:srgbClr val="BC0000">
                    <a:alpha val="986"/>
                  </a:srgbClr>
                </a:gs>
                <a:gs pos="100000">
                  <a:srgbClr val="BC00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3371935">
              <a:off x="346903" y="1383654"/>
              <a:ext cx="205109" cy="161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9621607">
              <a:off x="63230" y="2550175"/>
              <a:ext cx="83970" cy="567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-10797868">
              <a:off x="905246" y="2516835"/>
              <a:ext cx="38163" cy="35419"/>
            </a:xfrm>
            <a:prstGeom prst="ellipse">
              <a:avLst/>
            </a:prstGeom>
            <a:gradFill>
              <a:gsLst>
                <a:gs pos="0">
                  <a:srgbClr val="000000">
                    <a:alpha val="14056"/>
                  </a:srgbClr>
                </a:gs>
                <a:gs pos="14286">
                  <a:srgbClr val="000000">
                    <a:alpha val="12996"/>
                  </a:srgbClr>
                </a:gs>
                <a:gs pos="28571">
                  <a:srgbClr val="000000">
                    <a:alpha val="10246"/>
                  </a:srgbClr>
                </a:gs>
                <a:gs pos="42857">
                  <a:srgbClr val="000000">
                    <a:alpha val="6845"/>
                  </a:srgbClr>
                </a:gs>
                <a:gs pos="57143">
                  <a:srgbClr val="000000">
                    <a:alpha val="3853"/>
                  </a:srgbClr>
                </a:gs>
                <a:gs pos="71429">
                  <a:srgbClr val="000000">
                    <a:alpha val="1822"/>
                  </a:srgbClr>
                </a:gs>
                <a:gs pos="85714">
                  <a:srgbClr val="000000">
                    <a:alpha val="725"/>
                  </a:srgbClr>
                </a:gs>
                <a:gs pos="100000">
                  <a:srgbClr val="0000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-8386390">
              <a:off x="3336835" y="1847462"/>
              <a:ext cx="104957" cy="549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9706674">
              <a:off x="2178773" y="896629"/>
              <a:ext cx="154253" cy="353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4201183">
              <a:off x="2296553" y="391027"/>
              <a:ext cx="61348" cy="374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3746565">
              <a:off x="2830276" y="2065039"/>
              <a:ext cx="66560" cy="17248"/>
            </a:xfrm>
            <a:prstGeom prst="ellipse">
              <a:avLst/>
            </a:prstGeom>
            <a:gradFill>
              <a:gsLst>
                <a:gs pos="0">
                  <a:srgbClr val="470000">
                    <a:alpha val="13811"/>
                  </a:srgbClr>
                </a:gs>
                <a:gs pos="14286">
                  <a:srgbClr val="470000">
                    <a:alpha val="12769"/>
                  </a:srgbClr>
                </a:gs>
                <a:gs pos="28571">
                  <a:srgbClr val="470000">
                    <a:alpha val="10064"/>
                  </a:srgbClr>
                </a:gs>
                <a:gs pos="42857">
                  <a:srgbClr val="470000">
                    <a:alpha val="6721"/>
                  </a:srgbClr>
                </a:gs>
                <a:gs pos="57143">
                  <a:srgbClr val="470000">
                    <a:alpha val="3782"/>
                  </a:srgbClr>
                </a:gs>
                <a:gs pos="71429">
                  <a:srgbClr val="470000">
                    <a:alpha val="1788"/>
                  </a:srgbClr>
                </a:gs>
                <a:gs pos="85714">
                  <a:srgbClr val="470000">
                    <a:alpha val="711"/>
                  </a:srgbClr>
                </a:gs>
                <a:gs pos="100000">
                  <a:srgbClr val="4700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-8721376">
              <a:off x="2765508" y="2510688"/>
              <a:ext cx="47513" cy="287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9328287">
              <a:off x="1824724" y="1562390"/>
              <a:ext cx="70693" cy="19126"/>
            </a:xfrm>
            <a:prstGeom prst="ellipse">
              <a:avLst/>
            </a:prstGeom>
            <a:gradFill>
              <a:gsLst>
                <a:gs pos="0">
                  <a:srgbClr val="210000">
                    <a:alpha val="16324"/>
                  </a:srgbClr>
                </a:gs>
                <a:gs pos="14286">
                  <a:srgbClr val="210000">
                    <a:alpha val="15109"/>
                  </a:srgbClr>
                </a:gs>
                <a:gs pos="28571">
                  <a:srgbClr val="210000">
                    <a:alpha val="11943"/>
                  </a:srgbClr>
                </a:gs>
                <a:gs pos="42857">
                  <a:srgbClr val="210000">
                    <a:alpha val="8004"/>
                  </a:srgbClr>
                </a:gs>
                <a:gs pos="57143">
                  <a:srgbClr val="210000">
                    <a:alpha val="4517"/>
                  </a:srgbClr>
                </a:gs>
                <a:gs pos="71429">
                  <a:srgbClr val="210000">
                    <a:alpha val="2141"/>
                  </a:srgbClr>
                </a:gs>
                <a:gs pos="85714">
                  <a:srgbClr val="210000">
                    <a:alpha val="852"/>
                  </a:srgbClr>
                </a:gs>
                <a:gs pos="100000">
                  <a:srgbClr val="21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4092868">
              <a:off x="2296036" y="2444668"/>
              <a:ext cx="46946" cy="385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-10756069">
              <a:off x="472861" y="845627"/>
              <a:ext cx="39364" cy="39153"/>
            </a:xfrm>
            <a:prstGeom prst="ellipse">
              <a:avLst/>
            </a:prstGeom>
            <a:gradFill>
              <a:gsLst>
                <a:gs pos="0">
                  <a:srgbClr val="860000">
                    <a:alpha val="17559"/>
                  </a:srgbClr>
                </a:gs>
                <a:gs pos="14286">
                  <a:srgbClr val="860000">
                    <a:alpha val="16261"/>
                  </a:srgbClr>
                </a:gs>
                <a:gs pos="28571">
                  <a:srgbClr val="860000">
                    <a:alpha val="12872"/>
                  </a:srgbClr>
                </a:gs>
                <a:gs pos="42857">
                  <a:srgbClr val="860000">
                    <a:alpha val="8642"/>
                  </a:srgbClr>
                </a:gs>
                <a:gs pos="57143">
                  <a:srgbClr val="860000">
                    <a:alpha val="4885"/>
                  </a:srgbClr>
                </a:gs>
                <a:gs pos="71429">
                  <a:srgbClr val="860000">
                    <a:alpha val="2317"/>
                  </a:srgbClr>
                </a:gs>
                <a:gs pos="85714">
                  <a:srgbClr val="860000">
                    <a:alpha val="923"/>
                  </a:srgbClr>
                </a:gs>
                <a:gs pos="100000">
                  <a:srgbClr val="860000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5140981">
              <a:off x="300883" y="272004"/>
              <a:ext cx="84370" cy="780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-10230904">
              <a:off x="930373" y="3072111"/>
              <a:ext cx="209202" cy="450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-10352490">
              <a:off x="3483141" y="2884854"/>
              <a:ext cx="126420" cy="47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9605261">
              <a:off x="1692735" y="173006"/>
              <a:ext cx="172077" cy="124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-9890881">
              <a:off x="1157653" y="2860771"/>
              <a:ext cx="66210" cy="432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9828441">
              <a:off x="962480" y="3053847"/>
              <a:ext cx="94495" cy="783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9721815">
              <a:off x="2613920" y="2036488"/>
              <a:ext cx="291262" cy="1463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7662006">
              <a:off x="3602130" y="1903467"/>
              <a:ext cx="87733" cy="422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8436635">
              <a:off x="1217964" y="1558303"/>
              <a:ext cx="80349" cy="657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10792187">
              <a:off x="2981081" y="2295081"/>
              <a:ext cx="39939" cy="39917"/>
            </a:xfrm>
            <a:prstGeom prst="ellipse">
              <a:avLst/>
            </a:prstGeom>
            <a:gradFill>
              <a:gsLst>
                <a:gs pos="0">
                  <a:srgbClr val="656369">
                    <a:alpha val="18244"/>
                  </a:srgbClr>
                </a:gs>
                <a:gs pos="14286">
                  <a:srgbClr val="656369">
                    <a:alpha val="16901"/>
                  </a:srgbClr>
                </a:gs>
                <a:gs pos="28571">
                  <a:srgbClr val="656369">
                    <a:alpha val="13390"/>
                  </a:srgbClr>
                </a:gs>
                <a:gs pos="42857">
                  <a:srgbClr val="656369">
                    <a:alpha val="8998"/>
                  </a:srgbClr>
                </a:gs>
                <a:gs pos="57143">
                  <a:srgbClr val="656369">
                    <a:alpha val="5090"/>
                  </a:srgbClr>
                </a:gs>
                <a:gs pos="71429">
                  <a:srgbClr val="656369">
                    <a:alpha val="2416"/>
                  </a:srgbClr>
                </a:gs>
                <a:gs pos="85714">
                  <a:srgbClr val="656369">
                    <a:alpha val="962"/>
                  </a:srgbClr>
                </a:gs>
                <a:gs pos="100000">
                  <a:srgbClr val="656369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5326546">
              <a:off x="2576039" y="2011979"/>
              <a:ext cx="613184" cy="534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7303826">
              <a:off x="1632690" y="609766"/>
              <a:ext cx="68659" cy="19772"/>
            </a:xfrm>
            <a:prstGeom prst="ellipse">
              <a:avLst/>
            </a:prstGeom>
            <a:gradFill>
              <a:gsLst>
                <a:gs pos="0">
                  <a:srgbClr val="000000">
                    <a:alpha val="15530"/>
                  </a:srgbClr>
                </a:gs>
                <a:gs pos="14286">
                  <a:srgbClr val="000000">
                    <a:alpha val="14369"/>
                  </a:srgbClr>
                </a:gs>
                <a:gs pos="28571">
                  <a:srgbClr val="000000">
                    <a:alpha val="11347"/>
                  </a:srgbClr>
                </a:gs>
                <a:gs pos="42857">
                  <a:srgbClr val="000000">
                    <a:alpha val="7596"/>
                  </a:srgbClr>
                </a:gs>
                <a:gs pos="57143">
                  <a:srgbClr val="000000">
                    <a:alpha val="4283"/>
                  </a:srgbClr>
                </a:gs>
                <a:gs pos="71429">
                  <a:srgbClr val="000000">
                    <a:alpha val="2028"/>
                  </a:srgbClr>
                </a:gs>
                <a:gs pos="85714">
                  <a:srgbClr val="000000">
                    <a:alpha val="807"/>
                  </a:srgbClr>
                </a:gs>
                <a:gs pos="100000">
                  <a:srgbClr val="000000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-8996970">
              <a:off x="1681001" y="304972"/>
              <a:ext cx="131121" cy="517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4524619">
              <a:off x="1375487" y="2615082"/>
              <a:ext cx="63964" cy="408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-8786277">
              <a:off x="1067068" y="517208"/>
              <a:ext cx="59547" cy="16694"/>
            </a:xfrm>
            <a:prstGeom prst="ellipse">
              <a:avLst/>
            </a:prstGeom>
            <a:gradFill>
              <a:gsLst>
                <a:gs pos="0">
                  <a:srgbClr val="FFC4A7">
                    <a:alpha val="21482"/>
                  </a:srgbClr>
                </a:gs>
                <a:gs pos="14286">
                  <a:srgbClr val="FFC4A7">
                    <a:alpha val="19931"/>
                  </a:srgbClr>
                </a:gs>
                <a:gs pos="28571">
                  <a:srgbClr val="FFC4A7">
                    <a:alpha val="15852"/>
                  </a:srgbClr>
                </a:gs>
                <a:gs pos="42857">
                  <a:srgbClr val="FFC4A7">
                    <a:alpha val="10703"/>
                  </a:srgbClr>
                </a:gs>
                <a:gs pos="57143">
                  <a:srgbClr val="FFC4A7">
                    <a:alpha val="6080"/>
                  </a:srgbClr>
                </a:gs>
                <a:gs pos="71429">
                  <a:srgbClr val="FFC4A7">
                    <a:alpha val="2894"/>
                  </a:srgbClr>
                </a:gs>
                <a:gs pos="85714">
                  <a:srgbClr val="FFC4A7">
                    <a:alpha val="1154"/>
                  </a:srgbClr>
                </a:gs>
                <a:gs pos="100000">
                  <a:srgbClr val="FFC4A7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3351645">
              <a:off x="2067012" y="3048113"/>
              <a:ext cx="133662" cy="88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9883451">
              <a:off x="2768513" y="1754142"/>
              <a:ext cx="108881" cy="430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9672444">
              <a:off x="530182" y="3077251"/>
              <a:ext cx="134570" cy="423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-8235165">
              <a:off x="1440238" y="2551308"/>
              <a:ext cx="181601" cy="1186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10293452">
              <a:off x="1116419" y="198375"/>
              <a:ext cx="258890" cy="175748"/>
            </a:xfrm>
            <a:prstGeom prst="ellipse">
              <a:avLst/>
            </a:prstGeom>
            <a:gradFill>
              <a:gsLst>
                <a:gs pos="0">
                  <a:srgbClr val="FFF0FF">
                    <a:alpha val="32968"/>
                  </a:srgbClr>
                </a:gs>
                <a:gs pos="14286">
                  <a:srgbClr val="FFF0FF">
                    <a:alpha val="30764"/>
                  </a:srgbClr>
                </a:gs>
                <a:gs pos="28571">
                  <a:srgbClr val="FFF0FF">
                    <a:alpha val="24833"/>
                  </a:srgbClr>
                </a:gs>
                <a:gs pos="42857">
                  <a:srgbClr val="FFF0FF">
                    <a:alpha val="17075"/>
                  </a:srgbClr>
                </a:gs>
                <a:gs pos="57143">
                  <a:srgbClr val="FFF0FF">
                    <a:alpha val="9855"/>
                  </a:srgbClr>
                </a:gs>
                <a:gs pos="71429">
                  <a:srgbClr val="FFF0FF">
                    <a:alpha val="4740"/>
                  </a:srgbClr>
                </a:gs>
                <a:gs pos="85714">
                  <a:srgbClr val="FFF0FF">
                    <a:alpha val="1902"/>
                  </a:srgbClr>
                </a:gs>
                <a:gs pos="100000">
                  <a:srgbClr val="FFF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10799886">
              <a:off x="1116846" y="2695847"/>
              <a:ext cx="52062" cy="52060"/>
            </a:xfrm>
            <a:prstGeom prst="ellipse">
              <a:avLst/>
            </a:prstGeom>
            <a:gradFill>
              <a:gsLst>
                <a:gs pos="0">
                  <a:srgbClr val="FFD4BE">
                    <a:alpha val="19209"/>
                  </a:srgbClr>
                </a:gs>
                <a:gs pos="14286">
                  <a:srgbClr val="FFD4BE">
                    <a:alpha val="17803"/>
                  </a:srgbClr>
                </a:gs>
                <a:gs pos="28571">
                  <a:srgbClr val="FFD4BE">
                    <a:alpha val="14120"/>
                  </a:srgbClr>
                </a:gs>
                <a:gs pos="42857">
                  <a:srgbClr val="FFD4BE">
                    <a:alpha val="9502"/>
                  </a:srgbClr>
                </a:gs>
                <a:gs pos="57143">
                  <a:srgbClr val="FFD4BE">
                    <a:alpha val="5382"/>
                  </a:srgbClr>
                </a:gs>
                <a:gs pos="71429">
                  <a:srgbClr val="FFD4BE">
                    <a:alpha val="2556"/>
                  </a:srgbClr>
                </a:gs>
                <a:gs pos="85714">
                  <a:srgbClr val="FFD4BE">
                    <a:alpha val="1019"/>
                  </a:srgbClr>
                </a:gs>
                <a:gs pos="100000">
                  <a:srgbClr val="FFD4BE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7352220">
              <a:off x="1812175" y="347370"/>
              <a:ext cx="151794" cy="535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9570155">
              <a:off x="3508994" y="1173520"/>
              <a:ext cx="70877" cy="19759"/>
            </a:xfrm>
            <a:prstGeom prst="ellipse">
              <a:avLst/>
            </a:prstGeom>
            <a:gradFill>
              <a:gsLst>
                <a:gs pos="0">
                  <a:srgbClr val="A8AAE6">
                    <a:alpha val="19328"/>
                  </a:srgbClr>
                </a:gs>
                <a:gs pos="14286">
                  <a:srgbClr val="A8AAE6">
                    <a:alpha val="17914"/>
                  </a:srgbClr>
                </a:gs>
                <a:gs pos="28571">
                  <a:srgbClr val="A8AAE6">
                    <a:alpha val="14210"/>
                  </a:srgbClr>
                </a:gs>
                <a:gs pos="42857">
                  <a:srgbClr val="A8AAE6">
                    <a:alpha val="9565"/>
                  </a:srgbClr>
                </a:gs>
                <a:gs pos="57143">
                  <a:srgbClr val="A8AAE6">
                    <a:alpha val="5418"/>
                  </a:srgbClr>
                </a:gs>
                <a:gs pos="71429">
                  <a:srgbClr val="A8AAE6">
                    <a:alpha val="2574"/>
                  </a:srgbClr>
                </a:gs>
                <a:gs pos="85714">
                  <a:srgbClr val="A8AAE6">
                    <a:alpha val="1026"/>
                  </a:srgbClr>
                </a:gs>
                <a:gs pos="100000">
                  <a:srgbClr val="A8AAE6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3371951">
              <a:off x="346902" y="1383653"/>
              <a:ext cx="205111" cy="161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4919085">
              <a:off x="1848678" y="2391843"/>
              <a:ext cx="68795" cy="584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9301264">
              <a:off x="2349847" y="1380620"/>
              <a:ext cx="69678" cy="21020"/>
            </a:xfrm>
            <a:prstGeom prst="ellipse">
              <a:avLst/>
            </a:prstGeom>
            <a:gradFill>
              <a:gsLst>
                <a:gs pos="0">
                  <a:srgbClr val="600000">
                    <a:alpha val="15703"/>
                  </a:srgbClr>
                </a:gs>
                <a:gs pos="14286">
                  <a:srgbClr val="600000">
                    <a:alpha val="14531"/>
                  </a:srgbClr>
                </a:gs>
                <a:gs pos="28571">
                  <a:srgbClr val="600000">
                    <a:alpha val="11477"/>
                  </a:srgbClr>
                </a:gs>
                <a:gs pos="42857">
                  <a:srgbClr val="600000">
                    <a:alpha val="7685"/>
                  </a:srgbClr>
                </a:gs>
                <a:gs pos="57143">
                  <a:srgbClr val="600000">
                    <a:alpha val="4334"/>
                  </a:srgbClr>
                </a:gs>
                <a:gs pos="71429">
                  <a:srgbClr val="600000">
                    <a:alpha val="2053"/>
                  </a:srgbClr>
                </a:gs>
                <a:gs pos="85714">
                  <a:srgbClr val="600000">
                    <a:alpha val="817"/>
                  </a:srgbClr>
                </a:gs>
                <a:gs pos="100000">
                  <a:srgbClr val="600000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-8757239">
              <a:off x="2716816" y="1133123"/>
              <a:ext cx="81595" cy="67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2871946">
              <a:off x="555413" y="785150"/>
              <a:ext cx="64915" cy="3716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4516453">
              <a:off x="3563264" y="1085963"/>
              <a:ext cx="95381" cy="61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-10402496">
              <a:off x="1520183" y="2536773"/>
              <a:ext cx="69571" cy="19788"/>
            </a:xfrm>
            <a:prstGeom prst="ellipse">
              <a:avLst/>
            </a:prstGeom>
            <a:gradFill>
              <a:gsLst>
                <a:gs pos="0">
                  <a:srgbClr val="000020">
                    <a:alpha val="15120"/>
                  </a:srgbClr>
                </a:gs>
                <a:gs pos="14286">
                  <a:srgbClr val="000020">
                    <a:alpha val="13987"/>
                  </a:srgbClr>
                </a:gs>
                <a:gs pos="28571">
                  <a:srgbClr val="000020">
                    <a:alpha val="11040"/>
                  </a:srgbClr>
                </a:gs>
                <a:gs pos="42857">
                  <a:srgbClr val="000020">
                    <a:alpha val="7386"/>
                  </a:srgbClr>
                </a:gs>
                <a:gs pos="57143">
                  <a:srgbClr val="000020">
                    <a:alpha val="4163"/>
                  </a:srgbClr>
                </a:gs>
                <a:gs pos="71429">
                  <a:srgbClr val="000020">
                    <a:alpha val="1971"/>
                  </a:srgbClr>
                </a:gs>
                <a:gs pos="85714">
                  <a:srgbClr val="000020">
                    <a:alpha val="784"/>
                  </a:srgbClr>
                </a:gs>
                <a:gs pos="100000">
                  <a:srgbClr val="000020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5399544">
              <a:off x="2899035" y="1948182"/>
              <a:ext cx="49739" cy="49739"/>
            </a:xfrm>
            <a:prstGeom prst="ellipse">
              <a:avLst/>
            </a:prstGeom>
            <a:gradFill>
              <a:gsLst>
                <a:gs pos="0">
                  <a:srgbClr val="D6E0DC">
                    <a:alpha val="19786"/>
                  </a:srgbClr>
                </a:gs>
                <a:gs pos="14286">
                  <a:srgbClr val="D6E0DC">
                    <a:alpha val="18343"/>
                  </a:srgbClr>
                </a:gs>
                <a:gs pos="28571">
                  <a:srgbClr val="D6E0DC">
                    <a:alpha val="14559"/>
                  </a:srgbClr>
                </a:gs>
                <a:gs pos="42857">
                  <a:srgbClr val="D6E0DC">
                    <a:alpha val="9805"/>
                  </a:srgbClr>
                </a:gs>
                <a:gs pos="57143">
                  <a:srgbClr val="D6E0DC">
                    <a:alpha val="5558"/>
                  </a:srgbClr>
                </a:gs>
                <a:gs pos="71429">
                  <a:srgbClr val="D6E0DC">
                    <a:alpha val="2641"/>
                  </a:srgbClr>
                </a:gs>
                <a:gs pos="85714">
                  <a:srgbClr val="D6E0DC">
                    <a:alpha val="1053"/>
                  </a:srgbClr>
                </a:gs>
                <a:gs pos="100000">
                  <a:srgbClr val="D6E0DC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6177486">
              <a:off x="1148694" y="2714571"/>
              <a:ext cx="70348" cy="21194"/>
            </a:xfrm>
            <a:prstGeom prst="ellipse">
              <a:avLst/>
            </a:prstGeom>
            <a:gradFill>
              <a:gsLst>
                <a:gs pos="0">
                  <a:srgbClr val="2C0000">
                    <a:alpha val="14647"/>
                  </a:srgbClr>
                </a:gs>
                <a:gs pos="14286">
                  <a:srgbClr val="2C0000">
                    <a:alpha val="13547"/>
                  </a:srgbClr>
                </a:gs>
                <a:gs pos="28571">
                  <a:srgbClr val="2C0000">
                    <a:alpha val="10687"/>
                  </a:srgbClr>
                </a:gs>
                <a:gs pos="42857">
                  <a:srgbClr val="2C0000">
                    <a:alpha val="7145"/>
                  </a:srgbClr>
                </a:gs>
                <a:gs pos="57143">
                  <a:srgbClr val="2C0000">
                    <a:alpha val="4025"/>
                  </a:srgbClr>
                </a:gs>
                <a:gs pos="71429">
                  <a:srgbClr val="2C0000">
                    <a:alpha val="1905"/>
                  </a:srgbClr>
                </a:gs>
                <a:gs pos="85714">
                  <a:srgbClr val="2C0000">
                    <a:alpha val="757"/>
                  </a:srgbClr>
                </a:gs>
                <a:gs pos="100000">
                  <a:srgbClr val="2C0000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7976610">
              <a:off x="2369097" y="2638391"/>
              <a:ext cx="60038" cy="326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5406846">
              <a:off x="2439485" y="2936586"/>
              <a:ext cx="38174" cy="36614"/>
            </a:xfrm>
            <a:prstGeom prst="ellipse">
              <a:avLst/>
            </a:prstGeom>
            <a:gradFill>
              <a:gsLst>
                <a:gs pos="0">
                  <a:srgbClr val="000013">
                    <a:alpha val="13557"/>
                  </a:srgbClr>
                </a:gs>
                <a:gs pos="14286">
                  <a:srgbClr val="000013">
                    <a:alpha val="12532"/>
                  </a:srgbClr>
                </a:gs>
                <a:gs pos="28571">
                  <a:srgbClr val="000013">
                    <a:alpha val="9875"/>
                  </a:srgbClr>
                </a:gs>
                <a:gs pos="42857">
                  <a:srgbClr val="000013">
                    <a:alpha val="6592"/>
                  </a:srgbClr>
                </a:gs>
                <a:gs pos="57143">
                  <a:srgbClr val="000013">
                    <a:alpha val="3708"/>
                  </a:srgbClr>
                </a:gs>
                <a:gs pos="71429">
                  <a:srgbClr val="000013">
                    <a:alpha val="1753"/>
                  </a:srgbClr>
                </a:gs>
                <a:gs pos="85714">
                  <a:srgbClr val="000013">
                    <a:alpha val="697"/>
                  </a:srgbClr>
                </a:gs>
                <a:gs pos="100000">
                  <a:srgbClr val="000013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10627796">
              <a:off x="2340546" y="2051004"/>
              <a:ext cx="68804" cy="17922"/>
            </a:xfrm>
            <a:prstGeom prst="ellipse">
              <a:avLst/>
            </a:prstGeom>
            <a:gradFill>
              <a:gsLst>
                <a:gs pos="0">
                  <a:srgbClr val="000000">
                    <a:alpha val="14922"/>
                  </a:srgbClr>
                </a:gs>
                <a:gs pos="14286">
                  <a:srgbClr val="000000">
                    <a:alpha val="13803"/>
                  </a:srgbClr>
                </a:gs>
                <a:gs pos="28571">
                  <a:srgbClr val="000000">
                    <a:alpha val="10893"/>
                  </a:srgbClr>
                </a:gs>
                <a:gs pos="42857">
                  <a:srgbClr val="000000">
                    <a:alpha val="7286"/>
                  </a:srgbClr>
                </a:gs>
                <a:gs pos="57143">
                  <a:srgbClr val="000000">
                    <a:alpha val="4105"/>
                  </a:srgbClr>
                </a:gs>
                <a:gs pos="71429">
                  <a:srgbClr val="000000">
                    <a:alpha val="1943"/>
                  </a:srgbClr>
                </a:gs>
                <a:gs pos="85714">
                  <a:srgbClr val="000000">
                    <a:alpha val="773"/>
                  </a:srgbClr>
                </a:gs>
                <a:gs pos="100000">
                  <a:srgbClr val="000000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-10051340">
              <a:off x="3210902" y="2053991"/>
              <a:ext cx="70882" cy="21449"/>
            </a:xfrm>
            <a:prstGeom prst="ellipse">
              <a:avLst/>
            </a:prstGeom>
            <a:gradFill>
              <a:gsLst>
                <a:gs pos="0">
                  <a:srgbClr val="707A82">
                    <a:alpha val="18109"/>
                  </a:srgbClr>
                </a:gs>
                <a:gs pos="14286">
                  <a:srgbClr val="707A82">
                    <a:alpha val="16775"/>
                  </a:srgbClr>
                </a:gs>
                <a:gs pos="28571">
                  <a:srgbClr val="707A82">
                    <a:alpha val="13287"/>
                  </a:srgbClr>
                </a:gs>
                <a:gs pos="42857">
                  <a:srgbClr val="707A82">
                    <a:alpha val="8927"/>
                  </a:srgbClr>
                </a:gs>
                <a:gs pos="57143">
                  <a:srgbClr val="707A82">
                    <a:alpha val="5050"/>
                  </a:srgbClr>
                </a:gs>
                <a:gs pos="71429">
                  <a:srgbClr val="707A82">
                    <a:alpha val="2396"/>
                  </a:srgbClr>
                </a:gs>
                <a:gs pos="85714">
                  <a:srgbClr val="707A82">
                    <a:alpha val="955"/>
                  </a:srgbClr>
                </a:gs>
                <a:gs pos="100000">
                  <a:srgbClr val="707A8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-8393052">
              <a:off x="869315" y="2567137"/>
              <a:ext cx="66504" cy="21452"/>
            </a:xfrm>
            <a:prstGeom prst="ellipse">
              <a:avLst/>
            </a:prstGeom>
            <a:gradFill>
              <a:gsLst>
                <a:gs pos="0">
                  <a:srgbClr val="575A62">
                    <a:alpha val="17815"/>
                  </a:srgbClr>
                </a:gs>
                <a:gs pos="14286">
                  <a:srgbClr val="575A62">
                    <a:alpha val="16500"/>
                  </a:srgbClr>
                </a:gs>
                <a:gs pos="28571">
                  <a:srgbClr val="575A62">
                    <a:alpha val="13065"/>
                  </a:srgbClr>
                </a:gs>
                <a:gs pos="42857">
                  <a:srgbClr val="575A62">
                    <a:alpha val="8775"/>
                  </a:srgbClr>
                </a:gs>
                <a:gs pos="57143">
                  <a:srgbClr val="575A62">
                    <a:alpha val="4962"/>
                  </a:srgbClr>
                </a:gs>
                <a:gs pos="71429">
                  <a:srgbClr val="575A62">
                    <a:alpha val="2354"/>
                  </a:srgbClr>
                </a:gs>
                <a:gs pos="85714">
                  <a:srgbClr val="575A62">
                    <a:alpha val="938"/>
                  </a:srgbClr>
                </a:gs>
                <a:gs pos="100000">
                  <a:srgbClr val="575A62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5659112">
              <a:off x="2824384" y="1004431"/>
              <a:ext cx="75338" cy="498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10727185">
              <a:off x="2274569" y="3035021"/>
              <a:ext cx="67642" cy="19837"/>
            </a:xfrm>
            <a:prstGeom prst="ellipse">
              <a:avLst/>
            </a:prstGeom>
            <a:gradFill>
              <a:gsLst>
                <a:gs pos="0">
                  <a:srgbClr val="000000">
                    <a:alpha val="15307"/>
                  </a:srgbClr>
                </a:gs>
                <a:gs pos="14286">
                  <a:srgbClr val="000000">
                    <a:alpha val="14162"/>
                  </a:srgbClr>
                </a:gs>
                <a:gs pos="28571">
                  <a:srgbClr val="000000">
                    <a:alpha val="11181"/>
                  </a:srgbClr>
                </a:gs>
                <a:gs pos="42857">
                  <a:srgbClr val="000000">
                    <a:alpha val="7482"/>
                  </a:srgbClr>
                </a:gs>
                <a:gs pos="57143">
                  <a:srgbClr val="000000">
                    <a:alpha val="4218"/>
                  </a:srgbClr>
                </a:gs>
                <a:gs pos="71429">
                  <a:srgbClr val="000000">
                    <a:alpha val="1997"/>
                  </a:srgbClr>
                </a:gs>
                <a:gs pos="85714">
                  <a:srgbClr val="000000">
                    <a:alpha val="794"/>
                  </a:srgbClr>
                </a:gs>
                <a:gs pos="100000">
                  <a:srgbClr val="00000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10280769">
              <a:off x="1013910" y="2940945"/>
              <a:ext cx="69294" cy="20071"/>
            </a:xfrm>
            <a:prstGeom prst="ellipse">
              <a:avLst/>
            </a:prstGeom>
            <a:gradFill>
              <a:gsLst>
                <a:gs pos="0">
                  <a:srgbClr val="000000">
                    <a:alpha val="16416"/>
                  </a:srgbClr>
                </a:gs>
                <a:gs pos="14286">
                  <a:srgbClr val="000000">
                    <a:alpha val="15194"/>
                  </a:srgbClr>
                </a:gs>
                <a:gs pos="28571">
                  <a:srgbClr val="000000">
                    <a:alpha val="12012"/>
                  </a:srgbClr>
                </a:gs>
                <a:gs pos="42857">
                  <a:srgbClr val="000000">
                    <a:alpha val="8051"/>
                  </a:srgbClr>
                </a:gs>
                <a:gs pos="57143">
                  <a:srgbClr val="000000">
                    <a:alpha val="4544"/>
                  </a:srgbClr>
                </a:gs>
                <a:gs pos="71429">
                  <a:srgbClr val="000000">
                    <a:alpha val="2154"/>
                  </a:srgbClr>
                </a:gs>
                <a:gs pos="85714">
                  <a:srgbClr val="000000">
                    <a:alpha val="857"/>
                  </a:srgbClr>
                </a:gs>
                <a:gs pos="100000">
                  <a:srgbClr val="0000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6891308">
              <a:off x="328282" y="1783634"/>
              <a:ext cx="67419" cy="19976"/>
            </a:xfrm>
            <a:prstGeom prst="ellipse">
              <a:avLst/>
            </a:prstGeom>
            <a:gradFill>
              <a:gsLst>
                <a:gs pos="0">
                  <a:srgbClr val="070000">
                    <a:alpha val="12819"/>
                  </a:srgbClr>
                </a:gs>
                <a:gs pos="14286">
                  <a:srgbClr val="070000">
                    <a:alpha val="11846"/>
                  </a:srgbClr>
                </a:gs>
                <a:gs pos="28571">
                  <a:srgbClr val="070000">
                    <a:alpha val="9326"/>
                  </a:srgbClr>
                </a:gs>
                <a:gs pos="42857">
                  <a:srgbClr val="070000">
                    <a:alpha val="6219"/>
                  </a:srgbClr>
                </a:gs>
                <a:gs pos="57143">
                  <a:srgbClr val="070000">
                    <a:alpha val="3495"/>
                  </a:srgbClr>
                </a:gs>
                <a:gs pos="71429">
                  <a:srgbClr val="070000">
                    <a:alpha val="1652"/>
                  </a:srgbClr>
                </a:gs>
                <a:gs pos="85714">
                  <a:srgbClr val="070000">
                    <a:alpha val="656"/>
                  </a:srgbClr>
                </a:gs>
                <a:gs pos="100000">
                  <a:srgbClr val="07000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5108389">
              <a:off x="2138944" y="1632374"/>
              <a:ext cx="69757" cy="17613"/>
            </a:xfrm>
            <a:prstGeom prst="ellipse">
              <a:avLst/>
            </a:prstGeom>
            <a:gradFill>
              <a:gsLst>
                <a:gs pos="0">
                  <a:srgbClr val="000000">
                    <a:alpha val="14450"/>
                  </a:srgbClr>
                </a:gs>
                <a:gs pos="14286">
                  <a:srgbClr val="000000">
                    <a:alpha val="13363"/>
                  </a:srgbClr>
                </a:gs>
                <a:gs pos="28571">
                  <a:srgbClr val="000000">
                    <a:alpha val="10540"/>
                  </a:srgbClr>
                </a:gs>
                <a:gs pos="42857">
                  <a:srgbClr val="000000">
                    <a:alpha val="7045"/>
                  </a:srgbClr>
                </a:gs>
                <a:gs pos="57143">
                  <a:srgbClr val="000000">
                    <a:alpha val="3967"/>
                  </a:srgbClr>
                </a:gs>
                <a:gs pos="71429">
                  <a:srgbClr val="000000">
                    <a:alpha val="1877"/>
                  </a:srgbClr>
                </a:gs>
                <a:gs pos="85714">
                  <a:srgbClr val="000000">
                    <a:alpha val="746"/>
                  </a:srgbClr>
                </a:gs>
                <a:gs pos="100000">
                  <a:srgbClr val="000000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9244814">
              <a:off x="1719827" y="1556759"/>
              <a:ext cx="305633" cy="889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7698504">
              <a:off x="277689" y="1088056"/>
              <a:ext cx="77180" cy="332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-9638091">
              <a:off x="1388094" y="209741"/>
              <a:ext cx="175248" cy="117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8598767">
              <a:off x="3088978" y="2741620"/>
              <a:ext cx="144608" cy="48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-10742055">
              <a:off x="334668" y="1825402"/>
              <a:ext cx="69950" cy="334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-8553352">
              <a:off x="3240742" y="1303080"/>
              <a:ext cx="49428" cy="3634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-9062098">
              <a:off x="2510318" y="3119915"/>
              <a:ext cx="58430" cy="435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-10424141">
              <a:off x="2921729" y="564449"/>
              <a:ext cx="143744" cy="825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8510788">
              <a:off x="3319568" y="1606256"/>
              <a:ext cx="388821" cy="666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3341744">
              <a:off x="1192797" y="429053"/>
              <a:ext cx="135647" cy="450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-8238265">
              <a:off x="2074343" y="564370"/>
              <a:ext cx="37501" cy="281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3924881">
              <a:off x="1208189" y="884732"/>
              <a:ext cx="72647" cy="382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10485107">
              <a:off x="1477592" y="1419377"/>
              <a:ext cx="111228" cy="1025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-9882588">
              <a:off x="3581668" y="2367372"/>
              <a:ext cx="50978" cy="43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9068180">
              <a:off x="1156069" y="1002543"/>
              <a:ext cx="205335" cy="636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-10580162">
              <a:off x="2730540" y="769694"/>
              <a:ext cx="97230" cy="40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-9446646">
              <a:off x="2944235" y="1658907"/>
              <a:ext cx="55567" cy="449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5299751">
              <a:off x="1620703" y="30976"/>
              <a:ext cx="39081" cy="38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5404044">
              <a:off x="1944496" y="881203"/>
              <a:ext cx="51291" cy="51255"/>
            </a:xfrm>
            <a:prstGeom prst="ellipse">
              <a:avLst/>
            </a:prstGeom>
            <a:gradFill>
              <a:gsLst>
                <a:gs pos="0">
                  <a:srgbClr val="C3C9F0">
                    <a:alpha val="19410"/>
                  </a:srgbClr>
                </a:gs>
                <a:gs pos="14286">
                  <a:srgbClr val="C3C9F0">
                    <a:alpha val="17991"/>
                  </a:srgbClr>
                </a:gs>
                <a:gs pos="28571">
                  <a:srgbClr val="C3C9F0">
                    <a:alpha val="14273"/>
                  </a:srgbClr>
                </a:gs>
                <a:gs pos="42857">
                  <a:srgbClr val="C3C9F0">
                    <a:alpha val="9608"/>
                  </a:srgbClr>
                </a:gs>
                <a:gs pos="57143">
                  <a:srgbClr val="C3C9F0">
                    <a:alpha val="5443"/>
                  </a:srgbClr>
                </a:gs>
                <a:gs pos="71429">
                  <a:srgbClr val="C3C9F0">
                    <a:alpha val="2586"/>
                  </a:srgbClr>
                </a:gs>
                <a:gs pos="85714">
                  <a:srgbClr val="C3C9F0">
                    <a:alpha val="1031"/>
                  </a:srgbClr>
                </a:gs>
                <a:gs pos="100000">
                  <a:srgbClr val="C3C9F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6991332">
              <a:off x="3023673" y="2274468"/>
              <a:ext cx="117190" cy="65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-8612468">
              <a:off x="977020" y="2662633"/>
              <a:ext cx="76585" cy="328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6161762">
              <a:off x="848442" y="2300598"/>
              <a:ext cx="148639" cy="38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10126502">
              <a:off x="985485" y="2878264"/>
              <a:ext cx="139589" cy="77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5699154">
              <a:off x="727528" y="1089565"/>
              <a:ext cx="555671" cy="827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9153563">
              <a:off x="790873" y="2288613"/>
              <a:ext cx="461562" cy="444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-8468603">
              <a:off x="217040" y="1289849"/>
              <a:ext cx="71477" cy="391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6301628">
              <a:off x="2765937" y="1752906"/>
              <a:ext cx="111472" cy="653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4357338">
              <a:off x="3573870" y="2957803"/>
              <a:ext cx="78082" cy="322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6459123">
              <a:off x="3276594" y="1332026"/>
              <a:ext cx="260341" cy="37631"/>
            </a:xfrm>
            <a:prstGeom prst="ellipse">
              <a:avLst/>
            </a:prstGeom>
            <a:gradFill>
              <a:gsLst>
                <a:gs pos="0">
                  <a:srgbClr val="5C6D73">
                    <a:alpha val="32968"/>
                  </a:srgbClr>
                </a:gs>
                <a:gs pos="14286">
                  <a:srgbClr val="5C6D73">
                    <a:alpha val="30764"/>
                  </a:srgbClr>
                </a:gs>
                <a:gs pos="28571">
                  <a:srgbClr val="5C6D73">
                    <a:alpha val="24833"/>
                  </a:srgbClr>
                </a:gs>
                <a:gs pos="42857">
                  <a:srgbClr val="5C6D73">
                    <a:alpha val="17075"/>
                  </a:srgbClr>
                </a:gs>
                <a:gs pos="57143">
                  <a:srgbClr val="5C6D73">
                    <a:alpha val="9855"/>
                  </a:srgbClr>
                </a:gs>
                <a:gs pos="71429">
                  <a:srgbClr val="5C6D73">
                    <a:alpha val="4740"/>
                  </a:srgbClr>
                </a:gs>
                <a:gs pos="85714">
                  <a:srgbClr val="5C6D73">
                    <a:alpha val="1902"/>
                  </a:srgbClr>
                </a:gs>
                <a:gs pos="100000">
                  <a:srgbClr val="5C6D7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4104680">
              <a:off x="2653264" y="2143194"/>
              <a:ext cx="489747" cy="932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7021494">
              <a:off x="3122897" y="2193679"/>
              <a:ext cx="49737" cy="45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3196392">
              <a:off x="3486503" y="1728605"/>
              <a:ext cx="173987" cy="1146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2763245">
              <a:off x="3061756" y="1784733"/>
              <a:ext cx="354829" cy="484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8831332">
              <a:off x="354268" y="49333"/>
              <a:ext cx="876711" cy="362807"/>
            </a:xfrm>
            <a:prstGeom prst="ellipse">
              <a:avLst/>
            </a:prstGeom>
            <a:gradFill>
              <a:gsLst>
                <a:gs pos="0">
                  <a:srgbClr val="000000">
                    <a:alpha val="11695"/>
                  </a:srgbClr>
                </a:gs>
                <a:gs pos="14286">
                  <a:srgbClr val="000000">
                    <a:alpha val="10802"/>
                  </a:srgbClr>
                </a:gs>
                <a:gs pos="28571">
                  <a:srgbClr val="000000">
                    <a:alpha val="8493"/>
                  </a:srgbClr>
                </a:gs>
                <a:gs pos="42857">
                  <a:srgbClr val="000000">
                    <a:alpha val="5656"/>
                  </a:srgbClr>
                </a:gs>
                <a:gs pos="57143">
                  <a:srgbClr val="000000">
                    <a:alpha val="3174"/>
                  </a:srgbClr>
                </a:gs>
                <a:gs pos="71429">
                  <a:srgbClr val="000000">
                    <a:alpha val="1499"/>
                  </a:srgbClr>
                </a:gs>
                <a:gs pos="85714">
                  <a:srgbClr val="000000">
                    <a:alpha val="595"/>
                  </a:srgbClr>
                </a:gs>
                <a:gs pos="100000">
                  <a:srgbClr val="0000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9883456">
              <a:off x="2768512" y="1754142"/>
              <a:ext cx="108881" cy="430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10452766">
              <a:off x="1149753" y="1109928"/>
              <a:ext cx="144512" cy="68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6116021">
              <a:off x="3243201" y="2928606"/>
              <a:ext cx="137901" cy="670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3371934">
              <a:off x="346903" y="1383654"/>
              <a:ext cx="205109" cy="161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5401530">
              <a:off x="660468" y="2294868"/>
              <a:ext cx="55452" cy="55448"/>
            </a:xfrm>
            <a:prstGeom prst="ellipse">
              <a:avLst/>
            </a:prstGeom>
            <a:gradFill>
              <a:gsLst>
                <a:gs pos="0">
                  <a:srgbClr val="C2CCDB">
                    <a:alpha val="18353"/>
                  </a:srgbClr>
                </a:gs>
                <a:gs pos="14286">
                  <a:srgbClr val="C2CCDB">
                    <a:alpha val="17003"/>
                  </a:srgbClr>
                </a:gs>
                <a:gs pos="28571">
                  <a:srgbClr val="C2CCDB">
                    <a:alpha val="13472"/>
                  </a:srgbClr>
                </a:gs>
                <a:gs pos="42857">
                  <a:srgbClr val="C2CCDB">
                    <a:alpha val="9055"/>
                  </a:srgbClr>
                </a:gs>
                <a:gs pos="57143">
                  <a:srgbClr val="C2CCDB">
                    <a:alpha val="5123"/>
                  </a:srgbClr>
                </a:gs>
                <a:gs pos="71429">
                  <a:srgbClr val="C2CCDB">
                    <a:alpha val="2432"/>
                  </a:srgbClr>
                </a:gs>
                <a:gs pos="85714">
                  <a:srgbClr val="C2CCDB">
                    <a:alpha val="969"/>
                  </a:srgbClr>
                </a:gs>
                <a:gs pos="100000">
                  <a:srgbClr val="C2CCDB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5294073">
              <a:off x="1639349" y="201742"/>
              <a:ext cx="55070" cy="50485"/>
            </a:xfrm>
            <a:prstGeom prst="ellipse">
              <a:avLst/>
            </a:prstGeom>
            <a:gradFill>
              <a:gsLst>
                <a:gs pos="0">
                  <a:srgbClr val="A5CEDF">
                    <a:alpha val="18385"/>
                  </a:srgbClr>
                </a:gs>
                <a:gs pos="14286">
                  <a:srgbClr val="A5CEDF">
                    <a:alpha val="17032"/>
                  </a:srgbClr>
                </a:gs>
                <a:gs pos="28571">
                  <a:srgbClr val="A5CEDF">
                    <a:alpha val="13496"/>
                  </a:srgbClr>
                </a:gs>
                <a:gs pos="42857">
                  <a:srgbClr val="A5CEDF">
                    <a:alpha val="9071"/>
                  </a:srgbClr>
                </a:gs>
                <a:gs pos="57143">
                  <a:srgbClr val="A5CEDF">
                    <a:alpha val="5133"/>
                  </a:srgbClr>
                </a:gs>
                <a:gs pos="71429">
                  <a:srgbClr val="A5CEDF">
                    <a:alpha val="2436"/>
                  </a:srgbClr>
                </a:gs>
                <a:gs pos="85714">
                  <a:srgbClr val="A5CEDF">
                    <a:alpha val="971"/>
                  </a:srgbClr>
                </a:gs>
                <a:gs pos="100000">
                  <a:srgbClr val="A5CEDF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5182708">
              <a:off x="3200364" y="1799123"/>
              <a:ext cx="135781" cy="816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10452757">
              <a:off x="1149753" y="1109929"/>
              <a:ext cx="144512" cy="68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7352218">
              <a:off x="1812175" y="347370"/>
              <a:ext cx="151794" cy="535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9883457">
              <a:off x="2768512" y="1754142"/>
              <a:ext cx="108881" cy="430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-10580191">
              <a:off x="1400333" y="2545458"/>
              <a:ext cx="651099" cy="554149"/>
            </a:xfrm>
            <a:prstGeom prst="ellipse">
              <a:avLst/>
            </a:prstGeom>
            <a:gradFill>
              <a:gsLst>
                <a:gs pos="0">
                  <a:srgbClr val="0000B3">
                    <a:alpha val="2181"/>
                  </a:srgbClr>
                </a:gs>
                <a:gs pos="14286">
                  <a:srgbClr val="0000B3">
                    <a:alpha val="2006"/>
                  </a:srgbClr>
                </a:gs>
                <a:gs pos="28571">
                  <a:srgbClr val="0000B3">
                    <a:alpha val="1561"/>
                  </a:srgbClr>
                </a:gs>
                <a:gs pos="42857">
                  <a:srgbClr val="0000B3">
                    <a:alpha val="1027"/>
                  </a:srgbClr>
                </a:gs>
                <a:gs pos="57143">
                  <a:srgbClr val="0000B3">
                    <a:alpha val="570"/>
                  </a:srgbClr>
                </a:gs>
                <a:gs pos="71429">
                  <a:srgbClr val="0000B3">
                    <a:alpha val="267"/>
                  </a:srgbClr>
                </a:gs>
                <a:gs pos="85714">
                  <a:srgbClr val="0000B3">
                    <a:alpha val="106"/>
                  </a:srgbClr>
                </a:gs>
                <a:gs pos="100000">
                  <a:srgbClr val="0000B3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-10149461">
              <a:off x="2294320" y="2125813"/>
              <a:ext cx="269112" cy="893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-8410792">
              <a:off x="1363979" y="235746"/>
              <a:ext cx="203438" cy="79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6043150">
              <a:off x="2122657" y="1440656"/>
              <a:ext cx="552147" cy="548373"/>
            </a:xfrm>
            <a:prstGeom prst="ellipse">
              <a:avLst/>
            </a:prstGeom>
            <a:gradFill>
              <a:gsLst>
                <a:gs pos="0">
                  <a:srgbClr val="000000">
                    <a:alpha val="4858"/>
                  </a:srgbClr>
                </a:gs>
                <a:gs pos="14286">
                  <a:srgbClr val="000000">
                    <a:alpha val="4474"/>
                  </a:srgbClr>
                </a:gs>
                <a:gs pos="28571">
                  <a:srgbClr val="000000">
                    <a:alpha val="3492"/>
                  </a:srgbClr>
                </a:gs>
                <a:gs pos="42857">
                  <a:srgbClr val="000000">
                    <a:alpha val="2304"/>
                  </a:srgbClr>
                </a:gs>
                <a:gs pos="57143">
                  <a:srgbClr val="000000">
                    <a:alpha val="1283"/>
                  </a:srgbClr>
                </a:gs>
                <a:gs pos="71429">
                  <a:srgbClr val="000000">
                    <a:alpha val="603"/>
                  </a:srgbClr>
                </a:gs>
                <a:gs pos="85714">
                  <a:srgbClr val="000000">
                    <a:alpha val="239"/>
                  </a:srgbClr>
                </a:gs>
                <a:gs pos="100000">
                  <a:srgbClr val="0000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5400048">
              <a:off x="1738103" y="193269"/>
              <a:ext cx="66035" cy="66032"/>
            </a:xfrm>
            <a:prstGeom prst="ellipse">
              <a:avLst/>
            </a:prstGeom>
            <a:gradFill>
              <a:gsLst>
                <a:gs pos="0">
                  <a:srgbClr val="D0AAB8">
                    <a:alpha val="15630"/>
                  </a:srgbClr>
                </a:gs>
                <a:gs pos="14286">
                  <a:srgbClr val="D0AAB8">
                    <a:alpha val="14462"/>
                  </a:srgbClr>
                </a:gs>
                <a:gs pos="28571">
                  <a:srgbClr val="D0AAB8">
                    <a:alpha val="11422"/>
                  </a:srgbClr>
                </a:gs>
                <a:gs pos="42857">
                  <a:srgbClr val="D0AAB8">
                    <a:alpha val="7647"/>
                  </a:srgbClr>
                </a:gs>
                <a:gs pos="57143">
                  <a:srgbClr val="D0AAB8">
                    <a:alpha val="4313"/>
                  </a:srgbClr>
                </a:gs>
                <a:gs pos="71429">
                  <a:srgbClr val="D0AAB8">
                    <a:alpha val="2042"/>
                  </a:srgbClr>
                </a:gs>
                <a:gs pos="85714">
                  <a:srgbClr val="D0AAB8">
                    <a:alpha val="813"/>
                  </a:srgbClr>
                </a:gs>
                <a:gs pos="100000">
                  <a:srgbClr val="D0AAB8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-10272481">
              <a:off x="1627418" y="175269"/>
              <a:ext cx="258065" cy="116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-9952560">
              <a:off x="2715097" y="2644717"/>
              <a:ext cx="249137" cy="1153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5399871">
              <a:off x="2294789" y="2439655"/>
              <a:ext cx="55834" cy="55831"/>
            </a:xfrm>
            <a:prstGeom prst="ellipse">
              <a:avLst/>
            </a:prstGeom>
            <a:gradFill>
              <a:gsLst>
                <a:gs pos="0">
                  <a:srgbClr val="AFAFCE">
                    <a:alpha val="16983"/>
                  </a:srgbClr>
                </a:gs>
                <a:gs pos="14286">
                  <a:srgbClr val="AFAFCE">
                    <a:alpha val="15724"/>
                  </a:srgbClr>
                </a:gs>
                <a:gs pos="28571">
                  <a:srgbClr val="AFAFCE">
                    <a:alpha val="12438"/>
                  </a:srgbClr>
                </a:gs>
                <a:gs pos="42857">
                  <a:srgbClr val="AFAFCE">
                    <a:alpha val="8344"/>
                  </a:srgbClr>
                </a:gs>
                <a:gs pos="57143">
                  <a:srgbClr val="AFAFCE">
                    <a:alpha val="4713"/>
                  </a:srgbClr>
                </a:gs>
                <a:gs pos="71429">
                  <a:srgbClr val="AFAFCE">
                    <a:alpha val="2234"/>
                  </a:srgbClr>
                </a:gs>
                <a:gs pos="85714">
                  <a:srgbClr val="AFAFCE">
                    <a:alpha val="890"/>
                  </a:srgbClr>
                </a:gs>
                <a:gs pos="100000">
                  <a:srgbClr val="AFAFCE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10133342">
              <a:off x="2101812" y="921378"/>
              <a:ext cx="100828" cy="571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-10799624">
              <a:off x="546063" y="1105572"/>
              <a:ext cx="62483" cy="62477"/>
            </a:xfrm>
            <a:prstGeom prst="ellipse">
              <a:avLst/>
            </a:prstGeom>
            <a:gradFill>
              <a:gsLst>
                <a:gs pos="0">
                  <a:srgbClr val="F80073">
                    <a:alpha val="16564"/>
                  </a:srgbClr>
                </a:gs>
                <a:gs pos="14286">
                  <a:srgbClr val="F80073">
                    <a:alpha val="15333"/>
                  </a:srgbClr>
                </a:gs>
                <a:gs pos="28571">
                  <a:srgbClr val="F80073">
                    <a:alpha val="12123"/>
                  </a:srgbClr>
                </a:gs>
                <a:gs pos="42857">
                  <a:srgbClr val="F80073">
                    <a:alpha val="8127"/>
                  </a:srgbClr>
                </a:gs>
                <a:gs pos="57143">
                  <a:srgbClr val="F80073">
                    <a:alpha val="4588"/>
                  </a:srgbClr>
                </a:gs>
                <a:gs pos="71429">
                  <a:srgbClr val="F80073">
                    <a:alpha val="2175"/>
                  </a:srgbClr>
                </a:gs>
                <a:gs pos="85714">
                  <a:srgbClr val="F80073">
                    <a:alpha val="866"/>
                  </a:srgbClr>
                </a:gs>
                <a:gs pos="100000">
                  <a:srgbClr val="F80073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5399461">
              <a:off x="3113566" y="2190022"/>
              <a:ext cx="58111" cy="58079"/>
            </a:xfrm>
            <a:prstGeom prst="ellipse">
              <a:avLst/>
            </a:prstGeom>
            <a:gradFill>
              <a:gsLst>
                <a:gs pos="0">
                  <a:srgbClr val="A9A5C4">
                    <a:alpha val="16477"/>
                  </a:srgbClr>
                </a:gs>
                <a:gs pos="14286">
                  <a:srgbClr val="A9A5C4">
                    <a:alpha val="15252"/>
                  </a:srgbClr>
                </a:gs>
                <a:gs pos="28571">
                  <a:srgbClr val="A9A5C4">
                    <a:alpha val="12058"/>
                  </a:srgbClr>
                </a:gs>
                <a:gs pos="42857">
                  <a:srgbClr val="A9A5C4">
                    <a:alpha val="8083"/>
                  </a:srgbClr>
                </a:gs>
                <a:gs pos="57143">
                  <a:srgbClr val="A9A5C4">
                    <a:alpha val="4563"/>
                  </a:srgbClr>
                </a:gs>
                <a:gs pos="71429">
                  <a:srgbClr val="A9A5C4">
                    <a:alpha val="2162"/>
                  </a:srgbClr>
                </a:gs>
                <a:gs pos="85714">
                  <a:srgbClr val="A9A5C4">
                    <a:alpha val="861"/>
                  </a:srgbClr>
                </a:gs>
                <a:gs pos="100000">
                  <a:srgbClr val="A9A5C4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-9899390">
              <a:off x="2451790" y="1670891"/>
              <a:ext cx="319735" cy="745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10691861">
              <a:off x="624155" y="112451"/>
              <a:ext cx="64391" cy="59691"/>
            </a:xfrm>
            <a:prstGeom prst="ellipse">
              <a:avLst/>
            </a:prstGeom>
            <a:gradFill>
              <a:gsLst>
                <a:gs pos="0">
                  <a:srgbClr val="929FB8">
                    <a:alpha val="16025"/>
                  </a:srgbClr>
                </a:gs>
                <a:gs pos="14286">
                  <a:srgbClr val="929FB8">
                    <a:alpha val="14831"/>
                  </a:srgbClr>
                </a:gs>
                <a:gs pos="28571">
                  <a:srgbClr val="929FB8">
                    <a:alpha val="11719"/>
                  </a:srgbClr>
                </a:gs>
                <a:gs pos="42857">
                  <a:srgbClr val="929FB8">
                    <a:alpha val="7850"/>
                  </a:srgbClr>
                </a:gs>
                <a:gs pos="57143">
                  <a:srgbClr val="929FB8">
                    <a:alpha val="4429"/>
                  </a:srgbClr>
                </a:gs>
                <a:gs pos="71429">
                  <a:srgbClr val="929FB8">
                    <a:alpha val="2098"/>
                  </a:srgbClr>
                </a:gs>
                <a:gs pos="85714">
                  <a:srgbClr val="929FB8">
                    <a:alpha val="835"/>
                  </a:srgbClr>
                </a:gs>
                <a:gs pos="100000">
                  <a:srgbClr val="929FB8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-9031253">
              <a:off x="258735" y="1960426"/>
              <a:ext cx="137324" cy="964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-10799836">
              <a:off x="2922113" y="652023"/>
              <a:ext cx="64852" cy="64834"/>
            </a:xfrm>
            <a:prstGeom prst="ellipse">
              <a:avLst/>
            </a:prstGeom>
            <a:gradFill>
              <a:gsLst>
                <a:gs pos="0">
                  <a:srgbClr val="7AA3BF">
                    <a:alpha val="15929"/>
                  </a:srgbClr>
                </a:gs>
                <a:gs pos="14286">
                  <a:srgbClr val="7AA3BF">
                    <a:alpha val="14741"/>
                  </a:srgbClr>
                </a:gs>
                <a:gs pos="28571">
                  <a:srgbClr val="7AA3BF">
                    <a:alpha val="11647"/>
                  </a:srgbClr>
                </a:gs>
                <a:gs pos="42857">
                  <a:srgbClr val="7AA3BF">
                    <a:alpha val="7801"/>
                  </a:srgbClr>
                </a:gs>
                <a:gs pos="57143">
                  <a:srgbClr val="7AA3BF">
                    <a:alpha val="4401"/>
                  </a:srgbClr>
                </a:gs>
                <a:gs pos="71429">
                  <a:srgbClr val="7AA3BF">
                    <a:alpha val="2085"/>
                  </a:srgbClr>
                </a:gs>
                <a:gs pos="85714">
                  <a:srgbClr val="7AA3BF">
                    <a:alpha val="830"/>
                  </a:srgbClr>
                </a:gs>
                <a:gs pos="100000">
                  <a:srgbClr val="7AA3BF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8719657">
              <a:off x="2049639" y="753523"/>
              <a:ext cx="831277" cy="386508"/>
            </a:xfrm>
            <a:prstGeom prst="ellipse">
              <a:avLst/>
            </a:prstGeom>
            <a:gradFill>
              <a:gsLst>
                <a:gs pos="0">
                  <a:srgbClr val="8CD5F0">
                    <a:alpha val="2656"/>
                  </a:srgbClr>
                </a:gs>
                <a:gs pos="14286">
                  <a:srgbClr val="8CD5F0">
                    <a:alpha val="2443"/>
                  </a:srgbClr>
                </a:gs>
                <a:gs pos="28571">
                  <a:srgbClr val="8CD5F0">
                    <a:alpha val="1902"/>
                  </a:srgbClr>
                </a:gs>
                <a:gs pos="42857">
                  <a:srgbClr val="8CD5F0">
                    <a:alpha val="1252"/>
                  </a:srgbClr>
                </a:gs>
                <a:gs pos="57143">
                  <a:srgbClr val="8CD5F0">
                    <a:alpha val="696"/>
                  </a:srgbClr>
                </a:gs>
                <a:gs pos="71429">
                  <a:srgbClr val="8CD5F0">
                    <a:alpha val="326"/>
                  </a:srgbClr>
                </a:gs>
                <a:gs pos="85714">
                  <a:srgbClr val="8CD5F0">
                    <a:alpha val="129"/>
                  </a:srgbClr>
                </a:gs>
                <a:gs pos="100000">
                  <a:srgbClr val="8CD5F0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7441308">
              <a:off x="1019702" y="2899215"/>
              <a:ext cx="566055" cy="537531"/>
            </a:xfrm>
            <a:prstGeom prst="ellipse">
              <a:avLst/>
            </a:prstGeom>
            <a:gradFill>
              <a:gsLst>
                <a:gs pos="0">
                  <a:srgbClr val="27003E">
                    <a:alpha val="7547"/>
                  </a:srgbClr>
                </a:gs>
                <a:gs pos="14286">
                  <a:srgbClr val="27003E">
                    <a:alpha val="6958"/>
                  </a:srgbClr>
                </a:gs>
                <a:gs pos="28571">
                  <a:srgbClr val="27003E">
                    <a:alpha val="5446"/>
                  </a:srgbClr>
                </a:gs>
                <a:gs pos="42857">
                  <a:srgbClr val="27003E">
                    <a:alpha val="3606"/>
                  </a:srgbClr>
                </a:gs>
                <a:gs pos="57143">
                  <a:srgbClr val="27003E">
                    <a:alpha val="2015"/>
                  </a:srgbClr>
                </a:gs>
                <a:gs pos="71429">
                  <a:srgbClr val="27003E">
                    <a:alpha val="948"/>
                  </a:srgbClr>
                </a:gs>
                <a:gs pos="85714">
                  <a:srgbClr val="27003E">
                    <a:alpha val="376"/>
                  </a:srgbClr>
                </a:gs>
                <a:gs pos="100000">
                  <a:srgbClr val="27003E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6573969">
              <a:off x="1859088" y="2592408"/>
              <a:ext cx="224468" cy="74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5453649">
              <a:off x="3205396" y="1779553"/>
              <a:ext cx="65380" cy="64178"/>
            </a:xfrm>
            <a:prstGeom prst="ellipse">
              <a:avLst/>
            </a:prstGeom>
            <a:gradFill>
              <a:gsLst>
                <a:gs pos="0">
                  <a:srgbClr val="000000">
                    <a:alpha val="15788"/>
                  </a:srgbClr>
                </a:gs>
                <a:gs pos="14286">
                  <a:srgbClr val="000000">
                    <a:alpha val="14609"/>
                  </a:srgbClr>
                </a:gs>
                <a:gs pos="28571">
                  <a:srgbClr val="000000">
                    <a:alpha val="11541"/>
                  </a:srgbClr>
                </a:gs>
                <a:gs pos="42857">
                  <a:srgbClr val="000000">
                    <a:alpha val="7728"/>
                  </a:srgbClr>
                </a:gs>
                <a:gs pos="57143">
                  <a:srgbClr val="000000">
                    <a:alpha val="4359"/>
                  </a:srgbClr>
                </a:gs>
                <a:gs pos="71429">
                  <a:srgbClr val="000000">
                    <a:alpha val="2065"/>
                  </a:srgbClr>
                </a:gs>
                <a:gs pos="85714">
                  <a:srgbClr val="000000">
                    <a:alpha val="822"/>
                  </a:srgbClr>
                </a:gs>
                <a:gs pos="100000">
                  <a:srgbClr val="0000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4773056">
              <a:off x="1965763" y="3118910"/>
              <a:ext cx="307088" cy="431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5399206">
              <a:off x="1318037" y="1902433"/>
              <a:ext cx="65766" cy="65015"/>
            </a:xfrm>
            <a:prstGeom prst="ellipse">
              <a:avLst/>
            </a:prstGeom>
            <a:gradFill>
              <a:gsLst>
                <a:gs pos="0">
                  <a:srgbClr val="938FAC">
                    <a:alpha val="15688"/>
                  </a:srgbClr>
                </a:gs>
                <a:gs pos="14286">
                  <a:srgbClr val="938FAC">
                    <a:alpha val="14517"/>
                  </a:srgbClr>
                </a:gs>
                <a:gs pos="28571">
                  <a:srgbClr val="938FAC">
                    <a:alpha val="11466"/>
                  </a:srgbClr>
                </a:gs>
                <a:gs pos="42857">
                  <a:srgbClr val="938FAC">
                    <a:alpha val="7677"/>
                  </a:srgbClr>
                </a:gs>
                <a:gs pos="57143">
                  <a:srgbClr val="938FAC">
                    <a:alpha val="4330"/>
                  </a:srgbClr>
                </a:gs>
                <a:gs pos="71429">
                  <a:srgbClr val="938FAC">
                    <a:alpha val="2051"/>
                  </a:srgbClr>
                </a:gs>
                <a:gs pos="85714">
                  <a:srgbClr val="938FAC">
                    <a:alpha val="816"/>
                  </a:srgbClr>
                </a:gs>
                <a:gs pos="100000">
                  <a:srgbClr val="938FAC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7562570">
              <a:off x="1014901" y="1618207"/>
              <a:ext cx="682114" cy="658259"/>
            </a:xfrm>
            <a:prstGeom prst="ellipse">
              <a:avLst/>
            </a:prstGeom>
            <a:gradFill>
              <a:gsLst>
                <a:gs pos="0">
                  <a:srgbClr val="00376F">
                    <a:alpha val="12302"/>
                  </a:srgbClr>
                </a:gs>
                <a:gs pos="14286">
                  <a:srgbClr val="00376F">
                    <a:alpha val="11366"/>
                  </a:srgbClr>
                </a:gs>
                <a:gs pos="28571">
                  <a:srgbClr val="00376F">
                    <a:alpha val="8943"/>
                  </a:srgbClr>
                </a:gs>
                <a:gs pos="42857">
                  <a:srgbClr val="00376F">
                    <a:alpha val="5960"/>
                  </a:srgbClr>
                </a:gs>
                <a:gs pos="57143">
                  <a:srgbClr val="00376F">
                    <a:alpha val="3347"/>
                  </a:srgbClr>
                </a:gs>
                <a:gs pos="71429">
                  <a:srgbClr val="00376F">
                    <a:alpha val="1581"/>
                  </a:srgbClr>
                </a:gs>
                <a:gs pos="85714">
                  <a:srgbClr val="00376F">
                    <a:alpha val="628"/>
                  </a:srgbClr>
                </a:gs>
                <a:gs pos="100000">
                  <a:srgbClr val="00376F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9933662">
              <a:off x="1675483" y="292897"/>
              <a:ext cx="164392" cy="71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9187139">
              <a:off x="1818414" y="2525770"/>
              <a:ext cx="862718" cy="374740"/>
            </a:xfrm>
            <a:prstGeom prst="ellipse">
              <a:avLst/>
            </a:prstGeom>
            <a:gradFill>
              <a:gsLst>
                <a:gs pos="0">
                  <a:srgbClr val="00ABFF">
                    <a:alpha val="2924"/>
                  </a:srgbClr>
                </a:gs>
                <a:gs pos="14286">
                  <a:srgbClr val="00ABFF">
                    <a:alpha val="2691"/>
                  </a:srgbClr>
                </a:gs>
                <a:gs pos="28571">
                  <a:srgbClr val="00ABFF">
                    <a:alpha val="2096"/>
                  </a:srgbClr>
                </a:gs>
                <a:gs pos="42857">
                  <a:srgbClr val="00ABFF">
                    <a:alpha val="1380"/>
                  </a:srgbClr>
                </a:gs>
                <a:gs pos="57143">
                  <a:srgbClr val="00ABFF">
                    <a:alpha val="767"/>
                  </a:srgbClr>
                </a:gs>
                <a:gs pos="71429">
                  <a:srgbClr val="00ABFF">
                    <a:alpha val="360"/>
                  </a:srgbClr>
                </a:gs>
                <a:gs pos="85714">
                  <a:srgbClr val="00ABFF">
                    <a:alpha val="142"/>
                  </a:srgbClr>
                </a:gs>
                <a:gs pos="100000">
                  <a:srgbClr val="00ABFF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8033328">
              <a:off x="1027296" y="1701423"/>
              <a:ext cx="682818" cy="454594"/>
            </a:xfrm>
            <a:prstGeom prst="ellipse">
              <a:avLst/>
            </a:prstGeom>
            <a:gradFill>
              <a:gsLst>
                <a:gs pos="0">
                  <a:srgbClr val="A36500">
                    <a:alpha val="7201"/>
                  </a:srgbClr>
                </a:gs>
                <a:gs pos="14286">
                  <a:srgbClr val="A36500">
                    <a:alpha val="6639"/>
                  </a:srgbClr>
                </a:gs>
                <a:gs pos="28571">
                  <a:srgbClr val="A36500">
                    <a:alpha val="5194"/>
                  </a:srgbClr>
                </a:gs>
                <a:gs pos="42857">
                  <a:srgbClr val="A36500">
                    <a:alpha val="3438"/>
                  </a:srgbClr>
                </a:gs>
                <a:gs pos="57143">
                  <a:srgbClr val="A36500">
                    <a:alpha val="1920"/>
                  </a:srgbClr>
                </a:gs>
                <a:gs pos="71429">
                  <a:srgbClr val="A36500">
                    <a:alpha val="903"/>
                  </a:srgbClr>
                </a:gs>
                <a:gs pos="85714">
                  <a:srgbClr val="A36500">
                    <a:alpha val="358"/>
                  </a:srgbClr>
                </a:gs>
                <a:gs pos="100000">
                  <a:srgbClr val="A36500">
                    <a:alpha val="1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-10799849">
              <a:off x="3589858" y="1728149"/>
              <a:ext cx="63175" cy="63144"/>
            </a:xfrm>
            <a:prstGeom prst="ellipse">
              <a:avLst/>
            </a:prstGeom>
            <a:gradFill>
              <a:gsLst>
                <a:gs pos="0">
                  <a:srgbClr val="A71470">
                    <a:alpha val="9892"/>
                  </a:srgbClr>
                </a:gs>
                <a:gs pos="14286">
                  <a:srgbClr val="A71470">
                    <a:alpha val="9130"/>
                  </a:srgbClr>
                </a:gs>
                <a:gs pos="28571">
                  <a:srgbClr val="A71470">
                    <a:alpha val="7164"/>
                  </a:srgbClr>
                </a:gs>
                <a:gs pos="42857">
                  <a:srgbClr val="A71470">
                    <a:alpha val="4759"/>
                  </a:srgbClr>
                </a:gs>
                <a:gs pos="57143">
                  <a:srgbClr val="A71470">
                    <a:alpha val="2666"/>
                  </a:srgbClr>
                </a:gs>
                <a:gs pos="71429">
                  <a:srgbClr val="A71470">
                    <a:alpha val="1257"/>
                  </a:srgbClr>
                </a:gs>
                <a:gs pos="85714">
                  <a:srgbClr val="A71470">
                    <a:alpha val="499"/>
                  </a:srgbClr>
                </a:gs>
                <a:gs pos="100000">
                  <a:srgbClr val="A71470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5282501">
              <a:off x="-155873" y="527586"/>
              <a:ext cx="517232" cy="416831"/>
            </a:xfrm>
            <a:prstGeom prst="ellipse">
              <a:avLst/>
            </a:prstGeom>
            <a:gradFill>
              <a:gsLst>
                <a:gs pos="0">
                  <a:srgbClr val="8B5396">
                    <a:alpha val="6867"/>
                  </a:srgbClr>
                </a:gs>
                <a:gs pos="14286">
                  <a:srgbClr val="8B5396">
                    <a:alpha val="6330"/>
                  </a:srgbClr>
                </a:gs>
                <a:gs pos="28571">
                  <a:srgbClr val="8B5396">
                    <a:alpha val="4950"/>
                  </a:srgbClr>
                </a:gs>
                <a:gs pos="42857">
                  <a:srgbClr val="8B5396">
                    <a:alpha val="3275"/>
                  </a:srgbClr>
                </a:gs>
                <a:gs pos="57143">
                  <a:srgbClr val="8B5396">
                    <a:alpha val="1828"/>
                  </a:srgbClr>
                </a:gs>
                <a:gs pos="71429">
                  <a:srgbClr val="8B5396">
                    <a:alpha val="860"/>
                  </a:srgbClr>
                </a:gs>
                <a:gs pos="85714">
                  <a:srgbClr val="8B5396">
                    <a:alpha val="341"/>
                  </a:srgbClr>
                </a:gs>
                <a:gs pos="100000">
                  <a:srgbClr val="8B5396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-10726159">
              <a:off x="2787755" y="2142613"/>
              <a:ext cx="64787" cy="63338"/>
            </a:xfrm>
            <a:prstGeom prst="ellipse">
              <a:avLst/>
            </a:prstGeom>
            <a:gradFill>
              <a:gsLst>
                <a:gs pos="0">
                  <a:srgbClr val="7E7370">
                    <a:alpha val="15113"/>
                  </a:srgbClr>
                </a:gs>
                <a:gs pos="14286">
                  <a:srgbClr val="7E7370">
                    <a:alpha val="13980"/>
                  </a:srgbClr>
                </a:gs>
                <a:gs pos="28571">
                  <a:srgbClr val="7E7370">
                    <a:alpha val="11035"/>
                  </a:srgbClr>
                </a:gs>
                <a:gs pos="42857">
                  <a:srgbClr val="7E7370">
                    <a:alpha val="7383"/>
                  </a:srgbClr>
                </a:gs>
                <a:gs pos="57143">
                  <a:srgbClr val="7E7370">
                    <a:alpha val="4161"/>
                  </a:srgbClr>
                </a:gs>
                <a:gs pos="71429">
                  <a:srgbClr val="7E7370">
                    <a:alpha val="1970"/>
                  </a:srgbClr>
                </a:gs>
                <a:gs pos="85714">
                  <a:srgbClr val="7E7370">
                    <a:alpha val="784"/>
                  </a:srgbClr>
                </a:gs>
                <a:gs pos="100000">
                  <a:srgbClr val="7E737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-10779834">
              <a:off x="1808771" y="1613781"/>
              <a:ext cx="64479" cy="63294"/>
            </a:xfrm>
            <a:prstGeom prst="ellipse">
              <a:avLst/>
            </a:prstGeom>
            <a:gradFill>
              <a:gsLst>
                <a:gs pos="0">
                  <a:srgbClr val="950000">
                    <a:alpha val="10213"/>
                  </a:srgbClr>
                </a:gs>
                <a:gs pos="14286">
                  <a:srgbClr val="950000">
                    <a:alpha val="9427"/>
                  </a:srgbClr>
                </a:gs>
                <a:gs pos="28571">
                  <a:srgbClr val="950000">
                    <a:alpha val="7400"/>
                  </a:srgbClr>
                </a:gs>
                <a:gs pos="42857">
                  <a:srgbClr val="950000">
                    <a:alpha val="4918"/>
                  </a:srgbClr>
                </a:gs>
                <a:gs pos="57143">
                  <a:srgbClr val="950000">
                    <a:alpha val="2756"/>
                  </a:srgbClr>
                </a:gs>
                <a:gs pos="71429">
                  <a:srgbClr val="950000">
                    <a:alpha val="1299"/>
                  </a:srgbClr>
                </a:gs>
                <a:gs pos="85714">
                  <a:srgbClr val="950000">
                    <a:alpha val="516"/>
                  </a:srgbClr>
                </a:gs>
                <a:gs pos="100000">
                  <a:srgbClr val="950000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-10569685">
              <a:off x="3021122" y="1140628"/>
              <a:ext cx="1026393" cy="163332"/>
            </a:xfrm>
            <a:prstGeom prst="ellipse">
              <a:avLst/>
            </a:prstGeom>
            <a:gradFill>
              <a:gsLst>
                <a:gs pos="0">
                  <a:srgbClr val="000000">
                    <a:alpha val="18760"/>
                  </a:srgbClr>
                </a:gs>
                <a:gs pos="14286">
                  <a:srgbClr val="000000">
                    <a:alpha val="17383"/>
                  </a:srgbClr>
                </a:gs>
                <a:gs pos="28571">
                  <a:srgbClr val="000000">
                    <a:alpha val="13780"/>
                  </a:srgbClr>
                </a:gs>
                <a:gs pos="42857">
                  <a:srgbClr val="000000">
                    <a:alpha val="9267"/>
                  </a:srgbClr>
                </a:gs>
                <a:gs pos="57143">
                  <a:srgbClr val="000000">
                    <a:alpha val="5246"/>
                  </a:srgbClr>
                </a:gs>
                <a:gs pos="71429">
                  <a:srgbClr val="000000">
                    <a:alpha val="2491"/>
                  </a:srgbClr>
                </a:gs>
                <a:gs pos="85714">
                  <a:srgbClr val="000000">
                    <a:alpha val="993"/>
                  </a:srgbClr>
                </a:gs>
                <a:gs pos="100000">
                  <a:srgbClr val="0000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-9569577">
              <a:off x="1671915" y="2623059"/>
              <a:ext cx="587095" cy="474782"/>
            </a:xfrm>
            <a:prstGeom prst="ellipse">
              <a:avLst/>
            </a:prstGeom>
            <a:gradFill>
              <a:gsLst>
                <a:gs pos="0">
                  <a:srgbClr val="000000">
                    <a:alpha val="10969"/>
                  </a:srgbClr>
                </a:gs>
                <a:gs pos="14286">
                  <a:srgbClr val="000000">
                    <a:alpha val="10129"/>
                  </a:srgbClr>
                </a:gs>
                <a:gs pos="28571">
                  <a:srgbClr val="000000">
                    <a:alpha val="7957"/>
                  </a:srgbClr>
                </a:gs>
                <a:gs pos="42857">
                  <a:srgbClr val="000000">
                    <a:alpha val="5293"/>
                  </a:srgbClr>
                </a:gs>
                <a:gs pos="57143">
                  <a:srgbClr val="000000">
                    <a:alpha val="2969"/>
                  </a:srgbClr>
                </a:gs>
                <a:gs pos="71429">
                  <a:srgbClr val="000000">
                    <a:alpha val="1401"/>
                  </a:srgbClr>
                </a:gs>
                <a:gs pos="85714">
                  <a:srgbClr val="000000">
                    <a:alpha val="556"/>
                  </a:srgbClr>
                </a:gs>
                <a:gs pos="100000">
                  <a:srgbClr val="000000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-9190409">
              <a:off x="1960567" y="1218320"/>
              <a:ext cx="609721" cy="43977"/>
            </a:xfrm>
            <a:prstGeom prst="ellipse">
              <a:avLst/>
            </a:prstGeom>
            <a:gradFill>
              <a:gsLst>
                <a:gs pos="0">
                  <a:srgbClr val="DDE6F9">
                    <a:alpha val="26865"/>
                  </a:srgbClr>
                </a:gs>
                <a:gs pos="14286">
                  <a:srgbClr val="DDE6F9">
                    <a:alpha val="24991"/>
                  </a:srgbClr>
                </a:gs>
                <a:gs pos="28571">
                  <a:srgbClr val="DDE6F9">
                    <a:alpha val="20011"/>
                  </a:srgbClr>
                </a:gs>
                <a:gs pos="42857">
                  <a:srgbClr val="DDE6F9">
                    <a:alpha val="13623"/>
                  </a:srgbClr>
                </a:gs>
                <a:gs pos="57143">
                  <a:srgbClr val="DDE6F9">
                    <a:alpha val="7794"/>
                  </a:srgbClr>
                </a:gs>
                <a:gs pos="71429">
                  <a:srgbClr val="DDE6F9">
                    <a:alpha val="3727"/>
                  </a:srgbClr>
                </a:gs>
                <a:gs pos="85714">
                  <a:srgbClr val="DDE6F9">
                    <a:alpha val="1491"/>
                  </a:srgbClr>
                </a:gs>
                <a:gs pos="100000">
                  <a:srgbClr val="DDE6F9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-10798695">
              <a:off x="1068778" y="1694943"/>
              <a:ext cx="665382" cy="580664"/>
            </a:xfrm>
            <a:prstGeom prst="ellipse">
              <a:avLst/>
            </a:prstGeom>
            <a:gradFill>
              <a:gsLst>
                <a:gs pos="0">
                  <a:srgbClr val="000000">
                    <a:alpha val="19597"/>
                  </a:srgbClr>
                </a:gs>
                <a:gs pos="14286">
                  <a:srgbClr val="000000">
                    <a:alpha val="18166"/>
                  </a:srgbClr>
                </a:gs>
                <a:gs pos="28571">
                  <a:srgbClr val="000000">
                    <a:alpha val="14415"/>
                  </a:srgbClr>
                </a:gs>
                <a:gs pos="42857">
                  <a:srgbClr val="000000">
                    <a:alpha val="9706"/>
                  </a:srgbClr>
                </a:gs>
                <a:gs pos="57143">
                  <a:srgbClr val="000000">
                    <a:alpha val="5500"/>
                  </a:srgbClr>
                </a:gs>
                <a:gs pos="71429">
                  <a:srgbClr val="000000">
                    <a:alpha val="2614"/>
                  </a:srgbClr>
                </a:gs>
                <a:gs pos="85714">
                  <a:srgbClr val="000000">
                    <a:alpha val="1042"/>
                  </a:srgbClr>
                </a:gs>
                <a:gs pos="100000">
                  <a:srgbClr val="0000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5769709">
              <a:off x="944717" y="1723801"/>
              <a:ext cx="682734" cy="435441"/>
            </a:xfrm>
            <a:prstGeom prst="ellipse">
              <a:avLst/>
            </a:prstGeom>
            <a:gradFill>
              <a:gsLst>
                <a:gs pos="0">
                  <a:srgbClr val="000000">
                    <a:alpha val="30295"/>
                  </a:srgbClr>
                </a:gs>
                <a:gs pos="14286">
                  <a:srgbClr val="000000">
                    <a:alpha val="28230"/>
                  </a:srgbClr>
                </a:gs>
                <a:gs pos="28571">
                  <a:srgbClr val="000000">
                    <a:alpha val="22706"/>
                  </a:srgbClr>
                </a:gs>
                <a:gs pos="42857">
                  <a:srgbClr val="000000">
                    <a:alpha val="15544"/>
                  </a:srgbClr>
                </a:gs>
                <a:gs pos="57143">
                  <a:srgbClr val="000000">
                    <a:alpha val="8936"/>
                  </a:srgbClr>
                </a:gs>
                <a:gs pos="71429">
                  <a:srgbClr val="000000">
                    <a:alpha val="4287"/>
                  </a:srgbClr>
                </a:gs>
                <a:gs pos="85714">
                  <a:srgbClr val="000000">
                    <a:alpha val="1718"/>
                  </a:srgbClr>
                </a:gs>
                <a:gs pos="100000">
                  <a:srgbClr val="0000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6559258">
              <a:off x="2593119" y="1116494"/>
              <a:ext cx="599808" cy="406699"/>
            </a:xfrm>
            <a:prstGeom prst="ellipse">
              <a:avLst/>
            </a:prstGeom>
            <a:gradFill>
              <a:gsLst>
                <a:gs pos="0">
                  <a:srgbClr val="000000">
                    <a:alpha val="18296"/>
                  </a:srgbClr>
                </a:gs>
                <a:gs pos="14286">
                  <a:srgbClr val="000000">
                    <a:alpha val="16950"/>
                  </a:srgbClr>
                </a:gs>
                <a:gs pos="28571">
                  <a:srgbClr val="000000">
                    <a:alpha val="13429"/>
                  </a:srgbClr>
                </a:gs>
                <a:gs pos="42857">
                  <a:srgbClr val="000000">
                    <a:alpha val="9025"/>
                  </a:srgbClr>
                </a:gs>
                <a:gs pos="57143">
                  <a:srgbClr val="000000">
                    <a:alpha val="5106"/>
                  </a:srgbClr>
                </a:gs>
                <a:gs pos="71429">
                  <a:srgbClr val="000000">
                    <a:alpha val="2423"/>
                  </a:srgbClr>
                </a:gs>
                <a:gs pos="85714">
                  <a:srgbClr val="000000">
                    <a:alpha val="965"/>
                  </a:srgbClr>
                </a:gs>
                <a:gs pos="100000">
                  <a:srgbClr val="000000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3984258">
              <a:off x="2893614" y="361870"/>
              <a:ext cx="690401" cy="461892"/>
            </a:xfrm>
            <a:prstGeom prst="ellipse">
              <a:avLst/>
            </a:prstGeom>
            <a:gradFill>
              <a:gsLst>
                <a:gs pos="0">
                  <a:srgbClr val="000000">
                    <a:alpha val="16794"/>
                  </a:srgbClr>
                </a:gs>
                <a:gs pos="14286">
                  <a:srgbClr val="000000">
                    <a:alpha val="15548"/>
                  </a:srgbClr>
                </a:gs>
                <a:gs pos="28571">
                  <a:srgbClr val="000000">
                    <a:alpha val="12296"/>
                  </a:srgbClr>
                </a:gs>
                <a:gs pos="42857">
                  <a:srgbClr val="000000">
                    <a:alpha val="8246"/>
                  </a:srgbClr>
                </a:gs>
                <a:gs pos="57143">
                  <a:srgbClr val="000000">
                    <a:alpha val="4657"/>
                  </a:srgbClr>
                </a:gs>
                <a:gs pos="71429">
                  <a:srgbClr val="000000">
                    <a:alpha val="2207"/>
                  </a:srgbClr>
                </a:gs>
                <a:gs pos="85714">
                  <a:srgbClr val="000000">
                    <a:alpha val="879"/>
                  </a:srgbClr>
                </a:gs>
                <a:gs pos="100000">
                  <a:srgbClr val="00000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8465447">
              <a:off x="690202" y="2028674"/>
              <a:ext cx="198622" cy="676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5551988">
              <a:off x="2230487" y="2126944"/>
              <a:ext cx="335097" cy="769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-9500906">
              <a:off x="3535355" y="580432"/>
              <a:ext cx="125599" cy="92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-9500922">
              <a:off x="3535355" y="580432"/>
              <a:ext cx="125599" cy="923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8957025">
              <a:off x="2691685" y="-17574"/>
              <a:ext cx="625949" cy="544709"/>
            </a:xfrm>
            <a:prstGeom prst="ellipse">
              <a:avLst/>
            </a:prstGeom>
            <a:gradFill>
              <a:gsLst>
                <a:gs pos="0">
                  <a:srgbClr val="000000">
                    <a:alpha val="32891"/>
                  </a:srgbClr>
                </a:gs>
                <a:gs pos="14286">
                  <a:srgbClr val="000000">
                    <a:alpha val="30691"/>
                  </a:srgbClr>
                </a:gs>
                <a:gs pos="28571">
                  <a:srgbClr val="000000">
                    <a:alpha val="24772"/>
                  </a:srgbClr>
                </a:gs>
                <a:gs pos="42857">
                  <a:srgbClr val="000000">
                    <a:alpha val="17031"/>
                  </a:srgbClr>
                </a:gs>
                <a:gs pos="57143">
                  <a:srgbClr val="000000">
                    <a:alpha val="9828"/>
                  </a:srgbClr>
                </a:gs>
                <a:gs pos="71429">
                  <a:srgbClr val="000000">
                    <a:alpha val="4727"/>
                  </a:srgbClr>
                </a:gs>
                <a:gs pos="85714">
                  <a:srgbClr val="000000">
                    <a:alpha val="1897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9418838">
              <a:off x="654120" y="-65122"/>
              <a:ext cx="630124" cy="485953"/>
            </a:xfrm>
            <a:prstGeom prst="ellipse">
              <a:avLst/>
            </a:prstGeom>
            <a:gradFill>
              <a:gsLst>
                <a:gs pos="0">
                  <a:srgbClr val="000000">
                    <a:alpha val="10709"/>
                  </a:srgbClr>
                </a:gs>
                <a:gs pos="14286">
                  <a:srgbClr val="000000">
                    <a:alpha val="9887"/>
                  </a:srgbClr>
                </a:gs>
                <a:gs pos="28571">
                  <a:srgbClr val="000000">
                    <a:alpha val="7765"/>
                  </a:srgbClr>
                </a:gs>
                <a:gs pos="42857">
                  <a:srgbClr val="000000">
                    <a:alpha val="5164"/>
                  </a:srgbClr>
                </a:gs>
                <a:gs pos="57143">
                  <a:srgbClr val="000000">
                    <a:alpha val="2895"/>
                  </a:srgbClr>
                </a:gs>
                <a:gs pos="71429">
                  <a:srgbClr val="000000">
                    <a:alpha val="1366"/>
                  </a:srgbClr>
                </a:gs>
                <a:gs pos="85714">
                  <a:srgbClr val="000000">
                    <a:alpha val="542"/>
                  </a:srgbClr>
                </a:gs>
                <a:gs pos="100000">
                  <a:srgbClr val="0000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5049461">
              <a:off x="1141772" y="224990"/>
              <a:ext cx="164427" cy="863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3798582">
              <a:off x="1329984" y="1278095"/>
              <a:ext cx="583335" cy="544658"/>
            </a:xfrm>
            <a:prstGeom prst="ellipse">
              <a:avLst/>
            </a:prstGeom>
            <a:gradFill>
              <a:gsLst>
                <a:gs pos="0">
                  <a:srgbClr val="A199A9">
                    <a:alpha val="2283"/>
                  </a:srgbClr>
                </a:gs>
                <a:gs pos="14286">
                  <a:srgbClr val="A199A9">
                    <a:alpha val="2100"/>
                  </a:srgbClr>
                </a:gs>
                <a:gs pos="28571">
                  <a:srgbClr val="A199A9">
                    <a:alpha val="1635"/>
                  </a:srgbClr>
                </a:gs>
                <a:gs pos="42857">
                  <a:srgbClr val="A199A9">
                    <a:alpha val="1075"/>
                  </a:srgbClr>
                </a:gs>
                <a:gs pos="57143">
                  <a:srgbClr val="A199A9">
                    <a:alpha val="597"/>
                  </a:srgbClr>
                </a:gs>
                <a:gs pos="71429">
                  <a:srgbClr val="A199A9">
                    <a:alpha val="280"/>
                  </a:srgbClr>
                </a:gs>
                <a:gs pos="85714">
                  <a:srgbClr val="A199A9">
                    <a:alpha val="111"/>
                  </a:srgbClr>
                </a:gs>
                <a:gs pos="100000">
                  <a:srgbClr val="A199A9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9283833">
              <a:off x="2129864" y="2398293"/>
              <a:ext cx="567819" cy="552833"/>
            </a:xfrm>
            <a:prstGeom prst="ellipse">
              <a:avLst/>
            </a:prstGeom>
            <a:gradFill>
              <a:gsLst>
                <a:gs pos="0">
                  <a:srgbClr val="000000">
                    <a:alpha val="4781"/>
                  </a:srgbClr>
                </a:gs>
                <a:gs pos="14286">
                  <a:srgbClr val="000000">
                    <a:alpha val="4403"/>
                  </a:srgbClr>
                </a:gs>
                <a:gs pos="28571">
                  <a:srgbClr val="000000">
                    <a:alpha val="3436"/>
                  </a:srgbClr>
                </a:gs>
                <a:gs pos="42857">
                  <a:srgbClr val="000000">
                    <a:alpha val="2267"/>
                  </a:srgbClr>
                </a:gs>
                <a:gs pos="57143">
                  <a:srgbClr val="000000">
                    <a:alpha val="1263"/>
                  </a:srgbClr>
                </a:gs>
                <a:gs pos="71429">
                  <a:srgbClr val="000000">
                    <a:alpha val="593"/>
                  </a:srgbClr>
                </a:gs>
                <a:gs pos="85714">
                  <a:srgbClr val="000000">
                    <a:alpha val="235"/>
                  </a:srgbClr>
                </a:gs>
                <a:gs pos="100000">
                  <a:srgbClr val="0000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-10108046">
              <a:off x="-285732" y="2843530"/>
              <a:ext cx="576567" cy="566596"/>
            </a:xfrm>
            <a:prstGeom prst="ellipse">
              <a:avLst/>
            </a:prstGeom>
            <a:gradFill>
              <a:gsLst>
                <a:gs pos="0">
                  <a:srgbClr val="00001C">
                    <a:alpha val="1426"/>
                  </a:srgbClr>
                </a:gs>
                <a:gs pos="14286">
                  <a:srgbClr val="00001C">
                    <a:alpha val="1311"/>
                  </a:srgbClr>
                </a:gs>
                <a:gs pos="28571">
                  <a:srgbClr val="00001C">
                    <a:alpha val="1020"/>
                  </a:srgbClr>
                </a:gs>
                <a:gs pos="42857">
                  <a:srgbClr val="00001C">
                    <a:alpha val="670"/>
                  </a:srgbClr>
                </a:gs>
                <a:gs pos="57143">
                  <a:srgbClr val="00001C">
                    <a:alpha val="372"/>
                  </a:srgbClr>
                </a:gs>
                <a:gs pos="71429">
                  <a:srgbClr val="00001C">
                    <a:alpha val="174"/>
                  </a:srgbClr>
                </a:gs>
                <a:gs pos="85714">
                  <a:srgbClr val="00001C">
                    <a:alpha val="69"/>
                  </a:srgbClr>
                </a:gs>
                <a:gs pos="100000">
                  <a:srgbClr val="00001C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6268103">
              <a:off x="2035301" y="386469"/>
              <a:ext cx="657995" cy="444109"/>
            </a:xfrm>
            <a:prstGeom prst="ellipse">
              <a:avLst/>
            </a:prstGeom>
            <a:gradFill>
              <a:gsLst>
                <a:gs pos="0">
                  <a:srgbClr val="9DBFB8">
                    <a:alpha val="7044"/>
                  </a:srgbClr>
                </a:gs>
                <a:gs pos="14286">
                  <a:srgbClr val="9DBFB8">
                    <a:alpha val="6493"/>
                  </a:srgbClr>
                </a:gs>
                <a:gs pos="28571">
                  <a:srgbClr val="9DBFB8">
                    <a:alpha val="5079"/>
                  </a:srgbClr>
                </a:gs>
                <a:gs pos="42857">
                  <a:srgbClr val="9DBFB8">
                    <a:alpha val="3361"/>
                  </a:srgbClr>
                </a:gs>
                <a:gs pos="57143">
                  <a:srgbClr val="9DBFB8">
                    <a:alpha val="1877"/>
                  </a:srgbClr>
                </a:gs>
                <a:gs pos="71429">
                  <a:srgbClr val="9DBFB8">
                    <a:alpha val="883"/>
                  </a:srgbClr>
                </a:gs>
                <a:gs pos="85714">
                  <a:srgbClr val="9DBFB8">
                    <a:alpha val="350"/>
                  </a:srgbClr>
                </a:gs>
                <a:gs pos="100000">
                  <a:srgbClr val="9DBFB8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-9830752">
              <a:off x="1109735" y="1575670"/>
              <a:ext cx="768491" cy="584606"/>
            </a:xfrm>
            <a:prstGeom prst="ellipse">
              <a:avLst/>
            </a:prstGeom>
            <a:gradFill>
              <a:gsLst>
                <a:gs pos="0">
                  <a:srgbClr val="000000">
                    <a:alpha val="26765"/>
                  </a:srgbClr>
                </a:gs>
                <a:gs pos="14286">
                  <a:srgbClr val="000000">
                    <a:alpha val="24897"/>
                  </a:srgbClr>
                </a:gs>
                <a:gs pos="28571">
                  <a:srgbClr val="000000">
                    <a:alpha val="19933"/>
                  </a:srgbClr>
                </a:gs>
                <a:gs pos="42857">
                  <a:srgbClr val="000000">
                    <a:alpha val="13568"/>
                  </a:srgbClr>
                </a:gs>
                <a:gs pos="57143">
                  <a:srgbClr val="000000">
                    <a:alpha val="7762"/>
                  </a:srgbClr>
                </a:gs>
                <a:gs pos="71429">
                  <a:srgbClr val="000000">
                    <a:alpha val="3711"/>
                  </a:srgbClr>
                </a:gs>
                <a:gs pos="85714">
                  <a:srgbClr val="000000">
                    <a:alpha val="1484"/>
                  </a:srgbClr>
                </a:gs>
                <a:gs pos="100000">
                  <a:srgbClr val="000000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4821999">
              <a:off x="400887" y="318988"/>
              <a:ext cx="561715" cy="447994"/>
            </a:xfrm>
            <a:prstGeom prst="ellipse">
              <a:avLst/>
            </a:prstGeom>
            <a:gradFill>
              <a:gsLst>
                <a:gs pos="0">
                  <a:srgbClr val="000000">
                    <a:alpha val="1582"/>
                  </a:srgbClr>
                </a:gs>
                <a:gs pos="14286">
                  <a:srgbClr val="000000">
                    <a:alpha val="1455"/>
                  </a:srgbClr>
                </a:gs>
                <a:gs pos="28571">
                  <a:srgbClr val="000000">
                    <a:alpha val="1131"/>
                  </a:srgbClr>
                </a:gs>
                <a:gs pos="42857">
                  <a:srgbClr val="000000">
                    <a:alpha val="743"/>
                  </a:srgbClr>
                </a:gs>
                <a:gs pos="57143">
                  <a:srgbClr val="000000">
                    <a:alpha val="413"/>
                  </a:srgbClr>
                </a:gs>
                <a:gs pos="71429">
                  <a:srgbClr val="000000">
                    <a:alpha val="193"/>
                  </a:srgbClr>
                </a:gs>
                <a:gs pos="85714">
                  <a:srgbClr val="000000">
                    <a:alpha val="77"/>
                  </a:srgbClr>
                </a:gs>
                <a:gs pos="100000">
                  <a:srgbClr val="000000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10037005">
              <a:off x="2040288" y="228561"/>
              <a:ext cx="792225" cy="155527"/>
            </a:xfrm>
            <a:prstGeom prst="ellipse">
              <a:avLst/>
            </a:prstGeom>
            <a:gradFill>
              <a:gsLst>
                <a:gs pos="0">
                  <a:srgbClr val="8FADA1">
                    <a:alpha val="5301"/>
                  </a:srgbClr>
                </a:gs>
                <a:gs pos="14286">
                  <a:srgbClr val="8FADA1">
                    <a:alpha val="4883"/>
                  </a:srgbClr>
                </a:gs>
                <a:gs pos="28571">
                  <a:srgbClr val="8FADA1">
                    <a:alpha val="3812"/>
                  </a:srgbClr>
                </a:gs>
                <a:gs pos="42857">
                  <a:srgbClr val="8FADA1">
                    <a:alpha val="2517"/>
                  </a:srgbClr>
                </a:gs>
                <a:gs pos="57143">
                  <a:srgbClr val="8FADA1">
                    <a:alpha val="1403"/>
                  </a:srgbClr>
                </a:gs>
                <a:gs pos="71429">
                  <a:srgbClr val="8FADA1">
                    <a:alpha val="659"/>
                  </a:srgbClr>
                </a:gs>
                <a:gs pos="85714">
                  <a:srgbClr val="8FADA1">
                    <a:alpha val="261"/>
                  </a:srgbClr>
                </a:gs>
                <a:gs pos="100000">
                  <a:srgbClr val="8FADA1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9293916">
              <a:off x="706772" y="1312924"/>
              <a:ext cx="521889" cy="445875"/>
            </a:xfrm>
            <a:prstGeom prst="ellipse">
              <a:avLst/>
            </a:prstGeom>
            <a:gradFill>
              <a:gsLst>
                <a:gs pos="0">
                  <a:srgbClr val="3F6365">
                    <a:alpha val="5491"/>
                  </a:srgbClr>
                </a:gs>
                <a:gs pos="14286">
                  <a:srgbClr val="3F6365">
                    <a:alpha val="5059"/>
                  </a:srgbClr>
                </a:gs>
                <a:gs pos="28571">
                  <a:srgbClr val="3F6365">
                    <a:alpha val="3950"/>
                  </a:srgbClr>
                </a:gs>
                <a:gs pos="42857">
                  <a:srgbClr val="3F6365">
                    <a:alpha val="2609"/>
                  </a:srgbClr>
                </a:gs>
                <a:gs pos="57143">
                  <a:srgbClr val="3F6365">
                    <a:alpha val="1454"/>
                  </a:srgbClr>
                </a:gs>
                <a:gs pos="71429">
                  <a:srgbClr val="3F6365">
                    <a:alpha val="683"/>
                  </a:srgbClr>
                </a:gs>
                <a:gs pos="85714">
                  <a:srgbClr val="3F6365">
                    <a:alpha val="271"/>
                  </a:srgbClr>
                </a:gs>
                <a:gs pos="100000">
                  <a:srgbClr val="3F6365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4835793">
              <a:off x="165704" y="2691666"/>
              <a:ext cx="436861" cy="395624"/>
            </a:xfrm>
            <a:prstGeom prst="ellipse">
              <a:avLst/>
            </a:prstGeom>
            <a:gradFill>
              <a:gsLst>
                <a:gs pos="0">
                  <a:srgbClr val="00E3F8">
                    <a:alpha val="4745"/>
                  </a:srgbClr>
                </a:gs>
                <a:gs pos="14286">
                  <a:srgbClr val="00E3F8">
                    <a:alpha val="4370"/>
                  </a:srgbClr>
                </a:gs>
                <a:gs pos="28571">
                  <a:srgbClr val="00E3F8">
                    <a:alpha val="3410"/>
                  </a:srgbClr>
                </a:gs>
                <a:gs pos="42857">
                  <a:srgbClr val="00E3F8">
                    <a:alpha val="2250"/>
                  </a:srgbClr>
                </a:gs>
                <a:gs pos="57143">
                  <a:srgbClr val="00E3F8">
                    <a:alpha val="1253"/>
                  </a:srgbClr>
                </a:gs>
                <a:gs pos="71429">
                  <a:srgbClr val="00E3F8">
                    <a:alpha val="588"/>
                  </a:srgbClr>
                </a:gs>
                <a:gs pos="85714">
                  <a:srgbClr val="00E3F8">
                    <a:alpha val="233"/>
                  </a:srgbClr>
                </a:gs>
                <a:gs pos="100000">
                  <a:srgbClr val="00E3F8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4983324">
              <a:off x="453619" y="695464"/>
              <a:ext cx="649678" cy="406694"/>
            </a:xfrm>
            <a:prstGeom prst="ellipse">
              <a:avLst/>
            </a:prstGeom>
            <a:gradFill>
              <a:gsLst>
                <a:gs pos="0">
                  <a:srgbClr val="000000">
                    <a:alpha val="20126"/>
                  </a:srgbClr>
                </a:gs>
                <a:gs pos="14286">
                  <a:srgbClr val="000000">
                    <a:alpha val="18661"/>
                  </a:srgbClr>
                </a:gs>
                <a:gs pos="28571">
                  <a:srgbClr val="000000">
                    <a:alpha val="14817"/>
                  </a:srgbClr>
                </a:gs>
                <a:gs pos="42857">
                  <a:srgbClr val="000000">
                    <a:alpha val="9985"/>
                  </a:srgbClr>
                </a:gs>
                <a:gs pos="57143">
                  <a:srgbClr val="000000">
                    <a:alpha val="5662"/>
                  </a:srgbClr>
                </a:gs>
                <a:gs pos="71429">
                  <a:srgbClr val="000000">
                    <a:alpha val="2691"/>
                  </a:srgbClr>
                </a:gs>
                <a:gs pos="85714">
                  <a:srgbClr val="000000">
                    <a:alpha val="1073"/>
                  </a:srgbClr>
                </a:gs>
                <a:gs pos="100000">
                  <a:srgbClr val="000000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3371934">
              <a:off x="346903" y="1383654"/>
              <a:ext cx="205109" cy="161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5024854">
              <a:off x="1932776" y="1922829"/>
              <a:ext cx="662439" cy="548007"/>
            </a:xfrm>
            <a:prstGeom prst="ellipse">
              <a:avLst/>
            </a:prstGeom>
            <a:gradFill>
              <a:gsLst>
                <a:gs pos="0">
                  <a:srgbClr val="0080FF">
                    <a:alpha val="1193"/>
                  </a:srgbClr>
                </a:gs>
                <a:gs pos="14286">
                  <a:srgbClr val="0080FF">
                    <a:alpha val="1097"/>
                  </a:srgbClr>
                </a:gs>
                <a:gs pos="28571">
                  <a:srgbClr val="0080FF">
                    <a:alpha val="853"/>
                  </a:srgbClr>
                </a:gs>
                <a:gs pos="42857">
                  <a:srgbClr val="0080FF">
                    <a:alpha val="560"/>
                  </a:srgbClr>
                </a:gs>
                <a:gs pos="57143">
                  <a:srgbClr val="0080FF">
                    <a:alpha val="311"/>
                  </a:srgbClr>
                </a:gs>
                <a:gs pos="71429">
                  <a:srgbClr val="0080FF">
                    <a:alpha val="146"/>
                  </a:srgbClr>
                </a:gs>
                <a:gs pos="85714">
                  <a:srgbClr val="0080FF">
                    <a:alpha val="58"/>
                  </a:srgbClr>
                </a:gs>
                <a:gs pos="100000">
                  <a:srgbClr val="0080FF">
                    <a:alpha val="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5114592">
              <a:off x="2540845" y="1660339"/>
              <a:ext cx="222979" cy="146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-9574525">
              <a:off x="2741201" y="-6146"/>
              <a:ext cx="624188" cy="456975"/>
            </a:xfrm>
            <a:prstGeom prst="ellipse">
              <a:avLst/>
            </a:prstGeom>
            <a:gradFill>
              <a:gsLst>
                <a:gs pos="0">
                  <a:srgbClr val="587168">
                    <a:alpha val="14566"/>
                  </a:srgbClr>
                </a:gs>
                <a:gs pos="14286">
                  <a:srgbClr val="587168">
                    <a:alpha val="13471"/>
                  </a:srgbClr>
                </a:gs>
                <a:gs pos="28571">
                  <a:srgbClr val="587168">
                    <a:alpha val="10626"/>
                  </a:srgbClr>
                </a:gs>
                <a:gs pos="42857">
                  <a:srgbClr val="587168">
                    <a:alpha val="7104"/>
                  </a:srgbClr>
                </a:gs>
                <a:gs pos="57143">
                  <a:srgbClr val="587168">
                    <a:alpha val="4001"/>
                  </a:srgbClr>
                </a:gs>
                <a:gs pos="71429">
                  <a:srgbClr val="587168">
                    <a:alpha val="1893"/>
                  </a:srgbClr>
                </a:gs>
                <a:gs pos="85714">
                  <a:srgbClr val="587168">
                    <a:alpha val="753"/>
                  </a:srgbClr>
                </a:gs>
                <a:gs pos="100000">
                  <a:srgbClr val="587168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4744157">
              <a:off x="2108900" y="1202852"/>
              <a:ext cx="642986" cy="4599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4890754">
              <a:off x="2189415" y="1175942"/>
              <a:ext cx="450887" cy="363288"/>
            </a:xfrm>
            <a:prstGeom prst="ellipse">
              <a:avLst/>
            </a:prstGeom>
            <a:gradFill>
              <a:gsLst>
                <a:gs pos="0">
                  <a:srgbClr val="8B8488">
                    <a:alpha val="32819"/>
                  </a:srgbClr>
                </a:gs>
                <a:gs pos="14286">
                  <a:srgbClr val="8B8488">
                    <a:alpha val="30623"/>
                  </a:srgbClr>
                </a:gs>
                <a:gs pos="28571">
                  <a:srgbClr val="8B8488">
                    <a:alpha val="24714"/>
                  </a:srgbClr>
                </a:gs>
                <a:gs pos="42857">
                  <a:srgbClr val="8B8488">
                    <a:alpha val="16989"/>
                  </a:srgbClr>
                </a:gs>
                <a:gs pos="57143">
                  <a:srgbClr val="8B8488">
                    <a:alpha val="9803"/>
                  </a:srgbClr>
                </a:gs>
                <a:gs pos="71429">
                  <a:srgbClr val="8B8488">
                    <a:alpha val="4715"/>
                  </a:srgbClr>
                </a:gs>
                <a:gs pos="85714">
                  <a:srgbClr val="8B8488">
                    <a:alpha val="1892"/>
                  </a:srgbClr>
                </a:gs>
                <a:gs pos="100000">
                  <a:srgbClr val="8B8488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-9253230">
              <a:off x="2554070" y="2729759"/>
              <a:ext cx="553129" cy="550372"/>
            </a:xfrm>
            <a:prstGeom prst="ellipse">
              <a:avLst/>
            </a:prstGeom>
            <a:gradFill>
              <a:gsLst>
                <a:gs pos="0">
                  <a:srgbClr val="006D7B">
                    <a:alpha val="1228"/>
                  </a:srgbClr>
                </a:gs>
                <a:gs pos="14286">
                  <a:srgbClr val="006D7B">
                    <a:alpha val="1129"/>
                  </a:srgbClr>
                </a:gs>
                <a:gs pos="28571">
                  <a:srgbClr val="006D7B">
                    <a:alpha val="878"/>
                  </a:srgbClr>
                </a:gs>
                <a:gs pos="42857">
                  <a:srgbClr val="006D7B">
                    <a:alpha val="577"/>
                  </a:srgbClr>
                </a:gs>
                <a:gs pos="57143">
                  <a:srgbClr val="006D7B">
                    <a:alpha val="320"/>
                  </a:srgbClr>
                </a:gs>
                <a:gs pos="71429">
                  <a:srgbClr val="006D7B">
                    <a:alpha val="150"/>
                  </a:srgbClr>
                </a:gs>
                <a:gs pos="85714">
                  <a:srgbClr val="006D7B">
                    <a:alpha val="59"/>
                  </a:srgbClr>
                </a:gs>
                <a:gs pos="100000">
                  <a:srgbClr val="006D7B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3712230">
              <a:off x="990036" y="1918812"/>
              <a:ext cx="428768" cy="428061"/>
            </a:xfrm>
            <a:prstGeom prst="ellipse">
              <a:avLst/>
            </a:prstGeom>
            <a:gradFill>
              <a:gsLst>
                <a:gs pos="0">
                  <a:srgbClr val="C1C6BF">
                    <a:alpha val="4174"/>
                  </a:srgbClr>
                </a:gs>
                <a:gs pos="14286">
                  <a:srgbClr val="C1C6BF">
                    <a:alpha val="3843"/>
                  </a:srgbClr>
                </a:gs>
                <a:gs pos="28571">
                  <a:srgbClr val="C1C6BF">
                    <a:alpha val="2997"/>
                  </a:srgbClr>
                </a:gs>
                <a:gs pos="42857">
                  <a:srgbClr val="C1C6BF">
                    <a:alpha val="1976"/>
                  </a:srgbClr>
                </a:gs>
                <a:gs pos="57143">
                  <a:srgbClr val="C1C6BF">
                    <a:alpha val="1100"/>
                  </a:srgbClr>
                </a:gs>
                <a:gs pos="71429">
                  <a:srgbClr val="C1C6BF">
                    <a:alpha val="516"/>
                  </a:srgbClr>
                </a:gs>
                <a:gs pos="85714">
                  <a:srgbClr val="C1C6BF">
                    <a:alpha val="204"/>
                  </a:srgbClr>
                </a:gs>
                <a:gs pos="100000">
                  <a:srgbClr val="C1C6BF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3890019">
              <a:off x="1462596" y="2943193"/>
              <a:ext cx="614396" cy="474048"/>
            </a:xfrm>
            <a:prstGeom prst="ellipse">
              <a:avLst/>
            </a:prstGeom>
            <a:gradFill>
              <a:gsLst>
                <a:gs pos="0">
                  <a:srgbClr val="000000">
                    <a:alpha val="4061"/>
                  </a:srgbClr>
                </a:gs>
                <a:gs pos="14286">
                  <a:srgbClr val="000000">
                    <a:alpha val="3738"/>
                  </a:srgbClr>
                </a:gs>
                <a:gs pos="28571">
                  <a:srgbClr val="000000">
                    <a:alpha val="2915"/>
                  </a:srgbClr>
                </a:gs>
                <a:gs pos="42857">
                  <a:srgbClr val="000000">
                    <a:alpha val="1922"/>
                  </a:srgbClr>
                </a:gs>
                <a:gs pos="57143">
                  <a:srgbClr val="000000">
                    <a:alpha val="1069"/>
                  </a:srgbClr>
                </a:gs>
                <a:gs pos="71429">
                  <a:srgbClr val="000000">
                    <a:alpha val="502"/>
                  </a:srgbClr>
                </a:gs>
                <a:gs pos="85714">
                  <a:srgbClr val="000000">
                    <a:alpha val="199"/>
                  </a:srgbClr>
                </a:gs>
                <a:gs pos="100000">
                  <a:srgbClr val="000000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7650960">
              <a:off x="962111" y="2908580"/>
              <a:ext cx="721358" cy="443602"/>
            </a:xfrm>
            <a:prstGeom prst="ellipse">
              <a:avLst/>
            </a:prstGeom>
            <a:gradFill>
              <a:gsLst>
                <a:gs pos="0">
                  <a:srgbClr val="007A00">
                    <a:alpha val="3340"/>
                  </a:srgbClr>
                </a:gs>
                <a:gs pos="14286">
                  <a:srgbClr val="007A00">
                    <a:alpha val="3074"/>
                  </a:srgbClr>
                </a:gs>
                <a:gs pos="28571">
                  <a:srgbClr val="007A00">
                    <a:alpha val="2395"/>
                  </a:srgbClr>
                </a:gs>
                <a:gs pos="42857">
                  <a:srgbClr val="007A00">
                    <a:alpha val="1578"/>
                  </a:srgbClr>
                </a:gs>
                <a:gs pos="57143">
                  <a:srgbClr val="007A00">
                    <a:alpha val="877"/>
                  </a:srgbClr>
                </a:gs>
                <a:gs pos="71429">
                  <a:srgbClr val="007A00">
                    <a:alpha val="412"/>
                  </a:srgbClr>
                </a:gs>
                <a:gs pos="85714">
                  <a:srgbClr val="007A00">
                    <a:alpha val="163"/>
                  </a:srgbClr>
                </a:gs>
                <a:gs pos="100000">
                  <a:srgbClr val="007A00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-9288221">
              <a:off x="126344" y="2519642"/>
              <a:ext cx="546355" cy="398872"/>
            </a:xfrm>
            <a:prstGeom prst="ellipse">
              <a:avLst/>
            </a:prstGeom>
            <a:gradFill>
              <a:gsLst>
                <a:gs pos="0">
                  <a:srgbClr val="000000">
                    <a:alpha val="30940"/>
                  </a:srgbClr>
                </a:gs>
                <a:gs pos="14286">
                  <a:srgbClr val="000000">
                    <a:alpha val="28841"/>
                  </a:srgbClr>
                </a:gs>
                <a:gs pos="28571">
                  <a:srgbClr val="000000">
                    <a:alpha val="23217"/>
                  </a:srgbClr>
                </a:gs>
                <a:gs pos="42857">
                  <a:srgbClr val="000000">
                    <a:alpha val="15910"/>
                  </a:srgbClr>
                </a:gs>
                <a:gs pos="57143">
                  <a:srgbClr val="000000">
                    <a:alpha val="9155"/>
                  </a:srgbClr>
                </a:gs>
                <a:gs pos="71429">
                  <a:srgbClr val="000000">
                    <a:alpha val="4395"/>
                  </a:srgbClr>
                </a:gs>
                <a:gs pos="85714">
                  <a:srgbClr val="000000">
                    <a:alpha val="1762"/>
                  </a:srgbClr>
                </a:gs>
                <a:gs pos="100000">
                  <a:srgbClr val="00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5941406">
              <a:off x="439723" y="1189167"/>
              <a:ext cx="634993" cy="439139"/>
            </a:xfrm>
            <a:prstGeom prst="ellipse">
              <a:avLst/>
            </a:prstGeom>
            <a:gradFill>
              <a:gsLst>
                <a:gs pos="0">
                  <a:srgbClr val="00ABA4">
                    <a:alpha val="2526"/>
                  </a:srgbClr>
                </a:gs>
                <a:gs pos="14286">
                  <a:srgbClr val="00ABA4">
                    <a:alpha val="2324"/>
                  </a:srgbClr>
                </a:gs>
                <a:gs pos="28571">
                  <a:srgbClr val="00ABA4">
                    <a:alpha val="1809"/>
                  </a:srgbClr>
                </a:gs>
                <a:gs pos="42857">
                  <a:srgbClr val="00ABA4">
                    <a:alpha val="1190"/>
                  </a:srgbClr>
                </a:gs>
                <a:gs pos="57143">
                  <a:srgbClr val="00ABA4">
                    <a:alpha val="661"/>
                  </a:srgbClr>
                </a:gs>
                <a:gs pos="71429">
                  <a:srgbClr val="00ABA4">
                    <a:alpha val="310"/>
                  </a:srgbClr>
                </a:gs>
                <a:gs pos="85714">
                  <a:srgbClr val="00ABA4">
                    <a:alpha val="123"/>
                  </a:srgbClr>
                </a:gs>
                <a:gs pos="100000">
                  <a:srgbClr val="00ABA4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8152907">
              <a:off x="-204540" y="589935"/>
              <a:ext cx="724640" cy="359309"/>
            </a:xfrm>
            <a:prstGeom prst="ellipse">
              <a:avLst/>
            </a:prstGeom>
            <a:gradFill>
              <a:gsLst>
                <a:gs pos="0">
                  <a:srgbClr val="000000">
                    <a:alpha val="32909"/>
                  </a:srgbClr>
                </a:gs>
                <a:gs pos="14286">
                  <a:srgbClr val="000000">
                    <a:alpha val="30708"/>
                  </a:srgbClr>
                </a:gs>
                <a:gs pos="28571">
                  <a:srgbClr val="000000">
                    <a:alpha val="24786"/>
                  </a:srgbClr>
                </a:gs>
                <a:gs pos="42857">
                  <a:srgbClr val="000000">
                    <a:alpha val="17041"/>
                  </a:srgbClr>
                </a:gs>
                <a:gs pos="57143">
                  <a:srgbClr val="000000">
                    <a:alpha val="9834"/>
                  </a:srgbClr>
                </a:gs>
                <a:gs pos="71429">
                  <a:srgbClr val="000000">
                    <a:alpha val="4730"/>
                  </a:srgbClr>
                </a:gs>
                <a:gs pos="85714">
                  <a:srgbClr val="000000">
                    <a:alpha val="1898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9852951">
              <a:off x="944208" y="296186"/>
              <a:ext cx="240268" cy="218965"/>
            </a:xfrm>
            <a:prstGeom prst="ellipse">
              <a:avLst/>
            </a:prstGeom>
            <a:gradFill>
              <a:gsLst>
                <a:gs pos="0">
                  <a:srgbClr val="FFFF84">
                    <a:alpha val="32968"/>
                  </a:srgbClr>
                </a:gs>
                <a:gs pos="14286">
                  <a:srgbClr val="FFFF84">
                    <a:alpha val="30764"/>
                  </a:srgbClr>
                </a:gs>
                <a:gs pos="28571">
                  <a:srgbClr val="FFFF84">
                    <a:alpha val="24833"/>
                  </a:srgbClr>
                </a:gs>
                <a:gs pos="42857">
                  <a:srgbClr val="FFFF84">
                    <a:alpha val="17075"/>
                  </a:srgbClr>
                </a:gs>
                <a:gs pos="57143">
                  <a:srgbClr val="FFFF84">
                    <a:alpha val="9855"/>
                  </a:srgbClr>
                </a:gs>
                <a:gs pos="71429">
                  <a:srgbClr val="FFFF84">
                    <a:alpha val="4740"/>
                  </a:srgbClr>
                </a:gs>
                <a:gs pos="85714">
                  <a:srgbClr val="FFFF84">
                    <a:alpha val="1902"/>
                  </a:srgbClr>
                </a:gs>
                <a:gs pos="100000">
                  <a:srgbClr val="FFFF8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8617530">
              <a:off x="2544740" y="1651670"/>
              <a:ext cx="224394" cy="1572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-8649806">
              <a:off x="429038" y="2080132"/>
              <a:ext cx="461568" cy="443228"/>
            </a:xfrm>
            <a:prstGeom prst="ellipse">
              <a:avLst/>
            </a:prstGeom>
            <a:gradFill>
              <a:gsLst>
                <a:gs pos="0">
                  <a:srgbClr val="00BDD5">
                    <a:alpha val="2191"/>
                  </a:srgbClr>
                </a:gs>
                <a:gs pos="14286">
                  <a:srgbClr val="00BDD5">
                    <a:alpha val="2015"/>
                  </a:srgbClr>
                </a:gs>
                <a:gs pos="28571">
                  <a:srgbClr val="00BDD5">
                    <a:alpha val="1568"/>
                  </a:srgbClr>
                </a:gs>
                <a:gs pos="42857">
                  <a:srgbClr val="00BDD5">
                    <a:alpha val="1032"/>
                  </a:srgbClr>
                </a:gs>
                <a:gs pos="57143">
                  <a:srgbClr val="00BDD5">
                    <a:alpha val="573"/>
                  </a:srgbClr>
                </a:gs>
                <a:gs pos="71429">
                  <a:srgbClr val="00BDD5">
                    <a:alpha val="269"/>
                  </a:srgbClr>
                </a:gs>
                <a:gs pos="85714">
                  <a:srgbClr val="00BDD5">
                    <a:alpha val="106"/>
                  </a:srgbClr>
                </a:gs>
                <a:gs pos="100000">
                  <a:srgbClr val="00BDD5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-8525759">
              <a:off x="445491" y="1514503"/>
              <a:ext cx="583397" cy="509843"/>
            </a:xfrm>
            <a:prstGeom prst="ellipse">
              <a:avLst/>
            </a:prstGeom>
            <a:gradFill>
              <a:gsLst>
                <a:gs pos="0">
                  <a:srgbClr val="008D88">
                    <a:alpha val="3301"/>
                  </a:srgbClr>
                </a:gs>
                <a:gs pos="14286">
                  <a:srgbClr val="008D88">
                    <a:alpha val="3038"/>
                  </a:srgbClr>
                </a:gs>
                <a:gs pos="28571">
                  <a:srgbClr val="008D88">
                    <a:alpha val="2367"/>
                  </a:srgbClr>
                </a:gs>
                <a:gs pos="42857">
                  <a:srgbClr val="008D88">
                    <a:alpha val="1559"/>
                  </a:srgbClr>
                </a:gs>
                <a:gs pos="57143">
                  <a:srgbClr val="008D88">
                    <a:alpha val="867"/>
                  </a:srgbClr>
                </a:gs>
                <a:gs pos="71429">
                  <a:srgbClr val="008D88">
                    <a:alpha val="407"/>
                  </a:srgbClr>
                </a:gs>
                <a:gs pos="85714">
                  <a:srgbClr val="008D88">
                    <a:alpha val="161"/>
                  </a:srgbClr>
                </a:gs>
                <a:gs pos="100000">
                  <a:srgbClr val="008D88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3818381">
              <a:off x="2772387" y="-36503"/>
              <a:ext cx="633112" cy="399573"/>
            </a:xfrm>
            <a:prstGeom prst="ellipse">
              <a:avLst/>
            </a:prstGeom>
            <a:gradFill>
              <a:gsLst>
                <a:gs pos="0">
                  <a:srgbClr val="000000">
                    <a:alpha val="32940"/>
                  </a:srgbClr>
                </a:gs>
                <a:gs pos="14286">
                  <a:srgbClr val="000000">
                    <a:alpha val="30737"/>
                  </a:srgbClr>
                </a:gs>
                <a:gs pos="28571">
                  <a:srgbClr val="000000">
                    <a:alpha val="24811"/>
                  </a:srgbClr>
                </a:gs>
                <a:gs pos="42857">
                  <a:srgbClr val="000000">
                    <a:alpha val="17059"/>
                  </a:srgbClr>
                </a:gs>
                <a:gs pos="57143">
                  <a:srgbClr val="000000">
                    <a:alpha val="9845"/>
                  </a:srgbClr>
                </a:gs>
                <a:gs pos="71429">
                  <a:srgbClr val="000000">
                    <a:alpha val="4736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8608664">
              <a:off x="2164230" y="1101625"/>
              <a:ext cx="594051" cy="570547"/>
            </a:xfrm>
            <a:prstGeom prst="ellipse">
              <a:avLst/>
            </a:prstGeom>
            <a:gradFill>
              <a:gsLst>
                <a:gs pos="0">
                  <a:srgbClr val="000000">
                    <a:alpha val="16083"/>
                  </a:srgbClr>
                </a:gs>
                <a:gs pos="14286">
                  <a:srgbClr val="000000">
                    <a:alpha val="14884"/>
                  </a:srgbClr>
                </a:gs>
                <a:gs pos="28571">
                  <a:srgbClr val="000000">
                    <a:alpha val="11762"/>
                  </a:srgbClr>
                </a:gs>
                <a:gs pos="42857">
                  <a:srgbClr val="000000">
                    <a:alpha val="7880"/>
                  </a:srgbClr>
                </a:gs>
                <a:gs pos="57143">
                  <a:srgbClr val="000000">
                    <a:alpha val="4446"/>
                  </a:srgbClr>
                </a:gs>
                <a:gs pos="71429">
                  <a:srgbClr val="000000">
                    <a:alpha val="2106"/>
                  </a:srgbClr>
                </a:gs>
                <a:gs pos="85714">
                  <a:srgbClr val="000000">
                    <a:alpha val="838"/>
                  </a:srgbClr>
                </a:gs>
                <a:gs pos="100000">
                  <a:srgbClr val="000000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7515339">
              <a:off x="3321288" y="1443862"/>
              <a:ext cx="615923" cy="486534"/>
            </a:xfrm>
            <a:prstGeom prst="ellipse">
              <a:avLst/>
            </a:prstGeom>
            <a:gradFill>
              <a:gsLst>
                <a:gs pos="0">
                  <a:srgbClr val="FFFFD7">
                    <a:alpha val="1507"/>
                  </a:srgbClr>
                </a:gs>
                <a:gs pos="14286">
                  <a:srgbClr val="FFFFD7">
                    <a:alpha val="1386"/>
                  </a:srgbClr>
                </a:gs>
                <a:gs pos="28571">
                  <a:srgbClr val="FFFFD7">
                    <a:alpha val="1078"/>
                  </a:srgbClr>
                </a:gs>
                <a:gs pos="42857">
                  <a:srgbClr val="FFFFD7">
                    <a:alpha val="708"/>
                  </a:srgbClr>
                </a:gs>
                <a:gs pos="57143">
                  <a:srgbClr val="FFFFD7">
                    <a:alpha val="393"/>
                  </a:srgbClr>
                </a:gs>
                <a:gs pos="71429">
                  <a:srgbClr val="FFFFD7">
                    <a:alpha val="184"/>
                  </a:srgbClr>
                </a:gs>
                <a:gs pos="85714">
                  <a:srgbClr val="FFFFD7">
                    <a:alpha val="73"/>
                  </a:srgbClr>
                </a:gs>
                <a:gs pos="100000">
                  <a:srgbClr val="FFFFD7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2938183">
              <a:off x="664709" y="1314789"/>
              <a:ext cx="666577" cy="501625"/>
            </a:xfrm>
            <a:prstGeom prst="ellipse">
              <a:avLst/>
            </a:prstGeom>
            <a:gradFill>
              <a:gsLst>
                <a:gs pos="0">
                  <a:srgbClr val="000000">
                    <a:alpha val="24762"/>
                  </a:srgbClr>
                </a:gs>
                <a:gs pos="14286">
                  <a:srgbClr val="000000">
                    <a:alpha val="23011"/>
                  </a:srgbClr>
                </a:gs>
                <a:gs pos="28571">
                  <a:srgbClr val="000000">
                    <a:alpha val="18376"/>
                  </a:srgbClr>
                </a:gs>
                <a:gs pos="42857">
                  <a:srgbClr val="000000">
                    <a:alpha val="12469"/>
                  </a:srgbClr>
                </a:gs>
                <a:gs pos="57143">
                  <a:srgbClr val="000000">
                    <a:alpha val="7114"/>
                  </a:srgbClr>
                </a:gs>
                <a:gs pos="71429">
                  <a:srgbClr val="000000">
                    <a:alpha val="3395"/>
                  </a:srgbClr>
                </a:gs>
                <a:gs pos="85714">
                  <a:srgbClr val="000000">
                    <a:alpha val="1357"/>
                  </a:srgbClr>
                </a:gs>
                <a:gs pos="100000">
                  <a:srgbClr val="000000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9285279">
              <a:off x="1018611" y="2024091"/>
              <a:ext cx="718108" cy="503627"/>
            </a:xfrm>
            <a:prstGeom prst="ellipse">
              <a:avLst/>
            </a:prstGeom>
            <a:gradFill>
              <a:gsLst>
                <a:gs pos="0">
                  <a:srgbClr val="000000">
                    <a:alpha val="10123"/>
                  </a:srgbClr>
                </a:gs>
                <a:gs pos="14286">
                  <a:srgbClr val="000000">
                    <a:alpha val="9343"/>
                  </a:srgbClr>
                </a:gs>
                <a:gs pos="28571">
                  <a:srgbClr val="000000">
                    <a:alpha val="7333"/>
                  </a:srgbClr>
                </a:gs>
                <a:gs pos="42857">
                  <a:srgbClr val="000000">
                    <a:alpha val="4873"/>
                  </a:srgbClr>
                </a:gs>
                <a:gs pos="57143">
                  <a:srgbClr val="000000">
                    <a:alpha val="2730"/>
                  </a:srgbClr>
                </a:gs>
                <a:gs pos="71429">
                  <a:srgbClr val="000000">
                    <a:alpha val="1287"/>
                  </a:srgbClr>
                </a:gs>
                <a:gs pos="85714">
                  <a:srgbClr val="000000">
                    <a:alpha val="511"/>
                  </a:srgbClr>
                </a:gs>
                <a:gs pos="100000">
                  <a:srgbClr val="000000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9510880">
              <a:off x="1317213" y="2663893"/>
              <a:ext cx="398650" cy="280432"/>
            </a:xfrm>
            <a:prstGeom prst="ellipse">
              <a:avLst/>
            </a:prstGeom>
            <a:gradFill>
              <a:gsLst>
                <a:gs pos="0">
                  <a:srgbClr val="000000">
                    <a:alpha val="14594"/>
                  </a:srgbClr>
                </a:gs>
                <a:gs pos="14286">
                  <a:srgbClr val="000000">
                    <a:alpha val="13497"/>
                  </a:srgbClr>
                </a:gs>
                <a:gs pos="28571">
                  <a:srgbClr val="000000">
                    <a:alpha val="10647"/>
                  </a:srgbClr>
                </a:gs>
                <a:gs pos="42857">
                  <a:srgbClr val="000000">
                    <a:alpha val="7118"/>
                  </a:srgbClr>
                </a:gs>
                <a:gs pos="57143">
                  <a:srgbClr val="000000">
                    <a:alpha val="4009"/>
                  </a:srgbClr>
                </a:gs>
                <a:gs pos="71429">
                  <a:srgbClr val="000000">
                    <a:alpha val="1897"/>
                  </a:srgbClr>
                </a:gs>
                <a:gs pos="85714">
                  <a:srgbClr val="000000">
                    <a:alpha val="754"/>
                  </a:srgbClr>
                </a:gs>
                <a:gs pos="100000">
                  <a:srgbClr val="000000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9596461">
              <a:off x="1692700" y="172048"/>
              <a:ext cx="171913" cy="1256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-8274326">
              <a:off x="2862059" y="41808"/>
              <a:ext cx="625119" cy="456750"/>
            </a:xfrm>
            <a:prstGeom prst="ellipse">
              <a:avLst/>
            </a:prstGeom>
            <a:gradFill>
              <a:gsLst>
                <a:gs pos="0">
                  <a:srgbClr val="000000">
                    <a:alpha val="15466"/>
                  </a:srgbClr>
                </a:gs>
                <a:gs pos="14286">
                  <a:srgbClr val="000000">
                    <a:alpha val="14309"/>
                  </a:srgbClr>
                </a:gs>
                <a:gs pos="28571">
                  <a:srgbClr val="000000">
                    <a:alpha val="11299"/>
                  </a:srgbClr>
                </a:gs>
                <a:gs pos="42857">
                  <a:srgbClr val="000000">
                    <a:alpha val="7563"/>
                  </a:srgbClr>
                </a:gs>
                <a:gs pos="57143">
                  <a:srgbClr val="000000">
                    <a:alpha val="4264"/>
                  </a:srgbClr>
                </a:gs>
                <a:gs pos="71429">
                  <a:srgbClr val="000000">
                    <a:alpha val="2019"/>
                  </a:srgbClr>
                </a:gs>
                <a:gs pos="85714">
                  <a:srgbClr val="000000">
                    <a:alpha val="803"/>
                  </a:srgbClr>
                </a:gs>
                <a:gs pos="100000">
                  <a:srgbClr val="0000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7408446">
              <a:off x="268846" y="2112274"/>
              <a:ext cx="675904" cy="468633"/>
            </a:xfrm>
            <a:prstGeom prst="ellipse">
              <a:avLst/>
            </a:prstGeom>
            <a:gradFill>
              <a:gsLst>
                <a:gs pos="0">
                  <a:srgbClr val="000000">
                    <a:alpha val="17050"/>
                  </a:srgbClr>
                </a:gs>
                <a:gs pos="14286">
                  <a:srgbClr val="000000">
                    <a:alpha val="15787"/>
                  </a:srgbClr>
                </a:gs>
                <a:gs pos="28571">
                  <a:srgbClr val="000000">
                    <a:alpha val="12489"/>
                  </a:srgbClr>
                </a:gs>
                <a:gs pos="42857">
                  <a:srgbClr val="000000">
                    <a:alpha val="8379"/>
                  </a:srgbClr>
                </a:gs>
                <a:gs pos="57143">
                  <a:srgbClr val="000000">
                    <a:alpha val="4733"/>
                  </a:srgbClr>
                </a:gs>
                <a:gs pos="71429">
                  <a:srgbClr val="000000">
                    <a:alpha val="2244"/>
                  </a:srgbClr>
                </a:gs>
                <a:gs pos="85714">
                  <a:srgbClr val="000000">
                    <a:alpha val="893"/>
                  </a:srgbClr>
                </a:gs>
                <a:gs pos="100000">
                  <a:srgbClr val="0000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10049432">
              <a:off x="2523912" y="2825190"/>
              <a:ext cx="132212" cy="967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-9192084">
              <a:off x="1030940" y="2875517"/>
              <a:ext cx="591707" cy="578401"/>
            </a:xfrm>
            <a:prstGeom prst="ellipse">
              <a:avLst/>
            </a:prstGeom>
            <a:gradFill>
              <a:gsLst>
                <a:gs pos="0">
                  <a:srgbClr val="000000">
                    <a:alpha val="2248"/>
                  </a:srgbClr>
                </a:gs>
                <a:gs pos="14286">
                  <a:srgbClr val="000000">
                    <a:alpha val="2068"/>
                  </a:srgbClr>
                </a:gs>
                <a:gs pos="28571">
                  <a:srgbClr val="000000">
                    <a:alpha val="1610"/>
                  </a:srgbClr>
                </a:gs>
                <a:gs pos="42857">
                  <a:srgbClr val="000000">
                    <a:alpha val="1059"/>
                  </a:srgbClr>
                </a:gs>
                <a:gs pos="57143">
                  <a:srgbClr val="000000">
                    <a:alpha val="588"/>
                  </a:srgbClr>
                </a:gs>
                <a:gs pos="71429">
                  <a:srgbClr val="000000">
                    <a:alpha val="276"/>
                  </a:srgbClr>
                </a:gs>
                <a:gs pos="85714">
                  <a:srgbClr val="000000">
                    <a:alpha val="109"/>
                  </a:srgbClr>
                </a:gs>
                <a:gs pos="100000">
                  <a:srgbClr val="000000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5063182">
              <a:off x="2729781" y="2901282"/>
              <a:ext cx="560906" cy="558320"/>
            </a:xfrm>
            <a:prstGeom prst="ellipse">
              <a:avLst/>
            </a:prstGeom>
            <a:gradFill>
              <a:gsLst>
                <a:gs pos="0">
                  <a:srgbClr val="4D5100">
                    <a:alpha val="2371"/>
                  </a:srgbClr>
                </a:gs>
                <a:gs pos="14286">
                  <a:srgbClr val="4D5100">
                    <a:alpha val="2182"/>
                  </a:srgbClr>
                </a:gs>
                <a:gs pos="28571">
                  <a:srgbClr val="4D5100">
                    <a:alpha val="1698"/>
                  </a:srgbClr>
                </a:gs>
                <a:gs pos="42857">
                  <a:srgbClr val="4D5100">
                    <a:alpha val="1117"/>
                  </a:srgbClr>
                </a:gs>
                <a:gs pos="57143">
                  <a:srgbClr val="4D5100">
                    <a:alpha val="621"/>
                  </a:srgbClr>
                </a:gs>
                <a:gs pos="71429">
                  <a:srgbClr val="4D5100">
                    <a:alpha val="291"/>
                  </a:srgbClr>
                </a:gs>
                <a:gs pos="85714">
                  <a:srgbClr val="4D5100">
                    <a:alpha val="115"/>
                  </a:srgbClr>
                </a:gs>
                <a:gs pos="100000">
                  <a:srgbClr val="4D5100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7010822">
              <a:off x="3220408" y="1029460"/>
              <a:ext cx="693954" cy="225746"/>
            </a:xfrm>
            <a:prstGeom prst="ellipse">
              <a:avLst/>
            </a:prstGeom>
            <a:gradFill>
              <a:gsLst>
                <a:gs pos="0">
                  <a:srgbClr val="FFFFF9">
                    <a:alpha val="1583"/>
                  </a:srgbClr>
                </a:gs>
                <a:gs pos="14286">
                  <a:srgbClr val="FFFFF9">
                    <a:alpha val="1456"/>
                  </a:srgbClr>
                </a:gs>
                <a:gs pos="28571">
                  <a:srgbClr val="FFFFF9">
                    <a:alpha val="1132"/>
                  </a:srgbClr>
                </a:gs>
                <a:gs pos="42857">
                  <a:srgbClr val="FFFFF9">
                    <a:alpha val="744"/>
                  </a:srgbClr>
                </a:gs>
                <a:gs pos="57143">
                  <a:srgbClr val="FFFFF9">
                    <a:alpha val="413"/>
                  </a:srgbClr>
                </a:gs>
                <a:gs pos="71429">
                  <a:srgbClr val="FFFFF9">
                    <a:alpha val="194"/>
                  </a:srgbClr>
                </a:gs>
                <a:gs pos="85714">
                  <a:srgbClr val="FFFFF9">
                    <a:alpha val="77"/>
                  </a:srgbClr>
                </a:gs>
                <a:gs pos="100000">
                  <a:srgbClr val="FFFFF9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-10081376">
              <a:off x="2242100" y="66214"/>
              <a:ext cx="581565" cy="410180"/>
            </a:xfrm>
            <a:prstGeom prst="ellipse">
              <a:avLst/>
            </a:prstGeom>
            <a:gradFill>
              <a:gsLst>
                <a:gs pos="0">
                  <a:srgbClr val="000000">
                    <a:alpha val="24988"/>
                  </a:srgbClr>
                </a:gs>
                <a:gs pos="14286">
                  <a:srgbClr val="000000">
                    <a:alpha val="23223"/>
                  </a:srgbClr>
                </a:gs>
                <a:gs pos="28571">
                  <a:srgbClr val="000000">
                    <a:alpha val="18550"/>
                  </a:srgbClr>
                </a:gs>
                <a:gs pos="42857">
                  <a:srgbClr val="000000">
                    <a:alpha val="12592"/>
                  </a:srgbClr>
                </a:gs>
                <a:gs pos="57143">
                  <a:srgbClr val="000000">
                    <a:alpha val="7186"/>
                  </a:srgbClr>
                </a:gs>
                <a:gs pos="71429">
                  <a:srgbClr val="000000">
                    <a:alpha val="3431"/>
                  </a:srgbClr>
                </a:gs>
                <a:gs pos="85714">
                  <a:srgbClr val="000000">
                    <a:alpha val="1371"/>
                  </a:srgbClr>
                </a:gs>
                <a:gs pos="100000">
                  <a:srgbClr val="000000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4198968">
              <a:off x="2596587" y="1235129"/>
              <a:ext cx="440859" cy="395364"/>
            </a:xfrm>
            <a:prstGeom prst="ellipse">
              <a:avLst/>
            </a:prstGeom>
            <a:gradFill>
              <a:gsLst>
                <a:gs pos="0">
                  <a:srgbClr val="0057EC">
                    <a:alpha val="2202"/>
                  </a:srgbClr>
                </a:gs>
                <a:gs pos="14286">
                  <a:srgbClr val="0057EC">
                    <a:alpha val="2026"/>
                  </a:srgbClr>
                </a:gs>
                <a:gs pos="28571">
                  <a:srgbClr val="0057EC">
                    <a:alpha val="1577"/>
                  </a:srgbClr>
                </a:gs>
                <a:gs pos="42857">
                  <a:srgbClr val="0057EC">
                    <a:alpha val="1037"/>
                  </a:srgbClr>
                </a:gs>
                <a:gs pos="57143">
                  <a:srgbClr val="0057EC">
                    <a:alpha val="576"/>
                  </a:srgbClr>
                </a:gs>
                <a:gs pos="71429">
                  <a:srgbClr val="0057EC">
                    <a:alpha val="270"/>
                  </a:srgbClr>
                </a:gs>
                <a:gs pos="85714">
                  <a:srgbClr val="0057EC">
                    <a:alpha val="107"/>
                  </a:srgbClr>
                </a:gs>
                <a:gs pos="100000">
                  <a:srgbClr val="0057EC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-8126489">
              <a:off x="2252508" y="1106475"/>
              <a:ext cx="542616" cy="420398"/>
            </a:xfrm>
            <a:prstGeom prst="ellipse">
              <a:avLst/>
            </a:prstGeom>
            <a:gradFill>
              <a:gsLst>
                <a:gs pos="0">
                  <a:srgbClr val="00776F">
                    <a:alpha val="3424"/>
                  </a:srgbClr>
                </a:gs>
                <a:gs pos="14286">
                  <a:srgbClr val="00776F">
                    <a:alpha val="3151"/>
                  </a:srgbClr>
                </a:gs>
                <a:gs pos="28571">
                  <a:srgbClr val="00776F">
                    <a:alpha val="2456"/>
                  </a:srgbClr>
                </a:gs>
                <a:gs pos="42857">
                  <a:srgbClr val="00776F">
                    <a:alpha val="1618"/>
                  </a:srgbClr>
                </a:gs>
                <a:gs pos="57143">
                  <a:srgbClr val="00776F">
                    <a:alpha val="900"/>
                  </a:srgbClr>
                </a:gs>
                <a:gs pos="71429">
                  <a:srgbClr val="00776F">
                    <a:alpha val="422"/>
                  </a:srgbClr>
                </a:gs>
                <a:gs pos="85714">
                  <a:srgbClr val="00776F">
                    <a:alpha val="167"/>
                  </a:srgbClr>
                </a:gs>
                <a:gs pos="100000">
                  <a:srgbClr val="00776F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3501658">
              <a:off x="1383351" y="2528526"/>
              <a:ext cx="331261" cy="185365"/>
            </a:xfrm>
            <a:prstGeom prst="ellipse">
              <a:avLst/>
            </a:prstGeom>
            <a:gradFill>
              <a:gsLst>
                <a:gs pos="0">
                  <a:srgbClr val="FFB49D">
                    <a:alpha val="32968"/>
                  </a:srgbClr>
                </a:gs>
                <a:gs pos="14286">
                  <a:srgbClr val="FFB49D">
                    <a:alpha val="30764"/>
                  </a:srgbClr>
                </a:gs>
                <a:gs pos="28571">
                  <a:srgbClr val="FFB49D">
                    <a:alpha val="24833"/>
                  </a:srgbClr>
                </a:gs>
                <a:gs pos="42857">
                  <a:srgbClr val="FFB49D">
                    <a:alpha val="17075"/>
                  </a:srgbClr>
                </a:gs>
                <a:gs pos="57143">
                  <a:srgbClr val="FFB49D">
                    <a:alpha val="9855"/>
                  </a:srgbClr>
                </a:gs>
                <a:gs pos="71429">
                  <a:srgbClr val="FFB49D">
                    <a:alpha val="4740"/>
                  </a:srgbClr>
                </a:gs>
                <a:gs pos="85714">
                  <a:srgbClr val="FFB49D">
                    <a:alpha val="1902"/>
                  </a:srgbClr>
                </a:gs>
                <a:gs pos="100000">
                  <a:srgbClr val="FFB49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10355416">
              <a:off x="1461447" y="850205"/>
              <a:ext cx="457415" cy="2893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-9058846">
              <a:off x="855630" y="1781167"/>
              <a:ext cx="484458" cy="430986"/>
            </a:xfrm>
            <a:prstGeom prst="ellipse">
              <a:avLst/>
            </a:prstGeom>
            <a:gradFill>
              <a:gsLst>
                <a:gs pos="0">
                  <a:srgbClr val="000000">
                    <a:alpha val="5249"/>
                  </a:srgbClr>
                </a:gs>
                <a:gs pos="14286">
                  <a:srgbClr val="000000">
                    <a:alpha val="4835"/>
                  </a:srgbClr>
                </a:gs>
                <a:gs pos="28571">
                  <a:srgbClr val="000000">
                    <a:alpha val="3774"/>
                  </a:srgbClr>
                </a:gs>
                <a:gs pos="42857">
                  <a:srgbClr val="000000">
                    <a:alpha val="2492"/>
                  </a:srgbClr>
                </a:gs>
                <a:gs pos="57143">
                  <a:srgbClr val="000000">
                    <a:alpha val="1389"/>
                  </a:srgbClr>
                </a:gs>
                <a:gs pos="71429">
                  <a:srgbClr val="000000">
                    <a:alpha val="652"/>
                  </a:srgbClr>
                </a:gs>
                <a:gs pos="85714">
                  <a:srgbClr val="000000">
                    <a:alpha val="259"/>
                  </a:srgbClr>
                </a:gs>
                <a:gs pos="100000">
                  <a:srgbClr val="000000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6186217">
              <a:off x="2117787" y="1108711"/>
              <a:ext cx="523258" cy="517273"/>
            </a:xfrm>
            <a:prstGeom prst="ellipse">
              <a:avLst/>
            </a:prstGeom>
            <a:gradFill>
              <a:gsLst>
                <a:gs pos="0">
                  <a:srgbClr val="003D00">
                    <a:alpha val="8400"/>
                  </a:srgbClr>
                </a:gs>
                <a:gs pos="14286">
                  <a:srgbClr val="003D00">
                    <a:alpha val="7748"/>
                  </a:srgbClr>
                </a:gs>
                <a:gs pos="28571">
                  <a:srgbClr val="003D00">
                    <a:alpha val="6070"/>
                  </a:srgbClr>
                </a:gs>
                <a:gs pos="42857">
                  <a:srgbClr val="003D00">
                    <a:alpha val="4024"/>
                  </a:srgbClr>
                </a:gs>
                <a:gs pos="57143">
                  <a:srgbClr val="003D00">
                    <a:alpha val="2250"/>
                  </a:srgbClr>
                </a:gs>
                <a:gs pos="71429">
                  <a:srgbClr val="003D00">
                    <a:alpha val="1060"/>
                  </a:srgbClr>
                </a:gs>
                <a:gs pos="85714">
                  <a:srgbClr val="003D00">
                    <a:alpha val="420"/>
                  </a:srgbClr>
                </a:gs>
                <a:gs pos="100000">
                  <a:srgbClr val="003D00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-10014610">
              <a:off x="1760994" y="2124479"/>
              <a:ext cx="125361" cy="1182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7551227">
              <a:off x="836057" y="-212408"/>
              <a:ext cx="459696" cy="438978"/>
            </a:xfrm>
            <a:prstGeom prst="ellipse">
              <a:avLst/>
            </a:prstGeom>
            <a:gradFill>
              <a:gsLst>
                <a:gs pos="0">
                  <a:srgbClr val="FF0000">
                    <a:alpha val="1276"/>
                  </a:srgbClr>
                </a:gs>
                <a:gs pos="14286">
                  <a:srgbClr val="FF0000">
                    <a:alpha val="1174"/>
                  </a:srgbClr>
                </a:gs>
                <a:gs pos="28571">
                  <a:srgbClr val="FF0000">
                    <a:alpha val="913"/>
                  </a:srgbClr>
                </a:gs>
                <a:gs pos="42857">
                  <a:srgbClr val="FF0000">
                    <a:alpha val="599"/>
                  </a:srgbClr>
                </a:gs>
                <a:gs pos="57143">
                  <a:srgbClr val="FF0000">
                    <a:alpha val="333"/>
                  </a:srgbClr>
                </a:gs>
                <a:gs pos="71429">
                  <a:srgbClr val="FF0000">
                    <a:alpha val="156"/>
                  </a:srgbClr>
                </a:gs>
                <a:gs pos="85714">
                  <a:srgbClr val="FF0000">
                    <a:alpha val="62"/>
                  </a:srgbClr>
                </a:gs>
                <a:gs pos="100000">
                  <a:srgbClr val="FF0000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6848169">
              <a:off x="1084523" y="2671479"/>
              <a:ext cx="116746" cy="97474"/>
            </a:xfrm>
            <a:prstGeom prst="ellipse">
              <a:avLst/>
            </a:prstGeom>
            <a:gradFill>
              <a:gsLst>
                <a:gs pos="0">
                  <a:srgbClr val="FFFF97">
                    <a:alpha val="32968"/>
                  </a:srgbClr>
                </a:gs>
                <a:gs pos="14286">
                  <a:srgbClr val="FFFF97">
                    <a:alpha val="30764"/>
                  </a:srgbClr>
                </a:gs>
                <a:gs pos="28571">
                  <a:srgbClr val="FFFF97">
                    <a:alpha val="24833"/>
                  </a:srgbClr>
                </a:gs>
                <a:gs pos="42857">
                  <a:srgbClr val="FFFF97">
                    <a:alpha val="17075"/>
                  </a:srgbClr>
                </a:gs>
                <a:gs pos="57143">
                  <a:srgbClr val="FFFF97">
                    <a:alpha val="9855"/>
                  </a:srgbClr>
                </a:gs>
                <a:gs pos="71429">
                  <a:srgbClr val="FFFF97">
                    <a:alpha val="4740"/>
                  </a:srgbClr>
                </a:gs>
                <a:gs pos="85714">
                  <a:srgbClr val="FFFF97">
                    <a:alpha val="1902"/>
                  </a:srgbClr>
                </a:gs>
                <a:gs pos="100000">
                  <a:srgbClr val="FFFF9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-9636010">
              <a:off x="1386933" y="210052"/>
              <a:ext cx="176393" cy="115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-10014637">
              <a:off x="1760994" y="2124479"/>
              <a:ext cx="125361" cy="1182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4955826">
              <a:off x="2959187" y="334102"/>
              <a:ext cx="547245" cy="479100"/>
            </a:xfrm>
            <a:prstGeom prst="ellipse">
              <a:avLst/>
            </a:prstGeom>
            <a:gradFill>
              <a:gsLst>
                <a:gs pos="0">
                  <a:srgbClr val="00352E">
                    <a:alpha val="5277"/>
                  </a:srgbClr>
                </a:gs>
                <a:gs pos="14286">
                  <a:srgbClr val="00352E">
                    <a:alpha val="4860"/>
                  </a:srgbClr>
                </a:gs>
                <a:gs pos="28571">
                  <a:srgbClr val="00352E">
                    <a:alpha val="3795"/>
                  </a:srgbClr>
                </a:gs>
                <a:gs pos="42857">
                  <a:srgbClr val="00352E">
                    <a:alpha val="2506"/>
                  </a:srgbClr>
                </a:gs>
                <a:gs pos="57143">
                  <a:srgbClr val="00352E">
                    <a:alpha val="1396"/>
                  </a:srgbClr>
                </a:gs>
                <a:gs pos="71429">
                  <a:srgbClr val="00352E">
                    <a:alpha val="656"/>
                  </a:srgbClr>
                </a:gs>
                <a:gs pos="85714">
                  <a:srgbClr val="00352E">
                    <a:alpha val="260"/>
                  </a:srgbClr>
                </a:gs>
                <a:gs pos="100000">
                  <a:srgbClr val="00352E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3194666">
              <a:off x="939835" y="357101"/>
              <a:ext cx="266077" cy="1180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-8483242">
              <a:off x="1427777" y="2568635"/>
              <a:ext cx="202645" cy="860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10676407">
              <a:off x="356016" y="737177"/>
              <a:ext cx="467090" cy="460703"/>
            </a:xfrm>
            <a:prstGeom prst="ellipse">
              <a:avLst/>
            </a:prstGeom>
            <a:gradFill>
              <a:gsLst>
                <a:gs pos="0">
                  <a:srgbClr val="9A6ABD">
                    <a:alpha val="3223"/>
                  </a:srgbClr>
                </a:gs>
                <a:gs pos="14286">
                  <a:srgbClr val="9A6ABD">
                    <a:alpha val="2966"/>
                  </a:srgbClr>
                </a:gs>
                <a:gs pos="28571">
                  <a:srgbClr val="9A6ABD">
                    <a:alpha val="2311"/>
                  </a:srgbClr>
                </a:gs>
                <a:gs pos="42857">
                  <a:srgbClr val="9A6ABD">
                    <a:alpha val="1522"/>
                  </a:srgbClr>
                </a:gs>
                <a:gs pos="57143">
                  <a:srgbClr val="9A6ABD">
                    <a:alpha val="846"/>
                  </a:srgbClr>
                </a:gs>
                <a:gs pos="71429">
                  <a:srgbClr val="9A6ABD">
                    <a:alpha val="397"/>
                  </a:srgbClr>
                </a:gs>
                <a:gs pos="85714">
                  <a:srgbClr val="9A6ABD">
                    <a:alpha val="157"/>
                  </a:srgbClr>
                </a:gs>
                <a:gs pos="100000">
                  <a:srgbClr val="9A6ABD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-9674824">
              <a:off x="145486" y="2034026"/>
              <a:ext cx="489000" cy="421668"/>
            </a:xfrm>
            <a:prstGeom prst="ellipse">
              <a:avLst/>
            </a:prstGeom>
            <a:gradFill>
              <a:gsLst>
                <a:gs pos="0">
                  <a:srgbClr val="00C600">
                    <a:alpha val="1584"/>
                  </a:srgbClr>
                </a:gs>
                <a:gs pos="14286">
                  <a:srgbClr val="00C600">
                    <a:alpha val="1457"/>
                  </a:srgbClr>
                </a:gs>
                <a:gs pos="28571">
                  <a:srgbClr val="00C600">
                    <a:alpha val="1133"/>
                  </a:srgbClr>
                </a:gs>
                <a:gs pos="42857">
                  <a:srgbClr val="00C600">
                    <a:alpha val="744"/>
                  </a:srgbClr>
                </a:gs>
                <a:gs pos="57143">
                  <a:srgbClr val="00C600">
                    <a:alpha val="413"/>
                  </a:srgbClr>
                </a:gs>
                <a:gs pos="71429">
                  <a:srgbClr val="00C600">
                    <a:alpha val="194"/>
                  </a:srgbClr>
                </a:gs>
                <a:gs pos="85714">
                  <a:srgbClr val="00C600">
                    <a:alpha val="77"/>
                  </a:srgbClr>
                </a:gs>
                <a:gs pos="100000">
                  <a:srgbClr val="00C600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8405378">
              <a:off x="2000921" y="443559"/>
              <a:ext cx="617278" cy="3433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-8506935">
              <a:off x="2638226" y="2040833"/>
              <a:ext cx="234930" cy="1477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-8316267">
              <a:off x="3057392" y="1895722"/>
              <a:ext cx="463825" cy="435672"/>
            </a:xfrm>
            <a:prstGeom prst="ellipse">
              <a:avLst/>
            </a:prstGeom>
            <a:gradFill>
              <a:gsLst>
                <a:gs pos="0">
                  <a:srgbClr val="005E63">
                    <a:alpha val="3383"/>
                  </a:srgbClr>
                </a:gs>
                <a:gs pos="14286">
                  <a:srgbClr val="005E63">
                    <a:alpha val="3114"/>
                  </a:srgbClr>
                </a:gs>
                <a:gs pos="28571">
                  <a:srgbClr val="005E63">
                    <a:alpha val="2426"/>
                  </a:srgbClr>
                </a:gs>
                <a:gs pos="42857">
                  <a:srgbClr val="005E63">
                    <a:alpha val="1598"/>
                  </a:srgbClr>
                </a:gs>
                <a:gs pos="57143">
                  <a:srgbClr val="005E63">
                    <a:alpha val="889"/>
                  </a:srgbClr>
                </a:gs>
                <a:gs pos="71429">
                  <a:srgbClr val="005E63">
                    <a:alpha val="417"/>
                  </a:srgbClr>
                </a:gs>
                <a:gs pos="85714">
                  <a:srgbClr val="005E63">
                    <a:alpha val="165"/>
                  </a:srgbClr>
                </a:gs>
                <a:gs pos="100000">
                  <a:srgbClr val="005E63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4707152">
              <a:off x="483013" y="896058"/>
              <a:ext cx="710081" cy="250087"/>
            </a:xfrm>
            <a:prstGeom prst="ellipse">
              <a:avLst/>
            </a:prstGeom>
            <a:gradFill>
              <a:gsLst>
                <a:gs pos="0">
                  <a:srgbClr val="007D00">
                    <a:alpha val="4192"/>
                  </a:srgbClr>
                </a:gs>
                <a:gs pos="14286">
                  <a:srgbClr val="007D00">
                    <a:alpha val="3859"/>
                  </a:srgbClr>
                </a:gs>
                <a:gs pos="28571">
                  <a:srgbClr val="007D00">
                    <a:alpha val="3010"/>
                  </a:srgbClr>
                </a:gs>
                <a:gs pos="42857">
                  <a:srgbClr val="007D00">
                    <a:alpha val="1984"/>
                  </a:srgbClr>
                </a:gs>
                <a:gs pos="57143">
                  <a:srgbClr val="007D00">
                    <a:alpha val="1104"/>
                  </a:srgbClr>
                </a:gs>
                <a:gs pos="71429">
                  <a:srgbClr val="007D00">
                    <a:alpha val="519"/>
                  </a:srgbClr>
                </a:gs>
                <a:gs pos="85714">
                  <a:srgbClr val="007D00">
                    <a:alpha val="205"/>
                  </a:srgbClr>
                </a:gs>
                <a:gs pos="100000">
                  <a:srgbClr val="007D00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4683204">
              <a:off x="594076" y="810589"/>
              <a:ext cx="493251" cy="439547"/>
            </a:xfrm>
            <a:prstGeom prst="ellipse">
              <a:avLst/>
            </a:prstGeom>
            <a:gradFill>
              <a:gsLst>
                <a:gs pos="0">
                  <a:srgbClr val="00004B">
                    <a:alpha val="5762"/>
                  </a:srgbClr>
                </a:gs>
                <a:gs pos="14286">
                  <a:srgbClr val="00004B">
                    <a:alpha val="5309"/>
                  </a:srgbClr>
                </a:gs>
                <a:gs pos="28571">
                  <a:srgbClr val="00004B">
                    <a:alpha val="4147"/>
                  </a:srgbClr>
                </a:gs>
                <a:gs pos="42857">
                  <a:srgbClr val="00004B">
                    <a:alpha val="2740"/>
                  </a:srgbClr>
                </a:gs>
                <a:gs pos="57143">
                  <a:srgbClr val="00004B">
                    <a:alpha val="1528"/>
                  </a:srgbClr>
                </a:gs>
                <a:gs pos="71429">
                  <a:srgbClr val="00004B">
                    <a:alpha val="718"/>
                  </a:srgbClr>
                </a:gs>
                <a:gs pos="85714">
                  <a:srgbClr val="00004B">
                    <a:alpha val="285"/>
                  </a:srgbClr>
                </a:gs>
                <a:gs pos="100000">
                  <a:srgbClr val="00004B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-9527327">
              <a:off x="96384" y="745852"/>
              <a:ext cx="561839" cy="362032"/>
            </a:xfrm>
            <a:prstGeom prst="ellipse">
              <a:avLst/>
            </a:prstGeom>
            <a:gradFill>
              <a:gsLst>
                <a:gs pos="0">
                  <a:srgbClr val="000000">
                    <a:alpha val="24304"/>
                  </a:srgbClr>
                </a:gs>
                <a:gs pos="14286">
                  <a:srgbClr val="000000">
                    <a:alpha val="22579"/>
                  </a:srgbClr>
                </a:gs>
                <a:gs pos="28571">
                  <a:srgbClr val="000000">
                    <a:alpha val="18021"/>
                  </a:srgbClr>
                </a:gs>
                <a:gs pos="42857">
                  <a:srgbClr val="000000">
                    <a:alpha val="12220"/>
                  </a:srgbClr>
                </a:gs>
                <a:gs pos="57143">
                  <a:srgbClr val="000000">
                    <a:alpha val="6967"/>
                  </a:srgbClr>
                </a:gs>
                <a:gs pos="71429">
                  <a:srgbClr val="000000">
                    <a:alpha val="3324"/>
                  </a:srgbClr>
                </a:gs>
                <a:gs pos="85714">
                  <a:srgbClr val="000000">
                    <a:alpha val="1328"/>
                  </a:srgbClr>
                </a:gs>
                <a:gs pos="100000">
                  <a:srgbClr val="00000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9082038">
              <a:off x="1401323" y="2850030"/>
              <a:ext cx="525664" cy="448186"/>
            </a:xfrm>
            <a:prstGeom prst="ellipse">
              <a:avLst/>
            </a:prstGeom>
            <a:gradFill>
              <a:gsLst>
                <a:gs pos="0">
                  <a:srgbClr val="000000">
                    <a:alpha val="16189"/>
                  </a:srgbClr>
                </a:gs>
                <a:gs pos="14286">
                  <a:srgbClr val="000000">
                    <a:alpha val="14983"/>
                  </a:srgbClr>
                </a:gs>
                <a:gs pos="28571">
                  <a:srgbClr val="000000">
                    <a:alpha val="11842"/>
                  </a:srgbClr>
                </a:gs>
                <a:gs pos="42857">
                  <a:srgbClr val="000000">
                    <a:alpha val="7934"/>
                  </a:srgbClr>
                </a:gs>
                <a:gs pos="57143">
                  <a:srgbClr val="000000">
                    <a:alpha val="4477"/>
                  </a:srgbClr>
                </a:gs>
                <a:gs pos="71429">
                  <a:srgbClr val="000000">
                    <a:alpha val="2121"/>
                  </a:srgbClr>
                </a:gs>
                <a:gs pos="85714">
                  <a:srgbClr val="000000">
                    <a:alpha val="844"/>
                  </a:srgbClr>
                </a:gs>
                <a:gs pos="100000">
                  <a:srgbClr val="00000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828700">
              <a:off x="2083691" y="1117469"/>
              <a:ext cx="603415" cy="470009"/>
            </a:xfrm>
            <a:prstGeom prst="ellipse">
              <a:avLst/>
            </a:prstGeom>
            <a:gradFill>
              <a:gsLst>
                <a:gs pos="0">
                  <a:srgbClr val="000000">
                    <a:alpha val="32837"/>
                  </a:srgbClr>
                </a:gs>
                <a:gs pos="14286">
                  <a:srgbClr val="000000">
                    <a:alpha val="30639"/>
                  </a:srgbClr>
                </a:gs>
                <a:gs pos="28571">
                  <a:srgbClr val="000000">
                    <a:alpha val="24728"/>
                  </a:srgbClr>
                </a:gs>
                <a:gs pos="42857">
                  <a:srgbClr val="000000">
                    <a:alpha val="16999"/>
                  </a:srgbClr>
                </a:gs>
                <a:gs pos="57143">
                  <a:srgbClr val="000000">
                    <a:alpha val="9809"/>
                  </a:srgbClr>
                </a:gs>
                <a:gs pos="71429">
                  <a:srgbClr val="000000">
                    <a:alpha val="4718"/>
                  </a:srgbClr>
                </a:gs>
                <a:gs pos="85714">
                  <a:srgbClr val="000000">
                    <a:alpha val="1893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3529240">
              <a:off x="2069005" y="3046338"/>
              <a:ext cx="129892" cy="928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5979525">
              <a:off x="-9454" y="635897"/>
              <a:ext cx="621516" cy="381523"/>
            </a:xfrm>
            <a:prstGeom prst="ellipse">
              <a:avLst/>
            </a:prstGeom>
            <a:gradFill>
              <a:gsLst>
                <a:gs pos="0">
                  <a:srgbClr val="009D00">
                    <a:alpha val="4291"/>
                  </a:srgbClr>
                </a:gs>
                <a:gs pos="14286">
                  <a:srgbClr val="009D00">
                    <a:alpha val="3951"/>
                  </a:srgbClr>
                </a:gs>
                <a:gs pos="28571">
                  <a:srgbClr val="009D00">
                    <a:alpha val="3081"/>
                  </a:srgbClr>
                </a:gs>
                <a:gs pos="42857">
                  <a:srgbClr val="009D00">
                    <a:alpha val="2032"/>
                  </a:srgbClr>
                </a:gs>
                <a:gs pos="57143">
                  <a:srgbClr val="009D00">
                    <a:alpha val="1131"/>
                  </a:srgbClr>
                </a:gs>
                <a:gs pos="71429">
                  <a:srgbClr val="009D00">
                    <a:alpha val="531"/>
                  </a:srgbClr>
                </a:gs>
                <a:gs pos="85714">
                  <a:srgbClr val="009D00">
                    <a:alpha val="210"/>
                  </a:srgbClr>
                </a:gs>
                <a:gs pos="100000">
                  <a:srgbClr val="009D00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7459000">
              <a:off x="2556517" y="1638987"/>
              <a:ext cx="206167" cy="183895"/>
            </a:xfrm>
            <a:prstGeom prst="ellipse">
              <a:avLst/>
            </a:prstGeom>
            <a:gradFill>
              <a:gsLst>
                <a:gs pos="0">
                  <a:srgbClr val="FFFF6C">
                    <a:alpha val="32968"/>
                  </a:srgbClr>
                </a:gs>
                <a:gs pos="14286">
                  <a:srgbClr val="FFFF6C">
                    <a:alpha val="30764"/>
                  </a:srgbClr>
                </a:gs>
                <a:gs pos="28571">
                  <a:srgbClr val="FFFF6C">
                    <a:alpha val="24833"/>
                  </a:srgbClr>
                </a:gs>
                <a:gs pos="42857">
                  <a:srgbClr val="FFFF6C">
                    <a:alpha val="17075"/>
                  </a:srgbClr>
                </a:gs>
                <a:gs pos="57143">
                  <a:srgbClr val="FFFF6C">
                    <a:alpha val="9855"/>
                  </a:srgbClr>
                </a:gs>
                <a:gs pos="71429">
                  <a:srgbClr val="FFFF6C">
                    <a:alpha val="4740"/>
                  </a:srgbClr>
                </a:gs>
                <a:gs pos="85714">
                  <a:srgbClr val="FFFF6C">
                    <a:alpha val="1902"/>
                  </a:srgbClr>
                </a:gs>
                <a:gs pos="100000">
                  <a:srgbClr val="FFFF6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-8460601">
              <a:off x="422289" y="2839185"/>
              <a:ext cx="621216" cy="328526"/>
            </a:xfrm>
            <a:prstGeom prst="ellipse">
              <a:avLst/>
            </a:prstGeom>
            <a:gradFill>
              <a:gsLst>
                <a:gs pos="0">
                  <a:srgbClr val="000000">
                    <a:alpha val="22702"/>
                  </a:srgbClr>
                </a:gs>
                <a:gs pos="14286">
                  <a:srgbClr val="000000">
                    <a:alpha val="21075"/>
                  </a:srgbClr>
                </a:gs>
                <a:gs pos="28571">
                  <a:srgbClr val="000000">
                    <a:alpha val="16787"/>
                  </a:srgbClr>
                </a:gs>
                <a:gs pos="42857">
                  <a:srgbClr val="000000">
                    <a:alpha val="11355"/>
                  </a:srgbClr>
                </a:gs>
                <a:gs pos="57143">
                  <a:srgbClr val="000000">
                    <a:alpha val="6461"/>
                  </a:srgbClr>
                </a:gs>
                <a:gs pos="71429">
                  <a:srgbClr val="000000">
                    <a:alpha val="3078"/>
                  </a:srgbClr>
                </a:gs>
                <a:gs pos="85714">
                  <a:srgbClr val="000000">
                    <a:alpha val="1229"/>
                  </a:srgbClr>
                </a:gs>
                <a:gs pos="100000">
                  <a:srgbClr val="0000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3224804">
              <a:off x="871734" y="2399798"/>
              <a:ext cx="716212" cy="337249"/>
            </a:xfrm>
            <a:prstGeom prst="ellipse">
              <a:avLst/>
            </a:prstGeom>
            <a:gradFill>
              <a:gsLst>
                <a:gs pos="0">
                  <a:srgbClr val="000000">
                    <a:alpha val="15177"/>
                  </a:srgbClr>
                </a:gs>
                <a:gs pos="14286">
                  <a:srgbClr val="000000">
                    <a:alpha val="14040"/>
                  </a:srgbClr>
                </a:gs>
                <a:gs pos="28571">
                  <a:srgbClr val="000000">
                    <a:alpha val="11083"/>
                  </a:srgbClr>
                </a:gs>
                <a:gs pos="42857">
                  <a:srgbClr val="000000">
                    <a:alpha val="7416"/>
                  </a:srgbClr>
                </a:gs>
                <a:gs pos="57143">
                  <a:srgbClr val="000000">
                    <a:alpha val="4180"/>
                  </a:srgbClr>
                </a:gs>
                <a:gs pos="71429">
                  <a:srgbClr val="000000">
                    <a:alpha val="1979"/>
                  </a:srgbClr>
                </a:gs>
                <a:gs pos="85714">
                  <a:srgbClr val="000000">
                    <a:alpha val="787"/>
                  </a:srgbClr>
                </a:gs>
                <a:gs pos="100000">
                  <a:srgbClr val="00000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-8878163">
              <a:off x="391022" y="1058247"/>
              <a:ext cx="128888" cy="765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9478485">
              <a:off x="2055262" y="1765101"/>
              <a:ext cx="460979" cy="416986"/>
            </a:xfrm>
            <a:prstGeom prst="ellipse">
              <a:avLst/>
            </a:prstGeom>
            <a:gradFill>
              <a:gsLst>
                <a:gs pos="0">
                  <a:srgbClr val="000000">
                    <a:alpha val="11853"/>
                  </a:srgbClr>
                </a:gs>
                <a:gs pos="14286">
                  <a:srgbClr val="000000">
                    <a:alpha val="10949"/>
                  </a:srgbClr>
                </a:gs>
                <a:gs pos="28571">
                  <a:srgbClr val="000000">
                    <a:alpha val="8610"/>
                  </a:srgbClr>
                </a:gs>
                <a:gs pos="42857">
                  <a:srgbClr val="000000">
                    <a:alpha val="5735"/>
                  </a:srgbClr>
                </a:gs>
                <a:gs pos="57143">
                  <a:srgbClr val="000000">
                    <a:alpha val="3219"/>
                  </a:srgbClr>
                </a:gs>
                <a:gs pos="71429">
                  <a:srgbClr val="000000">
                    <a:alpha val="1520"/>
                  </a:srgbClr>
                </a:gs>
                <a:gs pos="85714">
                  <a:srgbClr val="000000">
                    <a:alpha val="604"/>
                  </a:srgbClr>
                </a:gs>
                <a:gs pos="100000">
                  <a:srgbClr val="000000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10210510">
              <a:off x="1543733" y="1904317"/>
              <a:ext cx="346239" cy="244437"/>
            </a:xfrm>
            <a:prstGeom prst="ellipse">
              <a:avLst/>
            </a:prstGeom>
            <a:gradFill>
              <a:gsLst>
                <a:gs pos="0">
                  <a:srgbClr val="FF0000">
                    <a:alpha val="12567"/>
                  </a:srgbClr>
                </a:gs>
                <a:gs pos="14286">
                  <a:srgbClr val="FF0000">
                    <a:alpha val="11612"/>
                  </a:srgbClr>
                </a:gs>
                <a:gs pos="28571">
                  <a:srgbClr val="FF0000">
                    <a:alpha val="9139"/>
                  </a:srgbClr>
                </a:gs>
                <a:gs pos="42857">
                  <a:srgbClr val="FF0000">
                    <a:alpha val="6093"/>
                  </a:srgbClr>
                </a:gs>
                <a:gs pos="57143">
                  <a:srgbClr val="FF0000">
                    <a:alpha val="3423"/>
                  </a:srgbClr>
                </a:gs>
                <a:gs pos="71429">
                  <a:srgbClr val="FF0000">
                    <a:alpha val="1617"/>
                  </a:srgbClr>
                </a:gs>
                <a:gs pos="85714">
                  <a:srgbClr val="FF0000">
                    <a:alpha val="643"/>
                  </a:srgbClr>
                </a:gs>
                <a:gs pos="100000">
                  <a:srgbClr val="FF000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10744507">
              <a:off x="1305381" y="911486"/>
              <a:ext cx="639822" cy="318943"/>
            </a:xfrm>
            <a:prstGeom prst="ellipse">
              <a:avLst/>
            </a:prstGeom>
            <a:gradFill>
              <a:gsLst>
                <a:gs pos="0">
                  <a:srgbClr val="718292">
                    <a:alpha val="5292"/>
                  </a:srgbClr>
                </a:gs>
                <a:gs pos="14286">
                  <a:srgbClr val="718292">
                    <a:alpha val="4875"/>
                  </a:srgbClr>
                </a:gs>
                <a:gs pos="28571">
                  <a:srgbClr val="718292">
                    <a:alpha val="3806"/>
                  </a:srgbClr>
                </a:gs>
                <a:gs pos="42857">
                  <a:srgbClr val="718292">
                    <a:alpha val="2513"/>
                  </a:srgbClr>
                </a:gs>
                <a:gs pos="57143">
                  <a:srgbClr val="718292">
                    <a:alpha val="1400"/>
                  </a:srgbClr>
                </a:gs>
                <a:gs pos="71429">
                  <a:srgbClr val="718292">
                    <a:alpha val="658"/>
                  </a:srgbClr>
                </a:gs>
                <a:gs pos="85714">
                  <a:srgbClr val="718292">
                    <a:alpha val="261"/>
                  </a:srgbClr>
                </a:gs>
                <a:gs pos="100000">
                  <a:srgbClr val="718292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9900650">
              <a:off x="1397387" y="2561220"/>
              <a:ext cx="496992" cy="473640"/>
            </a:xfrm>
            <a:prstGeom prst="ellipse">
              <a:avLst/>
            </a:prstGeom>
            <a:gradFill>
              <a:gsLst>
                <a:gs pos="0">
                  <a:srgbClr val="008300">
                    <a:alpha val="3506"/>
                  </a:srgbClr>
                </a:gs>
                <a:gs pos="14286">
                  <a:srgbClr val="008300">
                    <a:alpha val="3227"/>
                  </a:srgbClr>
                </a:gs>
                <a:gs pos="28571">
                  <a:srgbClr val="008300">
                    <a:alpha val="2515"/>
                  </a:srgbClr>
                </a:gs>
                <a:gs pos="42857">
                  <a:srgbClr val="008300">
                    <a:alpha val="1657"/>
                  </a:srgbClr>
                </a:gs>
                <a:gs pos="57143">
                  <a:srgbClr val="008300">
                    <a:alpha val="921"/>
                  </a:srgbClr>
                </a:gs>
                <a:gs pos="71429">
                  <a:srgbClr val="008300">
                    <a:alpha val="432"/>
                  </a:srgbClr>
                </a:gs>
                <a:gs pos="85714">
                  <a:srgbClr val="008300">
                    <a:alpha val="171"/>
                  </a:srgbClr>
                </a:gs>
                <a:gs pos="100000">
                  <a:srgbClr val="008300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-10191996">
              <a:off x="1360031" y="2687045"/>
              <a:ext cx="192210" cy="477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3123005">
              <a:off x="1709809" y="998348"/>
              <a:ext cx="121932" cy="767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-8358997">
              <a:off x="2141177" y="1114543"/>
              <a:ext cx="562738" cy="429423"/>
            </a:xfrm>
            <a:prstGeom prst="ellipse">
              <a:avLst/>
            </a:prstGeom>
            <a:gradFill>
              <a:gsLst>
                <a:gs pos="0">
                  <a:srgbClr val="000000">
                    <a:alpha val="32940"/>
                  </a:srgbClr>
                </a:gs>
                <a:gs pos="14286">
                  <a:srgbClr val="000000">
                    <a:alpha val="30737"/>
                  </a:srgbClr>
                </a:gs>
                <a:gs pos="28571">
                  <a:srgbClr val="000000">
                    <a:alpha val="24810"/>
                  </a:srgbClr>
                </a:gs>
                <a:gs pos="42857">
                  <a:srgbClr val="000000">
                    <a:alpha val="17059"/>
                  </a:srgbClr>
                </a:gs>
                <a:gs pos="57143">
                  <a:srgbClr val="000000">
                    <a:alpha val="9845"/>
                  </a:srgbClr>
                </a:gs>
                <a:gs pos="71429">
                  <a:srgbClr val="000000">
                    <a:alpha val="4736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5117162">
              <a:off x="93699" y="600618"/>
              <a:ext cx="447674" cy="412600"/>
            </a:xfrm>
            <a:prstGeom prst="ellipse">
              <a:avLst/>
            </a:prstGeom>
            <a:gradFill>
              <a:gsLst>
                <a:gs pos="0">
                  <a:srgbClr val="6D0063">
                    <a:alpha val="4793"/>
                  </a:srgbClr>
                </a:gs>
                <a:gs pos="14286">
                  <a:srgbClr val="6D0063">
                    <a:alpha val="4414"/>
                  </a:srgbClr>
                </a:gs>
                <a:gs pos="28571">
                  <a:srgbClr val="6D0063">
                    <a:alpha val="3445"/>
                  </a:srgbClr>
                </a:gs>
                <a:gs pos="42857">
                  <a:srgbClr val="6D0063">
                    <a:alpha val="2273"/>
                  </a:srgbClr>
                </a:gs>
                <a:gs pos="57143">
                  <a:srgbClr val="6D0063">
                    <a:alpha val="1266"/>
                  </a:srgbClr>
                </a:gs>
                <a:gs pos="71429">
                  <a:srgbClr val="6D0063">
                    <a:alpha val="595"/>
                  </a:srgbClr>
                </a:gs>
                <a:gs pos="85714">
                  <a:srgbClr val="6D0063">
                    <a:alpha val="236"/>
                  </a:srgbClr>
                </a:gs>
                <a:gs pos="100000">
                  <a:srgbClr val="6D0063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7739492">
              <a:off x="3103232" y="-91273"/>
              <a:ext cx="618361" cy="460868"/>
            </a:xfrm>
            <a:prstGeom prst="ellipse">
              <a:avLst/>
            </a:prstGeom>
            <a:gradFill>
              <a:gsLst>
                <a:gs pos="0">
                  <a:srgbClr val="008B00">
                    <a:alpha val="3350"/>
                  </a:srgbClr>
                </a:gs>
                <a:gs pos="14286">
                  <a:srgbClr val="008B00">
                    <a:alpha val="3083"/>
                  </a:srgbClr>
                </a:gs>
                <a:gs pos="28571">
                  <a:srgbClr val="008B00">
                    <a:alpha val="2402"/>
                  </a:srgbClr>
                </a:gs>
                <a:gs pos="42857">
                  <a:srgbClr val="008B00">
                    <a:alpha val="1582"/>
                  </a:srgbClr>
                </a:gs>
                <a:gs pos="57143">
                  <a:srgbClr val="008B00">
                    <a:alpha val="880"/>
                  </a:srgbClr>
                </a:gs>
                <a:gs pos="71429">
                  <a:srgbClr val="008B00">
                    <a:alpha val="413"/>
                  </a:srgbClr>
                </a:gs>
                <a:gs pos="85714">
                  <a:srgbClr val="008B00">
                    <a:alpha val="163"/>
                  </a:srgbClr>
                </a:gs>
                <a:gs pos="100000">
                  <a:srgbClr val="008B00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6052052">
              <a:off x="100914" y="2859313"/>
              <a:ext cx="676303" cy="321680"/>
            </a:xfrm>
            <a:prstGeom prst="ellipse">
              <a:avLst/>
            </a:prstGeom>
            <a:gradFill>
              <a:gsLst>
                <a:gs pos="0">
                  <a:srgbClr val="000000">
                    <a:alpha val="25699"/>
                  </a:srgbClr>
                </a:gs>
                <a:gs pos="14286">
                  <a:srgbClr val="000000">
                    <a:alpha val="23892"/>
                  </a:srgbClr>
                </a:gs>
                <a:gs pos="28571">
                  <a:srgbClr val="000000">
                    <a:alpha val="19102"/>
                  </a:srgbClr>
                </a:gs>
                <a:gs pos="42857">
                  <a:srgbClr val="000000">
                    <a:alpha val="12981"/>
                  </a:srgbClr>
                </a:gs>
                <a:gs pos="57143">
                  <a:srgbClr val="000000">
                    <a:alpha val="7415"/>
                  </a:srgbClr>
                </a:gs>
                <a:gs pos="71429">
                  <a:srgbClr val="000000">
                    <a:alpha val="3542"/>
                  </a:srgbClr>
                </a:gs>
                <a:gs pos="85714">
                  <a:srgbClr val="000000">
                    <a:alpha val="1416"/>
                  </a:srgbClr>
                </a:gs>
                <a:gs pos="100000">
                  <a:srgbClr val="000000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-9077692">
              <a:off x="2139814" y="1102769"/>
              <a:ext cx="541316" cy="455397"/>
            </a:xfrm>
            <a:prstGeom prst="ellipse">
              <a:avLst/>
            </a:prstGeom>
            <a:gradFill>
              <a:gsLst>
                <a:gs pos="0">
                  <a:srgbClr val="000000">
                    <a:alpha val="32886"/>
                  </a:srgbClr>
                </a:gs>
                <a:gs pos="14286">
                  <a:srgbClr val="000000">
                    <a:alpha val="30686"/>
                  </a:srgbClr>
                </a:gs>
                <a:gs pos="28571">
                  <a:srgbClr val="000000">
                    <a:alpha val="24767"/>
                  </a:srgbClr>
                </a:gs>
                <a:gs pos="42857">
                  <a:srgbClr val="000000">
                    <a:alpha val="17028"/>
                  </a:srgbClr>
                </a:gs>
                <a:gs pos="57143">
                  <a:srgbClr val="000000">
                    <a:alpha val="9826"/>
                  </a:srgbClr>
                </a:gs>
                <a:gs pos="71429">
                  <a:srgbClr val="000000">
                    <a:alpha val="4726"/>
                  </a:srgbClr>
                </a:gs>
                <a:gs pos="85714">
                  <a:srgbClr val="000000">
                    <a:alpha val="1896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7492910">
              <a:off x="278076" y="2524114"/>
              <a:ext cx="467757" cy="200921"/>
            </a:xfrm>
            <a:prstGeom prst="ellipse">
              <a:avLst/>
            </a:prstGeom>
            <a:gradFill>
              <a:gsLst>
                <a:gs pos="0">
                  <a:srgbClr val="626C65">
                    <a:alpha val="10389"/>
                  </a:srgbClr>
                </a:gs>
                <a:gs pos="14286">
                  <a:srgbClr val="626C65">
                    <a:alpha val="9591"/>
                  </a:srgbClr>
                </a:gs>
                <a:gs pos="28571">
                  <a:srgbClr val="626C65">
                    <a:alpha val="7530"/>
                  </a:srgbClr>
                </a:gs>
                <a:gs pos="42857">
                  <a:srgbClr val="626C65">
                    <a:alpha val="5005"/>
                  </a:srgbClr>
                </a:gs>
                <a:gs pos="57143">
                  <a:srgbClr val="626C65">
                    <a:alpha val="2805"/>
                  </a:srgbClr>
                </a:gs>
                <a:gs pos="71429">
                  <a:srgbClr val="626C65">
                    <a:alpha val="1323"/>
                  </a:srgbClr>
                </a:gs>
                <a:gs pos="85714">
                  <a:srgbClr val="626C65">
                    <a:alpha val="525"/>
                  </a:srgbClr>
                </a:gs>
                <a:gs pos="100000">
                  <a:srgbClr val="626C65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8421811">
              <a:off x="1400903" y="1849717"/>
              <a:ext cx="461139" cy="407553"/>
            </a:xfrm>
            <a:prstGeom prst="ellipse">
              <a:avLst/>
            </a:prstGeom>
            <a:gradFill>
              <a:gsLst>
                <a:gs pos="0">
                  <a:srgbClr val="006E7C">
                    <a:alpha val="8472"/>
                  </a:srgbClr>
                </a:gs>
                <a:gs pos="14286">
                  <a:srgbClr val="006E7C">
                    <a:alpha val="7815"/>
                  </a:srgbClr>
                </a:gs>
                <a:gs pos="28571">
                  <a:srgbClr val="006E7C">
                    <a:alpha val="6122"/>
                  </a:srgbClr>
                </a:gs>
                <a:gs pos="42857">
                  <a:srgbClr val="006E7C">
                    <a:alpha val="4059"/>
                  </a:srgbClr>
                </a:gs>
                <a:gs pos="57143">
                  <a:srgbClr val="006E7C">
                    <a:alpha val="2270"/>
                  </a:srgbClr>
                </a:gs>
                <a:gs pos="71429">
                  <a:srgbClr val="006E7C">
                    <a:alpha val="1069"/>
                  </a:srgbClr>
                </a:gs>
                <a:gs pos="85714">
                  <a:srgbClr val="006E7C">
                    <a:alpha val="424"/>
                  </a:srgbClr>
                </a:gs>
                <a:gs pos="100000">
                  <a:srgbClr val="006E7C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7558702">
              <a:off x="1902737" y="2580454"/>
              <a:ext cx="136859" cy="1184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6214906">
              <a:off x="3083997" y="2025877"/>
              <a:ext cx="494053" cy="228598"/>
            </a:xfrm>
            <a:prstGeom prst="ellipse">
              <a:avLst/>
            </a:prstGeom>
            <a:gradFill>
              <a:gsLst>
                <a:gs pos="0">
                  <a:srgbClr val="000000">
                    <a:alpha val="19373"/>
                  </a:srgbClr>
                </a:gs>
                <a:gs pos="14286">
                  <a:srgbClr val="000000">
                    <a:alpha val="17956"/>
                  </a:srgbClr>
                </a:gs>
                <a:gs pos="28571">
                  <a:srgbClr val="000000">
                    <a:alpha val="14244"/>
                  </a:srgbClr>
                </a:gs>
                <a:gs pos="42857">
                  <a:srgbClr val="000000">
                    <a:alpha val="9588"/>
                  </a:srgbClr>
                </a:gs>
                <a:gs pos="57143">
                  <a:srgbClr val="000000">
                    <a:alpha val="5432"/>
                  </a:srgbClr>
                </a:gs>
                <a:gs pos="71429">
                  <a:srgbClr val="000000">
                    <a:alpha val="2580"/>
                  </a:srgbClr>
                </a:gs>
                <a:gs pos="85714">
                  <a:srgbClr val="000000">
                    <a:alpha val="1028"/>
                  </a:srgbClr>
                </a:gs>
                <a:gs pos="100000">
                  <a:srgbClr val="00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4006569">
              <a:off x="485636" y="2761227"/>
              <a:ext cx="512656" cy="335604"/>
            </a:xfrm>
            <a:prstGeom prst="ellipse">
              <a:avLst/>
            </a:prstGeom>
            <a:gradFill>
              <a:gsLst>
                <a:gs pos="0">
                  <a:srgbClr val="000000">
                    <a:alpha val="5989"/>
                  </a:srgbClr>
                </a:gs>
                <a:gs pos="14286">
                  <a:srgbClr val="000000">
                    <a:alpha val="5519"/>
                  </a:srgbClr>
                </a:gs>
                <a:gs pos="28571">
                  <a:srgbClr val="000000">
                    <a:alpha val="4312"/>
                  </a:srgbClr>
                </a:gs>
                <a:gs pos="42857">
                  <a:srgbClr val="000000">
                    <a:alpha val="2850"/>
                  </a:srgbClr>
                </a:gs>
                <a:gs pos="57143">
                  <a:srgbClr val="000000">
                    <a:alpha val="1589"/>
                  </a:srgbClr>
                </a:gs>
                <a:gs pos="71429">
                  <a:srgbClr val="000000">
                    <a:alpha val="747"/>
                  </a:srgbClr>
                </a:gs>
                <a:gs pos="85714">
                  <a:srgbClr val="000000">
                    <a:alpha val="296"/>
                  </a:srgbClr>
                </a:gs>
                <a:gs pos="100000">
                  <a:srgbClr val="0000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6188977">
              <a:off x="169977" y="2648021"/>
              <a:ext cx="442841" cy="437535"/>
            </a:xfrm>
            <a:prstGeom prst="ellipse">
              <a:avLst/>
            </a:prstGeom>
            <a:gradFill>
              <a:gsLst>
                <a:gs pos="0">
                  <a:srgbClr val="A70000">
                    <a:alpha val="2016"/>
                  </a:srgbClr>
                </a:gs>
                <a:gs pos="14286">
                  <a:srgbClr val="A70000">
                    <a:alpha val="1854"/>
                  </a:srgbClr>
                </a:gs>
                <a:gs pos="28571">
                  <a:srgbClr val="A70000">
                    <a:alpha val="1443"/>
                  </a:srgbClr>
                </a:gs>
                <a:gs pos="42857">
                  <a:srgbClr val="A70000">
                    <a:alpha val="949"/>
                  </a:srgbClr>
                </a:gs>
                <a:gs pos="57143">
                  <a:srgbClr val="A70000">
                    <a:alpha val="527"/>
                  </a:srgbClr>
                </a:gs>
                <a:gs pos="71429">
                  <a:srgbClr val="A70000">
                    <a:alpha val="247"/>
                  </a:srgbClr>
                </a:gs>
                <a:gs pos="85714">
                  <a:srgbClr val="A70000">
                    <a:alpha val="98"/>
                  </a:srgbClr>
                </a:gs>
                <a:gs pos="100000">
                  <a:srgbClr val="A70000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-8189849">
              <a:off x="1663593" y="189749"/>
              <a:ext cx="252789" cy="1039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6010268">
              <a:off x="2854452" y="2162812"/>
              <a:ext cx="224247" cy="116124"/>
            </a:xfrm>
            <a:prstGeom prst="ellipse">
              <a:avLst/>
            </a:prstGeom>
            <a:gradFill>
              <a:gsLst>
                <a:gs pos="0">
                  <a:srgbClr val="ECFFFF">
                    <a:alpha val="30840"/>
                  </a:srgbClr>
                </a:gs>
                <a:gs pos="14286">
                  <a:srgbClr val="ECFFFF">
                    <a:alpha val="28746"/>
                  </a:srgbClr>
                </a:gs>
                <a:gs pos="28571">
                  <a:srgbClr val="ECFFFF">
                    <a:alpha val="23137"/>
                  </a:srgbClr>
                </a:gs>
                <a:gs pos="42857">
                  <a:srgbClr val="ECFFFF">
                    <a:alpha val="15853"/>
                  </a:srgbClr>
                </a:gs>
                <a:gs pos="57143">
                  <a:srgbClr val="ECFFFF">
                    <a:alpha val="9121"/>
                  </a:srgbClr>
                </a:gs>
                <a:gs pos="71429">
                  <a:srgbClr val="ECFFFF">
                    <a:alpha val="4378"/>
                  </a:srgbClr>
                </a:gs>
                <a:gs pos="85714">
                  <a:srgbClr val="ECFFFF">
                    <a:alpha val="1755"/>
                  </a:srgbClr>
                </a:gs>
                <a:gs pos="100000">
                  <a:srgbClr val="ECFFFF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7841151">
              <a:off x="1483958" y="573214"/>
              <a:ext cx="351217" cy="502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8645277">
              <a:off x="2511765" y="1664915"/>
              <a:ext cx="281573" cy="1319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5440253">
              <a:off x="117246" y="1475567"/>
              <a:ext cx="343663" cy="293581"/>
            </a:xfrm>
            <a:prstGeom prst="ellipse">
              <a:avLst/>
            </a:prstGeom>
            <a:gradFill>
              <a:gsLst>
                <a:gs pos="0">
                  <a:srgbClr val="E4FFF6">
                    <a:alpha val="4640"/>
                  </a:srgbClr>
                </a:gs>
                <a:gs pos="14286">
                  <a:srgbClr val="E4FFF6">
                    <a:alpha val="4273"/>
                  </a:srgbClr>
                </a:gs>
                <a:gs pos="28571">
                  <a:srgbClr val="E4FFF6">
                    <a:alpha val="3334"/>
                  </a:srgbClr>
                </a:gs>
                <a:gs pos="42857">
                  <a:srgbClr val="E4FFF6">
                    <a:alpha val="2199"/>
                  </a:srgbClr>
                </a:gs>
                <a:gs pos="57143">
                  <a:srgbClr val="E4FFF6">
                    <a:alpha val="1225"/>
                  </a:srgbClr>
                </a:gs>
                <a:gs pos="71429">
                  <a:srgbClr val="E4FFF6">
                    <a:alpha val="575"/>
                  </a:srgbClr>
                </a:gs>
                <a:gs pos="85714">
                  <a:srgbClr val="E4FFF6">
                    <a:alpha val="228"/>
                  </a:srgbClr>
                </a:gs>
                <a:gs pos="100000">
                  <a:srgbClr val="E4FFF6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4250348">
              <a:off x="781561" y="548306"/>
              <a:ext cx="278022" cy="904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2809677">
              <a:off x="1683562" y="2129954"/>
              <a:ext cx="256413" cy="746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8954108">
              <a:off x="3103299" y="13910"/>
              <a:ext cx="518745" cy="300911"/>
            </a:xfrm>
            <a:prstGeom prst="ellipse">
              <a:avLst/>
            </a:prstGeom>
            <a:gradFill>
              <a:gsLst>
                <a:gs pos="0">
                  <a:srgbClr val="4C5893">
                    <a:alpha val="9020"/>
                  </a:srgbClr>
                </a:gs>
                <a:gs pos="14286">
                  <a:srgbClr val="4C5893">
                    <a:alpha val="8322"/>
                  </a:srgbClr>
                </a:gs>
                <a:gs pos="28571">
                  <a:srgbClr val="4C5893">
                    <a:alpha val="6524"/>
                  </a:srgbClr>
                </a:gs>
                <a:gs pos="42857">
                  <a:srgbClr val="4C5893">
                    <a:alpha val="4328"/>
                  </a:srgbClr>
                </a:gs>
                <a:gs pos="57143">
                  <a:srgbClr val="4C5893">
                    <a:alpha val="2422"/>
                  </a:srgbClr>
                </a:gs>
                <a:gs pos="71429">
                  <a:srgbClr val="4C5893">
                    <a:alpha val="1141"/>
                  </a:srgbClr>
                </a:gs>
                <a:gs pos="85714">
                  <a:srgbClr val="4C5893">
                    <a:alpha val="453"/>
                  </a:srgbClr>
                </a:gs>
                <a:gs pos="100000">
                  <a:srgbClr val="4C5893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3821938">
              <a:off x="3092687" y="-34995"/>
              <a:ext cx="562795" cy="418627"/>
            </a:xfrm>
            <a:prstGeom prst="ellipse">
              <a:avLst/>
            </a:prstGeom>
            <a:gradFill>
              <a:gsLst>
                <a:gs pos="0">
                  <a:srgbClr val="000000">
                    <a:alpha val="32869"/>
                  </a:srgbClr>
                </a:gs>
                <a:gs pos="14286">
                  <a:srgbClr val="000000">
                    <a:alpha val="30670"/>
                  </a:srgbClr>
                </a:gs>
                <a:gs pos="28571">
                  <a:srgbClr val="000000">
                    <a:alpha val="24754"/>
                  </a:srgbClr>
                </a:gs>
                <a:gs pos="42857">
                  <a:srgbClr val="000000">
                    <a:alpha val="17018"/>
                  </a:srgbClr>
                </a:gs>
                <a:gs pos="57143">
                  <a:srgbClr val="000000">
                    <a:alpha val="9820"/>
                  </a:srgbClr>
                </a:gs>
                <a:gs pos="71429">
                  <a:srgbClr val="000000">
                    <a:alpha val="4723"/>
                  </a:srgbClr>
                </a:gs>
                <a:gs pos="85714">
                  <a:srgbClr val="000000">
                    <a:alpha val="1895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4669722">
              <a:off x="2303570" y="2143199"/>
              <a:ext cx="187654" cy="77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5035566">
              <a:off x="3039770" y="1053019"/>
              <a:ext cx="316376" cy="33793"/>
            </a:xfrm>
            <a:prstGeom prst="ellipse">
              <a:avLst/>
            </a:prstGeom>
            <a:gradFill>
              <a:gsLst>
                <a:gs pos="0">
                  <a:srgbClr val="FFFFFF">
                    <a:alpha val="25055"/>
                  </a:srgbClr>
                </a:gs>
                <a:gs pos="14286">
                  <a:srgbClr val="FFFFFF">
                    <a:alpha val="23286"/>
                  </a:srgbClr>
                </a:gs>
                <a:gs pos="28571">
                  <a:srgbClr val="FFFFFF">
                    <a:alpha val="18603"/>
                  </a:srgbClr>
                </a:gs>
                <a:gs pos="42857">
                  <a:srgbClr val="FFFFFF">
                    <a:alpha val="12629"/>
                  </a:srgbClr>
                </a:gs>
                <a:gs pos="57143">
                  <a:srgbClr val="FFFFFF">
                    <a:alpha val="7208"/>
                  </a:srgbClr>
                </a:gs>
                <a:gs pos="71429">
                  <a:srgbClr val="FFFFFF">
                    <a:alpha val="3441"/>
                  </a:srgbClr>
                </a:gs>
                <a:gs pos="85714">
                  <a:srgbClr val="FFFFFF">
                    <a:alpha val="1375"/>
                  </a:srgbClr>
                </a:gs>
                <a:gs pos="100000">
                  <a:srgbClr val="FFFFFF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-8957785">
              <a:off x="2597158" y="58019"/>
              <a:ext cx="214056" cy="354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9343639">
              <a:off x="2016934" y="2746377"/>
              <a:ext cx="433724" cy="323773"/>
            </a:xfrm>
            <a:prstGeom prst="ellipse">
              <a:avLst/>
            </a:prstGeom>
            <a:gradFill>
              <a:gsLst>
                <a:gs pos="0">
                  <a:srgbClr val="000000">
                    <a:alpha val="17674"/>
                  </a:srgbClr>
                </a:gs>
                <a:gs pos="14286">
                  <a:srgbClr val="000000">
                    <a:alpha val="16369"/>
                  </a:srgbClr>
                </a:gs>
                <a:gs pos="28571">
                  <a:srgbClr val="000000">
                    <a:alpha val="12959"/>
                  </a:srgbClr>
                </a:gs>
                <a:gs pos="42857">
                  <a:srgbClr val="000000">
                    <a:alpha val="8702"/>
                  </a:srgbClr>
                </a:gs>
                <a:gs pos="57143">
                  <a:srgbClr val="000000">
                    <a:alpha val="4919"/>
                  </a:srgbClr>
                </a:gs>
                <a:gs pos="71429">
                  <a:srgbClr val="000000">
                    <a:alpha val="2334"/>
                  </a:srgbClr>
                </a:gs>
                <a:gs pos="85714">
                  <a:srgbClr val="000000">
                    <a:alpha val="929"/>
                  </a:srgbClr>
                </a:gs>
                <a:gs pos="100000">
                  <a:srgbClr val="000000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4431911">
              <a:off x="2580552" y="1540708"/>
              <a:ext cx="196001" cy="863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7905939">
              <a:off x="616835" y="159712"/>
              <a:ext cx="462432" cy="144631"/>
            </a:xfrm>
            <a:prstGeom prst="ellipse">
              <a:avLst/>
            </a:prstGeom>
            <a:gradFill>
              <a:gsLst>
                <a:gs pos="0">
                  <a:srgbClr val="E5CDBC">
                    <a:alpha val="17791"/>
                  </a:srgbClr>
                </a:gs>
                <a:gs pos="14286">
                  <a:srgbClr val="E5CDBC">
                    <a:alpha val="16478"/>
                  </a:srgbClr>
                </a:gs>
                <a:gs pos="28571">
                  <a:srgbClr val="E5CDBC">
                    <a:alpha val="13047"/>
                  </a:srgbClr>
                </a:gs>
                <a:gs pos="42857">
                  <a:srgbClr val="E5CDBC">
                    <a:alpha val="8762"/>
                  </a:srgbClr>
                </a:gs>
                <a:gs pos="57143">
                  <a:srgbClr val="E5CDBC">
                    <a:alpha val="4954"/>
                  </a:srgbClr>
                </a:gs>
                <a:gs pos="71429">
                  <a:srgbClr val="E5CDBC">
                    <a:alpha val="2350"/>
                  </a:srgbClr>
                </a:gs>
                <a:gs pos="85714">
                  <a:srgbClr val="E5CDBC">
                    <a:alpha val="936"/>
                  </a:srgbClr>
                </a:gs>
                <a:gs pos="100000">
                  <a:srgbClr val="E5CDBC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-10144814">
              <a:off x="572766" y="2878659"/>
              <a:ext cx="286502" cy="5462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-10209170">
              <a:off x="443392" y="-100637"/>
              <a:ext cx="563458" cy="451168"/>
            </a:xfrm>
            <a:prstGeom prst="ellipse">
              <a:avLst/>
            </a:prstGeom>
            <a:gradFill>
              <a:gsLst>
                <a:gs pos="0">
                  <a:srgbClr val="000000">
                    <a:alpha val="6478"/>
                  </a:srgbClr>
                </a:gs>
                <a:gs pos="14286">
                  <a:srgbClr val="000000">
                    <a:alpha val="5970"/>
                  </a:srgbClr>
                </a:gs>
                <a:gs pos="28571">
                  <a:srgbClr val="000000">
                    <a:alpha val="4667"/>
                  </a:srgbClr>
                </a:gs>
                <a:gs pos="42857">
                  <a:srgbClr val="000000">
                    <a:alpha val="3086"/>
                  </a:srgbClr>
                </a:gs>
                <a:gs pos="57143">
                  <a:srgbClr val="000000">
                    <a:alpha val="1722"/>
                  </a:srgbClr>
                </a:gs>
                <a:gs pos="71429">
                  <a:srgbClr val="000000">
                    <a:alpha val="810"/>
                  </a:srgbClr>
                </a:gs>
                <a:gs pos="85714">
                  <a:srgbClr val="000000">
                    <a:alpha val="321"/>
                  </a:srgbClr>
                </a:gs>
                <a:gs pos="100000">
                  <a:srgbClr val="000000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-8997201">
              <a:off x="1681002" y="304972"/>
              <a:ext cx="131116" cy="517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5076413">
              <a:off x="1455284" y="2558450"/>
              <a:ext cx="170329" cy="1127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-10406282">
              <a:off x="2607018" y="1534688"/>
              <a:ext cx="142960" cy="624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6252379">
              <a:off x="595199" y="2837720"/>
              <a:ext cx="246607" cy="145624"/>
            </a:xfrm>
            <a:prstGeom prst="ellipse">
              <a:avLst/>
            </a:prstGeom>
            <a:gradFill>
              <a:gsLst>
                <a:gs pos="0">
                  <a:srgbClr val="F3FFFF">
                    <a:alpha val="32968"/>
                  </a:srgbClr>
                </a:gs>
                <a:gs pos="14286">
                  <a:srgbClr val="F3FFFF">
                    <a:alpha val="30764"/>
                  </a:srgbClr>
                </a:gs>
                <a:gs pos="28571">
                  <a:srgbClr val="F3FFFF">
                    <a:alpha val="24833"/>
                  </a:srgbClr>
                </a:gs>
                <a:gs pos="42857">
                  <a:srgbClr val="F3FFFF">
                    <a:alpha val="17075"/>
                  </a:srgbClr>
                </a:gs>
                <a:gs pos="57143">
                  <a:srgbClr val="F3FFFF">
                    <a:alpha val="9855"/>
                  </a:srgbClr>
                </a:gs>
                <a:gs pos="71429">
                  <a:srgbClr val="F3FFFF">
                    <a:alpha val="4740"/>
                  </a:srgbClr>
                </a:gs>
                <a:gs pos="85714">
                  <a:srgbClr val="F3FFFF">
                    <a:alpha val="1902"/>
                  </a:srgbClr>
                </a:gs>
                <a:gs pos="100000">
                  <a:srgbClr val="F3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5361231">
              <a:off x="918728" y="2375248"/>
              <a:ext cx="261823" cy="50423"/>
            </a:xfrm>
            <a:prstGeom prst="ellipse">
              <a:avLst/>
            </a:prstGeom>
            <a:gradFill>
              <a:gsLst>
                <a:gs pos="0">
                  <a:srgbClr val="FFF0FF">
                    <a:alpha val="32968"/>
                  </a:srgbClr>
                </a:gs>
                <a:gs pos="14286">
                  <a:srgbClr val="FFF0FF">
                    <a:alpha val="30764"/>
                  </a:srgbClr>
                </a:gs>
                <a:gs pos="28571">
                  <a:srgbClr val="FFF0FF">
                    <a:alpha val="24833"/>
                  </a:srgbClr>
                </a:gs>
                <a:gs pos="42857">
                  <a:srgbClr val="FFF0FF">
                    <a:alpha val="17075"/>
                  </a:srgbClr>
                </a:gs>
                <a:gs pos="57143">
                  <a:srgbClr val="FFF0FF">
                    <a:alpha val="9855"/>
                  </a:srgbClr>
                </a:gs>
                <a:gs pos="71429">
                  <a:srgbClr val="FFF0FF">
                    <a:alpha val="4740"/>
                  </a:srgbClr>
                </a:gs>
                <a:gs pos="85714">
                  <a:srgbClr val="FFF0FF">
                    <a:alpha val="1902"/>
                  </a:srgbClr>
                </a:gs>
                <a:gs pos="100000">
                  <a:srgbClr val="FFF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6824188">
              <a:off x="1085852" y="2671683"/>
              <a:ext cx="113830" cy="972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-8185427">
              <a:off x="2507332" y="1619000"/>
              <a:ext cx="279605" cy="2040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9431402">
              <a:off x="3243572" y="164912"/>
              <a:ext cx="450844" cy="426427"/>
            </a:xfrm>
            <a:prstGeom prst="ellipse">
              <a:avLst/>
            </a:prstGeom>
            <a:gradFill>
              <a:gsLst>
                <a:gs pos="0">
                  <a:srgbClr val="005800">
                    <a:alpha val="1399"/>
                  </a:srgbClr>
                </a:gs>
                <a:gs pos="14286">
                  <a:srgbClr val="005800">
                    <a:alpha val="1287"/>
                  </a:srgbClr>
                </a:gs>
                <a:gs pos="28571">
                  <a:srgbClr val="005800">
                    <a:alpha val="1001"/>
                  </a:srgbClr>
                </a:gs>
                <a:gs pos="42857">
                  <a:srgbClr val="005800">
                    <a:alpha val="658"/>
                  </a:srgbClr>
                </a:gs>
                <a:gs pos="57143">
                  <a:srgbClr val="005800">
                    <a:alpha val="365"/>
                  </a:srgbClr>
                </a:gs>
                <a:gs pos="71429">
                  <a:srgbClr val="005800">
                    <a:alpha val="171"/>
                  </a:srgbClr>
                </a:gs>
                <a:gs pos="85714">
                  <a:srgbClr val="005800">
                    <a:alpha val="68"/>
                  </a:srgbClr>
                </a:gs>
                <a:gs pos="100000">
                  <a:srgbClr val="005800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3715329">
              <a:off x="1749123" y="2735450"/>
              <a:ext cx="400088" cy="332352"/>
            </a:xfrm>
            <a:prstGeom prst="ellipse">
              <a:avLst/>
            </a:prstGeom>
            <a:gradFill>
              <a:gsLst>
                <a:gs pos="0">
                  <a:srgbClr val="007600">
                    <a:alpha val="1775"/>
                  </a:srgbClr>
                </a:gs>
                <a:gs pos="14286">
                  <a:srgbClr val="007600">
                    <a:alpha val="1632"/>
                  </a:srgbClr>
                </a:gs>
                <a:gs pos="28571">
                  <a:srgbClr val="007600">
                    <a:alpha val="1270"/>
                  </a:srgbClr>
                </a:gs>
                <a:gs pos="42857">
                  <a:srgbClr val="007600">
                    <a:alpha val="835"/>
                  </a:srgbClr>
                </a:gs>
                <a:gs pos="57143">
                  <a:srgbClr val="007600">
                    <a:alpha val="463"/>
                  </a:srgbClr>
                </a:gs>
                <a:gs pos="71429">
                  <a:srgbClr val="007600">
                    <a:alpha val="217"/>
                  </a:srgbClr>
                </a:gs>
                <a:gs pos="85714">
                  <a:srgbClr val="007600">
                    <a:alpha val="86"/>
                  </a:srgbClr>
                </a:gs>
                <a:gs pos="100000">
                  <a:srgbClr val="007600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-9525379">
              <a:off x="329228" y="3131593"/>
              <a:ext cx="104233" cy="388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4943103">
              <a:off x="3467002" y="1732644"/>
              <a:ext cx="209356" cy="119493"/>
            </a:xfrm>
            <a:prstGeom prst="ellipse">
              <a:avLst/>
            </a:prstGeom>
            <a:gradFill>
              <a:gsLst>
                <a:gs pos="0">
                  <a:srgbClr val="FFFFA6">
                    <a:alpha val="32968"/>
                  </a:srgbClr>
                </a:gs>
                <a:gs pos="14286">
                  <a:srgbClr val="FFFFA6">
                    <a:alpha val="30764"/>
                  </a:srgbClr>
                </a:gs>
                <a:gs pos="28571">
                  <a:srgbClr val="FFFFA6">
                    <a:alpha val="24833"/>
                  </a:srgbClr>
                </a:gs>
                <a:gs pos="42857">
                  <a:srgbClr val="FFFFA6">
                    <a:alpha val="17075"/>
                  </a:srgbClr>
                </a:gs>
                <a:gs pos="57143">
                  <a:srgbClr val="FFFFA6">
                    <a:alpha val="9855"/>
                  </a:srgbClr>
                </a:gs>
                <a:gs pos="71429">
                  <a:srgbClr val="FFFFA6">
                    <a:alpha val="4740"/>
                  </a:srgbClr>
                </a:gs>
                <a:gs pos="85714">
                  <a:srgbClr val="FFFFA6">
                    <a:alpha val="1902"/>
                  </a:srgbClr>
                </a:gs>
                <a:gs pos="100000">
                  <a:srgbClr val="FFFFA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9463869">
              <a:off x="799201" y="1483750"/>
              <a:ext cx="463331" cy="409428"/>
            </a:xfrm>
            <a:prstGeom prst="ellipse">
              <a:avLst/>
            </a:prstGeom>
            <a:gradFill>
              <a:gsLst>
                <a:gs pos="0">
                  <a:srgbClr val="000000">
                    <a:alpha val="6566"/>
                  </a:srgbClr>
                </a:gs>
                <a:gs pos="14286">
                  <a:srgbClr val="000000">
                    <a:alpha val="6051"/>
                  </a:srgbClr>
                </a:gs>
                <a:gs pos="28571">
                  <a:srgbClr val="000000">
                    <a:alpha val="4731"/>
                  </a:srgbClr>
                </a:gs>
                <a:gs pos="42857">
                  <a:srgbClr val="000000">
                    <a:alpha val="3129"/>
                  </a:srgbClr>
                </a:gs>
                <a:gs pos="57143">
                  <a:srgbClr val="000000">
                    <a:alpha val="1746"/>
                  </a:srgbClr>
                </a:gs>
                <a:gs pos="71429">
                  <a:srgbClr val="000000">
                    <a:alpha val="821"/>
                  </a:srgbClr>
                </a:gs>
                <a:gs pos="85714">
                  <a:srgbClr val="000000">
                    <a:alpha val="326"/>
                  </a:srgbClr>
                </a:gs>
                <a:gs pos="100000">
                  <a:srgbClr val="000000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9635522">
              <a:off x="1386849" y="210077"/>
              <a:ext cx="176470" cy="1159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-10186949">
              <a:off x="514722" y="1620350"/>
              <a:ext cx="415929" cy="411856"/>
            </a:xfrm>
            <a:prstGeom prst="ellipse">
              <a:avLst/>
            </a:prstGeom>
            <a:gradFill>
              <a:gsLst>
                <a:gs pos="0">
                  <a:srgbClr val="4B0000">
                    <a:alpha val="4525"/>
                  </a:srgbClr>
                </a:gs>
                <a:gs pos="14286">
                  <a:srgbClr val="4B0000">
                    <a:alpha val="4167"/>
                  </a:srgbClr>
                </a:gs>
                <a:gs pos="28571">
                  <a:srgbClr val="4B0000">
                    <a:alpha val="3251"/>
                  </a:srgbClr>
                </a:gs>
                <a:gs pos="42857">
                  <a:srgbClr val="4B0000">
                    <a:alpha val="2144"/>
                  </a:srgbClr>
                </a:gs>
                <a:gs pos="57143">
                  <a:srgbClr val="4B0000">
                    <a:alpha val="1194"/>
                  </a:srgbClr>
                </a:gs>
                <a:gs pos="71429">
                  <a:srgbClr val="4B0000">
                    <a:alpha val="561"/>
                  </a:srgbClr>
                </a:gs>
                <a:gs pos="85714">
                  <a:srgbClr val="4B0000">
                    <a:alpha val="222"/>
                  </a:srgbClr>
                </a:gs>
                <a:gs pos="100000">
                  <a:srgbClr val="4B0000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6610134">
              <a:off x="53528" y="2761441"/>
              <a:ext cx="190754" cy="39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3377697">
              <a:off x="131023" y="2803785"/>
              <a:ext cx="124322" cy="939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9428130">
              <a:off x="785607" y="711332"/>
              <a:ext cx="73980" cy="708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5719609">
              <a:off x="3148469" y="2915523"/>
              <a:ext cx="333102" cy="50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-9928088">
              <a:off x="1699287" y="1236421"/>
              <a:ext cx="144191" cy="1305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2953250">
              <a:off x="2581523" y="2312902"/>
              <a:ext cx="131010" cy="40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5997960">
              <a:off x="1350716" y="2498263"/>
              <a:ext cx="374827" cy="374533"/>
            </a:xfrm>
            <a:prstGeom prst="ellipse">
              <a:avLst/>
            </a:prstGeom>
            <a:gradFill>
              <a:gsLst>
                <a:gs pos="0">
                  <a:srgbClr val="FF00AC">
                    <a:alpha val="1412"/>
                  </a:srgbClr>
                </a:gs>
                <a:gs pos="14286">
                  <a:srgbClr val="FF00AC">
                    <a:alpha val="1298"/>
                  </a:srgbClr>
                </a:gs>
                <a:gs pos="28571">
                  <a:srgbClr val="FF00AC">
                    <a:alpha val="1010"/>
                  </a:srgbClr>
                </a:gs>
                <a:gs pos="42857">
                  <a:srgbClr val="FF00AC">
                    <a:alpha val="663"/>
                  </a:srgbClr>
                </a:gs>
                <a:gs pos="57143">
                  <a:srgbClr val="FF00AC">
                    <a:alpha val="368"/>
                  </a:srgbClr>
                </a:gs>
                <a:gs pos="71429">
                  <a:srgbClr val="FF00AC">
                    <a:alpha val="172"/>
                  </a:srgbClr>
                </a:gs>
                <a:gs pos="85714">
                  <a:srgbClr val="FF00AC">
                    <a:alpha val="68"/>
                  </a:srgbClr>
                </a:gs>
                <a:gs pos="100000">
                  <a:srgbClr val="FF00AC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10653262">
              <a:off x="1235515" y="265605"/>
              <a:ext cx="376403" cy="40098"/>
            </a:xfrm>
            <a:prstGeom prst="ellipse">
              <a:avLst/>
            </a:prstGeom>
            <a:gradFill>
              <a:gsLst>
                <a:gs pos="0">
                  <a:srgbClr val="FFFFFF">
                    <a:alpha val="27376"/>
                  </a:srgbClr>
                </a:gs>
                <a:gs pos="14286">
                  <a:srgbClr val="FFFFFF">
                    <a:alpha val="25473"/>
                  </a:srgbClr>
                </a:gs>
                <a:gs pos="28571">
                  <a:srgbClr val="FFFFFF">
                    <a:alpha val="20410"/>
                  </a:srgbClr>
                </a:gs>
                <a:gs pos="42857">
                  <a:srgbClr val="FFFFFF">
                    <a:alpha val="13906"/>
                  </a:srgbClr>
                </a:gs>
                <a:gs pos="57143">
                  <a:srgbClr val="FFFFFF">
                    <a:alpha val="7962"/>
                  </a:srgbClr>
                </a:gs>
                <a:gs pos="71429">
                  <a:srgbClr val="FFFFFF">
                    <a:alpha val="3809"/>
                  </a:srgbClr>
                </a:gs>
                <a:gs pos="85714">
                  <a:srgbClr val="FFFFFF">
                    <a:alpha val="1524"/>
                  </a:srgbClr>
                </a:gs>
                <a:gs pos="100000">
                  <a:srgbClr val="FFFFFF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5036417">
              <a:off x="3248198" y="1969237"/>
              <a:ext cx="380446" cy="52427"/>
            </a:xfrm>
            <a:prstGeom prst="ellipse">
              <a:avLst/>
            </a:prstGeom>
            <a:gradFill>
              <a:gsLst>
                <a:gs pos="0">
                  <a:srgbClr val="FFE8FF">
                    <a:alpha val="32579"/>
                  </a:srgbClr>
                </a:gs>
                <a:gs pos="14286">
                  <a:srgbClr val="FFE8FF">
                    <a:alpha val="30395"/>
                  </a:srgbClr>
                </a:gs>
                <a:gs pos="28571">
                  <a:srgbClr val="FFE8FF">
                    <a:alpha val="24522"/>
                  </a:srgbClr>
                </a:gs>
                <a:gs pos="42857">
                  <a:srgbClr val="FFE8FF">
                    <a:alpha val="16850"/>
                  </a:srgbClr>
                </a:gs>
                <a:gs pos="57143">
                  <a:srgbClr val="FFE8FF">
                    <a:alpha val="9719"/>
                  </a:srgbClr>
                </a:gs>
                <a:gs pos="71429">
                  <a:srgbClr val="FFE8FF">
                    <a:alpha val="4673"/>
                  </a:srgbClr>
                </a:gs>
                <a:gs pos="85714">
                  <a:srgbClr val="FFE8FF">
                    <a:alpha val="1875"/>
                  </a:srgbClr>
                </a:gs>
                <a:gs pos="100000">
                  <a:srgbClr val="FFE8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2966632">
              <a:off x="947973" y="2168903"/>
              <a:ext cx="151294" cy="845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8433433">
              <a:off x="2354267" y="2340318"/>
              <a:ext cx="65087" cy="46840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9415449">
              <a:off x="930642" y="2174979"/>
              <a:ext cx="172660" cy="774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6249644">
              <a:off x="1849279" y="2921571"/>
              <a:ext cx="233566" cy="33650"/>
            </a:xfrm>
            <a:prstGeom prst="ellipse">
              <a:avLst/>
            </a:prstGeom>
            <a:gradFill>
              <a:gsLst>
                <a:gs pos="0">
                  <a:srgbClr val="BACEDB">
                    <a:alpha val="32968"/>
                  </a:srgbClr>
                </a:gs>
                <a:gs pos="14286">
                  <a:srgbClr val="BACEDB">
                    <a:alpha val="30764"/>
                  </a:srgbClr>
                </a:gs>
                <a:gs pos="28571">
                  <a:srgbClr val="BACEDB">
                    <a:alpha val="24833"/>
                  </a:srgbClr>
                </a:gs>
                <a:gs pos="42857">
                  <a:srgbClr val="BACEDB">
                    <a:alpha val="17075"/>
                  </a:srgbClr>
                </a:gs>
                <a:gs pos="57143">
                  <a:srgbClr val="BACEDB">
                    <a:alpha val="9855"/>
                  </a:srgbClr>
                </a:gs>
                <a:gs pos="71429">
                  <a:srgbClr val="BACEDB">
                    <a:alpha val="4740"/>
                  </a:srgbClr>
                </a:gs>
                <a:gs pos="85714">
                  <a:srgbClr val="BACEDB">
                    <a:alpha val="1902"/>
                  </a:srgbClr>
                </a:gs>
                <a:gs pos="100000">
                  <a:srgbClr val="BACED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3667520">
              <a:off x="2950501" y="-147641"/>
              <a:ext cx="409267" cy="334396"/>
            </a:xfrm>
            <a:prstGeom prst="ellipse">
              <a:avLst/>
            </a:prstGeom>
            <a:gradFill>
              <a:gsLst>
                <a:gs pos="0">
                  <a:srgbClr val="007A88">
                    <a:alpha val="3417"/>
                  </a:srgbClr>
                </a:gs>
                <a:gs pos="14286">
                  <a:srgbClr val="007A88">
                    <a:alpha val="3145"/>
                  </a:srgbClr>
                </a:gs>
                <a:gs pos="28571">
                  <a:srgbClr val="007A88">
                    <a:alpha val="2451"/>
                  </a:srgbClr>
                </a:gs>
                <a:gs pos="42857">
                  <a:srgbClr val="007A88">
                    <a:alpha val="1614"/>
                  </a:srgbClr>
                </a:gs>
                <a:gs pos="57143">
                  <a:srgbClr val="007A88">
                    <a:alpha val="898"/>
                  </a:srgbClr>
                </a:gs>
                <a:gs pos="71429">
                  <a:srgbClr val="007A88">
                    <a:alpha val="421"/>
                  </a:srgbClr>
                </a:gs>
                <a:gs pos="85714">
                  <a:srgbClr val="007A88">
                    <a:alpha val="167"/>
                  </a:srgbClr>
                </a:gs>
                <a:gs pos="100000">
                  <a:srgbClr val="007A88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3108078">
              <a:off x="882031" y="1139159"/>
              <a:ext cx="417576" cy="50429"/>
            </a:xfrm>
            <a:prstGeom prst="ellipse">
              <a:avLst/>
            </a:prstGeom>
            <a:gradFill>
              <a:gsLst>
                <a:gs pos="0">
                  <a:srgbClr val="FFFFFF">
                    <a:alpha val="25521"/>
                  </a:srgbClr>
                </a:gs>
                <a:gs pos="14286">
                  <a:srgbClr val="FFFFFF">
                    <a:alpha val="23725"/>
                  </a:srgbClr>
                </a:gs>
                <a:gs pos="28571">
                  <a:srgbClr val="FFFFFF">
                    <a:alpha val="18964"/>
                  </a:srgbClr>
                </a:gs>
                <a:gs pos="42857">
                  <a:srgbClr val="FFFFFF">
                    <a:alpha val="12884"/>
                  </a:srgbClr>
                </a:gs>
                <a:gs pos="57143">
                  <a:srgbClr val="FFFFFF">
                    <a:alpha val="7358"/>
                  </a:srgbClr>
                </a:gs>
                <a:gs pos="71429">
                  <a:srgbClr val="FFFFFF">
                    <a:alpha val="3514"/>
                  </a:srgbClr>
                </a:gs>
                <a:gs pos="85714">
                  <a:srgbClr val="FFFFFF">
                    <a:alpha val="1405"/>
                  </a:srgbClr>
                </a:gs>
                <a:gs pos="100000">
                  <a:srgbClr val="FFFFFF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-8582799">
              <a:off x="1005828" y="1722688"/>
              <a:ext cx="98220" cy="457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7367125">
              <a:off x="509324" y="455348"/>
              <a:ext cx="397701" cy="324352"/>
            </a:xfrm>
            <a:prstGeom prst="ellipse">
              <a:avLst/>
            </a:prstGeom>
            <a:gradFill>
              <a:gsLst>
                <a:gs pos="0">
                  <a:srgbClr val="000000">
                    <a:alpha val="6699"/>
                  </a:srgbClr>
                </a:gs>
                <a:gs pos="14286">
                  <a:srgbClr val="000000">
                    <a:alpha val="6174"/>
                  </a:srgbClr>
                </a:gs>
                <a:gs pos="28571">
                  <a:srgbClr val="000000">
                    <a:alpha val="4828"/>
                  </a:srgbClr>
                </a:gs>
                <a:gs pos="42857">
                  <a:srgbClr val="000000">
                    <a:alpha val="3194"/>
                  </a:srgbClr>
                </a:gs>
                <a:gs pos="57143">
                  <a:srgbClr val="000000">
                    <a:alpha val="1782"/>
                  </a:srgbClr>
                </a:gs>
                <a:gs pos="71429">
                  <a:srgbClr val="000000">
                    <a:alpha val="838"/>
                  </a:srgbClr>
                </a:gs>
                <a:gs pos="85714">
                  <a:srgbClr val="000000">
                    <a:alpha val="332"/>
                  </a:srgbClr>
                </a:gs>
                <a:gs pos="100000">
                  <a:srgbClr val="0000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2886330">
              <a:off x="1003116" y="2386029"/>
              <a:ext cx="93291" cy="487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10385948">
              <a:off x="2540253" y="2326165"/>
              <a:ext cx="306217" cy="36953"/>
            </a:xfrm>
            <a:prstGeom prst="ellipse">
              <a:avLst/>
            </a:prstGeom>
            <a:gradFill>
              <a:gsLst>
                <a:gs pos="0">
                  <a:srgbClr val="FFFFFF">
                    <a:alpha val="27674"/>
                  </a:srgbClr>
                </a:gs>
                <a:gs pos="14286">
                  <a:srgbClr val="FFFFFF">
                    <a:alpha val="25753"/>
                  </a:srgbClr>
                </a:gs>
                <a:gs pos="28571">
                  <a:srgbClr val="FFFFFF">
                    <a:alpha val="20642"/>
                  </a:srgbClr>
                </a:gs>
                <a:gs pos="42857">
                  <a:srgbClr val="FFFFFF">
                    <a:alpha val="14071"/>
                  </a:srgbClr>
                </a:gs>
                <a:gs pos="57143">
                  <a:srgbClr val="FFFFFF">
                    <a:alpha val="8060"/>
                  </a:srgbClr>
                </a:gs>
                <a:gs pos="71429">
                  <a:srgbClr val="FFFFFF">
                    <a:alpha val="3857"/>
                  </a:srgbClr>
                </a:gs>
                <a:gs pos="85714">
                  <a:srgbClr val="FFFFFF">
                    <a:alpha val="1543"/>
                  </a:srgbClr>
                </a:gs>
                <a:gs pos="100000">
                  <a:srgbClr val="FFFFFF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3372063">
              <a:off x="346903" y="1383654"/>
              <a:ext cx="205108" cy="161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-10436025">
              <a:off x="1950084" y="1854880"/>
              <a:ext cx="294026" cy="64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-8364368">
              <a:off x="1565000" y="2932734"/>
              <a:ext cx="265644" cy="247392"/>
            </a:xfrm>
            <a:prstGeom prst="ellipse">
              <a:avLst/>
            </a:prstGeom>
            <a:gradFill>
              <a:gsLst>
                <a:gs pos="0">
                  <a:srgbClr val="40687A">
                    <a:alpha val="7072"/>
                  </a:srgbClr>
                </a:gs>
                <a:gs pos="14286">
                  <a:srgbClr val="40687A">
                    <a:alpha val="6519"/>
                  </a:srgbClr>
                </a:gs>
                <a:gs pos="28571">
                  <a:srgbClr val="40687A">
                    <a:alpha val="5100"/>
                  </a:srgbClr>
                </a:gs>
                <a:gs pos="42857">
                  <a:srgbClr val="40687A">
                    <a:alpha val="3375"/>
                  </a:srgbClr>
                </a:gs>
                <a:gs pos="57143">
                  <a:srgbClr val="40687A">
                    <a:alpha val="1884"/>
                  </a:srgbClr>
                </a:gs>
                <a:gs pos="71429">
                  <a:srgbClr val="40687A">
                    <a:alpha val="887"/>
                  </a:srgbClr>
                </a:gs>
                <a:gs pos="85714">
                  <a:srgbClr val="40687A">
                    <a:alpha val="352"/>
                  </a:srgbClr>
                </a:gs>
                <a:gs pos="100000">
                  <a:srgbClr val="40687A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9490197">
              <a:off x="2925531" y="538915"/>
              <a:ext cx="141059" cy="132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3118596">
              <a:off x="2178029" y="351714"/>
              <a:ext cx="598886" cy="273761"/>
            </a:xfrm>
            <a:prstGeom prst="ellipse">
              <a:avLst/>
            </a:prstGeom>
            <a:gradFill>
              <a:gsLst>
                <a:gs pos="0">
                  <a:srgbClr val="000000">
                    <a:alpha val="32708"/>
                  </a:srgbClr>
                </a:gs>
                <a:gs pos="14286">
                  <a:srgbClr val="000000">
                    <a:alpha val="30517"/>
                  </a:srgbClr>
                </a:gs>
                <a:gs pos="28571">
                  <a:srgbClr val="000000">
                    <a:alpha val="24625"/>
                  </a:srgbClr>
                </a:gs>
                <a:gs pos="42857">
                  <a:srgbClr val="000000">
                    <a:alpha val="16925"/>
                  </a:srgbClr>
                </a:gs>
                <a:gs pos="57143">
                  <a:srgbClr val="000000">
                    <a:alpha val="9764"/>
                  </a:srgbClr>
                </a:gs>
                <a:gs pos="71429">
                  <a:srgbClr val="000000">
                    <a:alpha val="4696"/>
                  </a:srgbClr>
                </a:gs>
                <a:gs pos="85714">
                  <a:srgbClr val="000000">
                    <a:alpha val="1884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6501537">
              <a:off x="1987338" y="865098"/>
              <a:ext cx="657859" cy="1089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4112234">
              <a:off x="2220187" y="165230"/>
              <a:ext cx="384186" cy="303860"/>
            </a:xfrm>
            <a:prstGeom prst="ellipse">
              <a:avLst/>
            </a:prstGeom>
            <a:gradFill>
              <a:gsLst>
                <a:gs pos="0">
                  <a:srgbClr val="000000">
                    <a:alpha val="19136"/>
                  </a:srgbClr>
                </a:gs>
                <a:gs pos="14286">
                  <a:srgbClr val="000000">
                    <a:alpha val="17735"/>
                  </a:srgbClr>
                </a:gs>
                <a:gs pos="28571">
                  <a:srgbClr val="000000">
                    <a:alpha val="14065"/>
                  </a:srgbClr>
                </a:gs>
                <a:gs pos="42857">
                  <a:srgbClr val="000000">
                    <a:alpha val="9464"/>
                  </a:srgbClr>
                </a:gs>
                <a:gs pos="57143">
                  <a:srgbClr val="000000">
                    <a:alpha val="5360"/>
                  </a:srgbClr>
                </a:gs>
                <a:gs pos="71429">
                  <a:srgbClr val="000000">
                    <a:alpha val="2546"/>
                  </a:srgbClr>
                </a:gs>
                <a:gs pos="85714">
                  <a:srgbClr val="000000">
                    <a:alpha val="1015"/>
                  </a:srgbClr>
                </a:gs>
                <a:gs pos="100000">
                  <a:srgbClr val="000000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5661780">
              <a:off x="-126621" y="574419"/>
              <a:ext cx="443885" cy="309226"/>
            </a:xfrm>
            <a:prstGeom prst="ellipse">
              <a:avLst/>
            </a:prstGeom>
            <a:gradFill>
              <a:gsLst>
                <a:gs pos="0">
                  <a:srgbClr val="007500">
                    <a:alpha val="4231"/>
                  </a:srgbClr>
                </a:gs>
                <a:gs pos="14286">
                  <a:srgbClr val="007500">
                    <a:alpha val="3895"/>
                  </a:srgbClr>
                </a:gs>
                <a:gs pos="28571">
                  <a:srgbClr val="007500">
                    <a:alpha val="3038"/>
                  </a:srgbClr>
                </a:gs>
                <a:gs pos="42857">
                  <a:srgbClr val="007500">
                    <a:alpha val="2003"/>
                  </a:srgbClr>
                </a:gs>
                <a:gs pos="57143">
                  <a:srgbClr val="007500">
                    <a:alpha val="1115"/>
                  </a:srgbClr>
                </a:gs>
                <a:gs pos="71429">
                  <a:srgbClr val="007500">
                    <a:alpha val="523"/>
                  </a:srgbClr>
                </a:gs>
                <a:gs pos="85714">
                  <a:srgbClr val="007500">
                    <a:alpha val="207"/>
                  </a:srgbClr>
                </a:gs>
                <a:gs pos="100000">
                  <a:srgbClr val="007500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7560197">
              <a:off x="2685526" y="1419576"/>
              <a:ext cx="424591" cy="274143"/>
            </a:xfrm>
            <a:prstGeom prst="ellipse">
              <a:avLst/>
            </a:prstGeom>
            <a:gradFill>
              <a:gsLst>
                <a:gs pos="0">
                  <a:srgbClr val="000000">
                    <a:alpha val="23449"/>
                  </a:srgbClr>
                </a:gs>
                <a:gs pos="14286">
                  <a:srgbClr val="000000">
                    <a:alpha val="21777"/>
                  </a:srgbClr>
                </a:gs>
                <a:gs pos="28571">
                  <a:srgbClr val="000000">
                    <a:alpha val="17362"/>
                  </a:srgbClr>
                </a:gs>
                <a:gs pos="42857">
                  <a:srgbClr val="000000">
                    <a:alpha val="11758"/>
                  </a:srgbClr>
                </a:gs>
                <a:gs pos="57143">
                  <a:srgbClr val="000000">
                    <a:alpha val="6696"/>
                  </a:srgbClr>
                </a:gs>
                <a:gs pos="71429">
                  <a:srgbClr val="000000">
                    <a:alpha val="3192"/>
                  </a:srgbClr>
                </a:gs>
                <a:gs pos="85714">
                  <a:srgbClr val="000000">
                    <a:alpha val="1275"/>
                  </a:srgbClr>
                </a:gs>
                <a:gs pos="100000">
                  <a:srgbClr val="000000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5943780">
              <a:off x="1863744" y="435416"/>
              <a:ext cx="262099" cy="381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3356021">
              <a:off x="862018" y="2805828"/>
              <a:ext cx="333010" cy="138270"/>
            </a:xfrm>
            <a:prstGeom prst="ellipse">
              <a:avLst/>
            </a:prstGeom>
            <a:gradFill>
              <a:gsLst>
                <a:gs pos="0">
                  <a:srgbClr val="00FFFF">
                    <a:alpha val="4036"/>
                  </a:srgbClr>
                </a:gs>
                <a:gs pos="14286">
                  <a:srgbClr val="00FFFF">
                    <a:alpha val="3716"/>
                  </a:srgbClr>
                </a:gs>
                <a:gs pos="28571">
                  <a:srgbClr val="00FFFF">
                    <a:alpha val="2897"/>
                  </a:srgbClr>
                </a:gs>
                <a:gs pos="42857">
                  <a:srgbClr val="00FFFF">
                    <a:alpha val="1910"/>
                  </a:srgbClr>
                </a:gs>
                <a:gs pos="57143">
                  <a:srgbClr val="00FFFF">
                    <a:alpha val="1063"/>
                  </a:srgbClr>
                </a:gs>
                <a:gs pos="71429">
                  <a:srgbClr val="00FFFF">
                    <a:alpha val="499"/>
                  </a:srgbClr>
                </a:gs>
                <a:gs pos="85714">
                  <a:srgbClr val="00FFFF">
                    <a:alpha val="198"/>
                  </a:srgbClr>
                </a:gs>
                <a:gs pos="100000">
                  <a:srgbClr val="00FFFF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-8878174">
              <a:off x="391021" y="1058247"/>
              <a:ext cx="128890" cy="765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5263041">
              <a:off x="727415" y="2025214"/>
              <a:ext cx="104896" cy="595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-8230436">
              <a:off x="2166504" y="264378"/>
              <a:ext cx="72131" cy="619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3532960">
              <a:off x="737448" y="3158243"/>
              <a:ext cx="666308" cy="46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-9816192">
              <a:off x="581397" y="696753"/>
              <a:ext cx="101262" cy="72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3567759">
              <a:off x="1435480" y="20390"/>
              <a:ext cx="84102" cy="73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-10204283">
              <a:off x="1731123" y="760323"/>
              <a:ext cx="431128" cy="1600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7523888">
              <a:off x="1352407" y="1769664"/>
              <a:ext cx="112330" cy="926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9611215">
              <a:off x="900808" y="2517818"/>
              <a:ext cx="72638" cy="598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8126665">
              <a:off x="3388873" y="1709754"/>
              <a:ext cx="466401" cy="457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9960698">
              <a:off x="1792386" y="899783"/>
              <a:ext cx="351079" cy="1134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4661566">
              <a:off x="2726510" y="75288"/>
              <a:ext cx="387096" cy="221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3372046">
              <a:off x="346909" y="1383654"/>
              <a:ext cx="205097" cy="1612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-10420607">
              <a:off x="2921722" y="564355"/>
              <a:ext cx="143852" cy="827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7457310">
              <a:off x="1042682" y="1172823"/>
              <a:ext cx="153371" cy="107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-8977267">
              <a:off x="1033417" y="1177673"/>
              <a:ext cx="188899" cy="783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10579855">
              <a:off x="2909869" y="2169538"/>
              <a:ext cx="117045" cy="1098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3207004">
              <a:off x="3095795" y="1801015"/>
              <a:ext cx="319887" cy="449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7462803">
              <a:off x="390572" y="2704655"/>
              <a:ext cx="97448" cy="457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-8928297">
              <a:off x="2651360" y="55816"/>
              <a:ext cx="119322" cy="489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8907555">
              <a:off x="1905779" y="2576886"/>
              <a:ext cx="131652" cy="1268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5992748">
              <a:off x="1635628" y="532577"/>
              <a:ext cx="123202" cy="660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2953249">
              <a:off x="2581523" y="2312902"/>
              <a:ext cx="131010" cy="40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-8912868">
              <a:off x="2720438" y="671696"/>
              <a:ext cx="103444" cy="534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3996198">
              <a:off x="2957779" y="2236548"/>
              <a:ext cx="223775" cy="54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-8970911">
              <a:off x="2582257" y="2216815"/>
              <a:ext cx="374007" cy="1611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3213836">
              <a:off x="1709623" y="998944"/>
              <a:ext cx="121973" cy="755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7332464">
              <a:off x="2736592" y="2627083"/>
              <a:ext cx="183506" cy="139194"/>
            </a:xfrm>
            <a:prstGeom prst="ellipse">
              <a:avLst/>
            </a:prstGeom>
            <a:gradFill>
              <a:gsLst>
                <a:gs pos="0">
                  <a:srgbClr val="FFFFB1">
                    <a:alpha val="32968"/>
                  </a:srgbClr>
                </a:gs>
                <a:gs pos="14286">
                  <a:srgbClr val="FFFFB1">
                    <a:alpha val="30764"/>
                  </a:srgbClr>
                </a:gs>
                <a:gs pos="28571">
                  <a:srgbClr val="FFFFB1">
                    <a:alpha val="24833"/>
                  </a:srgbClr>
                </a:gs>
                <a:gs pos="42857">
                  <a:srgbClr val="FFFFB1">
                    <a:alpha val="17075"/>
                  </a:srgbClr>
                </a:gs>
                <a:gs pos="57143">
                  <a:srgbClr val="FFFFB1">
                    <a:alpha val="9855"/>
                  </a:srgbClr>
                </a:gs>
                <a:gs pos="71429">
                  <a:srgbClr val="FFFFB1">
                    <a:alpha val="4740"/>
                  </a:srgbClr>
                </a:gs>
                <a:gs pos="85714">
                  <a:srgbClr val="FFFFB1">
                    <a:alpha val="1902"/>
                  </a:srgbClr>
                </a:gs>
                <a:gs pos="100000">
                  <a:srgbClr val="FFFFB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8209252">
              <a:off x="230867" y="1753527"/>
              <a:ext cx="165349" cy="591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-9031806">
              <a:off x="258740" y="1960421"/>
              <a:ext cx="137313" cy="964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3486996">
              <a:off x="1651430" y="3071961"/>
              <a:ext cx="63050" cy="3452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-10398920">
              <a:off x="2024185" y="3066510"/>
              <a:ext cx="251371" cy="615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-8582800">
              <a:off x="1005828" y="1722688"/>
              <a:ext cx="98220" cy="457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-10447844">
              <a:off x="2034693" y="1460700"/>
              <a:ext cx="173781" cy="42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4807231">
              <a:off x="1570622" y="1069522"/>
              <a:ext cx="131270" cy="432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4306764">
              <a:off x="2449574" y="1702186"/>
              <a:ext cx="304803" cy="92995"/>
            </a:xfrm>
            <a:prstGeom prst="ellipse">
              <a:avLst/>
            </a:prstGeom>
            <a:gradFill>
              <a:gsLst>
                <a:gs pos="0">
                  <a:srgbClr val="FF0000">
                    <a:alpha val="25724"/>
                  </a:srgbClr>
                </a:gs>
                <a:gs pos="14286">
                  <a:srgbClr val="FF0000">
                    <a:alpha val="23915"/>
                  </a:srgbClr>
                </a:gs>
                <a:gs pos="28571">
                  <a:srgbClr val="FF0000">
                    <a:alpha val="19121"/>
                  </a:srgbClr>
                </a:gs>
                <a:gs pos="42857">
                  <a:srgbClr val="FF0000">
                    <a:alpha val="12995"/>
                  </a:srgbClr>
                </a:gs>
                <a:gs pos="57143">
                  <a:srgbClr val="FF0000">
                    <a:alpha val="7423"/>
                  </a:srgbClr>
                </a:gs>
                <a:gs pos="71429">
                  <a:srgbClr val="FF0000">
                    <a:alpha val="3546"/>
                  </a:srgbClr>
                </a:gs>
                <a:gs pos="85714">
                  <a:srgbClr val="FF0000">
                    <a:alpha val="1418"/>
                  </a:srgbClr>
                </a:gs>
                <a:gs pos="100000">
                  <a:srgbClr val="FF0000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-10514882">
              <a:off x="2049086" y="359327"/>
              <a:ext cx="415654" cy="429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6610135">
              <a:off x="53529" y="2761441"/>
              <a:ext cx="190754" cy="39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4927096">
              <a:off x="60859" y="2770486"/>
              <a:ext cx="160003" cy="150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7413588">
              <a:off x="1577946" y="2184459"/>
              <a:ext cx="565634" cy="40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-10447623">
              <a:off x="2034736" y="1460687"/>
              <a:ext cx="173642" cy="423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6615699">
              <a:off x="2175653" y="2934789"/>
              <a:ext cx="299012" cy="75121"/>
            </a:xfrm>
            <a:prstGeom prst="ellipse">
              <a:avLst/>
            </a:prstGeom>
            <a:gradFill>
              <a:gsLst>
                <a:gs pos="0">
                  <a:srgbClr val="FFEAF7">
                    <a:alpha val="32799"/>
                  </a:srgbClr>
                </a:gs>
                <a:gs pos="14286">
                  <a:srgbClr val="FFEAF7">
                    <a:alpha val="30604"/>
                  </a:srgbClr>
                </a:gs>
                <a:gs pos="28571">
                  <a:srgbClr val="FFEAF7">
                    <a:alpha val="24698"/>
                  </a:srgbClr>
                </a:gs>
                <a:gs pos="42857">
                  <a:srgbClr val="FFEAF7">
                    <a:alpha val="16978"/>
                  </a:srgbClr>
                </a:gs>
                <a:gs pos="57143">
                  <a:srgbClr val="FFEAF7">
                    <a:alpha val="9796"/>
                  </a:srgbClr>
                </a:gs>
                <a:gs pos="71429">
                  <a:srgbClr val="FFEAF7">
                    <a:alpha val="4711"/>
                  </a:srgbClr>
                </a:gs>
                <a:gs pos="85714">
                  <a:srgbClr val="FFEAF7">
                    <a:alpha val="1890"/>
                  </a:srgbClr>
                </a:gs>
                <a:gs pos="100000">
                  <a:srgbClr val="FFEAF7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5672497">
              <a:off x="1819580" y="2144210"/>
              <a:ext cx="160619" cy="481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-8274712">
              <a:off x="1719442" y="3119716"/>
              <a:ext cx="78987" cy="409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3227687">
              <a:off x="-54974" y="408305"/>
              <a:ext cx="473782" cy="20205"/>
            </a:xfrm>
            <a:prstGeom prst="ellipse">
              <a:avLst/>
            </a:prstGeom>
            <a:gradFill>
              <a:gsLst>
                <a:gs pos="0">
                  <a:srgbClr val="00FF00">
                    <a:alpha val="12839"/>
                  </a:srgbClr>
                </a:gs>
                <a:gs pos="14286">
                  <a:srgbClr val="00FF00">
                    <a:alpha val="11865"/>
                  </a:srgbClr>
                </a:gs>
                <a:gs pos="28571">
                  <a:srgbClr val="00FF00">
                    <a:alpha val="9341"/>
                  </a:srgbClr>
                </a:gs>
                <a:gs pos="42857">
                  <a:srgbClr val="00FF00">
                    <a:alpha val="6230"/>
                  </a:srgbClr>
                </a:gs>
                <a:gs pos="57143">
                  <a:srgbClr val="00FF00">
                    <a:alpha val="3501"/>
                  </a:srgbClr>
                </a:gs>
                <a:gs pos="71429">
                  <a:srgbClr val="00FF00">
                    <a:alpha val="1654"/>
                  </a:srgbClr>
                </a:gs>
                <a:gs pos="85714">
                  <a:srgbClr val="00FF00">
                    <a:alpha val="658"/>
                  </a:srgbClr>
                </a:gs>
                <a:gs pos="100000">
                  <a:srgbClr val="00FF0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-8132415">
              <a:off x="1128625" y="1050356"/>
              <a:ext cx="244780" cy="564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10007726">
              <a:off x="2096872" y="408968"/>
              <a:ext cx="95257" cy="678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3197200">
              <a:off x="3023764" y="2144759"/>
              <a:ext cx="641310" cy="4735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4256624">
              <a:off x="456380" y="2556275"/>
              <a:ext cx="76063" cy="3633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2814685">
              <a:off x="2027871" y="572611"/>
              <a:ext cx="73083" cy="540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8466231">
              <a:off x="2086597" y="988531"/>
              <a:ext cx="238614" cy="489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7567879">
              <a:off x="384466" y="745151"/>
              <a:ext cx="288409" cy="1048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8988419">
              <a:off x="2802751" y="2199970"/>
              <a:ext cx="282186" cy="764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5106915">
              <a:off x="302605" y="764655"/>
              <a:ext cx="524138" cy="352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-8337184">
              <a:off x="2654033" y="1991496"/>
              <a:ext cx="402662" cy="574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10766042">
              <a:off x="585651" y="2561597"/>
              <a:ext cx="126300" cy="63913"/>
            </a:xfrm>
            <a:prstGeom prst="ellipse">
              <a:avLst/>
            </a:prstGeom>
            <a:gradFill>
              <a:gsLst>
                <a:gs pos="0">
                  <a:srgbClr val="FFFFA1">
                    <a:alpha val="32968"/>
                  </a:srgbClr>
                </a:gs>
                <a:gs pos="14286">
                  <a:srgbClr val="FFFFA1">
                    <a:alpha val="30764"/>
                  </a:srgbClr>
                </a:gs>
                <a:gs pos="28571">
                  <a:srgbClr val="FFFFA1">
                    <a:alpha val="24833"/>
                  </a:srgbClr>
                </a:gs>
                <a:gs pos="42857">
                  <a:srgbClr val="FFFFA1">
                    <a:alpha val="17075"/>
                  </a:srgbClr>
                </a:gs>
                <a:gs pos="57143">
                  <a:srgbClr val="FFFFA1">
                    <a:alpha val="9855"/>
                  </a:srgbClr>
                </a:gs>
                <a:gs pos="71429">
                  <a:srgbClr val="FFFFA1">
                    <a:alpha val="4740"/>
                  </a:srgbClr>
                </a:gs>
                <a:gs pos="85714">
                  <a:srgbClr val="FFFFA1">
                    <a:alpha val="1902"/>
                  </a:srgbClr>
                </a:gs>
                <a:gs pos="100000">
                  <a:srgbClr val="FFFFA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-10589597">
              <a:off x="188826" y="3148931"/>
              <a:ext cx="372311" cy="6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5620102">
              <a:off x="340387" y="1111633"/>
              <a:ext cx="80790" cy="5538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6864438">
              <a:off x="1812449" y="2542034"/>
              <a:ext cx="518638" cy="366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7109282">
              <a:off x="910567" y="2740017"/>
              <a:ext cx="65673" cy="438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3648707">
              <a:off x="1965810" y="401339"/>
              <a:ext cx="340232" cy="37624"/>
            </a:xfrm>
            <a:prstGeom prst="ellipse">
              <a:avLst/>
            </a:prstGeom>
            <a:gradFill>
              <a:gsLst>
                <a:gs pos="0">
                  <a:srgbClr val="FFFFFF">
                    <a:alpha val="15056"/>
                  </a:srgbClr>
                </a:gs>
                <a:gs pos="14286">
                  <a:srgbClr val="FFFFFF">
                    <a:alpha val="13927"/>
                  </a:srgbClr>
                </a:gs>
                <a:gs pos="28571">
                  <a:srgbClr val="FFFFFF">
                    <a:alpha val="10992"/>
                  </a:srgbClr>
                </a:gs>
                <a:gs pos="42857">
                  <a:srgbClr val="FFFFFF">
                    <a:alpha val="7354"/>
                  </a:srgbClr>
                </a:gs>
                <a:gs pos="57143">
                  <a:srgbClr val="FFFFFF">
                    <a:alpha val="4144"/>
                  </a:srgbClr>
                </a:gs>
                <a:gs pos="71429">
                  <a:srgbClr val="FFFFFF">
                    <a:alpha val="1962"/>
                  </a:srgbClr>
                </a:gs>
                <a:gs pos="85714">
                  <a:srgbClr val="FFFFFF">
                    <a:alpha val="780"/>
                  </a:srgbClr>
                </a:gs>
                <a:gs pos="100000">
                  <a:srgbClr val="FFFFFF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10507326">
              <a:off x="2127836" y="610023"/>
              <a:ext cx="128173" cy="2983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7013198">
              <a:off x="2231749" y="2510823"/>
              <a:ext cx="94008" cy="819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-10604026">
              <a:off x="633582" y="15771"/>
              <a:ext cx="238430" cy="6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3229008">
              <a:off x="2583109" y="2216656"/>
              <a:ext cx="693125" cy="87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3872082">
              <a:off x="2284989" y="286210"/>
              <a:ext cx="74301" cy="532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5963653">
              <a:off x="897749" y="457586"/>
              <a:ext cx="451087" cy="620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5226376">
              <a:off x="2721609" y="1366562"/>
              <a:ext cx="215879" cy="7323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6249409">
              <a:off x="782712" y="959693"/>
              <a:ext cx="77844" cy="520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8818921">
              <a:off x="1767528" y="1547566"/>
              <a:ext cx="199757" cy="1202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6106799">
              <a:off x="264490" y="2529822"/>
              <a:ext cx="665879" cy="794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6447899">
              <a:off x="1942334" y="1742886"/>
              <a:ext cx="154235" cy="745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5482704">
              <a:off x="1058458" y="222595"/>
              <a:ext cx="535569" cy="94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3471671">
              <a:off x="1988876" y="2505147"/>
              <a:ext cx="215862" cy="729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7770160">
              <a:off x="2020192" y="3037742"/>
              <a:ext cx="568286" cy="415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-8952236">
              <a:off x="2474722" y="2029041"/>
              <a:ext cx="699338" cy="909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-10365820">
              <a:off x="193020" y="793614"/>
              <a:ext cx="276854" cy="4302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3186047">
              <a:off x="2064326" y="2972630"/>
              <a:ext cx="508137" cy="575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8762146">
              <a:off x="779734" y="2786180"/>
              <a:ext cx="605062" cy="914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10324337">
              <a:off x="1369194" y="629580"/>
              <a:ext cx="515034" cy="1227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8570000">
              <a:off x="1382781" y="2684420"/>
              <a:ext cx="147847" cy="434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5958648">
              <a:off x="2556436" y="2072868"/>
              <a:ext cx="390061" cy="1320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3246804">
              <a:off x="1583476" y="605158"/>
              <a:ext cx="478864" cy="969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-10449412">
              <a:off x="92983" y="1505462"/>
              <a:ext cx="692189" cy="719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8165413">
              <a:off x="1880833" y="2798993"/>
              <a:ext cx="136302" cy="427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6148812">
              <a:off x="1676838" y="640050"/>
              <a:ext cx="370036" cy="146339"/>
            </a:xfrm>
            <a:prstGeom prst="ellipse">
              <a:avLst/>
            </a:prstGeom>
            <a:gradFill>
              <a:gsLst>
                <a:gs pos="0">
                  <a:srgbClr val="E6F3E9">
                    <a:alpha val="19492"/>
                  </a:srgbClr>
                </a:gs>
                <a:gs pos="14286">
                  <a:srgbClr val="E6F3E9">
                    <a:alpha val="18068"/>
                  </a:srgbClr>
                </a:gs>
                <a:gs pos="28571">
                  <a:srgbClr val="E6F3E9">
                    <a:alpha val="14335"/>
                  </a:srgbClr>
                </a:gs>
                <a:gs pos="42857">
                  <a:srgbClr val="E6F3E9">
                    <a:alpha val="9651"/>
                  </a:srgbClr>
                </a:gs>
                <a:gs pos="57143">
                  <a:srgbClr val="E6F3E9">
                    <a:alpha val="5468"/>
                  </a:srgbClr>
                </a:gs>
                <a:gs pos="71429">
                  <a:srgbClr val="E6F3E9">
                    <a:alpha val="2598"/>
                  </a:srgbClr>
                </a:gs>
                <a:gs pos="85714">
                  <a:srgbClr val="E6F3E9">
                    <a:alpha val="1036"/>
                  </a:srgbClr>
                </a:gs>
                <a:gs pos="100000">
                  <a:srgbClr val="E6F3E9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5851725">
              <a:off x="2587276" y="1572989"/>
              <a:ext cx="253620" cy="476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7660607">
              <a:off x="2756646" y="1547887"/>
              <a:ext cx="280311" cy="48653"/>
            </a:xfrm>
            <a:prstGeom prst="ellipse">
              <a:avLst/>
            </a:prstGeom>
            <a:gradFill>
              <a:gsLst>
                <a:gs pos="0">
                  <a:srgbClr val="A99BA9">
                    <a:alpha val="32156"/>
                  </a:srgbClr>
                </a:gs>
                <a:gs pos="14286">
                  <a:srgbClr val="A99BA9">
                    <a:alpha val="29993"/>
                  </a:srgbClr>
                </a:gs>
                <a:gs pos="28571">
                  <a:srgbClr val="A99BA9">
                    <a:alpha val="24184"/>
                  </a:srgbClr>
                </a:gs>
                <a:gs pos="42857">
                  <a:srgbClr val="A99BA9">
                    <a:alpha val="16607"/>
                  </a:srgbClr>
                </a:gs>
                <a:gs pos="57143">
                  <a:srgbClr val="A99BA9">
                    <a:alpha val="9573"/>
                  </a:srgbClr>
                </a:gs>
                <a:gs pos="71429">
                  <a:srgbClr val="A99BA9">
                    <a:alpha val="4601"/>
                  </a:srgbClr>
                </a:gs>
                <a:gs pos="85714">
                  <a:srgbClr val="A99BA9">
                    <a:alpha val="1845"/>
                  </a:srgbClr>
                </a:gs>
                <a:gs pos="100000">
                  <a:srgbClr val="A99BA9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10660073">
              <a:off x="690911" y="3035567"/>
              <a:ext cx="693649" cy="467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5380198">
              <a:off x="2357458" y="2455196"/>
              <a:ext cx="68900" cy="35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5461708">
              <a:off x="2491087" y="1763980"/>
              <a:ext cx="540279" cy="973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5798861">
              <a:off x="855904" y="2658704"/>
              <a:ext cx="66190" cy="600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2886587">
              <a:off x="2679291" y="1335202"/>
              <a:ext cx="105543" cy="3120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-10692161">
              <a:off x="710011" y="533"/>
              <a:ext cx="81634" cy="377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3735936">
              <a:off x="2687435" y="2167366"/>
              <a:ext cx="613572" cy="447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5595615">
              <a:off x="2064760" y="2130199"/>
              <a:ext cx="568285" cy="58981"/>
            </a:xfrm>
            <a:prstGeom prst="ellipse">
              <a:avLst/>
            </a:prstGeom>
            <a:gradFill>
              <a:gsLst>
                <a:gs pos="0">
                  <a:srgbClr val="000000">
                    <a:alpha val="23020"/>
                  </a:srgbClr>
                </a:gs>
                <a:gs pos="14286">
                  <a:srgbClr val="000000">
                    <a:alpha val="21373"/>
                  </a:srgbClr>
                </a:gs>
                <a:gs pos="28571">
                  <a:srgbClr val="000000">
                    <a:alpha val="17031"/>
                  </a:srgbClr>
                </a:gs>
                <a:gs pos="42857">
                  <a:srgbClr val="000000">
                    <a:alpha val="11526"/>
                  </a:srgbClr>
                </a:gs>
                <a:gs pos="57143">
                  <a:srgbClr val="000000">
                    <a:alpha val="6561"/>
                  </a:srgbClr>
                </a:gs>
                <a:gs pos="71429">
                  <a:srgbClr val="000000">
                    <a:alpha val="3126"/>
                  </a:srgbClr>
                </a:gs>
                <a:gs pos="85714">
                  <a:srgbClr val="000000">
                    <a:alpha val="1248"/>
                  </a:srgbClr>
                </a:gs>
                <a:gs pos="100000">
                  <a:srgbClr val="000000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8673844">
              <a:off x="1580183" y="980148"/>
              <a:ext cx="525071" cy="44475"/>
            </a:xfrm>
            <a:prstGeom prst="ellipse">
              <a:avLst/>
            </a:prstGeom>
            <a:gradFill>
              <a:gsLst>
                <a:gs pos="0">
                  <a:srgbClr val="FFFFFF">
                    <a:alpha val="20198"/>
                  </a:srgbClr>
                </a:gs>
                <a:gs pos="14286">
                  <a:srgbClr val="FFFFFF">
                    <a:alpha val="18729"/>
                  </a:srgbClr>
                </a:gs>
                <a:gs pos="28571">
                  <a:srgbClr val="FFFFFF">
                    <a:alpha val="14872"/>
                  </a:srgbClr>
                </a:gs>
                <a:gs pos="42857">
                  <a:srgbClr val="FFFFFF">
                    <a:alpha val="10023"/>
                  </a:srgbClr>
                </a:gs>
                <a:gs pos="57143">
                  <a:srgbClr val="FFFFFF">
                    <a:alpha val="5684"/>
                  </a:srgbClr>
                </a:gs>
                <a:gs pos="71429">
                  <a:srgbClr val="FFFFFF">
                    <a:alpha val="2702"/>
                  </a:srgbClr>
                </a:gs>
                <a:gs pos="85714">
                  <a:srgbClr val="FFFFFF">
                    <a:alpha val="1077"/>
                  </a:srgbClr>
                </a:gs>
                <a:gs pos="100000">
                  <a:srgbClr val="FFFFFF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9248044">
              <a:off x="3500522" y="1158771"/>
              <a:ext cx="83311" cy="452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5356777">
              <a:off x="690656" y="2963657"/>
              <a:ext cx="542532" cy="515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-9946297">
              <a:off x="1550453" y="2874553"/>
              <a:ext cx="741452" cy="610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3398733">
              <a:off x="3523201" y="3034446"/>
              <a:ext cx="65762" cy="411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6658450">
              <a:off x="3102555" y="407942"/>
              <a:ext cx="70654" cy="594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-9996649">
              <a:off x="826426" y="453034"/>
              <a:ext cx="497151" cy="650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-10042836">
              <a:off x="1667845" y="427175"/>
              <a:ext cx="773765" cy="561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5863598">
              <a:off x="1339867" y="2741533"/>
              <a:ext cx="521252" cy="1011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5140716">
              <a:off x="1134566" y="224857"/>
              <a:ext cx="178703" cy="83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-8396466">
              <a:off x="2388419" y="2138237"/>
              <a:ext cx="684393" cy="954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3471843">
              <a:off x="1130626" y="275640"/>
              <a:ext cx="598144" cy="491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-8710353">
              <a:off x="1005254" y="238243"/>
              <a:ext cx="613769" cy="675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-9608452">
              <a:off x="921407" y="205641"/>
              <a:ext cx="204287" cy="597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2944312">
              <a:off x="19713" y="2581356"/>
              <a:ext cx="218507" cy="62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-8743968">
              <a:off x="3087338" y="1949629"/>
              <a:ext cx="670459" cy="928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5468455">
              <a:off x="1563414" y="1033773"/>
              <a:ext cx="518569" cy="76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7360565">
              <a:off x="3193983" y="1714942"/>
              <a:ext cx="651142" cy="828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3075951">
              <a:off x="2453807" y="1581370"/>
              <a:ext cx="400356" cy="49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5065304">
              <a:off x="1384471" y="1144301"/>
              <a:ext cx="644004" cy="750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-8991104">
              <a:off x="3262539" y="200205"/>
              <a:ext cx="63042" cy="565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6014234">
              <a:off x="2199013" y="2842902"/>
              <a:ext cx="694021" cy="661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2945724">
              <a:off x="791467" y="2086345"/>
              <a:ext cx="640911" cy="1573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9678651">
              <a:off x="1075884" y="289383"/>
              <a:ext cx="387620" cy="1124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-9566761">
              <a:off x="1456307" y="2795026"/>
              <a:ext cx="179764" cy="3967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3936143">
              <a:off x="462091" y="263479"/>
              <a:ext cx="318221" cy="56153"/>
            </a:xfrm>
            <a:prstGeom prst="ellipse">
              <a:avLst/>
            </a:prstGeom>
            <a:gradFill>
              <a:gsLst>
                <a:gs pos="0">
                  <a:srgbClr val="DAFFFF">
                    <a:alpha val="32968"/>
                  </a:srgbClr>
                </a:gs>
                <a:gs pos="14286">
                  <a:srgbClr val="DAFFFF">
                    <a:alpha val="30764"/>
                  </a:srgbClr>
                </a:gs>
                <a:gs pos="28571">
                  <a:srgbClr val="DAFFFF">
                    <a:alpha val="24833"/>
                  </a:srgbClr>
                </a:gs>
                <a:gs pos="42857">
                  <a:srgbClr val="DAFFFF">
                    <a:alpha val="17075"/>
                  </a:srgbClr>
                </a:gs>
                <a:gs pos="57143">
                  <a:srgbClr val="DAFFFF">
                    <a:alpha val="9855"/>
                  </a:srgbClr>
                </a:gs>
                <a:gs pos="71429">
                  <a:srgbClr val="DAFFFF">
                    <a:alpha val="4740"/>
                  </a:srgbClr>
                </a:gs>
                <a:gs pos="85714">
                  <a:srgbClr val="DAFFFF">
                    <a:alpha val="1902"/>
                  </a:srgbClr>
                </a:gs>
                <a:gs pos="100000">
                  <a:srgbClr val="D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6637430">
              <a:off x="1480447" y="264696"/>
              <a:ext cx="676163" cy="337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5479137">
              <a:off x="2016630" y="2417361"/>
              <a:ext cx="702720" cy="139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10263059">
              <a:off x="628196" y="138497"/>
              <a:ext cx="657759" cy="1054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8989488">
              <a:off x="2400033" y="2143003"/>
              <a:ext cx="716668" cy="879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7192415">
              <a:off x="1239986" y="1048925"/>
              <a:ext cx="660846" cy="986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7199491">
              <a:off x="2987384" y="1845525"/>
              <a:ext cx="624922" cy="720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-9255703">
              <a:off x="2192789" y="1948347"/>
              <a:ext cx="215191" cy="429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-9128081">
              <a:off x="2834113" y="86838"/>
              <a:ext cx="79479" cy="45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9183650">
              <a:off x="679546" y="259490"/>
              <a:ext cx="707509" cy="86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-9658961">
              <a:off x="1719770" y="973115"/>
              <a:ext cx="828174" cy="679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10793161">
              <a:off x="2473048" y="2775918"/>
              <a:ext cx="94086" cy="6943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7684326">
              <a:off x="2958565" y="848601"/>
              <a:ext cx="227311" cy="34570"/>
            </a:xfrm>
            <a:prstGeom prst="ellipse">
              <a:avLst/>
            </a:prstGeom>
            <a:gradFill>
              <a:gsLst>
                <a:gs pos="0">
                  <a:srgbClr val="FFFFEB">
                    <a:alpha val="32968"/>
                  </a:srgbClr>
                </a:gs>
                <a:gs pos="14286">
                  <a:srgbClr val="FFFFEB">
                    <a:alpha val="30764"/>
                  </a:srgbClr>
                </a:gs>
                <a:gs pos="28571">
                  <a:srgbClr val="FFFFEB">
                    <a:alpha val="24833"/>
                  </a:srgbClr>
                </a:gs>
                <a:gs pos="42857">
                  <a:srgbClr val="FFFFEB">
                    <a:alpha val="17075"/>
                  </a:srgbClr>
                </a:gs>
                <a:gs pos="57143">
                  <a:srgbClr val="FFFFEB">
                    <a:alpha val="9855"/>
                  </a:srgbClr>
                </a:gs>
                <a:gs pos="71429">
                  <a:srgbClr val="FFFFEB">
                    <a:alpha val="4740"/>
                  </a:srgbClr>
                </a:gs>
                <a:gs pos="85714">
                  <a:srgbClr val="FFFFEB">
                    <a:alpha val="1902"/>
                  </a:srgbClr>
                </a:gs>
                <a:gs pos="100000">
                  <a:srgbClr val="FFFF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4556220">
              <a:off x="1384275" y="232089"/>
              <a:ext cx="399122" cy="1392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-8360652">
              <a:off x="2554774" y="2200248"/>
              <a:ext cx="486176" cy="899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-8140158">
              <a:off x="1161499" y="977322"/>
              <a:ext cx="437317" cy="1470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9741138">
              <a:off x="3190991" y="140832"/>
              <a:ext cx="360519" cy="41397"/>
            </a:xfrm>
            <a:prstGeom prst="ellipse">
              <a:avLst/>
            </a:prstGeom>
            <a:gradFill>
              <a:gsLst>
                <a:gs pos="0">
                  <a:srgbClr val="FFD000">
                    <a:alpha val="18031"/>
                  </a:srgbClr>
                </a:gs>
                <a:gs pos="14286">
                  <a:srgbClr val="FFD000">
                    <a:alpha val="16702"/>
                  </a:srgbClr>
                </a:gs>
                <a:gs pos="28571">
                  <a:srgbClr val="FFD000">
                    <a:alpha val="13228"/>
                  </a:srgbClr>
                </a:gs>
                <a:gs pos="42857">
                  <a:srgbClr val="FFD000">
                    <a:alpha val="8887"/>
                  </a:srgbClr>
                </a:gs>
                <a:gs pos="57143">
                  <a:srgbClr val="FFD000">
                    <a:alpha val="5026"/>
                  </a:srgbClr>
                </a:gs>
                <a:gs pos="71429">
                  <a:srgbClr val="FFD000">
                    <a:alpha val="2385"/>
                  </a:srgbClr>
                </a:gs>
                <a:gs pos="85714">
                  <a:srgbClr val="FFD000">
                    <a:alpha val="950"/>
                  </a:srgbClr>
                </a:gs>
                <a:gs pos="100000">
                  <a:srgbClr val="FFD000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-9197914">
              <a:off x="2045688" y="3077024"/>
              <a:ext cx="266110" cy="354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8949573">
              <a:off x="3470306" y="216416"/>
              <a:ext cx="54642" cy="3347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6222171">
              <a:off x="2386893" y="417263"/>
              <a:ext cx="78320" cy="584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9803564">
              <a:off x="1511034" y="155893"/>
              <a:ext cx="426561" cy="588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2992314">
              <a:off x="120911" y="1093731"/>
              <a:ext cx="621590" cy="26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-8211375">
              <a:off x="764125" y="466976"/>
              <a:ext cx="492738" cy="1589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-10150921">
              <a:off x="1631012" y="3002051"/>
              <a:ext cx="783634" cy="473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-10410650">
              <a:off x="1722684" y="963383"/>
              <a:ext cx="309245" cy="50525"/>
            </a:xfrm>
            <a:prstGeom prst="ellipse">
              <a:avLst/>
            </a:prstGeom>
            <a:gradFill>
              <a:gsLst>
                <a:gs pos="0">
                  <a:srgbClr val="FFFFFF">
                    <a:alpha val="21560"/>
                  </a:srgbClr>
                </a:gs>
                <a:gs pos="14286">
                  <a:srgbClr val="FFFFFF">
                    <a:alpha val="20004"/>
                  </a:srgbClr>
                </a:gs>
                <a:gs pos="28571">
                  <a:srgbClr val="FFFFFF">
                    <a:alpha val="15911"/>
                  </a:srgbClr>
                </a:gs>
                <a:gs pos="42857">
                  <a:srgbClr val="FFFFFF">
                    <a:alpha val="10745"/>
                  </a:srgbClr>
                </a:gs>
                <a:gs pos="57143">
                  <a:srgbClr val="FFFFFF">
                    <a:alpha val="6104"/>
                  </a:srgbClr>
                </a:gs>
                <a:gs pos="71429">
                  <a:srgbClr val="FFFFFF">
                    <a:alpha val="2905"/>
                  </a:srgbClr>
                </a:gs>
                <a:gs pos="85714">
                  <a:srgbClr val="FFFFFF">
                    <a:alpha val="1159"/>
                  </a:srgbClr>
                </a:gs>
                <a:gs pos="100000">
                  <a:srgbClr val="FFFFFF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4192611">
              <a:off x="2054498" y="2214860"/>
              <a:ext cx="664280" cy="28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35"/>
                  </a:srgbClr>
                </a:gs>
                <a:gs pos="14286">
                  <a:srgbClr val="000000">
                    <a:alpha val="30732"/>
                  </a:srgbClr>
                </a:gs>
                <a:gs pos="28571">
                  <a:srgbClr val="000000">
                    <a:alpha val="24806"/>
                  </a:srgbClr>
                </a:gs>
                <a:gs pos="42857">
                  <a:srgbClr val="000000">
                    <a:alpha val="17056"/>
                  </a:srgbClr>
                </a:gs>
                <a:gs pos="57143">
                  <a:srgbClr val="000000">
                    <a:alpha val="9843"/>
                  </a:srgbClr>
                </a:gs>
                <a:gs pos="71429">
                  <a:srgbClr val="000000">
                    <a:alpha val="4735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3363392">
              <a:off x="1963992" y="2871971"/>
              <a:ext cx="748051" cy="788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-8252238">
              <a:off x="1971724" y="1866059"/>
              <a:ext cx="400067" cy="51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5278711">
              <a:off x="1439422" y="226801"/>
              <a:ext cx="520743" cy="619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-9341556">
              <a:off x="1483306" y="2063687"/>
              <a:ext cx="627737" cy="641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7218256">
              <a:off x="968984" y="239483"/>
              <a:ext cx="410227" cy="56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7177813">
              <a:off x="645172" y="955834"/>
              <a:ext cx="422879" cy="25638"/>
            </a:xfrm>
            <a:prstGeom prst="ellipse">
              <a:avLst/>
            </a:prstGeom>
            <a:gradFill>
              <a:gsLst>
                <a:gs pos="0">
                  <a:srgbClr val="000000">
                    <a:alpha val="32824"/>
                  </a:srgbClr>
                </a:gs>
                <a:gs pos="14286">
                  <a:srgbClr val="000000">
                    <a:alpha val="30627"/>
                  </a:srgbClr>
                </a:gs>
                <a:gs pos="28571">
                  <a:srgbClr val="000000">
                    <a:alpha val="24718"/>
                  </a:srgbClr>
                </a:gs>
                <a:gs pos="42857">
                  <a:srgbClr val="000000">
                    <a:alpha val="16992"/>
                  </a:srgbClr>
                </a:gs>
                <a:gs pos="57143">
                  <a:srgbClr val="000000">
                    <a:alpha val="9805"/>
                  </a:srgbClr>
                </a:gs>
                <a:gs pos="71429">
                  <a:srgbClr val="000000">
                    <a:alpha val="4716"/>
                  </a:srgbClr>
                </a:gs>
                <a:gs pos="85714">
                  <a:srgbClr val="000000">
                    <a:alpha val="1892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-9711823">
              <a:off x="534924" y="566755"/>
              <a:ext cx="305763" cy="53576"/>
            </a:xfrm>
            <a:prstGeom prst="ellipse">
              <a:avLst/>
            </a:prstGeom>
            <a:gradFill>
              <a:gsLst>
                <a:gs pos="0">
                  <a:srgbClr val="FFC700">
                    <a:alpha val="32968"/>
                  </a:srgbClr>
                </a:gs>
                <a:gs pos="14286">
                  <a:srgbClr val="FFC700">
                    <a:alpha val="30764"/>
                  </a:srgbClr>
                </a:gs>
                <a:gs pos="28571">
                  <a:srgbClr val="FFC700">
                    <a:alpha val="24833"/>
                  </a:srgbClr>
                </a:gs>
                <a:gs pos="42857">
                  <a:srgbClr val="FFC700">
                    <a:alpha val="17075"/>
                  </a:srgbClr>
                </a:gs>
                <a:gs pos="57143">
                  <a:srgbClr val="FFC700">
                    <a:alpha val="9855"/>
                  </a:srgbClr>
                </a:gs>
                <a:gs pos="71429">
                  <a:srgbClr val="FFC700">
                    <a:alpha val="4740"/>
                  </a:srgbClr>
                </a:gs>
                <a:gs pos="85714">
                  <a:srgbClr val="FFC700">
                    <a:alpha val="1902"/>
                  </a:srgbClr>
                </a:gs>
                <a:gs pos="100000">
                  <a:srgbClr val="FFC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7348867">
              <a:off x="3150475" y="1726813"/>
              <a:ext cx="111581" cy="797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7811629">
              <a:off x="2638744" y="148981"/>
              <a:ext cx="49860" cy="3514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5235142">
              <a:off x="253143" y="1889449"/>
              <a:ext cx="302264" cy="121954"/>
            </a:xfrm>
            <a:prstGeom prst="ellipse">
              <a:avLst/>
            </a:prstGeom>
            <a:gradFill>
              <a:gsLst>
                <a:gs pos="0">
                  <a:srgbClr val="000000">
                    <a:alpha val="30346"/>
                  </a:srgbClr>
                </a:gs>
                <a:gs pos="14286">
                  <a:srgbClr val="000000">
                    <a:alpha val="28278"/>
                  </a:srgbClr>
                </a:gs>
                <a:gs pos="28571">
                  <a:srgbClr val="000000">
                    <a:alpha val="22746"/>
                  </a:srgbClr>
                </a:gs>
                <a:gs pos="42857">
                  <a:srgbClr val="000000">
                    <a:alpha val="15572"/>
                  </a:srgbClr>
                </a:gs>
                <a:gs pos="57143">
                  <a:srgbClr val="000000">
                    <a:alpha val="8953"/>
                  </a:srgbClr>
                </a:gs>
                <a:gs pos="71429">
                  <a:srgbClr val="000000">
                    <a:alpha val="4296"/>
                  </a:srgbClr>
                </a:gs>
                <a:gs pos="85714">
                  <a:srgbClr val="000000">
                    <a:alpha val="1721"/>
                  </a:srgbClr>
                </a:gs>
                <a:gs pos="100000">
                  <a:srgbClr val="00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5281948">
              <a:off x="2644473" y="2682839"/>
              <a:ext cx="485420" cy="778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6376367">
              <a:off x="2757003" y="2845620"/>
              <a:ext cx="646662" cy="767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4200563">
              <a:off x="1747122" y="940723"/>
              <a:ext cx="484934" cy="46046"/>
            </a:xfrm>
            <a:prstGeom prst="ellipse">
              <a:avLst/>
            </a:prstGeom>
            <a:gradFill>
              <a:gsLst>
                <a:gs pos="0">
                  <a:srgbClr val="FFE8FF">
                    <a:alpha val="13596"/>
                  </a:srgbClr>
                </a:gs>
                <a:gs pos="14286">
                  <a:srgbClr val="FFE8FF">
                    <a:alpha val="12569"/>
                  </a:srgbClr>
                </a:gs>
                <a:gs pos="28571">
                  <a:srgbClr val="FFE8FF">
                    <a:alpha val="9904"/>
                  </a:srgbClr>
                </a:gs>
                <a:gs pos="42857">
                  <a:srgbClr val="FFE8FF">
                    <a:alpha val="6612"/>
                  </a:srgbClr>
                </a:gs>
                <a:gs pos="57143">
                  <a:srgbClr val="FFE8FF">
                    <a:alpha val="3719"/>
                  </a:srgbClr>
                </a:gs>
                <a:gs pos="71429">
                  <a:srgbClr val="FFE8FF">
                    <a:alpha val="1759"/>
                  </a:srgbClr>
                </a:gs>
                <a:gs pos="85714">
                  <a:srgbClr val="FFE8FF">
                    <a:alpha val="699"/>
                  </a:srgbClr>
                </a:gs>
                <a:gs pos="100000">
                  <a:srgbClr val="FFE8FF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5907581">
              <a:off x="714037" y="2135945"/>
              <a:ext cx="532021" cy="66177"/>
            </a:xfrm>
            <a:prstGeom prst="ellipse">
              <a:avLst/>
            </a:prstGeom>
            <a:gradFill>
              <a:gsLst>
                <a:gs pos="0">
                  <a:srgbClr val="000000">
                    <a:alpha val="14705"/>
                  </a:srgbClr>
                </a:gs>
                <a:gs pos="14286">
                  <a:srgbClr val="000000">
                    <a:alpha val="13601"/>
                  </a:srgbClr>
                </a:gs>
                <a:gs pos="28571">
                  <a:srgbClr val="000000">
                    <a:alpha val="10730"/>
                  </a:srgbClr>
                </a:gs>
                <a:gs pos="42857">
                  <a:srgbClr val="000000">
                    <a:alpha val="7175"/>
                  </a:srgbClr>
                </a:gs>
                <a:gs pos="57143">
                  <a:srgbClr val="000000">
                    <a:alpha val="4042"/>
                  </a:srgbClr>
                </a:gs>
                <a:gs pos="71429">
                  <a:srgbClr val="000000">
                    <a:alpha val="1913"/>
                  </a:srgbClr>
                </a:gs>
                <a:gs pos="85714">
                  <a:srgbClr val="000000">
                    <a:alpha val="761"/>
                  </a:srgbClr>
                </a:gs>
                <a:gs pos="100000">
                  <a:srgbClr val="0000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9172120">
              <a:off x="1840920" y="1063103"/>
              <a:ext cx="681054" cy="1429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3734323">
              <a:off x="2622119" y="925706"/>
              <a:ext cx="760381" cy="47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8095472">
              <a:off x="2938221" y="593411"/>
              <a:ext cx="212803" cy="411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6274152">
              <a:off x="2544529" y="85631"/>
              <a:ext cx="430380" cy="676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-9493141">
              <a:off x="49524" y="1620985"/>
              <a:ext cx="549855" cy="1335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-10475930">
              <a:off x="2736438" y="1303461"/>
              <a:ext cx="343635" cy="40278"/>
            </a:xfrm>
            <a:prstGeom prst="ellipse">
              <a:avLst/>
            </a:prstGeom>
            <a:gradFill>
              <a:gsLst>
                <a:gs pos="0">
                  <a:srgbClr val="00CFFF">
                    <a:alpha val="32968"/>
                  </a:srgbClr>
                </a:gs>
                <a:gs pos="14286">
                  <a:srgbClr val="00CFFF">
                    <a:alpha val="30764"/>
                  </a:srgbClr>
                </a:gs>
                <a:gs pos="28571">
                  <a:srgbClr val="00CFFF">
                    <a:alpha val="24833"/>
                  </a:srgbClr>
                </a:gs>
                <a:gs pos="42857">
                  <a:srgbClr val="00CFFF">
                    <a:alpha val="17075"/>
                  </a:srgbClr>
                </a:gs>
                <a:gs pos="57143">
                  <a:srgbClr val="00CFFF">
                    <a:alpha val="9855"/>
                  </a:srgbClr>
                </a:gs>
                <a:gs pos="71429">
                  <a:srgbClr val="00CFFF">
                    <a:alpha val="4740"/>
                  </a:srgbClr>
                </a:gs>
                <a:gs pos="85714">
                  <a:srgbClr val="00CFFF">
                    <a:alpha val="1902"/>
                  </a:srgbClr>
                </a:gs>
                <a:gs pos="100000">
                  <a:srgbClr val="00C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7232738">
              <a:off x="1452947" y="815607"/>
              <a:ext cx="768177" cy="578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7557365">
              <a:off x="1414441" y="469501"/>
              <a:ext cx="318369" cy="805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6809171">
              <a:off x="2025459" y="3154425"/>
              <a:ext cx="81537" cy="398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9732273">
              <a:off x="931452" y="1166182"/>
              <a:ext cx="856235" cy="1242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7682864">
              <a:off x="538058" y="2864999"/>
              <a:ext cx="466635" cy="127972"/>
            </a:xfrm>
            <a:prstGeom prst="ellipse">
              <a:avLst/>
            </a:prstGeom>
            <a:gradFill>
              <a:gsLst>
                <a:gs pos="0">
                  <a:srgbClr val="000000">
                    <a:alpha val="32629"/>
                  </a:srgbClr>
                </a:gs>
                <a:gs pos="14286">
                  <a:srgbClr val="000000">
                    <a:alpha val="30442"/>
                  </a:srgbClr>
                </a:gs>
                <a:gs pos="28571">
                  <a:srgbClr val="000000">
                    <a:alpha val="24562"/>
                  </a:srgbClr>
                </a:gs>
                <a:gs pos="42857">
                  <a:srgbClr val="000000">
                    <a:alpha val="16879"/>
                  </a:srgbClr>
                </a:gs>
                <a:gs pos="57143">
                  <a:srgbClr val="000000">
                    <a:alpha val="9737"/>
                  </a:srgbClr>
                </a:gs>
                <a:gs pos="71429">
                  <a:srgbClr val="000000">
                    <a:alpha val="4682"/>
                  </a:srgbClr>
                </a:gs>
                <a:gs pos="85714">
                  <a:srgbClr val="000000">
                    <a:alpha val="1878"/>
                  </a:srgbClr>
                </a:gs>
                <a:gs pos="100000">
                  <a:srgbClr val="0000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8181353">
              <a:off x="888541" y="870551"/>
              <a:ext cx="684148" cy="222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4155104">
              <a:off x="57889" y="1986936"/>
              <a:ext cx="458400" cy="404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5586989">
              <a:off x="2630650" y="979672"/>
              <a:ext cx="270665" cy="41806"/>
            </a:xfrm>
            <a:prstGeom prst="ellipse">
              <a:avLst/>
            </a:prstGeom>
            <a:gradFill>
              <a:gsLst>
                <a:gs pos="0">
                  <a:srgbClr val="00EBFF">
                    <a:alpha val="32968"/>
                  </a:srgbClr>
                </a:gs>
                <a:gs pos="14286">
                  <a:srgbClr val="00EBFF">
                    <a:alpha val="30764"/>
                  </a:srgbClr>
                </a:gs>
                <a:gs pos="28571">
                  <a:srgbClr val="00EBFF">
                    <a:alpha val="24833"/>
                  </a:srgbClr>
                </a:gs>
                <a:gs pos="42857">
                  <a:srgbClr val="00EBFF">
                    <a:alpha val="17075"/>
                  </a:srgbClr>
                </a:gs>
                <a:gs pos="57143">
                  <a:srgbClr val="00EBFF">
                    <a:alpha val="9855"/>
                  </a:srgbClr>
                </a:gs>
                <a:gs pos="71429">
                  <a:srgbClr val="00EBFF">
                    <a:alpha val="4740"/>
                  </a:srgbClr>
                </a:gs>
                <a:gs pos="85714">
                  <a:srgbClr val="00EBFF">
                    <a:alpha val="1902"/>
                  </a:srgbClr>
                </a:gs>
                <a:gs pos="100000">
                  <a:srgbClr val="00E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9657287">
              <a:off x="579709" y="2180811"/>
              <a:ext cx="702152" cy="419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7010717">
              <a:off x="1828519" y="1426018"/>
              <a:ext cx="733834" cy="432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3298620">
              <a:off x="110353" y="2621464"/>
              <a:ext cx="745640" cy="1122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9769539">
              <a:off x="2760096" y="1685811"/>
              <a:ext cx="797812" cy="86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-10679398">
              <a:off x="1559640" y="631353"/>
              <a:ext cx="506443" cy="1278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4672249">
              <a:off x="1606769" y="1800796"/>
              <a:ext cx="745125" cy="1020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-8593167">
              <a:off x="2366" y="3079798"/>
              <a:ext cx="102756" cy="302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4610548">
              <a:off x="2657408" y="2277643"/>
              <a:ext cx="310630" cy="2083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9121828">
              <a:off x="2423247" y="241075"/>
              <a:ext cx="94977" cy="35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10052986">
              <a:off x="1527629" y="2184148"/>
              <a:ext cx="738795" cy="566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-8371025">
              <a:off x="2294462" y="1090799"/>
              <a:ext cx="681763" cy="1508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9862821">
              <a:off x="387564" y="234332"/>
              <a:ext cx="457083" cy="962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9624986">
              <a:off x="1567096" y="974876"/>
              <a:ext cx="402174" cy="432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9979340">
              <a:off x="1945706" y="2572884"/>
              <a:ext cx="545995" cy="1526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5829614">
              <a:off x="384943" y="2955917"/>
              <a:ext cx="548071" cy="593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7732638">
              <a:off x="3125911" y="112631"/>
              <a:ext cx="612176" cy="1222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10599118">
              <a:off x="2632042" y="1119854"/>
              <a:ext cx="40314" cy="3790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-8253441">
              <a:off x="350756" y="178191"/>
              <a:ext cx="460080" cy="396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10566767">
              <a:off x="2512043" y="943882"/>
              <a:ext cx="483568" cy="929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8774165">
              <a:off x="2302921" y="1503424"/>
              <a:ext cx="715354" cy="588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10512489">
              <a:off x="80407" y="2621836"/>
              <a:ext cx="195959" cy="1357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3282432">
              <a:off x="2408443" y="1439846"/>
              <a:ext cx="719633" cy="1196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6741837">
              <a:off x="1691058" y="3115207"/>
              <a:ext cx="735517" cy="444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3303755">
              <a:off x="1683657" y="1958681"/>
              <a:ext cx="145016" cy="1248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-10047273">
              <a:off x="2457738" y="1384752"/>
              <a:ext cx="708005" cy="637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4342911">
              <a:off x="1594421" y="2633835"/>
              <a:ext cx="678211" cy="393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7891480">
              <a:off x="2874324" y="2181176"/>
              <a:ext cx="711475" cy="1318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9861545">
              <a:off x="2459974" y="2855572"/>
              <a:ext cx="564926" cy="118873"/>
            </a:xfrm>
            <a:prstGeom prst="ellipse">
              <a:avLst/>
            </a:prstGeom>
            <a:gradFill>
              <a:gsLst>
                <a:gs pos="0">
                  <a:srgbClr val="000000">
                    <a:alpha val="30706"/>
                  </a:srgbClr>
                </a:gs>
                <a:gs pos="14286">
                  <a:srgbClr val="000000">
                    <a:alpha val="28619"/>
                  </a:srgbClr>
                </a:gs>
                <a:gs pos="28571">
                  <a:srgbClr val="000000">
                    <a:alpha val="23031"/>
                  </a:srgbClr>
                </a:gs>
                <a:gs pos="42857">
                  <a:srgbClr val="000000">
                    <a:alpha val="15777"/>
                  </a:srgbClr>
                </a:gs>
                <a:gs pos="57143">
                  <a:srgbClr val="000000">
                    <a:alpha val="9076"/>
                  </a:srgbClr>
                </a:gs>
                <a:gs pos="71429">
                  <a:srgbClr val="000000">
                    <a:alpha val="4356"/>
                  </a:srgbClr>
                </a:gs>
                <a:gs pos="85714">
                  <a:srgbClr val="000000">
                    <a:alpha val="1746"/>
                  </a:srgbClr>
                </a:gs>
                <a:gs pos="100000">
                  <a:srgbClr val="000000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4247270">
              <a:off x="2727987" y="597785"/>
              <a:ext cx="632950" cy="390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-10748406">
              <a:off x="2708438" y="2136698"/>
              <a:ext cx="760447" cy="842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7463731">
              <a:off x="188020" y="2009646"/>
              <a:ext cx="348677" cy="451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-8235707">
              <a:off x="968665" y="166352"/>
              <a:ext cx="592145" cy="1023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2738043">
              <a:off x="766455" y="2643511"/>
              <a:ext cx="776211" cy="52735"/>
            </a:xfrm>
            <a:prstGeom prst="ellipse">
              <a:avLst/>
            </a:prstGeom>
            <a:gradFill>
              <a:gsLst>
                <a:gs pos="0">
                  <a:srgbClr val="000000">
                    <a:alpha val="32674"/>
                  </a:srgbClr>
                </a:gs>
                <a:gs pos="14286">
                  <a:srgbClr val="000000">
                    <a:alpha val="30485"/>
                  </a:srgbClr>
                </a:gs>
                <a:gs pos="28571">
                  <a:srgbClr val="000000">
                    <a:alpha val="24598"/>
                  </a:srgbClr>
                </a:gs>
                <a:gs pos="42857">
                  <a:srgbClr val="000000">
                    <a:alpha val="16905"/>
                  </a:srgbClr>
                </a:gs>
                <a:gs pos="57143">
                  <a:srgbClr val="000000">
                    <a:alpha val="9752"/>
                  </a:srgbClr>
                </a:gs>
                <a:gs pos="71429">
                  <a:srgbClr val="000000">
                    <a:alpha val="4690"/>
                  </a:srgbClr>
                </a:gs>
                <a:gs pos="85714">
                  <a:srgbClr val="000000">
                    <a:alpha val="1881"/>
                  </a:srgbClr>
                </a:gs>
                <a:gs pos="100000">
                  <a:srgbClr val="00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3703798">
              <a:off x="869820" y="614611"/>
              <a:ext cx="499794" cy="201421"/>
            </a:xfrm>
            <a:prstGeom prst="ellipse">
              <a:avLst/>
            </a:prstGeom>
            <a:gradFill>
              <a:gsLst>
                <a:gs pos="0">
                  <a:srgbClr val="000000">
                    <a:alpha val="28670"/>
                  </a:srgbClr>
                </a:gs>
                <a:gs pos="14286">
                  <a:srgbClr val="000000">
                    <a:alpha val="26694"/>
                  </a:srgbClr>
                </a:gs>
                <a:gs pos="28571">
                  <a:srgbClr val="000000">
                    <a:alpha val="21425"/>
                  </a:srgbClr>
                </a:gs>
                <a:gs pos="42857">
                  <a:srgbClr val="000000">
                    <a:alpha val="14628"/>
                  </a:srgbClr>
                </a:gs>
                <a:gs pos="57143">
                  <a:srgbClr val="000000">
                    <a:alpha val="8390"/>
                  </a:srgbClr>
                </a:gs>
                <a:gs pos="71429">
                  <a:srgbClr val="000000">
                    <a:alpha val="4019"/>
                  </a:srgbClr>
                </a:gs>
                <a:gs pos="85714">
                  <a:srgbClr val="000000">
                    <a:alpha val="1609"/>
                  </a:srgbClr>
                </a:gs>
                <a:gs pos="100000">
                  <a:srgbClr val="000000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8377479">
              <a:off x="1536499" y="21370"/>
              <a:ext cx="364911" cy="1792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7967758">
              <a:off x="1127488" y="133539"/>
              <a:ext cx="691468" cy="622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8330377">
              <a:off x="1015525" y="5138"/>
              <a:ext cx="131586" cy="688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-10524843">
              <a:off x="1762729" y="3149041"/>
              <a:ext cx="301722" cy="37681"/>
            </a:xfrm>
            <a:prstGeom prst="ellipse">
              <a:avLst/>
            </a:prstGeom>
            <a:gradFill>
              <a:gsLst>
                <a:gs pos="0">
                  <a:srgbClr val="827B82">
                    <a:alpha val="32968"/>
                  </a:srgbClr>
                </a:gs>
                <a:gs pos="14286">
                  <a:srgbClr val="827B82">
                    <a:alpha val="30764"/>
                  </a:srgbClr>
                </a:gs>
                <a:gs pos="28571">
                  <a:srgbClr val="827B82">
                    <a:alpha val="24833"/>
                  </a:srgbClr>
                </a:gs>
                <a:gs pos="42857">
                  <a:srgbClr val="827B82">
                    <a:alpha val="17075"/>
                  </a:srgbClr>
                </a:gs>
                <a:gs pos="57143">
                  <a:srgbClr val="827B82">
                    <a:alpha val="9855"/>
                  </a:srgbClr>
                </a:gs>
                <a:gs pos="71429">
                  <a:srgbClr val="827B82">
                    <a:alpha val="4740"/>
                  </a:srgbClr>
                </a:gs>
                <a:gs pos="85714">
                  <a:srgbClr val="827B82">
                    <a:alpha val="1902"/>
                  </a:srgbClr>
                </a:gs>
                <a:gs pos="100000">
                  <a:srgbClr val="827B8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3934684">
              <a:off x="3123596" y="1724527"/>
              <a:ext cx="556014" cy="1017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-10740831">
              <a:off x="1811077" y="274552"/>
              <a:ext cx="386447" cy="910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4834189">
              <a:off x="1499753" y="920798"/>
              <a:ext cx="807546" cy="1030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5847811">
              <a:off x="2112567" y="643325"/>
              <a:ext cx="659423" cy="2155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3318079">
              <a:off x="360240" y="75269"/>
              <a:ext cx="490882" cy="152690"/>
            </a:xfrm>
            <a:prstGeom prst="ellipse">
              <a:avLst/>
            </a:prstGeom>
            <a:gradFill>
              <a:gsLst>
                <a:gs pos="0">
                  <a:srgbClr val="000000">
                    <a:alpha val="14546"/>
                  </a:srgbClr>
                </a:gs>
                <a:gs pos="14286">
                  <a:srgbClr val="000000">
                    <a:alpha val="13453"/>
                  </a:srgbClr>
                </a:gs>
                <a:gs pos="28571">
                  <a:srgbClr val="000000">
                    <a:alpha val="10612"/>
                  </a:srgbClr>
                </a:gs>
                <a:gs pos="42857">
                  <a:srgbClr val="000000">
                    <a:alpha val="7094"/>
                  </a:srgbClr>
                </a:gs>
                <a:gs pos="57143">
                  <a:srgbClr val="000000">
                    <a:alpha val="3995"/>
                  </a:srgbClr>
                </a:gs>
                <a:gs pos="71429">
                  <a:srgbClr val="000000">
                    <a:alpha val="1890"/>
                  </a:srgbClr>
                </a:gs>
                <a:gs pos="85714">
                  <a:srgbClr val="000000">
                    <a:alpha val="752"/>
                  </a:srgbClr>
                </a:gs>
                <a:gs pos="100000">
                  <a:srgbClr val="00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-8601302">
              <a:off x="1638360" y="396856"/>
              <a:ext cx="407748" cy="2184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-10164308">
              <a:off x="1903926" y="1477969"/>
              <a:ext cx="640422" cy="14172"/>
            </a:xfrm>
            <a:prstGeom prst="ellipse">
              <a:avLst/>
            </a:prstGeom>
            <a:gradFill>
              <a:gsLst>
                <a:gs pos="0">
                  <a:srgbClr val="000000">
                    <a:alpha val="31362"/>
                  </a:srgbClr>
                </a:gs>
                <a:gs pos="14286">
                  <a:srgbClr val="000000">
                    <a:alpha val="29241"/>
                  </a:srgbClr>
                </a:gs>
                <a:gs pos="28571">
                  <a:srgbClr val="000000">
                    <a:alpha val="23552"/>
                  </a:srgbClr>
                </a:gs>
                <a:gs pos="42857">
                  <a:srgbClr val="000000">
                    <a:alpha val="16151"/>
                  </a:srgbClr>
                </a:gs>
                <a:gs pos="57143">
                  <a:srgbClr val="000000">
                    <a:alpha val="9300"/>
                  </a:srgbClr>
                </a:gs>
                <a:gs pos="71429">
                  <a:srgbClr val="000000">
                    <a:alpha val="4466"/>
                  </a:srgbClr>
                </a:gs>
                <a:gs pos="85714">
                  <a:srgbClr val="000000">
                    <a:alpha val="1791"/>
                  </a:srgbClr>
                </a:gs>
                <a:gs pos="100000">
                  <a:srgbClr val="00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-10074492">
              <a:off x="2883028" y="1853317"/>
              <a:ext cx="775360" cy="545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8523200">
              <a:off x="681556" y="2437687"/>
              <a:ext cx="371344" cy="128275"/>
            </a:xfrm>
            <a:prstGeom prst="ellipse">
              <a:avLst/>
            </a:prstGeom>
            <a:gradFill>
              <a:gsLst>
                <a:gs pos="0">
                  <a:srgbClr val="000000">
                    <a:alpha val="30053"/>
                  </a:srgbClr>
                </a:gs>
                <a:gs pos="14286">
                  <a:srgbClr val="000000">
                    <a:alpha val="28001"/>
                  </a:srgbClr>
                </a:gs>
                <a:gs pos="28571">
                  <a:srgbClr val="000000">
                    <a:alpha val="22514"/>
                  </a:srgbClr>
                </a:gs>
                <a:gs pos="42857">
                  <a:srgbClr val="000000">
                    <a:alpha val="15406"/>
                  </a:srgbClr>
                </a:gs>
                <a:gs pos="57143">
                  <a:srgbClr val="000000">
                    <a:alpha val="8854"/>
                  </a:srgbClr>
                </a:gs>
                <a:gs pos="71429">
                  <a:srgbClr val="000000">
                    <a:alpha val="4247"/>
                  </a:srgbClr>
                </a:gs>
                <a:gs pos="85714">
                  <a:srgbClr val="000000">
                    <a:alpha val="1701"/>
                  </a:srgbClr>
                </a:gs>
                <a:gs pos="100000">
                  <a:srgbClr val="000000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5593506">
              <a:off x="301964" y="813993"/>
              <a:ext cx="779055" cy="1270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6875580">
              <a:off x="1406204" y="1631566"/>
              <a:ext cx="701284" cy="956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-8360910">
              <a:off x="-6337" y="2053553"/>
              <a:ext cx="621878" cy="151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-8871339">
              <a:off x="1085602" y="1436602"/>
              <a:ext cx="715425" cy="643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10524283">
              <a:off x="2242153" y="811091"/>
              <a:ext cx="779397" cy="1549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-8628185">
              <a:off x="-114882" y="2851495"/>
              <a:ext cx="555390" cy="590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3016187">
              <a:off x="3088541" y="77504"/>
              <a:ext cx="201015" cy="32911"/>
            </a:xfrm>
            <a:prstGeom prst="ellipse">
              <a:avLst/>
            </a:prstGeom>
            <a:gradFill>
              <a:gsLst>
                <a:gs pos="0">
                  <a:srgbClr val="00FF00">
                    <a:alpha val="24609"/>
                  </a:srgbClr>
                </a:gs>
                <a:gs pos="14286">
                  <a:srgbClr val="00FF00">
                    <a:alpha val="22867"/>
                  </a:srgbClr>
                </a:gs>
                <a:gs pos="28571">
                  <a:srgbClr val="00FF00">
                    <a:alpha val="18257"/>
                  </a:srgbClr>
                </a:gs>
                <a:gs pos="42857">
                  <a:srgbClr val="00FF00">
                    <a:alpha val="12386"/>
                  </a:srgbClr>
                </a:gs>
                <a:gs pos="57143">
                  <a:srgbClr val="00FF00">
                    <a:alpha val="7065"/>
                  </a:srgbClr>
                </a:gs>
                <a:gs pos="71429">
                  <a:srgbClr val="00FF00">
                    <a:alpha val="3372"/>
                  </a:srgbClr>
                </a:gs>
                <a:gs pos="85714">
                  <a:srgbClr val="00FF00">
                    <a:alpha val="1347"/>
                  </a:srgbClr>
                </a:gs>
                <a:gs pos="100000">
                  <a:srgbClr val="00FF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4900888">
              <a:off x="403705" y="1352097"/>
              <a:ext cx="723241" cy="91634"/>
            </a:xfrm>
            <a:prstGeom prst="ellipse">
              <a:avLst/>
            </a:prstGeom>
            <a:gradFill>
              <a:gsLst>
                <a:gs pos="0">
                  <a:srgbClr val="000000">
                    <a:alpha val="32761"/>
                  </a:srgbClr>
                </a:gs>
                <a:gs pos="14286">
                  <a:srgbClr val="000000">
                    <a:alpha val="30568"/>
                  </a:srgbClr>
                </a:gs>
                <a:gs pos="28571">
                  <a:srgbClr val="000000">
                    <a:alpha val="24668"/>
                  </a:srgbClr>
                </a:gs>
                <a:gs pos="42857">
                  <a:srgbClr val="000000">
                    <a:alpha val="16956"/>
                  </a:srgbClr>
                </a:gs>
                <a:gs pos="57143">
                  <a:srgbClr val="000000">
                    <a:alpha val="9783"/>
                  </a:srgbClr>
                </a:gs>
                <a:gs pos="71429">
                  <a:srgbClr val="000000">
                    <a:alpha val="4705"/>
                  </a:srgbClr>
                </a:gs>
                <a:gs pos="85714">
                  <a:srgbClr val="000000">
                    <a:alpha val="1888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3000903">
              <a:off x="779490" y="148950"/>
              <a:ext cx="617309" cy="737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-10684806">
              <a:off x="1406036" y="2280563"/>
              <a:ext cx="86764" cy="65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-10018206">
              <a:off x="3551888" y="2284019"/>
              <a:ext cx="115378" cy="43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10148844">
              <a:off x="131324" y="2838871"/>
              <a:ext cx="787383" cy="975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8856755">
              <a:off x="2321822" y="644723"/>
              <a:ext cx="636376" cy="392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4003436">
              <a:off x="1069211" y="2799197"/>
              <a:ext cx="759944" cy="824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-8755705">
              <a:off x="1962040" y="529747"/>
              <a:ext cx="639262" cy="1761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10687405">
              <a:off x="1423229" y="747577"/>
              <a:ext cx="783438" cy="686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5513024">
              <a:off x="1447507" y="2444396"/>
              <a:ext cx="587191" cy="197241"/>
            </a:xfrm>
            <a:prstGeom prst="ellipse">
              <a:avLst/>
            </a:prstGeom>
            <a:gradFill>
              <a:gsLst>
                <a:gs pos="0">
                  <a:srgbClr val="000000">
                    <a:alpha val="26843"/>
                  </a:srgbClr>
                </a:gs>
                <a:gs pos="14286">
                  <a:srgbClr val="000000">
                    <a:alpha val="24970"/>
                  </a:srgbClr>
                </a:gs>
                <a:gs pos="28571">
                  <a:srgbClr val="000000">
                    <a:alpha val="19993"/>
                  </a:srgbClr>
                </a:gs>
                <a:gs pos="42857">
                  <a:srgbClr val="000000">
                    <a:alpha val="13611"/>
                  </a:srgbClr>
                </a:gs>
                <a:gs pos="57143">
                  <a:srgbClr val="000000">
                    <a:alpha val="7787"/>
                  </a:srgbClr>
                </a:gs>
                <a:gs pos="71429">
                  <a:srgbClr val="000000">
                    <a:alpha val="3724"/>
                  </a:srgbClr>
                </a:gs>
                <a:gs pos="85714">
                  <a:srgbClr val="000000">
                    <a:alpha val="1489"/>
                  </a:srgbClr>
                </a:gs>
                <a:gs pos="100000">
                  <a:srgbClr val="000000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7923599">
              <a:off x="662219" y="1841994"/>
              <a:ext cx="783156" cy="85084"/>
            </a:xfrm>
            <a:prstGeom prst="ellipse">
              <a:avLst/>
            </a:prstGeom>
            <a:gradFill>
              <a:gsLst>
                <a:gs pos="0">
                  <a:srgbClr val="000000">
                    <a:alpha val="21073"/>
                  </a:srgbClr>
                </a:gs>
                <a:gs pos="14286">
                  <a:srgbClr val="000000">
                    <a:alpha val="19547"/>
                  </a:srgbClr>
                </a:gs>
                <a:gs pos="28571">
                  <a:srgbClr val="000000">
                    <a:alpha val="15539"/>
                  </a:srgbClr>
                </a:gs>
                <a:gs pos="42857">
                  <a:srgbClr val="000000">
                    <a:alpha val="10486"/>
                  </a:srgbClr>
                </a:gs>
                <a:gs pos="57143">
                  <a:srgbClr val="000000">
                    <a:alpha val="5953"/>
                  </a:srgbClr>
                </a:gs>
                <a:gs pos="71429">
                  <a:srgbClr val="000000">
                    <a:alpha val="2832"/>
                  </a:srgbClr>
                </a:gs>
                <a:gs pos="85714">
                  <a:srgbClr val="000000">
                    <a:alpha val="1130"/>
                  </a:srgbClr>
                </a:gs>
                <a:gs pos="100000">
                  <a:srgbClr val="00000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8691688">
              <a:off x="-252967" y="1661922"/>
              <a:ext cx="541788" cy="28384"/>
            </a:xfrm>
            <a:prstGeom prst="ellipse">
              <a:avLst/>
            </a:prstGeom>
            <a:gradFill>
              <a:gsLst>
                <a:gs pos="0">
                  <a:srgbClr val="00FF00">
                    <a:alpha val="10176"/>
                  </a:srgbClr>
                </a:gs>
                <a:gs pos="14286">
                  <a:srgbClr val="00FF00">
                    <a:alpha val="9393"/>
                  </a:srgbClr>
                </a:gs>
                <a:gs pos="28571">
                  <a:srgbClr val="00FF00">
                    <a:alpha val="7373"/>
                  </a:srgbClr>
                </a:gs>
                <a:gs pos="42857">
                  <a:srgbClr val="00FF00">
                    <a:alpha val="4899"/>
                  </a:srgbClr>
                </a:gs>
                <a:gs pos="57143">
                  <a:srgbClr val="00FF00">
                    <a:alpha val="2745"/>
                  </a:srgbClr>
                </a:gs>
                <a:gs pos="71429">
                  <a:srgbClr val="00FF00">
                    <a:alpha val="1294"/>
                  </a:srgbClr>
                </a:gs>
                <a:gs pos="85714">
                  <a:srgbClr val="00FF00">
                    <a:alpha val="514"/>
                  </a:srgbClr>
                </a:gs>
                <a:gs pos="100000">
                  <a:srgbClr val="00FF00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8252459">
              <a:off x="1194087" y="1485652"/>
              <a:ext cx="480725" cy="179648"/>
            </a:xfrm>
            <a:prstGeom prst="ellipse">
              <a:avLst/>
            </a:prstGeom>
            <a:gradFill>
              <a:gsLst>
                <a:gs pos="0">
                  <a:srgbClr val="000000">
                    <a:alpha val="31757"/>
                  </a:srgbClr>
                </a:gs>
                <a:gs pos="14286">
                  <a:srgbClr val="000000">
                    <a:alpha val="29615"/>
                  </a:srgbClr>
                </a:gs>
                <a:gs pos="28571">
                  <a:srgbClr val="000000">
                    <a:alpha val="23866"/>
                  </a:srgbClr>
                </a:gs>
                <a:gs pos="42857">
                  <a:srgbClr val="000000">
                    <a:alpha val="16377"/>
                  </a:srgbClr>
                </a:gs>
                <a:gs pos="57143">
                  <a:srgbClr val="000000">
                    <a:alpha val="9435"/>
                  </a:srgbClr>
                </a:gs>
                <a:gs pos="71429">
                  <a:srgbClr val="000000">
                    <a:alpha val="4533"/>
                  </a:srgbClr>
                </a:gs>
                <a:gs pos="85714">
                  <a:srgbClr val="000000">
                    <a:alpha val="1818"/>
                  </a:srgbClr>
                </a:gs>
                <a:gs pos="100000">
                  <a:srgbClr val="000000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-9229877">
              <a:off x="1471497" y="1342043"/>
              <a:ext cx="672629" cy="111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-9817128">
              <a:off x="2558981" y="477967"/>
              <a:ext cx="252315" cy="31549"/>
            </a:xfrm>
            <a:prstGeom prst="ellipse">
              <a:avLst/>
            </a:prstGeom>
            <a:gradFill>
              <a:gsLst>
                <a:gs pos="0">
                  <a:srgbClr val="FFFF00">
                    <a:alpha val="32371"/>
                  </a:srgbClr>
                </a:gs>
                <a:gs pos="14286">
                  <a:srgbClr val="FFFF00">
                    <a:alpha val="30198"/>
                  </a:srgbClr>
                </a:gs>
                <a:gs pos="28571">
                  <a:srgbClr val="FFFF00">
                    <a:alpha val="24356"/>
                  </a:srgbClr>
                </a:gs>
                <a:gs pos="42857">
                  <a:srgbClr val="FFFF00">
                    <a:alpha val="16731"/>
                  </a:srgbClr>
                </a:gs>
                <a:gs pos="57143">
                  <a:srgbClr val="FFFF00">
                    <a:alpha val="9647"/>
                  </a:srgbClr>
                </a:gs>
                <a:gs pos="71429">
                  <a:srgbClr val="FFFF00">
                    <a:alpha val="4638"/>
                  </a:srgbClr>
                </a:gs>
                <a:gs pos="85714">
                  <a:srgbClr val="FFFF00">
                    <a:alpha val="1860"/>
                  </a:srgbClr>
                </a:gs>
                <a:gs pos="100000">
                  <a:srgbClr val="FFFF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5083310">
              <a:off x="921024" y="2810337"/>
              <a:ext cx="780061" cy="99363"/>
            </a:xfrm>
            <a:prstGeom prst="ellipse">
              <a:avLst/>
            </a:prstGeom>
            <a:gradFill>
              <a:gsLst>
                <a:gs pos="0">
                  <a:srgbClr val="000000">
                    <a:alpha val="26573"/>
                  </a:srgbClr>
                </a:gs>
                <a:gs pos="14286">
                  <a:srgbClr val="000000">
                    <a:alpha val="24716"/>
                  </a:srgbClr>
                </a:gs>
                <a:gs pos="28571">
                  <a:srgbClr val="000000">
                    <a:alpha val="19783"/>
                  </a:srgbClr>
                </a:gs>
                <a:gs pos="42857">
                  <a:srgbClr val="000000">
                    <a:alpha val="13462"/>
                  </a:srgbClr>
                </a:gs>
                <a:gs pos="57143">
                  <a:srgbClr val="000000">
                    <a:alpha val="7699"/>
                  </a:srgbClr>
                </a:gs>
                <a:gs pos="71429">
                  <a:srgbClr val="000000">
                    <a:alpha val="3681"/>
                  </a:srgbClr>
                </a:gs>
                <a:gs pos="85714">
                  <a:srgbClr val="000000">
                    <a:alpha val="1472"/>
                  </a:srgbClr>
                </a:gs>
                <a:gs pos="100000">
                  <a:srgbClr val="000000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7050103">
              <a:off x="2246236" y="2079922"/>
              <a:ext cx="629688" cy="2201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7051481">
              <a:off x="487163" y="2622824"/>
              <a:ext cx="662542" cy="728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6628923">
              <a:off x="1291241" y="2052619"/>
              <a:ext cx="700491" cy="1205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5210632">
              <a:off x="3161360" y="2097388"/>
              <a:ext cx="710522" cy="133685"/>
            </a:xfrm>
            <a:prstGeom prst="ellipse">
              <a:avLst/>
            </a:prstGeom>
            <a:gradFill>
              <a:gsLst>
                <a:gs pos="0">
                  <a:srgbClr val="000000">
                    <a:alpha val="18212"/>
                  </a:srgbClr>
                </a:gs>
                <a:gs pos="14286">
                  <a:srgbClr val="000000">
                    <a:alpha val="16871"/>
                  </a:srgbClr>
                </a:gs>
                <a:gs pos="28571">
                  <a:srgbClr val="000000">
                    <a:alpha val="13365"/>
                  </a:srgbClr>
                </a:gs>
                <a:gs pos="42857">
                  <a:srgbClr val="000000">
                    <a:alpha val="8981"/>
                  </a:srgbClr>
                </a:gs>
                <a:gs pos="57143">
                  <a:srgbClr val="000000">
                    <a:alpha val="5081"/>
                  </a:srgbClr>
                </a:gs>
                <a:gs pos="71429">
                  <a:srgbClr val="000000">
                    <a:alpha val="2411"/>
                  </a:srgbClr>
                </a:gs>
                <a:gs pos="85714">
                  <a:srgbClr val="000000">
                    <a:alpha val="961"/>
                  </a:srgbClr>
                </a:gs>
                <a:gs pos="100000">
                  <a:srgbClr val="000000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-9260701">
              <a:off x="944866" y="1972980"/>
              <a:ext cx="695001" cy="2445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9808122">
              <a:off x="400722" y="2822455"/>
              <a:ext cx="670143" cy="645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-9498501">
              <a:off x="1409588" y="1350273"/>
              <a:ext cx="580080" cy="1659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7624021">
              <a:off x="445263" y="91984"/>
              <a:ext cx="822420" cy="1216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3163110">
              <a:off x="350494" y="2783592"/>
              <a:ext cx="744068" cy="708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4023713">
              <a:off x="2262258" y="2410725"/>
              <a:ext cx="660199" cy="272809"/>
            </a:xfrm>
            <a:prstGeom prst="ellipse">
              <a:avLst/>
            </a:prstGeom>
            <a:gradFill>
              <a:gsLst>
                <a:gs pos="0">
                  <a:srgbClr val="000000">
                    <a:alpha val="25131"/>
                  </a:srgbClr>
                </a:gs>
                <a:gs pos="14286">
                  <a:srgbClr val="000000">
                    <a:alpha val="23358"/>
                  </a:srgbClr>
                </a:gs>
                <a:gs pos="28571">
                  <a:srgbClr val="000000">
                    <a:alpha val="18661"/>
                  </a:srgbClr>
                </a:gs>
                <a:gs pos="42857">
                  <a:srgbClr val="000000">
                    <a:alpha val="12670"/>
                  </a:srgbClr>
                </a:gs>
                <a:gs pos="57143">
                  <a:srgbClr val="000000">
                    <a:alpha val="7232"/>
                  </a:srgbClr>
                </a:gs>
                <a:gs pos="71429">
                  <a:srgbClr val="000000">
                    <a:alpha val="3453"/>
                  </a:srgbClr>
                </a:gs>
                <a:gs pos="85714">
                  <a:srgbClr val="000000">
                    <a:alpha val="1380"/>
                  </a:srgbClr>
                </a:gs>
                <a:gs pos="100000">
                  <a:srgbClr val="0000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4734898">
              <a:off x="-181204" y="2934348"/>
              <a:ext cx="592603" cy="1735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8836983">
              <a:off x="361702" y="2125693"/>
              <a:ext cx="797126" cy="780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-8149639">
              <a:off x="870402" y="1297798"/>
              <a:ext cx="438752" cy="239539"/>
            </a:xfrm>
            <a:prstGeom prst="ellipse">
              <a:avLst/>
            </a:prstGeom>
            <a:gradFill>
              <a:gsLst>
                <a:gs pos="0">
                  <a:srgbClr val="000000">
                    <a:alpha val="28710"/>
                  </a:srgbClr>
                </a:gs>
                <a:gs pos="14286">
                  <a:srgbClr val="000000">
                    <a:alpha val="26732"/>
                  </a:srgbClr>
                </a:gs>
                <a:gs pos="28571">
                  <a:srgbClr val="000000">
                    <a:alpha val="21456"/>
                  </a:srgbClr>
                </a:gs>
                <a:gs pos="42857">
                  <a:srgbClr val="000000">
                    <a:alpha val="14650"/>
                  </a:srgbClr>
                </a:gs>
                <a:gs pos="57143">
                  <a:srgbClr val="000000">
                    <a:alpha val="8403"/>
                  </a:srgbClr>
                </a:gs>
                <a:gs pos="71429">
                  <a:srgbClr val="000000">
                    <a:alpha val="4025"/>
                  </a:srgbClr>
                </a:gs>
                <a:gs pos="85714">
                  <a:srgbClr val="000000">
                    <a:alpha val="1612"/>
                  </a:srgbClr>
                </a:gs>
                <a:gs pos="100000">
                  <a:srgbClr val="000000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10210887">
              <a:off x="2866999" y="2993372"/>
              <a:ext cx="651810" cy="1207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8810786">
              <a:off x="150239" y="1259647"/>
              <a:ext cx="704439" cy="99193"/>
            </a:xfrm>
            <a:prstGeom prst="ellipse">
              <a:avLst/>
            </a:prstGeom>
            <a:gradFill>
              <a:gsLst>
                <a:gs pos="0">
                  <a:srgbClr val="000000">
                    <a:alpha val="30781"/>
                  </a:srgbClr>
                </a:gs>
                <a:gs pos="14286">
                  <a:srgbClr val="000000">
                    <a:alpha val="28691"/>
                  </a:srgbClr>
                </a:gs>
                <a:gs pos="28571">
                  <a:srgbClr val="000000">
                    <a:alpha val="23091"/>
                  </a:srgbClr>
                </a:gs>
                <a:gs pos="42857">
                  <a:srgbClr val="000000">
                    <a:alpha val="15820"/>
                  </a:srgbClr>
                </a:gs>
                <a:gs pos="57143">
                  <a:srgbClr val="000000">
                    <a:alpha val="9101"/>
                  </a:srgbClr>
                </a:gs>
                <a:gs pos="71429">
                  <a:srgbClr val="000000">
                    <a:alpha val="4368"/>
                  </a:srgbClr>
                </a:gs>
                <a:gs pos="85714">
                  <a:srgbClr val="000000">
                    <a:alpha val="1751"/>
                  </a:srgbClr>
                </a:gs>
                <a:gs pos="100000">
                  <a:srgbClr val="000000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4416545">
              <a:off x="832574" y="974067"/>
              <a:ext cx="570197" cy="827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5216758">
              <a:off x="-80461" y="1806585"/>
              <a:ext cx="559824" cy="1956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-9764930">
              <a:off x="2956086" y="2349741"/>
              <a:ext cx="421781" cy="158740"/>
            </a:xfrm>
            <a:prstGeom prst="ellipse">
              <a:avLst/>
            </a:prstGeom>
            <a:gradFill>
              <a:gsLst>
                <a:gs pos="0">
                  <a:srgbClr val="000000">
                    <a:alpha val="20846"/>
                  </a:srgbClr>
                </a:gs>
                <a:gs pos="14286">
                  <a:srgbClr val="000000">
                    <a:alpha val="19335"/>
                  </a:srgbClr>
                </a:gs>
                <a:gs pos="28571">
                  <a:srgbClr val="000000">
                    <a:alpha val="15365"/>
                  </a:srgbClr>
                </a:gs>
                <a:gs pos="42857">
                  <a:srgbClr val="000000">
                    <a:alpha val="10365"/>
                  </a:srgbClr>
                </a:gs>
                <a:gs pos="57143">
                  <a:srgbClr val="000000">
                    <a:alpha val="5883"/>
                  </a:srgbClr>
                </a:gs>
                <a:gs pos="71429">
                  <a:srgbClr val="000000">
                    <a:alpha val="2798"/>
                  </a:srgbClr>
                </a:gs>
                <a:gs pos="85714">
                  <a:srgbClr val="000000">
                    <a:alpha val="1116"/>
                  </a:srgbClr>
                </a:gs>
                <a:gs pos="100000">
                  <a:srgbClr val="00000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9283024">
              <a:off x="2575861" y="2018352"/>
              <a:ext cx="843886" cy="1460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9490694">
              <a:off x="1268382" y="1166561"/>
              <a:ext cx="611914" cy="177271"/>
            </a:xfrm>
            <a:prstGeom prst="ellipse">
              <a:avLst/>
            </a:prstGeom>
            <a:gradFill>
              <a:gsLst>
                <a:gs pos="0">
                  <a:srgbClr val="000000">
                    <a:alpha val="23674"/>
                  </a:srgbClr>
                </a:gs>
                <a:gs pos="14286">
                  <a:srgbClr val="000000">
                    <a:alpha val="21987"/>
                  </a:srgbClr>
                </a:gs>
                <a:gs pos="28571">
                  <a:srgbClr val="000000">
                    <a:alpha val="17535"/>
                  </a:srgbClr>
                </a:gs>
                <a:gs pos="42857">
                  <a:srgbClr val="000000">
                    <a:alpha val="11879"/>
                  </a:srgbClr>
                </a:gs>
                <a:gs pos="57143">
                  <a:srgbClr val="000000">
                    <a:alpha val="6767"/>
                  </a:srgbClr>
                </a:gs>
                <a:gs pos="71429">
                  <a:srgbClr val="000000">
                    <a:alpha val="3227"/>
                  </a:srgbClr>
                </a:gs>
                <a:gs pos="85714">
                  <a:srgbClr val="000000">
                    <a:alpha val="1289"/>
                  </a:srgbClr>
                </a:gs>
                <a:gs pos="100000">
                  <a:srgbClr val="000000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9508450">
              <a:off x="1514787" y="1264214"/>
              <a:ext cx="732214" cy="614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3504744">
              <a:off x="2451242" y="491999"/>
              <a:ext cx="637173" cy="106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9150148">
              <a:off x="2540888" y="2046340"/>
              <a:ext cx="771248" cy="60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7670011">
              <a:off x="3129494" y="81601"/>
              <a:ext cx="397513" cy="948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6603518">
              <a:off x="334488" y="1714785"/>
              <a:ext cx="536203" cy="1230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7656096">
              <a:off x="573706" y="1464684"/>
              <a:ext cx="487120" cy="43205"/>
            </a:xfrm>
            <a:prstGeom prst="ellipse">
              <a:avLst/>
            </a:prstGeom>
            <a:gradFill>
              <a:gsLst>
                <a:gs pos="0">
                  <a:srgbClr val="000000">
                    <a:alpha val="27283"/>
                  </a:srgbClr>
                </a:gs>
                <a:gs pos="14286">
                  <a:srgbClr val="000000">
                    <a:alpha val="25385"/>
                  </a:srgbClr>
                </a:gs>
                <a:gs pos="28571">
                  <a:srgbClr val="000000">
                    <a:alpha val="20337"/>
                  </a:srgbClr>
                </a:gs>
                <a:gs pos="42857">
                  <a:srgbClr val="000000">
                    <a:alpha val="13855"/>
                  </a:srgbClr>
                </a:gs>
                <a:gs pos="57143">
                  <a:srgbClr val="000000">
                    <a:alpha val="7931"/>
                  </a:srgbClr>
                </a:gs>
                <a:gs pos="71429">
                  <a:srgbClr val="000000">
                    <a:alpha val="3794"/>
                  </a:srgbClr>
                </a:gs>
                <a:gs pos="85714">
                  <a:srgbClr val="000000">
                    <a:alpha val="1518"/>
                  </a:srgbClr>
                </a:gs>
                <a:gs pos="100000">
                  <a:srgbClr val="0000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6706044">
              <a:off x="54635" y="2998298"/>
              <a:ext cx="562282" cy="117283"/>
            </a:xfrm>
            <a:prstGeom prst="ellipse">
              <a:avLst/>
            </a:prstGeom>
            <a:gradFill>
              <a:gsLst>
                <a:gs pos="0">
                  <a:srgbClr val="000000">
                    <a:alpha val="32380"/>
                  </a:srgbClr>
                </a:gs>
                <a:gs pos="14286">
                  <a:srgbClr val="000000">
                    <a:alpha val="30206"/>
                  </a:srgbClr>
                </a:gs>
                <a:gs pos="28571">
                  <a:srgbClr val="000000">
                    <a:alpha val="24363"/>
                  </a:srgbClr>
                </a:gs>
                <a:gs pos="42857">
                  <a:srgbClr val="000000">
                    <a:alpha val="16736"/>
                  </a:srgbClr>
                </a:gs>
                <a:gs pos="57143">
                  <a:srgbClr val="000000">
                    <a:alpha val="9650"/>
                  </a:srgbClr>
                </a:gs>
                <a:gs pos="71429">
                  <a:srgbClr val="000000">
                    <a:alpha val="4639"/>
                  </a:srgbClr>
                </a:gs>
                <a:gs pos="85714">
                  <a:srgbClr val="000000">
                    <a:alpha val="1861"/>
                  </a:srgbClr>
                </a:gs>
                <a:gs pos="100000">
                  <a:srgbClr val="00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7838771">
              <a:off x="153248" y="20560"/>
              <a:ext cx="411452" cy="220688"/>
            </a:xfrm>
            <a:prstGeom prst="ellipse">
              <a:avLst/>
            </a:prstGeom>
            <a:gradFill>
              <a:gsLst>
                <a:gs pos="0">
                  <a:srgbClr val="000000">
                    <a:alpha val="19280"/>
                  </a:srgbClr>
                </a:gs>
                <a:gs pos="14286">
                  <a:srgbClr val="000000">
                    <a:alpha val="17870"/>
                  </a:srgbClr>
                </a:gs>
                <a:gs pos="28571">
                  <a:srgbClr val="000000">
                    <a:alpha val="14174"/>
                  </a:srgbClr>
                </a:gs>
                <a:gs pos="42857">
                  <a:srgbClr val="000000">
                    <a:alpha val="9540"/>
                  </a:srgbClr>
                </a:gs>
                <a:gs pos="57143">
                  <a:srgbClr val="000000">
                    <a:alpha val="5404"/>
                  </a:srgbClr>
                </a:gs>
                <a:gs pos="71429">
                  <a:srgbClr val="000000">
                    <a:alpha val="2567"/>
                  </a:srgbClr>
                </a:gs>
                <a:gs pos="85714">
                  <a:srgbClr val="000000">
                    <a:alpha val="1023"/>
                  </a:srgbClr>
                </a:gs>
                <a:gs pos="100000">
                  <a:srgbClr val="000000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8109995">
              <a:off x="-111676" y="547476"/>
              <a:ext cx="424740" cy="1537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7152424">
              <a:off x="1732" y="34402"/>
              <a:ext cx="447700" cy="152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9477764">
              <a:off x="1814283" y="108491"/>
              <a:ext cx="359070" cy="173493"/>
            </a:xfrm>
            <a:prstGeom prst="ellipse">
              <a:avLst/>
            </a:prstGeom>
            <a:gradFill>
              <a:gsLst>
                <a:gs pos="0">
                  <a:srgbClr val="000000">
                    <a:alpha val="16403"/>
                  </a:srgbClr>
                </a:gs>
                <a:gs pos="14286">
                  <a:srgbClr val="000000">
                    <a:alpha val="15183"/>
                  </a:srgbClr>
                </a:gs>
                <a:gs pos="28571">
                  <a:srgbClr val="000000">
                    <a:alpha val="12002"/>
                  </a:srgbClr>
                </a:gs>
                <a:gs pos="42857">
                  <a:srgbClr val="000000">
                    <a:alpha val="8045"/>
                  </a:srgbClr>
                </a:gs>
                <a:gs pos="57143">
                  <a:srgbClr val="000000">
                    <a:alpha val="4541"/>
                  </a:srgbClr>
                </a:gs>
                <a:gs pos="71429">
                  <a:srgbClr val="000000">
                    <a:alpha val="2152"/>
                  </a:srgbClr>
                </a:gs>
                <a:gs pos="85714">
                  <a:srgbClr val="000000">
                    <a:alpha val="856"/>
                  </a:srgbClr>
                </a:gs>
                <a:gs pos="100000">
                  <a:srgbClr val="0000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9443788">
              <a:off x="2482349" y="3052133"/>
              <a:ext cx="574815" cy="125622"/>
            </a:xfrm>
            <a:prstGeom prst="ellipse">
              <a:avLst/>
            </a:prstGeom>
            <a:gradFill>
              <a:gsLst>
                <a:gs pos="0">
                  <a:srgbClr val="000000">
                    <a:alpha val="26128"/>
                  </a:srgbClr>
                </a:gs>
                <a:gs pos="14286">
                  <a:srgbClr val="000000">
                    <a:alpha val="24296"/>
                  </a:srgbClr>
                </a:gs>
                <a:gs pos="28571">
                  <a:srgbClr val="000000">
                    <a:alpha val="19436"/>
                  </a:srgbClr>
                </a:gs>
                <a:gs pos="42857">
                  <a:srgbClr val="000000">
                    <a:alpha val="13217"/>
                  </a:srgbClr>
                </a:gs>
                <a:gs pos="57143">
                  <a:srgbClr val="000000">
                    <a:alpha val="7554"/>
                  </a:srgbClr>
                </a:gs>
                <a:gs pos="71429">
                  <a:srgbClr val="000000">
                    <a:alpha val="3610"/>
                  </a:srgbClr>
                </a:gs>
                <a:gs pos="85714">
                  <a:srgbClr val="000000">
                    <a:alpha val="1443"/>
                  </a:srgbClr>
                </a:gs>
                <a:gs pos="100000">
                  <a:srgbClr val="0000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7955593">
              <a:off x="289141" y="1550912"/>
              <a:ext cx="627068" cy="152516"/>
            </a:xfrm>
            <a:prstGeom prst="ellipse">
              <a:avLst/>
            </a:prstGeom>
            <a:gradFill>
              <a:gsLst>
                <a:gs pos="0">
                  <a:srgbClr val="000000">
                    <a:alpha val="27790"/>
                  </a:srgbClr>
                </a:gs>
                <a:gs pos="14286">
                  <a:srgbClr val="000000">
                    <a:alpha val="25863"/>
                  </a:srgbClr>
                </a:gs>
                <a:gs pos="28571">
                  <a:srgbClr val="000000">
                    <a:alpha val="20734"/>
                  </a:srgbClr>
                </a:gs>
                <a:gs pos="42857">
                  <a:srgbClr val="000000">
                    <a:alpha val="14136"/>
                  </a:srgbClr>
                </a:gs>
                <a:gs pos="57143">
                  <a:srgbClr val="000000">
                    <a:alpha val="8098"/>
                  </a:srgbClr>
                </a:gs>
                <a:gs pos="71429">
                  <a:srgbClr val="000000">
                    <a:alpha val="3876"/>
                  </a:srgbClr>
                </a:gs>
                <a:gs pos="85714">
                  <a:srgbClr val="000000">
                    <a:alpha val="1551"/>
                  </a:srgbClr>
                </a:gs>
                <a:gs pos="100000">
                  <a:srgbClr val="000000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-9127918">
              <a:off x="2390640" y="195501"/>
              <a:ext cx="588843" cy="169803"/>
            </a:xfrm>
            <a:prstGeom prst="ellipse">
              <a:avLst/>
            </a:prstGeom>
            <a:gradFill>
              <a:gsLst>
                <a:gs pos="0">
                  <a:srgbClr val="000000">
                    <a:alpha val="16732"/>
                  </a:srgbClr>
                </a:gs>
                <a:gs pos="14286">
                  <a:srgbClr val="000000">
                    <a:alpha val="15490"/>
                  </a:srgbClr>
                </a:gs>
                <a:gs pos="28571">
                  <a:srgbClr val="000000">
                    <a:alpha val="12250"/>
                  </a:srgbClr>
                </a:gs>
                <a:gs pos="42857">
                  <a:srgbClr val="000000">
                    <a:alpha val="8214"/>
                  </a:srgbClr>
                </a:gs>
                <a:gs pos="57143">
                  <a:srgbClr val="000000">
                    <a:alpha val="4638"/>
                  </a:srgbClr>
                </a:gs>
                <a:gs pos="71429">
                  <a:srgbClr val="000000">
                    <a:alpha val="2199"/>
                  </a:srgbClr>
                </a:gs>
                <a:gs pos="85714">
                  <a:srgbClr val="000000">
                    <a:alpha val="875"/>
                  </a:srgbClr>
                </a:gs>
                <a:gs pos="100000">
                  <a:srgbClr val="000000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9918691">
              <a:off x="3028376" y="973801"/>
              <a:ext cx="624576" cy="998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6615114">
              <a:off x="3156917" y="2253881"/>
              <a:ext cx="557139" cy="281901"/>
            </a:xfrm>
            <a:prstGeom prst="ellipse">
              <a:avLst/>
            </a:prstGeom>
            <a:gradFill>
              <a:gsLst>
                <a:gs pos="0">
                  <a:srgbClr val="000000">
                    <a:alpha val="31166"/>
                  </a:srgbClr>
                </a:gs>
                <a:gs pos="14286">
                  <a:srgbClr val="000000">
                    <a:alpha val="29055"/>
                  </a:srgbClr>
                </a:gs>
                <a:gs pos="28571">
                  <a:srgbClr val="000000">
                    <a:alpha val="23396"/>
                  </a:srgbClr>
                </a:gs>
                <a:gs pos="42857">
                  <a:srgbClr val="000000">
                    <a:alpha val="16039"/>
                  </a:srgbClr>
                </a:gs>
                <a:gs pos="57143">
                  <a:srgbClr val="000000">
                    <a:alpha val="9232"/>
                  </a:srgbClr>
                </a:gs>
                <a:gs pos="71429">
                  <a:srgbClr val="000000">
                    <a:alpha val="4433"/>
                  </a:srgbClr>
                </a:gs>
                <a:gs pos="85714">
                  <a:srgbClr val="000000">
                    <a:alpha val="1777"/>
                  </a:srgbClr>
                </a:gs>
                <a:gs pos="100000">
                  <a:srgbClr val="000000">
                    <a:alpha val="5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-9711544">
              <a:off x="3034207" y="3046722"/>
              <a:ext cx="954687" cy="192124"/>
            </a:xfrm>
            <a:prstGeom prst="ellipse">
              <a:avLst/>
            </a:prstGeom>
            <a:gradFill>
              <a:gsLst>
                <a:gs pos="0">
                  <a:srgbClr val="000000">
                    <a:alpha val="22463"/>
                  </a:srgbClr>
                </a:gs>
                <a:gs pos="14286">
                  <a:srgbClr val="000000">
                    <a:alpha val="20850"/>
                  </a:srgbClr>
                </a:gs>
                <a:gs pos="28571">
                  <a:srgbClr val="000000">
                    <a:alpha val="16603"/>
                  </a:srgbClr>
                </a:gs>
                <a:gs pos="42857">
                  <a:srgbClr val="000000">
                    <a:alpha val="11227"/>
                  </a:srgbClr>
                </a:gs>
                <a:gs pos="57143">
                  <a:srgbClr val="000000">
                    <a:alpha val="6386"/>
                  </a:srgbClr>
                </a:gs>
                <a:gs pos="71429">
                  <a:srgbClr val="000000">
                    <a:alpha val="3042"/>
                  </a:srgbClr>
                </a:gs>
                <a:gs pos="85714">
                  <a:srgbClr val="000000">
                    <a:alpha val="1214"/>
                  </a:srgbClr>
                </a:gs>
                <a:gs pos="100000">
                  <a:srgbClr val="0000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9732550">
              <a:off x="1266703" y="2912018"/>
              <a:ext cx="649004" cy="190420"/>
            </a:xfrm>
            <a:prstGeom prst="ellipse">
              <a:avLst/>
            </a:prstGeom>
            <a:gradFill>
              <a:gsLst>
                <a:gs pos="0">
                  <a:srgbClr val="000000">
                    <a:alpha val="18787"/>
                  </a:srgbClr>
                </a:gs>
                <a:gs pos="14286">
                  <a:srgbClr val="000000">
                    <a:alpha val="17409"/>
                  </a:srgbClr>
                </a:gs>
                <a:gs pos="28571">
                  <a:srgbClr val="000000">
                    <a:alpha val="13801"/>
                  </a:srgbClr>
                </a:gs>
                <a:gs pos="42857">
                  <a:srgbClr val="000000">
                    <a:alpha val="9281"/>
                  </a:srgbClr>
                </a:gs>
                <a:gs pos="57143">
                  <a:srgbClr val="000000">
                    <a:alpha val="5254"/>
                  </a:srgbClr>
                </a:gs>
                <a:gs pos="71429">
                  <a:srgbClr val="000000">
                    <a:alpha val="2495"/>
                  </a:srgbClr>
                </a:gs>
                <a:gs pos="85714">
                  <a:srgbClr val="000000">
                    <a:alpha val="994"/>
                  </a:srgbClr>
                </a:gs>
                <a:gs pos="100000">
                  <a:srgbClr val="0000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-10138951">
              <a:off x="600413" y="2884728"/>
              <a:ext cx="233021" cy="4423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-8918988">
              <a:off x="3045944" y="2620387"/>
              <a:ext cx="613108" cy="259667"/>
            </a:xfrm>
            <a:prstGeom prst="ellipse">
              <a:avLst/>
            </a:prstGeom>
            <a:gradFill>
              <a:gsLst>
                <a:gs pos="0">
                  <a:srgbClr val="000000">
                    <a:alpha val="28852"/>
                  </a:srgbClr>
                </a:gs>
                <a:gs pos="14286">
                  <a:srgbClr val="000000">
                    <a:alpha val="26866"/>
                  </a:srgbClr>
                </a:gs>
                <a:gs pos="28571">
                  <a:srgbClr val="000000">
                    <a:alpha val="21567"/>
                  </a:srgbClr>
                </a:gs>
                <a:gs pos="42857">
                  <a:srgbClr val="000000">
                    <a:alpha val="14729"/>
                  </a:srgbClr>
                </a:gs>
                <a:gs pos="57143">
                  <a:srgbClr val="000000">
                    <a:alpha val="8451"/>
                  </a:srgbClr>
                </a:gs>
                <a:gs pos="71429">
                  <a:srgbClr val="000000">
                    <a:alpha val="4049"/>
                  </a:srgbClr>
                </a:gs>
                <a:gs pos="85714">
                  <a:srgbClr val="000000">
                    <a:alpha val="1621"/>
                  </a:srgbClr>
                </a:gs>
                <a:gs pos="100000">
                  <a:srgbClr val="000000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10139188">
              <a:off x="2853889" y="2375830"/>
              <a:ext cx="625103" cy="359714"/>
            </a:xfrm>
            <a:prstGeom prst="ellipse">
              <a:avLst/>
            </a:prstGeom>
            <a:gradFill>
              <a:gsLst>
                <a:gs pos="0">
                  <a:srgbClr val="000000">
                    <a:alpha val="17414"/>
                  </a:srgbClr>
                </a:gs>
                <a:gs pos="14286">
                  <a:srgbClr val="000000">
                    <a:alpha val="16126"/>
                  </a:srgbClr>
                </a:gs>
                <a:gs pos="28571">
                  <a:srgbClr val="000000">
                    <a:alpha val="12763"/>
                  </a:srgbClr>
                </a:gs>
                <a:gs pos="42857">
                  <a:srgbClr val="000000">
                    <a:alpha val="8567"/>
                  </a:srgbClr>
                </a:gs>
                <a:gs pos="57143">
                  <a:srgbClr val="000000">
                    <a:alpha val="4842"/>
                  </a:srgbClr>
                </a:gs>
                <a:gs pos="71429">
                  <a:srgbClr val="000000">
                    <a:alpha val="2296"/>
                  </a:srgbClr>
                </a:gs>
                <a:gs pos="85714">
                  <a:srgbClr val="000000">
                    <a:alpha val="914"/>
                  </a:srgbClr>
                </a:gs>
                <a:gs pos="100000">
                  <a:srgbClr val="000000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-10011218">
              <a:off x="1876010" y="2220317"/>
              <a:ext cx="406075" cy="282060"/>
            </a:xfrm>
            <a:prstGeom prst="ellipse">
              <a:avLst/>
            </a:prstGeom>
            <a:gradFill>
              <a:gsLst>
                <a:gs pos="0">
                  <a:srgbClr val="000000">
                    <a:alpha val="20674"/>
                  </a:srgbClr>
                </a:gs>
                <a:gs pos="14286">
                  <a:srgbClr val="000000">
                    <a:alpha val="19174"/>
                  </a:srgbClr>
                </a:gs>
                <a:gs pos="28571">
                  <a:srgbClr val="000000">
                    <a:alpha val="15235"/>
                  </a:srgbClr>
                </a:gs>
                <a:gs pos="42857">
                  <a:srgbClr val="000000">
                    <a:alpha val="10274"/>
                  </a:srgbClr>
                </a:gs>
                <a:gs pos="57143">
                  <a:srgbClr val="000000">
                    <a:alpha val="5830"/>
                  </a:srgbClr>
                </a:gs>
                <a:gs pos="71429">
                  <a:srgbClr val="000000">
                    <a:alpha val="2773"/>
                  </a:srgbClr>
                </a:gs>
                <a:gs pos="85714">
                  <a:srgbClr val="000000">
                    <a:alpha val="1106"/>
                  </a:srgbClr>
                </a:gs>
                <a:gs pos="100000">
                  <a:srgbClr val="000000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-8722339">
              <a:off x="-166529" y="2126515"/>
              <a:ext cx="659795" cy="235052"/>
            </a:xfrm>
            <a:prstGeom prst="ellipse">
              <a:avLst/>
            </a:prstGeom>
            <a:gradFill>
              <a:gsLst>
                <a:gs pos="0">
                  <a:srgbClr val="000000">
                    <a:alpha val="21784"/>
                  </a:srgbClr>
                </a:gs>
                <a:gs pos="14286">
                  <a:srgbClr val="000000">
                    <a:alpha val="20214"/>
                  </a:srgbClr>
                </a:gs>
                <a:gs pos="28571">
                  <a:srgbClr val="000000">
                    <a:alpha val="16083"/>
                  </a:srgbClr>
                </a:gs>
                <a:gs pos="42857">
                  <a:srgbClr val="000000">
                    <a:alpha val="10864"/>
                  </a:srgbClr>
                </a:gs>
                <a:gs pos="57143">
                  <a:srgbClr val="000000">
                    <a:alpha val="6174"/>
                  </a:srgbClr>
                </a:gs>
                <a:gs pos="71429">
                  <a:srgbClr val="000000">
                    <a:alpha val="2939"/>
                  </a:srgbClr>
                </a:gs>
                <a:gs pos="85714">
                  <a:srgbClr val="000000">
                    <a:alpha val="1173"/>
                  </a:srgbClr>
                </a:gs>
                <a:gs pos="100000">
                  <a:srgbClr val="000000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3214971">
              <a:off x="3114450" y="2179203"/>
              <a:ext cx="510331" cy="46347"/>
            </a:xfrm>
            <a:prstGeom prst="ellipse">
              <a:avLst/>
            </a:prstGeom>
            <a:gradFill>
              <a:gsLst>
                <a:gs pos="0">
                  <a:srgbClr val="00FF00">
                    <a:alpha val="28919"/>
                  </a:srgbClr>
                </a:gs>
                <a:gs pos="14286">
                  <a:srgbClr val="00FF00">
                    <a:alpha val="26930"/>
                  </a:srgbClr>
                </a:gs>
                <a:gs pos="28571">
                  <a:srgbClr val="00FF00">
                    <a:alpha val="21620"/>
                  </a:srgbClr>
                </a:gs>
                <a:gs pos="42857">
                  <a:srgbClr val="00FF00">
                    <a:alpha val="14767"/>
                  </a:srgbClr>
                </a:gs>
                <a:gs pos="57143">
                  <a:srgbClr val="00FF00">
                    <a:alpha val="8473"/>
                  </a:srgbClr>
                </a:gs>
                <a:gs pos="71429">
                  <a:srgbClr val="00FF00">
                    <a:alpha val="4060"/>
                  </a:srgbClr>
                </a:gs>
                <a:gs pos="85714">
                  <a:srgbClr val="00FF00">
                    <a:alpha val="1625"/>
                  </a:srgbClr>
                </a:gs>
                <a:gs pos="100000">
                  <a:srgbClr val="00FF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5898186">
              <a:off x="172403" y="1988514"/>
              <a:ext cx="674684" cy="328042"/>
            </a:xfrm>
            <a:prstGeom prst="ellipse">
              <a:avLst/>
            </a:prstGeom>
            <a:gradFill>
              <a:gsLst>
                <a:gs pos="0">
                  <a:srgbClr val="000000">
                    <a:alpha val="20369"/>
                  </a:srgbClr>
                </a:gs>
                <a:gs pos="14286">
                  <a:srgbClr val="000000">
                    <a:alpha val="18888"/>
                  </a:srgbClr>
                </a:gs>
                <a:gs pos="28571">
                  <a:srgbClr val="000000">
                    <a:alpha val="15002"/>
                  </a:srgbClr>
                </a:gs>
                <a:gs pos="42857">
                  <a:srgbClr val="000000">
                    <a:alpha val="10113"/>
                  </a:srgbClr>
                </a:gs>
                <a:gs pos="57143">
                  <a:srgbClr val="000000">
                    <a:alpha val="5736"/>
                  </a:srgbClr>
                </a:gs>
                <a:gs pos="71429">
                  <a:srgbClr val="000000">
                    <a:alpha val="2727"/>
                  </a:srgbClr>
                </a:gs>
                <a:gs pos="85714">
                  <a:srgbClr val="000000">
                    <a:alpha val="1088"/>
                  </a:srgbClr>
                </a:gs>
                <a:gs pos="100000">
                  <a:srgbClr val="000000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2975861">
              <a:off x="2127555" y="1733414"/>
              <a:ext cx="592171" cy="350077"/>
            </a:xfrm>
            <a:prstGeom prst="ellipse">
              <a:avLst/>
            </a:prstGeom>
            <a:gradFill>
              <a:gsLst>
                <a:gs pos="0">
                  <a:srgbClr val="000000">
                    <a:alpha val="12262"/>
                  </a:srgbClr>
                </a:gs>
                <a:gs pos="14286">
                  <a:srgbClr val="000000">
                    <a:alpha val="11329"/>
                  </a:srgbClr>
                </a:gs>
                <a:gs pos="28571">
                  <a:srgbClr val="000000">
                    <a:alpha val="8913"/>
                  </a:srgbClr>
                </a:gs>
                <a:gs pos="42857">
                  <a:srgbClr val="000000">
                    <a:alpha val="5940"/>
                  </a:srgbClr>
                </a:gs>
                <a:gs pos="57143">
                  <a:srgbClr val="000000">
                    <a:alpha val="3336"/>
                  </a:srgbClr>
                </a:gs>
                <a:gs pos="71429">
                  <a:srgbClr val="000000">
                    <a:alpha val="1576"/>
                  </a:srgbClr>
                </a:gs>
                <a:gs pos="85714">
                  <a:srgbClr val="000000">
                    <a:alpha val="626"/>
                  </a:srgbClr>
                </a:gs>
                <a:gs pos="100000">
                  <a:srgbClr val="000000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3734219">
              <a:off x="1857457" y="1699642"/>
              <a:ext cx="614192" cy="183715"/>
            </a:xfrm>
            <a:prstGeom prst="ellipse">
              <a:avLst/>
            </a:prstGeom>
            <a:gradFill>
              <a:gsLst>
                <a:gs pos="0">
                  <a:srgbClr val="000000">
                    <a:alpha val="27531"/>
                  </a:srgbClr>
                </a:gs>
                <a:gs pos="14286">
                  <a:srgbClr val="000000">
                    <a:alpha val="25618"/>
                  </a:srgbClr>
                </a:gs>
                <a:gs pos="28571">
                  <a:srgbClr val="000000">
                    <a:alpha val="20530"/>
                  </a:srgbClr>
                </a:gs>
                <a:gs pos="42857">
                  <a:srgbClr val="000000">
                    <a:alpha val="13992"/>
                  </a:srgbClr>
                </a:gs>
                <a:gs pos="57143">
                  <a:srgbClr val="000000">
                    <a:alpha val="8013"/>
                  </a:srgbClr>
                </a:gs>
                <a:gs pos="71429">
                  <a:srgbClr val="000000">
                    <a:alpha val="3834"/>
                  </a:srgbClr>
                </a:gs>
                <a:gs pos="85714">
                  <a:srgbClr val="000000">
                    <a:alpha val="1534"/>
                  </a:srgbClr>
                </a:gs>
                <a:gs pos="100000">
                  <a:srgbClr val="000000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-10031832">
              <a:off x="497963" y="1779428"/>
              <a:ext cx="631255" cy="2029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8706830">
              <a:off x="2028317" y="1434101"/>
              <a:ext cx="637899" cy="308796"/>
            </a:xfrm>
            <a:prstGeom prst="ellipse">
              <a:avLst/>
            </a:prstGeom>
            <a:gradFill>
              <a:gsLst>
                <a:gs pos="0">
                  <a:srgbClr val="000000">
                    <a:alpha val="14904"/>
                  </a:srgbClr>
                </a:gs>
                <a:gs pos="14286">
                  <a:srgbClr val="000000">
                    <a:alpha val="13786"/>
                  </a:srgbClr>
                </a:gs>
                <a:gs pos="28571">
                  <a:srgbClr val="000000">
                    <a:alpha val="10879"/>
                  </a:srgbClr>
                </a:gs>
                <a:gs pos="42857">
                  <a:srgbClr val="000000">
                    <a:alpha val="7276"/>
                  </a:srgbClr>
                </a:gs>
                <a:gs pos="57143">
                  <a:srgbClr val="000000">
                    <a:alpha val="4100"/>
                  </a:srgbClr>
                </a:gs>
                <a:gs pos="71429">
                  <a:srgbClr val="000000">
                    <a:alpha val="1940"/>
                  </a:srgbClr>
                </a:gs>
                <a:gs pos="85714">
                  <a:srgbClr val="000000">
                    <a:alpha val="772"/>
                  </a:srgbClr>
                </a:gs>
                <a:gs pos="100000">
                  <a:srgbClr val="000000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-9081901">
              <a:off x="498984" y="1574472"/>
              <a:ext cx="550313" cy="2410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4493996">
              <a:off x="-88679" y="1351957"/>
              <a:ext cx="496873" cy="339175"/>
            </a:xfrm>
            <a:prstGeom prst="ellipse">
              <a:avLst/>
            </a:prstGeom>
            <a:gradFill>
              <a:gsLst>
                <a:gs pos="0">
                  <a:srgbClr val="000000">
                    <a:alpha val="18531"/>
                  </a:srgbClr>
                </a:gs>
                <a:gs pos="14286">
                  <a:srgbClr val="000000">
                    <a:alpha val="17169"/>
                  </a:srgbClr>
                </a:gs>
                <a:gs pos="28571">
                  <a:srgbClr val="000000">
                    <a:alpha val="13606"/>
                  </a:srgbClr>
                </a:gs>
                <a:gs pos="42857">
                  <a:srgbClr val="000000">
                    <a:alpha val="9147"/>
                  </a:srgbClr>
                </a:gs>
                <a:gs pos="57143">
                  <a:srgbClr val="000000">
                    <a:alpha val="5177"/>
                  </a:srgbClr>
                </a:gs>
                <a:gs pos="71429">
                  <a:srgbClr val="000000">
                    <a:alpha val="2458"/>
                  </a:srgbClr>
                </a:gs>
                <a:gs pos="85714">
                  <a:srgbClr val="000000">
                    <a:alpha val="979"/>
                  </a:srgbClr>
                </a:gs>
                <a:gs pos="100000">
                  <a:srgbClr val="0000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7752371">
              <a:off x="3016848" y="1215443"/>
              <a:ext cx="728460" cy="134704"/>
            </a:xfrm>
            <a:prstGeom prst="ellipse">
              <a:avLst/>
            </a:prstGeom>
            <a:gradFill>
              <a:gsLst>
                <a:gs pos="0">
                  <a:srgbClr val="000000">
                    <a:alpha val="23119"/>
                  </a:srgbClr>
                </a:gs>
                <a:gs pos="14286">
                  <a:srgbClr val="000000">
                    <a:alpha val="21467"/>
                  </a:srgbClr>
                </a:gs>
                <a:gs pos="28571">
                  <a:srgbClr val="000000">
                    <a:alpha val="17108"/>
                  </a:srgbClr>
                </a:gs>
                <a:gs pos="42857">
                  <a:srgbClr val="000000">
                    <a:alpha val="11580"/>
                  </a:srgbClr>
                </a:gs>
                <a:gs pos="57143">
                  <a:srgbClr val="000000">
                    <a:alpha val="6592"/>
                  </a:srgbClr>
                </a:gs>
                <a:gs pos="71429">
                  <a:srgbClr val="000000">
                    <a:alpha val="3142"/>
                  </a:srgbClr>
                </a:gs>
                <a:gs pos="85714">
                  <a:srgbClr val="000000">
                    <a:alpha val="1254"/>
                  </a:srgbClr>
                </a:gs>
                <a:gs pos="100000">
                  <a:srgbClr val="000000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9844408">
              <a:off x="2083115" y="1166018"/>
              <a:ext cx="646131" cy="231867"/>
            </a:xfrm>
            <a:prstGeom prst="ellipse">
              <a:avLst/>
            </a:prstGeom>
            <a:gradFill>
              <a:gsLst>
                <a:gs pos="0">
                  <a:srgbClr val="000000">
                    <a:alpha val="31539"/>
                  </a:srgbClr>
                </a:gs>
                <a:gs pos="14286">
                  <a:srgbClr val="000000">
                    <a:alpha val="29409"/>
                  </a:srgbClr>
                </a:gs>
                <a:gs pos="28571">
                  <a:srgbClr val="000000">
                    <a:alpha val="23693"/>
                  </a:srgbClr>
                </a:gs>
                <a:gs pos="42857">
                  <a:srgbClr val="000000">
                    <a:alpha val="16253"/>
                  </a:srgbClr>
                </a:gs>
                <a:gs pos="57143">
                  <a:srgbClr val="000000">
                    <a:alpha val="9360"/>
                  </a:srgbClr>
                </a:gs>
                <a:gs pos="71429">
                  <a:srgbClr val="000000">
                    <a:alpha val="4496"/>
                  </a:srgbClr>
                </a:gs>
                <a:gs pos="85714">
                  <a:srgbClr val="000000">
                    <a:alpha val="1803"/>
                  </a:srgbClr>
                </a:gs>
                <a:gs pos="100000">
                  <a:srgbClr val="0000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10780677">
              <a:off x="384005" y="1249694"/>
              <a:ext cx="784380" cy="205395"/>
            </a:xfrm>
            <a:prstGeom prst="ellipse">
              <a:avLst/>
            </a:prstGeom>
            <a:gradFill>
              <a:gsLst>
                <a:gs pos="0">
                  <a:srgbClr val="000000">
                    <a:alpha val="29511"/>
                  </a:srgbClr>
                </a:gs>
                <a:gs pos="14286">
                  <a:srgbClr val="000000">
                    <a:alpha val="27488"/>
                  </a:srgbClr>
                </a:gs>
                <a:gs pos="28571">
                  <a:srgbClr val="000000">
                    <a:alpha val="22086"/>
                  </a:srgbClr>
                </a:gs>
                <a:gs pos="42857">
                  <a:srgbClr val="000000">
                    <a:alpha val="15100"/>
                  </a:srgbClr>
                </a:gs>
                <a:gs pos="57143">
                  <a:srgbClr val="000000">
                    <a:alpha val="8671"/>
                  </a:srgbClr>
                </a:gs>
                <a:gs pos="71429">
                  <a:srgbClr val="000000">
                    <a:alpha val="4157"/>
                  </a:srgbClr>
                </a:gs>
                <a:gs pos="85714">
                  <a:srgbClr val="000000">
                    <a:alpha val="1665"/>
                  </a:srgbClr>
                </a:gs>
                <a:gs pos="100000">
                  <a:srgbClr val="00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2890188">
              <a:off x="1541174" y="981060"/>
              <a:ext cx="905997" cy="145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5570255">
              <a:off x="-201185" y="997868"/>
              <a:ext cx="729544" cy="255099"/>
            </a:xfrm>
            <a:prstGeom prst="ellipse">
              <a:avLst/>
            </a:prstGeom>
            <a:gradFill>
              <a:gsLst>
                <a:gs pos="0">
                  <a:srgbClr val="000000">
                    <a:alpha val="17412"/>
                  </a:srgbClr>
                </a:gs>
                <a:gs pos="14286">
                  <a:srgbClr val="000000">
                    <a:alpha val="16124"/>
                  </a:srgbClr>
                </a:gs>
                <a:gs pos="28571">
                  <a:srgbClr val="000000">
                    <a:alpha val="12762"/>
                  </a:srgbClr>
                </a:gs>
                <a:gs pos="42857">
                  <a:srgbClr val="000000">
                    <a:alpha val="8566"/>
                  </a:srgbClr>
                </a:gs>
                <a:gs pos="57143">
                  <a:srgbClr val="000000">
                    <a:alpha val="4841"/>
                  </a:srgbClr>
                </a:gs>
                <a:gs pos="71429">
                  <a:srgbClr val="000000">
                    <a:alpha val="2296"/>
                  </a:srgbClr>
                </a:gs>
                <a:gs pos="85714">
                  <a:srgbClr val="000000">
                    <a:alpha val="914"/>
                  </a:srgbClr>
                </a:gs>
                <a:gs pos="100000">
                  <a:srgbClr val="000000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-9091937">
              <a:off x="-3894" y="763652"/>
              <a:ext cx="536320" cy="238940"/>
            </a:xfrm>
            <a:prstGeom prst="ellipse">
              <a:avLst/>
            </a:prstGeom>
            <a:gradFill>
              <a:gsLst>
                <a:gs pos="0">
                  <a:srgbClr val="000000">
                    <a:alpha val="26380"/>
                  </a:srgbClr>
                </a:gs>
                <a:gs pos="14286">
                  <a:srgbClr val="000000">
                    <a:alpha val="24533"/>
                  </a:srgbClr>
                </a:gs>
                <a:gs pos="28571">
                  <a:srgbClr val="000000">
                    <a:alpha val="19632"/>
                  </a:srgbClr>
                </a:gs>
                <a:gs pos="42857">
                  <a:srgbClr val="000000">
                    <a:alpha val="13355"/>
                  </a:srgbClr>
                </a:gs>
                <a:gs pos="57143">
                  <a:srgbClr val="000000">
                    <a:alpha val="7636"/>
                  </a:srgbClr>
                </a:gs>
                <a:gs pos="71429">
                  <a:srgbClr val="000000">
                    <a:alpha val="3650"/>
                  </a:srgbClr>
                </a:gs>
                <a:gs pos="85714">
                  <a:srgbClr val="000000">
                    <a:alpha val="1460"/>
                  </a:srgbClr>
                </a:gs>
                <a:gs pos="100000">
                  <a:srgbClr val="0000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6768736">
              <a:off x="1669005" y="559971"/>
              <a:ext cx="460205" cy="2233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7818846">
              <a:off x="169537" y="324349"/>
              <a:ext cx="576034" cy="422249"/>
            </a:xfrm>
            <a:prstGeom prst="ellipse">
              <a:avLst/>
            </a:prstGeom>
            <a:gradFill>
              <a:gsLst>
                <a:gs pos="0">
                  <a:srgbClr val="000000">
                    <a:alpha val="16888"/>
                  </a:srgbClr>
                </a:gs>
                <a:gs pos="14286">
                  <a:srgbClr val="000000">
                    <a:alpha val="15636"/>
                  </a:srgbClr>
                </a:gs>
                <a:gs pos="28571">
                  <a:srgbClr val="000000">
                    <a:alpha val="12367"/>
                  </a:srgbClr>
                </a:gs>
                <a:gs pos="42857">
                  <a:srgbClr val="000000">
                    <a:alpha val="8295"/>
                  </a:srgbClr>
                </a:gs>
                <a:gs pos="57143">
                  <a:srgbClr val="000000">
                    <a:alpha val="4685"/>
                  </a:srgbClr>
                </a:gs>
                <a:gs pos="71429">
                  <a:srgbClr val="000000">
                    <a:alpha val="2221"/>
                  </a:srgbClr>
                </a:gs>
                <a:gs pos="85714">
                  <a:srgbClr val="000000">
                    <a:alpha val="884"/>
                  </a:srgbClr>
                </a:gs>
                <a:gs pos="100000">
                  <a:srgbClr val="000000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-9300165">
              <a:off x="3219126" y="299348"/>
              <a:ext cx="395128" cy="236417"/>
            </a:xfrm>
            <a:prstGeom prst="ellipse">
              <a:avLst/>
            </a:prstGeom>
            <a:gradFill>
              <a:gsLst>
                <a:gs pos="0">
                  <a:srgbClr val="000000">
                    <a:alpha val="31547"/>
                  </a:srgbClr>
                </a:gs>
                <a:gs pos="14286">
                  <a:srgbClr val="000000">
                    <a:alpha val="29416"/>
                  </a:srgbClr>
                </a:gs>
                <a:gs pos="28571">
                  <a:srgbClr val="000000">
                    <a:alpha val="23700"/>
                  </a:srgbClr>
                </a:gs>
                <a:gs pos="42857">
                  <a:srgbClr val="000000">
                    <a:alpha val="16257"/>
                  </a:srgbClr>
                </a:gs>
                <a:gs pos="57143">
                  <a:srgbClr val="000000">
                    <a:alpha val="9363"/>
                  </a:srgbClr>
                </a:gs>
                <a:gs pos="71429">
                  <a:srgbClr val="000000">
                    <a:alpha val="4498"/>
                  </a:srgbClr>
                </a:gs>
                <a:gs pos="85714">
                  <a:srgbClr val="000000">
                    <a:alpha val="1803"/>
                  </a:srgbClr>
                </a:gs>
                <a:gs pos="100000">
                  <a:srgbClr val="0000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-9875547">
              <a:off x="397245" y="147452"/>
              <a:ext cx="577939" cy="402644"/>
            </a:xfrm>
            <a:prstGeom prst="ellipse">
              <a:avLst/>
            </a:prstGeom>
            <a:gradFill>
              <a:gsLst>
                <a:gs pos="0">
                  <a:srgbClr val="000000">
                    <a:alpha val="26139"/>
                  </a:srgbClr>
                </a:gs>
                <a:gs pos="14286">
                  <a:srgbClr val="000000">
                    <a:alpha val="24307"/>
                  </a:srgbClr>
                </a:gs>
                <a:gs pos="28571">
                  <a:srgbClr val="000000">
                    <a:alpha val="19445"/>
                  </a:srgbClr>
                </a:gs>
                <a:gs pos="42857">
                  <a:srgbClr val="000000">
                    <a:alpha val="13223"/>
                  </a:srgbClr>
                </a:gs>
                <a:gs pos="57143">
                  <a:srgbClr val="000000">
                    <a:alpha val="7558"/>
                  </a:srgbClr>
                </a:gs>
                <a:gs pos="71429">
                  <a:srgbClr val="000000">
                    <a:alpha val="3612"/>
                  </a:srgbClr>
                </a:gs>
                <a:gs pos="85714">
                  <a:srgbClr val="000000">
                    <a:alpha val="1444"/>
                  </a:srgbClr>
                </a:gs>
                <a:gs pos="100000">
                  <a:srgbClr val="0000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4569290">
              <a:off x="3333960" y="-45560"/>
              <a:ext cx="414954" cy="201041"/>
            </a:xfrm>
            <a:prstGeom prst="ellipse">
              <a:avLst/>
            </a:prstGeom>
            <a:gradFill>
              <a:gsLst>
                <a:gs pos="0">
                  <a:srgbClr val="000000">
                    <a:alpha val="19680"/>
                  </a:srgbClr>
                </a:gs>
                <a:gs pos="14286">
                  <a:srgbClr val="000000">
                    <a:alpha val="18243"/>
                  </a:srgbClr>
                </a:gs>
                <a:gs pos="28571">
                  <a:srgbClr val="000000">
                    <a:alpha val="14478"/>
                  </a:srgbClr>
                </a:gs>
                <a:gs pos="42857">
                  <a:srgbClr val="000000">
                    <a:alpha val="9750"/>
                  </a:srgbClr>
                </a:gs>
                <a:gs pos="57143">
                  <a:srgbClr val="000000">
                    <a:alpha val="5526"/>
                  </a:srgbClr>
                </a:gs>
                <a:gs pos="71429">
                  <a:srgbClr val="000000">
                    <a:alpha val="2626"/>
                  </a:srgbClr>
                </a:gs>
                <a:gs pos="85714">
                  <a:srgbClr val="000000">
                    <a:alpha val="1047"/>
                  </a:srgbClr>
                </a:gs>
                <a:gs pos="100000">
                  <a:srgbClr val="000000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5495242">
              <a:off x="36823" y="-68367"/>
              <a:ext cx="394154" cy="136735"/>
            </a:xfrm>
            <a:prstGeom prst="ellipse">
              <a:avLst/>
            </a:prstGeom>
            <a:gradFill>
              <a:gsLst>
                <a:gs pos="0">
                  <a:srgbClr val="FFAE00">
                    <a:alpha val="6950"/>
                  </a:srgbClr>
                </a:gs>
                <a:gs pos="14286">
                  <a:srgbClr val="FFAE00">
                    <a:alpha val="6407"/>
                  </a:srgbClr>
                </a:gs>
                <a:gs pos="28571">
                  <a:srgbClr val="FFAE00">
                    <a:alpha val="5011"/>
                  </a:srgbClr>
                </a:gs>
                <a:gs pos="42857">
                  <a:srgbClr val="FFAE00">
                    <a:alpha val="3316"/>
                  </a:srgbClr>
                </a:gs>
                <a:gs pos="57143">
                  <a:srgbClr val="FFAE00">
                    <a:alpha val="1851"/>
                  </a:srgbClr>
                </a:gs>
                <a:gs pos="71429">
                  <a:srgbClr val="FFAE00">
                    <a:alpha val="871"/>
                  </a:srgbClr>
                </a:gs>
                <a:gs pos="85714">
                  <a:srgbClr val="FFAE00">
                    <a:alpha val="345"/>
                  </a:srgbClr>
                </a:gs>
                <a:gs pos="100000">
                  <a:srgbClr val="FFAE00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5400000">
              <a:off x="1714287" y="2776831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110">
                    <a:alpha val="18127"/>
                  </a:srgbClr>
                </a:gs>
                <a:gs pos="14286">
                  <a:srgbClr val="111110">
                    <a:alpha val="16792"/>
                  </a:srgbClr>
                </a:gs>
                <a:gs pos="28571">
                  <a:srgbClr val="111110">
                    <a:alpha val="13301"/>
                  </a:srgbClr>
                </a:gs>
                <a:gs pos="42857">
                  <a:srgbClr val="111110">
                    <a:alpha val="8937"/>
                  </a:srgbClr>
                </a:gs>
                <a:gs pos="57143">
                  <a:srgbClr val="111110">
                    <a:alpha val="5055"/>
                  </a:srgbClr>
                </a:gs>
                <a:gs pos="71429">
                  <a:srgbClr val="111110">
                    <a:alpha val="2399"/>
                  </a:srgbClr>
                </a:gs>
                <a:gs pos="85714">
                  <a:srgbClr val="111110">
                    <a:alpha val="956"/>
                  </a:srgbClr>
                </a:gs>
                <a:gs pos="100000">
                  <a:srgbClr val="1111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5400000">
              <a:off x="3163167" y="27722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100F">
                    <a:alpha val="18127"/>
                  </a:srgbClr>
                </a:gs>
                <a:gs pos="14286">
                  <a:srgbClr val="0B100F">
                    <a:alpha val="16792"/>
                  </a:srgbClr>
                </a:gs>
                <a:gs pos="28571">
                  <a:srgbClr val="0B100F">
                    <a:alpha val="13301"/>
                  </a:srgbClr>
                </a:gs>
                <a:gs pos="42857">
                  <a:srgbClr val="0B100F">
                    <a:alpha val="8937"/>
                  </a:srgbClr>
                </a:gs>
                <a:gs pos="57143">
                  <a:srgbClr val="0B100F">
                    <a:alpha val="5055"/>
                  </a:srgbClr>
                </a:gs>
                <a:gs pos="71429">
                  <a:srgbClr val="0B100F">
                    <a:alpha val="2399"/>
                  </a:srgbClr>
                </a:gs>
                <a:gs pos="85714">
                  <a:srgbClr val="0B100F">
                    <a:alpha val="956"/>
                  </a:srgbClr>
                </a:gs>
                <a:gs pos="100000">
                  <a:srgbClr val="0B10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5400000">
              <a:off x="3279326" y="43316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113">
                    <a:alpha val="18127"/>
                  </a:srgbClr>
                </a:gs>
                <a:gs pos="14286">
                  <a:srgbClr val="0D1113">
                    <a:alpha val="16792"/>
                  </a:srgbClr>
                </a:gs>
                <a:gs pos="28571">
                  <a:srgbClr val="0D1113">
                    <a:alpha val="13301"/>
                  </a:srgbClr>
                </a:gs>
                <a:gs pos="42857">
                  <a:srgbClr val="0D1113">
                    <a:alpha val="8937"/>
                  </a:srgbClr>
                </a:gs>
                <a:gs pos="57143">
                  <a:srgbClr val="0D1113">
                    <a:alpha val="5055"/>
                  </a:srgbClr>
                </a:gs>
                <a:gs pos="71429">
                  <a:srgbClr val="0D1113">
                    <a:alpha val="2399"/>
                  </a:srgbClr>
                </a:gs>
                <a:gs pos="85714">
                  <a:srgbClr val="0D1113">
                    <a:alpha val="956"/>
                  </a:srgbClr>
                </a:gs>
                <a:gs pos="100000">
                  <a:srgbClr val="0D111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5400000">
              <a:off x="1519190" y="152834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C">
                    <a:alpha val="18127"/>
                  </a:srgbClr>
                </a:gs>
                <a:gs pos="14286">
                  <a:srgbClr val="0C0E0C">
                    <a:alpha val="16792"/>
                  </a:srgbClr>
                </a:gs>
                <a:gs pos="28571">
                  <a:srgbClr val="0C0E0C">
                    <a:alpha val="13301"/>
                  </a:srgbClr>
                </a:gs>
                <a:gs pos="42857">
                  <a:srgbClr val="0C0E0C">
                    <a:alpha val="8937"/>
                  </a:srgbClr>
                </a:gs>
                <a:gs pos="57143">
                  <a:srgbClr val="0C0E0C">
                    <a:alpha val="5055"/>
                  </a:srgbClr>
                </a:gs>
                <a:gs pos="71429">
                  <a:srgbClr val="0C0E0C">
                    <a:alpha val="2399"/>
                  </a:srgbClr>
                </a:gs>
                <a:gs pos="85714">
                  <a:srgbClr val="0C0E0C">
                    <a:alpha val="956"/>
                  </a:srgbClr>
                </a:gs>
                <a:gs pos="100000">
                  <a:srgbClr val="0C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5400000">
              <a:off x="1614032" y="20349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5400000">
              <a:off x="3332345" y="620766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10F">
                    <a:alpha val="18127"/>
                  </a:srgbClr>
                </a:gs>
                <a:gs pos="14286">
                  <a:srgbClr val="11110F">
                    <a:alpha val="16792"/>
                  </a:srgbClr>
                </a:gs>
                <a:gs pos="28571">
                  <a:srgbClr val="11110F">
                    <a:alpha val="13301"/>
                  </a:srgbClr>
                </a:gs>
                <a:gs pos="42857">
                  <a:srgbClr val="11110F">
                    <a:alpha val="8937"/>
                  </a:srgbClr>
                </a:gs>
                <a:gs pos="57143">
                  <a:srgbClr val="11110F">
                    <a:alpha val="5055"/>
                  </a:srgbClr>
                </a:gs>
                <a:gs pos="71429">
                  <a:srgbClr val="11110F">
                    <a:alpha val="2399"/>
                  </a:srgbClr>
                </a:gs>
                <a:gs pos="85714">
                  <a:srgbClr val="11110F">
                    <a:alpha val="956"/>
                  </a:srgbClr>
                </a:gs>
                <a:gs pos="100000">
                  <a:srgbClr val="1111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5400000">
              <a:off x="849471" y="257609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B">
                    <a:alpha val="18127"/>
                  </a:srgbClr>
                </a:gs>
                <a:gs pos="14286">
                  <a:srgbClr val="0C0E0B">
                    <a:alpha val="16792"/>
                  </a:srgbClr>
                </a:gs>
                <a:gs pos="28571">
                  <a:srgbClr val="0C0E0B">
                    <a:alpha val="13301"/>
                  </a:srgbClr>
                </a:gs>
                <a:gs pos="42857">
                  <a:srgbClr val="0C0E0B">
                    <a:alpha val="8937"/>
                  </a:srgbClr>
                </a:gs>
                <a:gs pos="57143">
                  <a:srgbClr val="0C0E0B">
                    <a:alpha val="5055"/>
                  </a:srgbClr>
                </a:gs>
                <a:gs pos="71429">
                  <a:srgbClr val="0C0E0B">
                    <a:alpha val="2399"/>
                  </a:srgbClr>
                </a:gs>
                <a:gs pos="85714">
                  <a:srgbClr val="0C0E0B">
                    <a:alpha val="956"/>
                  </a:srgbClr>
                </a:gs>
                <a:gs pos="100000">
                  <a:srgbClr val="0C0E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5400000">
              <a:off x="683608" y="234014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D">
                    <a:alpha val="18127"/>
                  </a:srgbClr>
                </a:gs>
                <a:gs pos="14286">
                  <a:srgbClr val="0B0E0D">
                    <a:alpha val="16792"/>
                  </a:srgbClr>
                </a:gs>
                <a:gs pos="28571">
                  <a:srgbClr val="0B0E0D">
                    <a:alpha val="13301"/>
                  </a:srgbClr>
                </a:gs>
                <a:gs pos="42857">
                  <a:srgbClr val="0B0E0D">
                    <a:alpha val="8937"/>
                  </a:srgbClr>
                </a:gs>
                <a:gs pos="57143">
                  <a:srgbClr val="0B0E0D">
                    <a:alpha val="5055"/>
                  </a:srgbClr>
                </a:gs>
                <a:gs pos="71429">
                  <a:srgbClr val="0B0E0D">
                    <a:alpha val="2399"/>
                  </a:srgbClr>
                </a:gs>
                <a:gs pos="85714">
                  <a:srgbClr val="0B0E0D">
                    <a:alpha val="956"/>
                  </a:srgbClr>
                </a:gs>
                <a:gs pos="100000">
                  <a:srgbClr val="0B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5400000">
              <a:off x="3197081" y="12064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011">
                    <a:alpha val="18127"/>
                  </a:srgbClr>
                </a:gs>
                <a:gs pos="14286">
                  <a:srgbClr val="0D1011">
                    <a:alpha val="16792"/>
                  </a:srgbClr>
                </a:gs>
                <a:gs pos="28571">
                  <a:srgbClr val="0D1011">
                    <a:alpha val="13301"/>
                  </a:srgbClr>
                </a:gs>
                <a:gs pos="42857">
                  <a:srgbClr val="0D1011">
                    <a:alpha val="8937"/>
                  </a:srgbClr>
                </a:gs>
                <a:gs pos="57143">
                  <a:srgbClr val="0D1011">
                    <a:alpha val="5055"/>
                  </a:srgbClr>
                </a:gs>
                <a:gs pos="71429">
                  <a:srgbClr val="0D1011">
                    <a:alpha val="2399"/>
                  </a:srgbClr>
                </a:gs>
                <a:gs pos="85714">
                  <a:srgbClr val="0D1011">
                    <a:alpha val="956"/>
                  </a:srgbClr>
                </a:gs>
                <a:gs pos="100000">
                  <a:srgbClr val="0D101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5400000">
              <a:off x="3267250" y="2398064"/>
              <a:ext cx="602456" cy="602456"/>
            </a:xfrm>
            <a:prstGeom prst="ellipse">
              <a:avLst/>
            </a:prstGeom>
            <a:gradFill>
              <a:gsLst>
                <a:gs pos="0">
                  <a:srgbClr val="161B28">
                    <a:alpha val="18127"/>
                  </a:srgbClr>
                </a:gs>
                <a:gs pos="14286">
                  <a:srgbClr val="161B28">
                    <a:alpha val="16792"/>
                  </a:srgbClr>
                </a:gs>
                <a:gs pos="28571">
                  <a:srgbClr val="161B28">
                    <a:alpha val="13301"/>
                  </a:srgbClr>
                </a:gs>
                <a:gs pos="42857">
                  <a:srgbClr val="161B28">
                    <a:alpha val="8937"/>
                  </a:srgbClr>
                </a:gs>
                <a:gs pos="57143">
                  <a:srgbClr val="161B28">
                    <a:alpha val="5055"/>
                  </a:srgbClr>
                </a:gs>
                <a:gs pos="71429">
                  <a:srgbClr val="161B28">
                    <a:alpha val="2399"/>
                  </a:srgbClr>
                </a:gs>
                <a:gs pos="85714">
                  <a:srgbClr val="161B28">
                    <a:alpha val="956"/>
                  </a:srgbClr>
                </a:gs>
                <a:gs pos="100000">
                  <a:srgbClr val="161B2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5400000">
              <a:off x="3340189" y="217086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0E0C">
                    <a:alpha val="18127"/>
                  </a:srgbClr>
                </a:gs>
                <a:gs pos="14286">
                  <a:srgbClr val="0E0E0C">
                    <a:alpha val="16792"/>
                  </a:srgbClr>
                </a:gs>
                <a:gs pos="28571">
                  <a:srgbClr val="0E0E0C">
                    <a:alpha val="13301"/>
                  </a:srgbClr>
                </a:gs>
                <a:gs pos="42857">
                  <a:srgbClr val="0E0E0C">
                    <a:alpha val="8937"/>
                  </a:srgbClr>
                </a:gs>
                <a:gs pos="57143">
                  <a:srgbClr val="0E0E0C">
                    <a:alpha val="5055"/>
                  </a:srgbClr>
                </a:gs>
                <a:gs pos="71429">
                  <a:srgbClr val="0E0E0C">
                    <a:alpha val="2399"/>
                  </a:srgbClr>
                </a:gs>
                <a:gs pos="85714">
                  <a:srgbClr val="0E0E0C">
                    <a:alpha val="956"/>
                  </a:srgbClr>
                </a:gs>
                <a:gs pos="100000">
                  <a:srgbClr val="0E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5400000">
              <a:off x="1656794" y="608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5400000">
              <a:off x="2660897" y="2658341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514">
                    <a:alpha val="18127"/>
                  </a:srgbClr>
                </a:gs>
                <a:gs pos="14286">
                  <a:srgbClr val="121514">
                    <a:alpha val="16792"/>
                  </a:srgbClr>
                </a:gs>
                <a:gs pos="28571">
                  <a:srgbClr val="121514">
                    <a:alpha val="13301"/>
                  </a:srgbClr>
                </a:gs>
                <a:gs pos="42857">
                  <a:srgbClr val="121514">
                    <a:alpha val="8937"/>
                  </a:srgbClr>
                </a:gs>
                <a:gs pos="57143">
                  <a:srgbClr val="121514">
                    <a:alpha val="5055"/>
                  </a:srgbClr>
                </a:gs>
                <a:gs pos="71429">
                  <a:srgbClr val="121514">
                    <a:alpha val="2399"/>
                  </a:srgbClr>
                </a:gs>
                <a:gs pos="85714">
                  <a:srgbClr val="121514">
                    <a:alpha val="956"/>
                  </a:srgbClr>
                </a:gs>
                <a:gs pos="100000">
                  <a:srgbClr val="12151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5400000">
              <a:off x="1101112" y="183458"/>
              <a:ext cx="602456" cy="602456"/>
            </a:xfrm>
            <a:prstGeom prst="ellipse">
              <a:avLst/>
            </a:prstGeom>
            <a:gradFill>
              <a:gsLst>
                <a:gs pos="0">
                  <a:srgbClr val="292833">
                    <a:alpha val="18127"/>
                  </a:srgbClr>
                </a:gs>
                <a:gs pos="14286">
                  <a:srgbClr val="292833">
                    <a:alpha val="16792"/>
                  </a:srgbClr>
                </a:gs>
                <a:gs pos="28571">
                  <a:srgbClr val="292833">
                    <a:alpha val="13301"/>
                  </a:srgbClr>
                </a:gs>
                <a:gs pos="42857">
                  <a:srgbClr val="292833">
                    <a:alpha val="8937"/>
                  </a:srgbClr>
                </a:gs>
                <a:gs pos="57143">
                  <a:srgbClr val="292833">
                    <a:alpha val="5055"/>
                  </a:srgbClr>
                </a:gs>
                <a:gs pos="71429">
                  <a:srgbClr val="292833">
                    <a:alpha val="2399"/>
                  </a:srgbClr>
                </a:gs>
                <a:gs pos="85714">
                  <a:srgbClr val="292833">
                    <a:alpha val="956"/>
                  </a:srgbClr>
                </a:gs>
                <a:gs pos="100000">
                  <a:srgbClr val="29283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5400000">
              <a:off x="495446" y="209727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E">
                    <a:alpha val="18127"/>
                  </a:srgbClr>
                </a:gs>
                <a:gs pos="14286">
                  <a:srgbClr val="0B0E0E">
                    <a:alpha val="16792"/>
                  </a:srgbClr>
                </a:gs>
                <a:gs pos="28571">
                  <a:srgbClr val="0B0E0E">
                    <a:alpha val="13301"/>
                  </a:srgbClr>
                </a:gs>
                <a:gs pos="42857">
                  <a:srgbClr val="0B0E0E">
                    <a:alpha val="8937"/>
                  </a:srgbClr>
                </a:gs>
                <a:gs pos="57143">
                  <a:srgbClr val="0B0E0E">
                    <a:alpha val="5055"/>
                  </a:srgbClr>
                </a:gs>
                <a:gs pos="71429">
                  <a:srgbClr val="0B0E0E">
                    <a:alpha val="2399"/>
                  </a:srgbClr>
                </a:gs>
                <a:gs pos="85714">
                  <a:srgbClr val="0B0E0E">
                    <a:alpha val="956"/>
                  </a:srgbClr>
                </a:gs>
                <a:gs pos="100000">
                  <a:srgbClr val="0B0E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5400000">
              <a:off x="-14718" y="918841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419">
                    <a:alpha val="18127"/>
                  </a:srgbClr>
                </a:gs>
                <a:gs pos="14286">
                  <a:srgbClr val="121419">
                    <a:alpha val="16792"/>
                  </a:srgbClr>
                </a:gs>
                <a:gs pos="28571">
                  <a:srgbClr val="121419">
                    <a:alpha val="13301"/>
                  </a:srgbClr>
                </a:gs>
                <a:gs pos="42857">
                  <a:srgbClr val="121419">
                    <a:alpha val="8937"/>
                  </a:srgbClr>
                </a:gs>
                <a:gs pos="57143">
                  <a:srgbClr val="121419">
                    <a:alpha val="5055"/>
                  </a:srgbClr>
                </a:gs>
                <a:gs pos="71429">
                  <a:srgbClr val="121419">
                    <a:alpha val="2399"/>
                  </a:srgbClr>
                </a:gs>
                <a:gs pos="85714">
                  <a:srgbClr val="121419">
                    <a:alpha val="956"/>
                  </a:srgbClr>
                </a:gs>
                <a:gs pos="100000">
                  <a:srgbClr val="12141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5400000">
              <a:off x="-181925" y="929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C">
                    <a:alpha val="18127"/>
                  </a:srgbClr>
                </a:gs>
                <a:gs pos="14286">
                  <a:srgbClr val="0C0E0C">
                    <a:alpha val="16792"/>
                  </a:srgbClr>
                </a:gs>
                <a:gs pos="28571">
                  <a:srgbClr val="0C0E0C">
                    <a:alpha val="13301"/>
                  </a:srgbClr>
                </a:gs>
                <a:gs pos="42857">
                  <a:srgbClr val="0C0E0C">
                    <a:alpha val="8937"/>
                  </a:srgbClr>
                </a:gs>
                <a:gs pos="57143">
                  <a:srgbClr val="0C0E0C">
                    <a:alpha val="5055"/>
                  </a:srgbClr>
                </a:gs>
                <a:gs pos="71429">
                  <a:srgbClr val="0C0E0C">
                    <a:alpha val="2399"/>
                  </a:srgbClr>
                </a:gs>
                <a:gs pos="85714">
                  <a:srgbClr val="0C0E0C">
                    <a:alpha val="956"/>
                  </a:srgbClr>
                </a:gs>
                <a:gs pos="100000">
                  <a:srgbClr val="0C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5400000">
              <a:off x="3183570" y="105716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D">
                    <a:alpha val="18127"/>
                  </a:srgbClr>
                </a:gs>
                <a:gs pos="14286">
                  <a:srgbClr val="0C0E0D">
                    <a:alpha val="16792"/>
                  </a:srgbClr>
                </a:gs>
                <a:gs pos="28571">
                  <a:srgbClr val="0C0E0D">
                    <a:alpha val="13301"/>
                  </a:srgbClr>
                </a:gs>
                <a:gs pos="42857">
                  <a:srgbClr val="0C0E0D">
                    <a:alpha val="8937"/>
                  </a:srgbClr>
                </a:gs>
                <a:gs pos="57143">
                  <a:srgbClr val="0C0E0D">
                    <a:alpha val="5055"/>
                  </a:srgbClr>
                </a:gs>
                <a:gs pos="71429">
                  <a:srgbClr val="0C0E0D">
                    <a:alpha val="2399"/>
                  </a:srgbClr>
                </a:gs>
                <a:gs pos="85714">
                  <a:srgbClr val="0C0E0D">
                    <a:alpha val="956"/>
                  </a:srgbClr>
                </a:gs>
                <a:gs pos="100000">
                  <a:srgbClr val="0C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5400000">
              <a:off x="-198024" y="4331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10F">
                    <a:alpha val="18127"/>
                  </a:srgbClr>
                </a:gs>
                <a:gs pos="14286">
                  <a:srgbClr val="0D110F">
                    <a:alpha val="16792"/>
                  </a:srgbClr>
                </a:gs>
                <a:gs pos="28571">
                  <a:srgbClr val="0D110F">
                    <a:alpha val="13301"/>
                  </a:srgbClr>
                </a:gs>
                <a:gs pos="42857">
                  <a:srgbClr val="0D110F">
                    <a:alpha val="8937"/>
                  </a:srgbClr>
                </a:gs>
                <a:gs pos="57143">
                  <a:srgbClr val="0D110F">
                    <a:alpha val="5055"/>
                  </a:srgbClr>
                </a:gs>
                <a:gs pos="71429">
                  <a:srgbClr val="0D110F">
                    <a:alpha val="2399"/>
                  </a:srgbClr>
                </a:gs>
                <a:gs pos="85714">
                  <a:srgbClr val="0D110F">
                    <a:alpha val="956"/>
                  </a:srgbClr>
                </a:gs>
                <a:gs pos="100000">
                  <a:srgbClr val="0D11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5400000">
              <a:off x="3058808" y="288012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100E">
                    <a:alpha val="18127"/>
                  </a:srgbClr>
                </a:gs>
                <a:gs pos="14286">
                  <a:srgbClr val="0E100E">
                    <a:alpha val="16792"/>
                  </a:srgbClr>
                </a:gs>
                <a:gs pos="28571">
                  <a:srgbClr val="0E100E">
                    <a:alpha val="13301"/>
                  </a:srgbClr>
                </a:gs>
                <a:gs pos="42857">
                  <a:srgbClr val="0E100E">
                    <a:alpha val="8937"/>
                  </a:srgbClr>
                </a:gs>
                <a:gs pos="57143">
                  <a:srgbClr val="0E100E">
                    <a:alpha val="5055"/>
                  </a:srgbClr>
                </a:gs>
                <a:gs pos="71429">
                  <a:srgbClr val="0E100E">
                    <a:alpha val="2399"/>
                  </a:srgbClr>
                </a:gs>
                <a:gs pos="85714">
                  <a:srgbClr val="0E100E">
                    <a:alpha val="956"/>
                  </a:srgbClr>
                </a:gs>
                <a:gs pos="100000">
                  <a:srgbClr val="0E10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5400000">
              <a:off x="2355576" y="27962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5400000">
              <a:off x="-181351" y="-269565"/>
              <a:ext cx="602456" cy="602456"/>
            </a:xfrm>
            <a:prstGeom prst="ellipse">
              <a:avLst/>
            </a:prstGeom>
            <a:gradFill>
              <a:gsLst>
                <a:gs pos="0">
                  <a:srgbClr val="10100E">
                    <a:alpha val="18127"/>
                  </a:srgbClr>
                </a:gs>
                <a:gs pos="14286">
                  <a:srgbClr val="10100E">
                    <a:alpha val="16792"/>
                  </a:srgbClr>
                </a:gs>
                <a:gs pos="28571">
                  <a:srgbClr val="10100E">
                    <a:alpha val="13301"/>
                  </a:srgbClr>
                </a:gs>
                <a:gs pos="42857">
                  <a:srgbClr val="10100E">
                    <a:alpha val="8937"/>
                  </a:srgbClr>
                </a:gs>
                <a:gs pos="57143">
                  <a:srgbClr val="10100E">
                    <a:alpha val="5055"/>
                  </a:srgbClr>
                </a:gs>
                <a:gs pos="71429">
                  <a:srgbClr val="10100E">
                    <a:alpha val="2399"/>
                  </a:srgbClr>
                </a:gs>
                <a:gs pos="85714">
                  <a:srgbClr val="10100E">
                    <a:alpha val="956"/>
                  </a:srgbClr>
                </a:gs>
                <a:gs pos="100000">
                  <a:srgbClr val="1010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5400000">
              <a:off x="3242392" y="15943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1012">
                    <a:alpha val="18127"/>
                  </a:srgbClr>
                </a:gs>
                <a:gs pos="14286">
                  <a:srgbClr val="0C1012">
                    <a:alpha val="16792"/>
                  </a:srgbClr>
                </a:gs>
                <a:gs pos="28571">
                  <a:srgbClr val="0C1012">
                    <a:alpha val="13301"/>
                  </a:srgbClr>
                </a:gs>
                <a:gs pos="42857">
                  <a:srgbClr val="0C1012">
                    <a:alpha val="8937"/>
                  </a:srgbClr>
                </a:gs>
                <a:gs pos="57143">
                  <a:srgbClr val="0C1012">
                    <a:alpha val="5055"/>
                  </a:srgbClr>
                </a:gs>
                <a:gs pos="71429">
                  <a:srgbClr val="0C1012">
                    <a:alpha val="2399"/>
                  </a:srgbClr>
                </a:gs>
                <a:gs pos="85714">
                  <a:srgbClr val="0C1012">
                    <a:alpha val="956"/>
                  </a:srgbClr>
                </a:gs>
                <a:gs pos="100000">
                  <a:srgbClr val="0C101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5400000">
              <a:off x="2635391" y="21324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E">
                    <a:alpha val="18127"/>
                  </a:srgbClr>
                </a:gs>
                <a:gs pos="14286">
                  <a:srgbClr val="0C0E0E">
                    <a:alpha val="16792"/>
                  </a:srgbClr>
                </a:gs>
                <a:gs pos="28571">
                  <a:srgbClr val="0C0E0E">
                    <a:alpha val="13301"/>
                  </a:srgbClr>
                </a:gs>
                <a:gs pos="42857">
                  <a:srgbClr val="0C0E0E">
                    <a:alpha val="8937"/>
                  </a:srgbClr>
                </a:gs>
                <a:gs pos="57143">
                  <a:srgbClr val="0C0E0E">
                    <a:alpha val="5055"/>
                  </a:srgbClr>
                </a:gs>
                <a:gs pos="71429">
                  <a:srgbClr val="0C0E0E">
                    <a:alpha val="2399"/>
                  </a:srgbClr>
                </a:gs>
                <a:gs pos="85714">
                  <a:srgbClr val="0C0E0E">
                    <a:alpha val="956"/>
                  </a:srgbClr>
                </a:gs>
                <a:gs pos="100000">
                  <a:srgbClr val="0C0E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5400000">
              <a:off x="690620" y="627150"/>
              <a:ext cx="602456" cy="602456"/>
            </a:xfrm>
            <a:prstGeom prst="ellipse">
              <a:avLst/>
            </a:prstGeom>
            <a:gradFill>
              <a:gsLst>
                <a:gs pos="0">
                  <a:srgbClr val="15191C">
                    <a:alpha val="18127"/>
                  </a:srgbClr>
                </a:gs>
                <a:gs pos="14286">
                  <a:srgbClr val="15191C">
                    <a:alpha val="16792"/>
                  </a:srgbClr>
                </a:gs>
                <a:gs pos="28571">
                  <a:srgbClr val="15191C">
                    <a:alpha val="13301"/>
                  </a:srgbClr>
                </a:gs>
                <a:gs pos="42857">
                  <a:srgbClr val="15191C">
                    <a:alpha val="8937"/>
                  </a:srgbClr>
                </a:gs>
                <a:gs pos="57143">
                  <a:srgbClr val="15191C">
                    <a:alpha val="5055"/>
                  </a:srgbClr>
                </a:gs>
                <a:gs pos="71429">
                  <a:srgbClr val="15191C">
                    <a:alpha val="2399"/>
                  </a:srgbClr>
                </a:gs>
                <a:gs pos="85714">
                  <a:srgbClr val="15191C">
                    <a:alpha val="956"/>
                  </a:srgbClr>
                </a:gs>
                <a:gs pos="100000">
                  <a:srgbClr val="15191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5400000">
              <a:off x="928913" y="145923"/>
              <a:ext cx="602456" cy="602456"/>
            </a:xfrm>
            <a:prstGeom prst="ellipse">
              <a:avLst/>
            </a:prstGeom>
            <a:gradFill>
              <a:gsLst>
                <a:gs pos="0">
                  <a:srgbClr val="272C32">
                    <a:alpha val="18127"/>
                  </a:srgbClr>
                </a:gs>
                <a:gs pos="14286">
                  <a:srgbClr val="272C32">
                    <a:alpha val="16792"/>
                  </a:srgbClr>
                </a:gs>
                <a:gs pos="28571">
                  <a:srgbClr val="272C32">
                    <a:alpha val="13301"/>
                  </a:srgbClr>
                </a:gs>
                <a:gs pos="42857">
                  <a:srgbClr val="272C32">
                    <a:alpha val="8937"/>
                  </a:srgbClr>
                </a:gs>
                <a:gs pos="57143">
                  <a:srgbClr val="272C32">
                    <a:alpha val="5055"/>
                  </a:srgbClr>
                </a:gs>
                <a:gs pos="71429">
                  <a:srgbClr val="272C32">
                    <a:alpha val="2399"/>
                  </a:srgbClr>
                </a:gs>
                <a:gs pos="85714">
                  <a:srgbClr val="272C32">
                    <a:alpha val="956"/>
                  </a:srgbClr>
                </a:gs>
                <a:gs pos="100000">
                  <a:srgbClr val="272C3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5400000">
              <a:off x="1911761" y="225203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10">
                    <a:alpha val="18127"/>
                  </a:srgbClr>
                </a:gs>
                <a:gs pos="14286">
                  <a:srgbClr val="0C0F10">
                    <a:alpha val="16792"/>
                  </a:srgbClr>
                </a:gs>
                <a:gs pos="28571">
                  <a:srgbClr val="0C0F10">
                    <a:alpha val="13301"/>
                  </a:srgbClr>
                </a:gs>
                <a:gs pos="42857">
                  <a:srgbClr val="0C0F10">
                    <a:alpha val="8937"/>
                  </a:srgbClr>
                </a:gs>
                <a:gs pos="57143">
                  <a:srgbClr val="0C0F10">
                    <a:alpha val="5055"/>
                  </a:srgbClr>
                </a:gs>
                <a:gs pos="71429">
                  <a:srgbClr val="0C0F10">
                    <a:alpha val="2399"/>
                  </a:srgbClr>
                </a:gs>
                <a:gs pos="85714">
                  <a:srgbClr val="0C0F10">
                    <a:alpha val="956"/>
                  </a:srgbClr>
                </a:gs>
                <a:gs pos="100000">
                  <a:srgbClr val="0C0F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5400000">
              <a:off x="3230134" y="22053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F">
                    <a:alpha val="18127"/>
                  </a:srgbClr>
                </a:gs>
                <a:gs pos="14286">
                  <a:srgbClr val="0C0F0F">
                    <a:alpha val="16792"/>
                  </a:srgbClr>
                </a:gs>
                <a:gs pos="28571">
                  <a:srgbClr val="0C0F0F">
                    <a:alpha val="13301"/>
                  </a:srgbClr>
                </a:gs>
                <a:gs pos="42857">
                  <a:srgbClr val="0C0F0F">
                    <a:alpha val="8937"/>
                  </a:srgbClr>
                </a:gs>
                <a:gs pos="57143">
                  <a:srgbClr val="0C0F0F">
                    <a:alpha val="5055"/>
                  </a:srgbClr>
                </a:gs>
                <a:gs pos="71429">
                  <a:srgbClr val="0C0F0F">
                    <a:alpha val="2399"/>
                  </a:srgbClr>
                </a:gs>
                <a:gs pos="85714">
                  <a:srgbClr val="0C0F0F">
                    <a:alpha val="956"/>
                  </a:srgbClr>
                </a:gs>
                <a:gs pos="100000">
                  <a:srgbClr val="0C0F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5400000">
              <a:off x="1928293" y="21539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5400000">
              <a:off x="2651929" y="259699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D">
                    <a:alpha val="18127"/>
                  </a:srgbClr>
                </a:gs>
                <a:gs pos="14286">
                  <a:srgbClr val="0C0F0D">
                    <a:alpha val="16792"/>
                  </a:srgbClr>
                </a:gs>
                <a:gs pos="28571">
                  <a:srgbClr val="0C0F0D">
                    <a:alpha val="13301"/>
                  </a:srgbClr>
                </a:gs>
                <a:gs pos="42857">
                  <a:srgbClr val="0C0F0D">
                    <a:alpha val="8937"/>
                  </a:srgbClr>
                </a:gs>
                <a:gs pos="57143">
                  <a:srgbClr val="0C0F0D">
                    <a:alpha val="5055"/>
                  </a:srgbClr>
                </a:gs>
                <a:gs pos="71429">
                  <a:srgbClr val="0C0F0D">
                    <a:alpha val="2399"/>
                  </a:srgbClr>
                </a:gs>
                <a:gs pos="85714">
                  <a:srgbClr val="0C0F0D">
                    <a:alpha val="956"/>
                  </a:srgbClr>
                </a:gs>
                <a:gs pos="100000">
                  <a:srgbClr val="0C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5400000">
              <a:off x="3202210" y="269564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5400000">
              <a:off x="2749103" y="139899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5400000">
              <a:off x="799524" y="283314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0F">
                    <a:alpha val="18127"/>
                  </a:srgbClr>
                </a:gs>
                <a:gs pos="14286">
                  <a:srgbClr val="0D0F0F">
                    <a:alpha val="16792"/>
                  </a:srgbClr>
                </a:gs>
                <a:gs pos="28571">
                  <a:srgbClr val="0D0F0F">
                    <a:alpha val="13301"/>
                  </a:srgbClr>
                </a:gs>
                <a:gs pos="42857">
                  <a:srgbClr val="0D0F0F">
                    <a:alpha val="8937"/>
                  </a:srgbClr>
                </a:gs>
                <a:gs pos="57143">
                  <a:srgbClr val="0D0F0F">
                    <a:alpha val="5055"/>
                  </a:srgbClr>
                </a:gs>
                <a:gs pos="71429">
                  <a:srgbClr val="0D0F0F">
                    <a:alpha val="2399"/>
                  </a:srgbClr>
                </a:gs>
                <a:gs pos="85714">
                  <a:srgbClr val="0D0F0F">
                    <a:alpha val="956"/>
                  </a:srgbClr>
                </a:gs>
                <a:gs pos="100000">
                  <a:srgbClr val="0D0F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5400000">
              <a:off x="1187863" y="-2854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41310">
                    <a:alpha val="18127"/>
                  </a:srgbClr>
                </a:gs>
                <a:gs pos="14286">
                  <a:srgbClr val="141310">
                    <a:alpha val="16792"/>
                  </a:srgbClr>
                </a:gs>
                <a:gs pos="28571">
                  <a:srgbClr val="141310">
                    <a:alpha val="13301"/>
                  </a:srgbClr>
                </a:gs>
                <a:gs pos="42857">
                  <a:srgbClr val="141310">
                    <a:alpha val="8937"/>
                  </a:srgbClr>
                </a:gs>
                <a:gs pos="57143">
                  <a:srgbClr val="141310">
                    <a:alpha val="5055"/>
                  </a:srgbClr>
                </a:gs>
                <a:gs pos="71429">
                  <a:srgbClr val="141310">
                    <a:alpha val="2399"/>
                  </a:srgbClr>
                </a:gs>
                <a:gs pos="85714">
                  <a:srgbClr val="141310">
                    <a:alpha val="956"/>
                  </a:srgbClr>
                </a:gs>
                <a:gs pos="100000">
                  <a:srgbClr val="1413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5400000">
              <a:off x="1977969" y="1990504"/>
              <a:ext cx="602456" cy="602456"/>
            </a:xfrm>
            <a:prstGeom prst="ellipse">
              <a:avLst/>
            </a:prstGeom>
            <a:gradFill>
              <a:gsLst>
                <a:gs pos="0">
                  <a:srgbClr val="1E232A">
                    <a:alpha val="18127"/>
                  </a:srgbClr>
                </a:gs>
                <a:gs pos="14286">
                  <a:srgbClr val="1E232A">
                    <a:alpha val="16792"/>
                  </a:srgbClr>
                </a:gs>
                <a:gs pos="28571">
                  <a:srgbClr val="1E232A">
                    <a:alpha val="13301"/>
                  </a:srgbClr>
                </a:gs>
                <a:gs pos="42857">
                  <a:srgbClr val="1E232A">
                    <a:alpha val="8937"/>
                  </a:srgbClr>
                </a:gs>
                <a:gs pos="57143">
                  <a:srgbClr val="1E232A">
                    <a:alpha val="5055"/>
                  </a:srgbClr>
                </a:gs>
                <a:gs pos="71429">
                  <a:srgbClr val="1E232A">
                    <a:alpha val="2399"/>
                  </a:srgbClr>
                </a:gs>
                <a:gs pos="85714">
                  <a:srgbClr val="1E232A">
                    <a:alpha val="956"/>
                  </a:srgbClr>
                </a:gs>
                <a:gs pos="100000">
                  <a:srgbClr val="1E232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5400000">
              <a:off x="2018672" y="221381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F">
                    <a:alpha val="18127"/>
                  </a:srgbClr>
                </a:gs>
                <a:gs pos="14286">
                  <a:srgbClr val="0C0F0F">
                    <a:alpha val="16792"/>
                  </a:srgbClr>
                </a:gs>
                <a:gs pos="28571">
                  <a:srgbClr val="0C0F0F">
                    <a:alpha val="13301"/>
                  </a:srgbClr>
                </a:gs>
                <a:gs pos="42857">
                  <a:srgbClr val="0C0F0F">
                    <a:alpha val="8937"/>
                  </a:srgbClr>
                </a:gs>
                <a:gs pos="57143">
                  <a:srgbClr val="0C0F0F">
                    <a:alpha val="5055"/>
                  </a:srgbClr>
                </a:gs>
                <a:gs pos="71429">
                  <a:srgbClr val="0C0F0F">
                    <a:alpha val="2399"/>
                  </a:srgbClr>
                </a:gs>
                <a:gs pos="85714">
                  <a:srgbClr val="0C0F0F">
                    <a:alpha val="956"/>
                  </a:srgbClr>
                </a:gs>
                <a:gs pos="100000">
                  <a:srgbClr val="0C0F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5400000">
              <a:off x="3254119" y="38156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D0A">
                    <a:alpha val="18127"/>
                  </a:srgbClr>
                </a:gs>
                <a:gs pos="14286">
                  <a:srgbClr val="0C0D0A">
                    <a:alpha val="16792"/>
                  </a:srgbClr>
                </a:gs>
                <a:gs pos="28571">
                  <a:srgbClr val="0C0D0A">
                    <a:alpha val="13301"/>
                  </a:srgbClr>
                </a:gs>
                <a:gs pos="42857">
                  <a:srgbClr val="0C0D0A">
                    <a:alpha val="8937"/>
                  </a:srgbClr>
                </a:gs>
                <a:gs pos="57143">
                  <a:srgbClr val="0C0D0A">
                    <a:alpha val="5055"/>
                  </a:srgbClr>
                </a:gs>
                <a:gs pos="71429">
                  <a:srgbClr val="0C0D0A">
                    <a:alpha val="2399"/>
                  </a:srgbClr>
                </a:gs>
                <a:gs pos="85714">
                  <a:srgbClr val="0C0D0A">
                    <a:alpha val="956"/>
                  </a:srgbClr>
                </a:gs>
                <a:gs pos="100000">
                  <a:srgbClr val="0C0D0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5400000">
              <a:off x="1487270" y="14786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222530">
                    <a:alpha val="18127"/>
                  </a:srgbClr>
                </a:gs>
                <a:gs pos="14286">
                  <a:srgbClr val="222530">
                    <a:alpha val="16792"/>
                  </a:srgbClr>
                </a:gs>
                <a:gs pos="28571">
                  <a:srgbClr val="222530">
                    <a:alpha val="13301"/>
                  </a:srgbClr>
                </a:gs>
                <a:gs pos="42857">
                  <a:srgbClr val="222530">
                    <a:alpha val="8937"/>
                  </a:srgbClr>
                </a:gs>
                <a:gs pos="57143">
                  <a:srgbClr val="222530">
                    <a:alpha val="5055"/>
                  </a:srgbClr>
                </a:gs>
                <a:gs pos="71429">
                  <a:srgbClr val="222530">
                    <a:alpha val="2399"/>
                  </a:srgbClr>
                </a:gs>
                <a:gs pos="85714">
                  <a:srgbClr val="222530">
                    <a:alpha val="956"/>
                  </a:srgbClr>
                </a:gs>
                <a:gs pos="100000">
                  <a:srgbClr val="22253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5400000">
              <a:off x="1057393" y="1449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100D">
                    <a:alpha val="18127"/>
                  </a:srgbClr>
                </a:gs>
                <a:gs pos="14286">
                  <a:srgbClr val="0E100D">
                    <a:alpha val="16792"/>
                  </a:srgbClr>
                </a:gs>
                <a:gs pos="28571">
                  <a:srgbClr val="0E100D">
                    <a:alpha val="13301"/>
                  </a:srgbClr>
                </a:gs>
                <a:gs pos="42857">
                  <a:srgbClr val="0E100D">
                    <a:alpha val="8937"/>
                  </a:srgbClr>
                </a:gs>
                <a:gs pos="57143">
                  <a:srgbClr val="0E100D">
                    <a:alpha val="5055"/>
                  </a:srgbClr>
                </a:gs>
                <a:gs pos="71429">
                  <a:srgbClr val="0E100D">
                    <a:alpha val="2399"/>
                  </a:srgbClr>
                </a:gs>
                <a:gs pos="85714">
                  <a:srgbClr val="0E100D">
                    <a:alpha val="956"/>
                  </a:srgbClr>
                </a:gs>
                <a:gs pos="100000">
                  <a:srgbClr val="0E10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5400000">
              <a:off x="3236314" y="24359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151922">
                    <a:alpha val="18127"/>
                  </a:srgbClr>
                </a:gs>
                <a:gs pos="14286">
                  <a:srgbClr val="151922">
                    <a:alpha val="16792"/>
                  </a:srgbClr>
                </a:gs>
                <a:gs pos="28571">
                  <a:srgbClr val="151922">
                    <a:alpha val="13301"/>
                  </a:srgbClr>
                </a:gs>
                <a:gs pos="42857">
                  <a:srgbClr val="151922">
                    <a:alpha val="8937"/>
                  </a:srgbClr>
                </a:gs>
                <a:gs pos="57143">
                  <a:srgbClr val="151922">
                    <a:alpha val="5055"/>
                  </a:srgbClr>
                </a:gs>
                <a:gs pos="71429">
                  <a:srgbClr val="151922">
                    <a:alpha val="2399"/>
                  </a:srgbClr>
                </a:gs>
                <a:gs pos="85714">
                  <a:srgbClr val="151922">
                    <a:alpha val="956"/>
                  </a:srgbClr>
                </a:gs>
                <a:gs pos="100000">
                  <a:srgbClr val="15192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5400000">
              <a:off x="2663201" y="72648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E0D">
                    <a:alpha val="18127"/>
                  </a:srgbClr>
                </a:gs>
                <a:gs pos="14286">
                  <a:srgbClr val="0D0E0D">
                    <a:alpha val="16792"/>
                  </a:srgbClr>
                </a:gs>
                <a:gs pos="28571">
                  <a:srgbClr val="0D0E0D">
                    <a:alpha val="13301"/>
                  </a:srgbClr>
                </a:gs>
                <a:gs pos="42857">
                  <a:srgbClr val="0D0E0D">
                    <a:alpha val="8937"/>
                  </a:srgbClr>
                </a:gs>
                <a:gs pos="57143">
                  <a:srgbClr val="0D0E0D">
                    <a:alpha val="5055"/>
                  </a:srgbClr>
                </a:gs>
                <a:gs pos="71429">
                  <a:srgbClr val="0D0E0D">
                    <a:alpha val="2399"/>
                  </a:srgbClr>
                </a:gs>
                <a:gs pos="85714">
                  <a:srgbClr val="0D0E0D">
                    <a:alpha val="956"/>
                  </a:srgbClr>
                </a:gs>
                <a:gs pos="100000">
                  <a:srgbClr val="0D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5400000">
              <a:off x="3232940" y="27370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21262B">
                    <a:alpha val="18127"/>
                  </a:srgbClr>
                </a:gs>
                <a:gs pos="14286">
                  <a:srgbClr val="21262B">
                    <a:alpha val="16792"/>
                  </a:srgbClr>
                </a:gs>
                <a:gs pos="28571">
                  <a:srgbClr val="21262B">
                    <a:alpha val="13301"/>
                  </a:srgbClr>
                </a:gs>
                <a:gs pos="42857">
                  <a:srgbClr val="21262B">
                    <a:alpha val="8937"/>
                  </a:srgbClr>
                </a:gs>
                <a:gs pos="57143">
                  <a:srgbClr val="21262B">
                    <a:alpha val="5055"/>
                  </a:srgbClr>
                </a:gs>
                <a:gs pos="71429">
                  <a:srgbClr val="21262B">
                    <a:alpha val="2399"/>
                  </a:srgbClr>
                </a:gs>
                <a:gs pos="85714">
                  <a:srgbClr val="21262B">
                    <a:alpha val="956"/>
                  </a:srgbClr>
                </a:gs>
                <a:gs pos="100000">
                  <a:srgbClr val="21262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5400000">
              <a:off x="2588471" y="34289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D">
                    <a:alpha val="18127"/>
                  </a:srgbClr>
                </a:gs>
                <a:gs pos="14286">
                  <a:srgbClr val="0B0E0D">
                    <a:alpha val="16792"/>
                  </a:srgbClr>
                </a:gs>
                <a:gs pos="28571">
                  <a:srgbClr val="0B0E0D">
                    <a:alpha val="13301"/>
                  </a:srgbClr>
                </a:gs>
                <a:gs pos="42857">
                  <a:srgbClr val="0B0E0D">
                    <a:alpha val="8937"/>
                  </a:srgbClr>
                </a:gs>
                <a:gs pos="57143">
                  <a:srgbClr val="0B0E0D">
                    <a:alpha val="5055"/>
                  </a:srgbClr>
                </a:gs>
                <a:gs pos="71429">
                  <a:srgbClr val="0B0E0D">
                    <a:alpha val="2399"/>
                  </a:srgbClr>
                </a:gs>
                <a:gs pos="85714">
                  <a:srgbClr val="0B0E0D">
                    <a:alpha val="956"/>
                  </a:srgbClr>
                </a:gs>
                <a:gs pos="100000">
                  <a:srgbClr val="0B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5400000">
              <a:off x="970230" y="102427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011">
                    <a:alpha val="18127"/>
                  </a:srgbClr>
                </a:gs>
                <a:gs pos="14286">
                  <a:srgbClr val="0F1011">
                    <a:alpha val="16792"/>
                  </a:srgbClr>
                </a:gs>
                <a:gs pos="28571">
                  <a:srgbClr val="0F1011">
                    <a:alpha val="13301"/>
                  </a:srgbClr>
                </a:gs>
                <a:gs pos="42857">
                  <a:srgbClr val="0F1011">
                    <a:alpha val="8937"/>
                  </a:srgbClr>
                </a:gs>
                <a:gs pos="57143">
                  <a:srgbClr val="0F1011">
                    <a:alpha val="5055"/>
                  </a:srgbClr>
                </a:gs>
                <a:gs pos="71429">
                  <a:srgbClr val="0F1011">
                    <a:alpha val="2399"/>
                  </a:srgbClr>
                </a:gs>
                <a:gs pos="85714">
                  <a:srgbClr val="0F1011">
                    <a:alpha val="956"/>
                  </a:srgbClr>
                </a:gs>
                <a:gs pos="100000">
                  <a:srgbClr val="0F101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5400000">
              <a:off x="3270522" y="162106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C2028">
                    <a:alpha val="18127"/>
                  </a:srgbClr>
                </a:gs>
                <a:gs pos="14286">
                  <a:srgbClr val="1C2028">
                    <a:alpha val="16792"/>
                  </a:srgbClr>
                </a:gs>
                <a:gs pos="28571">
                  <a:srgbClr val="1C2028">
                    <a:alpha val="13301"/>
                  </a:srgbClr>
                </a:gs>
                <a:gs pos="42857">
                  <a:srgbClr val="1C2028">
                    <a:alpha val="8937"/>
                  </a:srgbClr>
                </a:gs>
                <a:gs pos="57143">
                  <a:srgbClr val="1C2028">
                    <a:alpha val="5055"/>
                  </a:srgbClr>
                </a:gs>
                <a:gs pos="71429">
                  <a:srgbClr val="1C2028">
                    <a:alpha val="2399"/>
                  </a:srgbClr>
                </a:gs>
                <a:gs pos="85714">
                  <a:srgbClr val="1C2028">
                    <a:alpha val="956"/>
                  </a:srgbClr>
                </a:gs>
                <a:gs pos="100000">
                  <a:srgbClr val="1C202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5400000">
              <a:off x="3323373" y="1860370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517">
                    <a:alpha val="18127"/>
                  </a:srgbClr>
                </a:gs>
                <a:gs pos="14286">
                  <a:srgbClr val="111517">
                    <a:alpha val="16792"/>
                  </a:srgbClr>
                </a:gs>
                <a:gs pos="28571">
                  <a:srgbClr val="111517">
                    <a:alpha val="13301"/>
                  </a:srgbClr>
                </a:gs>
                <a:gs pos="42857">
                  <a:srgbClr val="111517">
                    <a:alpha val="8937"/>
                  </a:srgbClr>
                </a:gs>
                <a:gs pos="57143">
                  <a:srgbClr val="111517">
                    <a:alpha val="5055"/>
                  </a:srgbClr>
                </a:gs>
                <a:gs pos="71429">
                  <a:srgbClr val="111517">
                    <a:alpha val="2399"/>
                  </a:srgbClr>
                </a:gs>
                <a:gs pos="85714">
                  <a:srgbClr val="111517">
                    <a:alpha val="956"/>
                  </a:srgbClr>
                </a:gs>
                <a:gs pos="100000">
                  <a:srgbClr val="11151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5400000">
              <a:off x="3065772" y="5494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F0C">
                    <a:alpha val="18127"/>
                  </a:srgbClr>
                </a:gs>
                <a:gs pos="14286">
                  <a:srgbClr val="0B0F0C">
                    <a:alpha val="16792"/>
                  </a:srgbClr>
                </a:gs>
                <a:gs pos="28571">
                  <a:srgbClr val="0B0F0C">
                    <a:alpha val="13301"/>
                  </a:srgbClr>
                </a:gs>
                <a:gs pos="42857">
                  <a:srgbClr val="0B0F0C">
                    <a:alpha val="8937"/>
                  </a:srgbClr>
                </a:gs>
                <a:gs pos="57143">
                  <a:srgbClr val="0B0F0C">
                    <a:alpha val="5055"/>
                  </a:srgbClr>
                </a:gs>
                <a:gs pos="71429">
                  <a:srgbClr val="0B0F0C">
                    <a:alpha val="2399"/>
                  </a:srgbClr>
                </a:gs>
                <a:gs pos="85714">
                  <a:srgbClr val="0B0F0C">
                    <a:alpha val="956"/>
                  </a:srgbClr>
                </a:gs>
                <a:gs pos="100000">
                  <a:srgbClr val="0B0F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5400000">
              <a:off x="3245068" y="59166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212">
                    <a:alpha val="18127"/>
                  </a:srgbClr>
                </a:gs>
                <a:gs pos="14286">
                  <a:srgbClr val="0F1212">
                    <a:alpha val="16792"/>
                  </a:srgbClr>
                </a:gs>
                <a:gs pos="28571">
                  <a:srgbClr val="0F1212">
                    <a:alpha val="13301"/>
                  </a:srgbClr>
                </a:gs>
                <a:gs pos="42857">
                  <a:srgbClr val="0F1212">
                    <a:alpha val="8937"/>
                  </a:srgbClr>
                </a:gs>
                <a:gs pos="57143">
                  <a:srgbClr val="0F1212">
                    <a:alpha val="5055"/>
                  </a:srgbClr>
                </a:gs>
                <a:gs pos="71429">
                  <a:srgbClr val="0F1212">
                    <a:alpha val="2399"/>
                  </a:srgbClr>
                </a:gs>
                <a:gs pos="85714">
                  <a:srgbClr val="0F1212">
                    <a:alpha val="956"/>
                  </a:srgbClr>
                </a:gs>
                <a:gs pos="100000">
                  <a:srgbClr val="0F121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5400000">
              <a:off x="3202582" y="43322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A">
                    <a:alpha val="18127"/>
                  </a:srgbClr>
                </a:gs>
                <a:gs pos="14286">
                  <a:srgbClr val="0B0E0A">
                    <a:alpha val="16792"/>
                  </a:srgbClr>
                </a:gs>
                <a:gs pos="28571">
                  <a:srgbClr val="0B0E0A">
                    <a:alpha val="13301"/>
                  </a:srgbClr>
                </a:gs>
                <a:gs pos="42857">
                  <a:srgbClr val="0B0E0A">
                    <a:alpha val="8937"/>
                  </a:srgbClr>
                </a:gs>
                <a:gs pos="57143">
                  <a:srgbClr val="0B0E0A">
                    <a:alpha val="5055"/>
                  </a:srgbClr>
                </a:gs>
                <a:gs pos="71429">
                  <a:srgbClr val="0B0E0A">
                    <a:alpha val="2399"/>
                  </a:srgbClr>
                </a:gs>
                <a:gs pos="85714">
                  <a:srgbClr val="0B0E0A">
                    <a:alpha val="956"/>
                  </a:srgbClr>
                </a:gs>
                <a:gs pos="100000">
                  <a:srgbClr val="0B0E0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5400000">
              <a:off x="1902670" y="-53158"/>
              <a:ext cx="602456" cy="602456"/>
            </a:xfrm>
            <a:prstGeom prst="ellipse">
              <a:avLst/>
            </a:prstGeom>
            <a:gradFill>
              <a:gsLst>
                <a:gs pos="0">
                  <a:srgbClr val="10110E">
                    <a:alpha val="18127"/>
                  </a:srgbClr>
                </a:gs>
                <a:gs pos="14286">
                  <a:srgbClr val="10110E">
                    <a:alpha val="16792"/>
                  </a:srgbClr>
                </a:gs>
                <a:gs pos="28571">
                  <a:srgbClr val="10110E">
                    <a:alpha val="13301"/>
                  </a:srgbClr>
                </a:gs>
                <a:gs pos="42857">
                  <a:srgbClr val="10110E">
                    <a:alpha val="8937"/>
                  </a:srgbClr>
                </a:gs>
                <a:gs pos="57143">
                  <a:srgbClr val="10110E">
                    <a:alpha val="5055"/>
                  </a:srgbClr>
                </a:gs>
                <a:gs pos="71429">
                  <a:srgbClr val="10110E">
                    <a:alpha val="2399"/>
                  </a:srgbClr>
                </a:gs>
                <a:gs pos="85714">
                  <a:srgbClr val="10110E">
                    <a:alpha val="956"/>
                  </a:srgbClr>
                </a:gs>
                <a:gs pos="100000">
                  <a:srgbClr val="1011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5400000">
              <a:off x="1275697" y="211790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0F">
                    <a:alpha val="18127"/>
                  </a:srgbClr>
                </a:gs>
                <a:gs pos="14286">
                  <a:srgbClr val="0D0F0F">
                    <a:alpha val="16792"/>
                  </a:srgbClr>
                </a:gs>
                <a:gs pos="28571">
                  <a:srgbClr val="0D0F0F">
                    <a:alpha val="13301"/>
                  </a:srgbClr>
                </a:gs>
                <a:gs pos="42857">
                  <a:srgbClr val="0D0F0F">
                    <a:alpha val="8937"/>
                  </a:srgbClr>
                </a:gs>
                <a:gs pos="57143">
                  <a:srgbClr val="0D0F0F">
                    <a:alpha val="5055"/>
                  </a:srgbClr>
                </a:gs>
                <a:gs pos="71429">
                  <a:srgbClr val="0D0F0F">
                    <a:alpha val="2399"/>
                  </a:srgbClr>
                </a:gs>
                <a:gs pos="85714">
                  <a:srgbClr val="0D0F0F">
                    <a:alpha val="956"/>
                  </a:srgbClr>
                </a:gs>
                <a:gs pos="100000">
                  <a:srgbClr val="0D0F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5400000">
              <a:off x="1821882" y="123633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E0C">
                    <a:alpha val="18127"/>
                  </a:srgbClr>
                </a:gs>
                <a:gs pos="14286">
                  <a:srgbClr val="0D0E0C">
                    <a:alpha val="16792"/>
                  </a:srgbClr>
                </a:gs>
                <a:gs pos="28571">
                  <a:srgbClr val="0D0E0C">
                    <a:alpha val="13301"/>
                  </a:srgbClr>
                </a:gs>
                <a:gs pos="42857">
                  <a:srgbClr val="0D0E0C">
                    <a:alpha val="8937"/>
                  </a:srgbClr>
                </a:gs>
                <a:gs pos="57143">
                  <a:srgbClr val="0D0E0C">
                    <a:alpha val="5055"/>
                  </a:srgbClr>
                </a:gs>
                <a:gs pos="71429">
                  <a:srgbClr val="0D0E0C">
                    <a:alpha val="2399"/>
                  </a:srgbClr>
                </a:gs>
                <a:gs pos="85714">
                  <a:srgbClr val="0D0E0C">
                    <a:alpha val="956"/>
                  </a:srgbClr>
                </a:gs>
                <a:gs pos="100000">
                  <a:srgbClr val="0D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5400000">
              <a:off x="2644432" y="21258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82129">
                    <a:alpha val="18127"/>
                  </a:srgbClr>
                </a:gs>
                <a:gs pos="14286">
                  <a:srgbClr val="182129">
                    <a:alpha val="16792"/>
                  </a:srgbClr>
                </a:gs>
                <a:gs pos="28571">
                  <a:srgbClr val="182129">
                    <a:alpha val="13301"/>
                  </a:srgbClr>
                </a:gs>
                <a:gs pos="42857">
                  <a:srgbClr val="182129">
                    <a:alpha val="8937"/>
                  </a:srgbClr>
                </a:gs>
                <a:gs pos="57143">
                  <a:srgbClr val="182129">
                    <a:alpha val="5055"/>
                  </a:srgbClr>
                </a:gs>
                <a:gs pos="71429">
                  <a:srgbClr val="182129">
                    <a:alpha val="2399"/>
                  </a:srgbClr>
                </a:gs>
                <a:gs pos="85714">
                  <a:srgbClr val="182129">
                    <a:alpha val="956"/>
                  </a:srgbClr>
                </a:gs>
                <a:gs pos="100000">
                  <a:srgbClr val="18212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5400000">
              <a:off x="-168542" y="-197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171A1D">
                    <a:alpha val="18127"/>
                  </a:srgbClr>
                </a:gs>
                <a:gs pos="14286">
                  <a:srgbClr val="171A1D">
                    <a:alpha val="16792"/>
                  </a:srgbClr>
                </a:gs>
                <a:gs pos="28571">
                  <a:srgbClr val="171A1D">
                    <a:alpha val="13301"/>
                  </a:srgbClr>
                </a:gs>
                <a:gs pos="42857">
                  <a:srgbClr val="171A1D">
                    <a:alpha val="8937"/>
                  </a:srgbClr>
                </a:gs>
                <a:gs pos="57143">
                  <a:srgbClr val="171A1D">
                    <a:alpha val="5055"/>
                  </a:srgbClr>
                </a:gs>
                <a:gs pos="71429">
                  <a:srgbClr val="171A1D">
                    <a:alpha val="2399"/>
                  </a:srgbClr>
                </a:gs>
                <a:gs pos="85714">
                  <a:srgbClr val="171A1D">
                    <a:alpha val="956"/>
                  </a:srgbClr>
                </a:gs>
                <a:gs pos="100000">
                  <a:srgbClr val="171A1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5400000">
              <a:off x="2535375" y="252273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B">
                    <a:alpha val="18127"/>
                  </a:srgbClr>
                </a:gs>
                <a:gs pos="14286">
                  <a:srgbClr val="0B0D0B">
                    <a:alpha val="16792"/>
                  </a:srgbClr>
                </a:gs>
                <a:gs pos="28571">
                  <a:srgbClr val="0B0D0B">
                    <a:alpha val="13301"/>
                  </a:srgbClr>
                </a:gs>
                <a:gs pos="42857">
                  <a:srgbClr val="0B0D0B">
                    <a:alpha val="8937"/>
                  </a:srgbClr>
                </a:gs>
                <a:gs pos="57143">
                  <a:srgbClr val="0B0D0B">
                    <a:alpha val="5055"/>
                  </a:srgbClr>
                </a:gs>
                <a:gs pos="71429">
                  <a:srgbClr val="0B0D0B">
                    <a:alpha val="2399"/>
                  </a:srgbClr>
                </a:gs>
                <a:gs pos="85714">
                  <a:srgbClr val="0B0D0B">
                    <a:alpha val="956"/>
                  </a:srgbClr>
                </a:gs>
                <a:gs pos="100000">
                  <a:srgbClr val="0B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5400000">
              <a:off x="2631148" y="252746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B">
                    <a:alpha val="18127"/>
                  </a:srgbClr>
                </a:gs>
                <a:gs pos="14286">
                  <a:srgbClr val="0B0D0B">
                    <a:alpha val="16792"/>
                  </a:srgbClr>
                </a:gs>
                <a:gs pos="28571">
                  <a:srgbClr val="0B0D0B">
                    <a:alpha val="13301"/>
                  </a:srgbClr>
                </a:gs>
                <a:gs pos="42857">
                  <a:srgbClr val="0B0D0B">
                    <a:alpha val="8937"/>
                  </a:srgbClr>
                </a:gs>
                <a:gs pos="57143">
                  <a:srgbClr val="0B0D0B">
                    <a:alpha val="5055"/>
                  </a:srgbClr>
                </a:gs>
                <a:gs pos="71429">
                  <a:srgbClr val="0B0D0B">
                    <a:alpha val="2399"/>
                  </a:srgbClr>
                </a:gs>
                <a:gs pos="85714">
                  <a:srgbClr val="0B0D0B">
                    <a:alpha val="956"/>
                  </a:srgbClr>
                </a:gs>
                <a:gs pos="100000">
                  <a:srgbClr val="0B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5400000">
              <a:off x="1778373" y="173920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5400000">
              <a:off x="71253" y="103707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D0B">
                    <a:alpha val="18127"/>
                  </a:srgbClr>
                </a:gs>
                <a:gs pos="14286">
                  <a:srgbClr val="0A0D0B">
                    <a:alpha val="16792"/>
                  </a:srgbClr>
                </a:gs>
                <a:gs pos="28571">
                  <a:srgbClr val="0A0D0B">
                    <a:alpha val="13301"/>
                  </a:srgbClr>
                </a:gs>
                <a:gs pos="42857">
                  <a:srgbClr val="0A0D0B">
                    <a:alpha val="8937"/>
                  </a:srgbClr>
                </a:gs>
                <a:gs pos="57143">
                  <a:srgbClr val="0A0D0B">
                    <a:alpha val="5055"/>
                  </a:srgbClr>
                </a:gs>
                <a:gs pos="71429">
                  <a:srgbClr val="0A0D0B">
                    <a:alpha val="2399"/>
                  </a:srgbClr>
                </a:gs>
                <a:gs pos="85714">
                  <a:srgbClr val="0A0D0B">
                    <a:alpha val="956"/>
                  </a:srgbClr>
                </a:gs>
                <a:gs pos="100000">
                  <a:srgbClr val="0A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5400000">
              <a:off x="2783512" y="936917"/>
              <a:ext cx="602456" cy="602456"/>
            </a:xfrm>
            <a:prstGeom prst="ellipse">
              <a:avLst/>
            </a:prstGeom>
            <a:gradFill>
              <a:gsLst>
                <a:gs pos="0">
                  <a:srgbClr val="16181F">
                    <a:alpha val="18127"/>
                  </a:srgbClr>
                </a:gs>
                <a:gs pos="14286">
                  <a:srgbClr val="16181F">
                    <a:alpha val="16792"/>
                  </a:srgbClr>
                </a:gs>
                <a:gs pos="28571">
                  <a:srgbClr val="16181F">
                    <a:alpha val="13301"/>
                  </a:srgbClr>
                </a:gs>
                <a:gs pos="42857">
                  <a:srgbClr val="16181F">
                    <a:alpha val="8937"/>
                  </a:srgbClr>
                </a:gs>
                <a:gs pos="57143">
                  <a:srgbClr val="16181F">
                    <a:alpha val="5055"/>
                  </a:srgbClr>
                </a:gs>
                <a:gs pos="71429">
                  <a:srgbClr val="16181F">
                    <a:alpha val="2399"/>
                  </a:srgbClr>
                </a:gs>
                <a:gs pos="85714">
                  <a:srgbClr val="16181F">
                    <a:alpha val="956"/>
                  </a:srgbClr>
                </a:gs>
                <a:gs pos="100000">
                  <a:srgbClr val="16181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5400000">
              <a:off x="3133277" y="2765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1D2217">
                    <a:alpha val="18127"/>
                  </a:srgbClr>
                </a:gs>
                <a:gs pos="14286">
                  <a:srgbClr val="1D2217">
                    <a:alpha val="16792"/>
                  </a:srgbClr>
                </a:gs>
                <a:gs pos="28571">
                  <a:srgbClr val="1D2217">
                    <a:alpha val="13301"/>
                  </a:srgbClr>
                </a:gs>
                <a:gs pos="42857">
                  <a:srgbClr val="1D2217">
                    <a:alpha val="8937"/>
                  </a:srgbClr>
                </a:gs>
                <a:gs pos="57143">
                  <a:srgbClr val="1D2217">
                    <a:alpha val="5055"/>
                  </a:srgbClr>
                </a:gs>
                <a:gs pos="71429">
                  <a:srgbClr val="1D2217">
                    <a:alpha val="2399"/>
                  </a:srgbClr>
                </a:gs>
                <a:gs pos="85714">
                  <a:srgbClr val="1D2217">
                    <a:alpha val="956"/>
                  </a:srgbClr>
                </a:gs>
                <a:gs pos="100000">
                  <a:srgbClr val="1D221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5400000">
              <a:off x="-161823" y="2053700"/>
              <a:ext cx="602456" cy="602456"/>
            </a:xfrm>
            <a:prstGeom prst="ellipse">
              <a:avLst/>
            </a:prstGeom>
            <a:gradFill>
              <a:gsLst>
                <a:gs pos="0">
                  <a:srgbClr val="151914">
                    <a:alpha val="18127"/>
                  </a:srgbClr>
                </a:gs>
                <a:gs pos="14286">
                  <a:srgbClr val="151914">
                    <a:alpha val="16792"/>
                  </a:srgbClr>
                </a:gs>
                <a:gs pos="28571">
                  <a:srgbClr val="151914">
                    <a:alpha val="13301"/>
                  </a:srgbClr>
                </a:gs>
                <a:gs pos="42857">
                  <a:srgbClr val="151914">
                    <a:alpha val="8937"/>
                  </a:srgbClr>
                </a:gs>
                <a:gs pos="57143">
                  <a:srgbClr val="151914">
                    <a:alpha val="5055"/>
                  </a:srgbClr>
                </a:gs>
                <a:gs pos="71429">
                  <a:srgbClr val="151914">
                    <a:alpha val="2399"/>
                  </a:srgbClr>
                </a:gs>
                <a:gs pos="85714">
                  <a:srgbClr val="151914">
                    <a:alpha val="956"/>
                  </a:srgbClr>
                </a:gs>
                <a:gs pos="100000">
                  <a:srgbClr val="15191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5400000">
              <a:off x="1458892" y="197505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5400000">
              <a:off x="1975147" y="-19277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010">
                    <a:alpha val="18127"/>
                  </a:srgbClr>
                </a:gs>
                <a:gs pos="14286">
                  <a:srgbClr val="0F1010">
                    <a:alpha val="16792"/>
                  </a:srgbClr>
                </a:gs>
                <a:gs pos="28571">
                  <a:srgbClr val="0F1010">
                    <a:alpha val="13301"/>
                  </a:srgbClr>
                </a:gs>
                <a:gs pos="42857">
                  <a:srgbClr val="0F1010">
                    <a:alpha val="8937"/>
                  </a:srgbClr>
                </a:gs>
                <a:gs pos="57143">
                  <a:srgbClr val="0F1010">
                    <a:alpha val="5055"/>
                  </a:srgbClr>
                </a:gs>
                <a:gs pos="71429">
                  <a:srgbClr val="0F1010">
                    <a:alpha val="2399"/>
                  </a:srgbClr>
                </a:gs>
                <a:gs pos="85714">
                  <a:srgbClr val="0F1010">
                    <a:alpha val="956"/>
                  </a:srgbClr>
                </a:gs>
                <a:gs pos="100000">
                  <a:srgbClr val="0F10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5400000">
              <a:off x="2414268" y="4781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101412">
                    <a:alpha val="18127"/>
                  </a:srgbClr>
                </a:gs>
                <a:gs pos="14286">
                  <a:srgbClr val="101412">
                    <a:alpha val="16792"/>
                  </a:srgbClr>
                </a:gs>
                <a:gs pos="28571">
                  <a:srgbClr val="101412">
                    <a:alpha val="13301"/>
                  </a:srgbClr>
                </a:gs>
                <a:gs pos="42857">
                  <a:srgbClr val="101412">
                    <a:alpha val="8937"/>
                  </a:srgbClr>
                </a:gs>
                <a:gs pos="57143">
                  <a:srgbClr val="101412">
                    <a:alpha val="5055"/>
                  </a:srgbClr>
                </a:gs>
                <a:gs pos="71429">
                  <a:srgbClr val="101412">
                    <a:alpha val="2399"/>
                  </a:srgbClr>
                </a:gs>
                <a:gs pos="85714">
                  <a:srgbClr val="101412">
                    <a:alpha val="956"/>
                  </a:srgbClr>
                </a:gs>
                <a:gs pos="100000">
                  <a:srgbClr val="10141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5400000">
              <a:off x="2561056" y="264331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110">
                    <a:alpha val="18127"/>
                  </a:srgbClr>
                </a:gs>
                <a:gs pos="14286">
                  <a:srgbClr val="0F1110">
                    <a:alpha val="16792"/>
                  </a:srgbClr>
                </a:gs>
                <a:gs pos="28571">
                  <a:srgbClr val="0F1110">
                    <a:alpha val="13301"/>
                  </a:srgbClr>
                </a:gs>
                <a:gs pos="42857">
                  <a:srgbClr val="0F1110">
                    <a:alpha val="8937"/>
                  </a:srgbClr>
                </a:gs>
                <a:gs pos="57143">
                  <a:srgbClr val="0F1110">
                    <a:alpha val="5055"/>
                  </a:srgbClr>
                </a:gs>
                <a:gs pos="71429">
                  <a:srgbClr val="0F1110">
                    <a:alpha val="2399"/>
                  </a:srgbClr>
                </a:gs>
                <a:gs pos="85714">
                  <a:srgbClr val="0F1110">
                    <a:alpha val="956"/>
                  </a:srgbClr>
                </a:gs>
                <a:gs pos="100000">
                  <a:srgbClr val="0F11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5400000">
              <a:off x="2649869" y="2646525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413">
                    <a:alpha val="18127"/>
                  </a:srgbClr>
                </a:gs>
                <a:gs pos="14286">
                  <a:srgbClr val="111413">
                    <a:alpha val="16792"/>
                  </a:srgbClr>
                </a:gs>
                <a:gs pos="28571">
                  <a:srgbClr val="111413">
                    <a:alpha val="13301"/>
                  </a:srgbClr>
                </a:gs>
                <a:gs pos="42857">
                  <a:srgbClr val="111413">
                    <a:alpha val="8937"/>
                  </a:srgbClr>
                </a:gs>
                <a:gs pos="57143">
                  <a:srgbClr val="111413">
                    <a:alpha val="5055"/>
                  </a:srgbClr>
                </a:gs>
                <a:gs pos="71429">
                  <a:srgbClr val="111413">
                    <a:alpha val="2399"/>
                  </a:srgbClr>
                </a:gs>
                <a:gs pos="85714">
                  <a:srgbClr val="111413">
                    <a:alpha val="956"/>
                  </a:srgbClr>
                </a:gs>
                <a:gs pos="100000">
                  <a:srgbClr val="11141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5400000">
              <a:off x="1601175" y="159270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D0C">
                    <a:alpha val="18127"/>
                  </a:srgbClr>
                </a:gs>
                <a:gs pos="14286">
                  <a:srgbClr val="0C0D0C">
                    <a:alpha val="16792"/>
                  </a:srgbClr>
                </a:gs>
                <a:gs pos="28571">
                  <a:srgbClr val="0C0D0C">
                    <a:alpha val="13301"/>
                  </a:srgbClr>
                </a:gs>
                <a:gs pos="42857">
                  <a:srgbClr val="0C0D0C">
                    <a:alpha val="8937"/>
                  </a:srgbClr>
                </a:gs>
                <a:gs pos="57143">
                  <a:srgbClr val="0C0D0C">
                    <a:alpha val="5055"/>
                  </a:srgbClr>
                </a:gs>
                <a:gs pos="71429">
                  <a:srgbClr val="0C0D0C">
                    <a:alpha val="2399"/>
                  </a:srgbClr>
                </a:gs>
                <a:gs pos="85714">
                  <a:srgbClr val="0C0D0C">
                    <a:alpha val="956"/>
                  </a:srgbClr>
                </a:gs>
                <a:gs pos="100000">
                  <a:srgbClr val="0C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5400000">
              <a:off x="1136820" y="680614"/>
              <a:ext cx="602456" cy="602456"/>
            </a:xfrm>
            <a:prstGeom prst="ellipse">
              <a:avLst/>
            </a:prstGeom>
            <a:gradFill>
              <a:gsLst>
                <a:gs pos="0">
                  <a:srgbClr val="1D2021">
                    <a:alpha val="18127"/>
                  </a:srgbClr>
                </a:gs>
                <a:gs pos="14286">
                  <a:srgbClr val="1D2021">
                    <a:alpha val="16792"/>
                  </a:srgbClr>
                </a:gs>
                <a:gs pos="28571">
                  <a:srgbClr val="1D2021">
                    <a:alpha val="13301"/>
                  </a:srgbClr>
                </a:gs>
                <a:gs pos="42857">
                  <a:srgbClr val="1D2021">
                    <a:alpha val="8937"/>
                  </a:srgbClr>
                </a:gs>
                <a:gs pos="57143">
                  <a:srgbClr val="1D2021">
                    <a:alpha val="5055"/>
                  </a:srgbClr>
                </a:gs>
                <a:gs pos="71429">
                  <a:srgbClr val="1D2021">
                    <a:alpha val="2399"/>
                  </a:srgbClr>
                </a:gs>
                <a:gs pos="85714">
                  <a:srgbClr val="1D2021">
                    <a:alpha val="956"/>
                  </a:srgbClr>
                </a:gs>
                <a:gs pos="100000">
                  <a:srgbClr val="1D202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5400000">
              <a:off x="1295726" y="209933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1214">
                    <a:alpha val="18127"/>
                  </a:srgbClr>
                </a:gs>
                <a:gs pos="14286">
                  <a:srgbClr val="0C1214">
                    <a:alpha val="16792"/>
                  </a:srgbClr>
                </a:gs>
                <a:gs pos="28571">
                  <a:srgbClr val="0C1214">
                    <a:alpha val="13301"/>
                  </a:srgbClr>
                </a:gs>
                <a:gs pos="42857">
                  <a:srgbClr val="0C1214">
                    <a:alpha val="8937"/>
                  </a:srgbClr>
                </a:gs>
                <a:gs pos="57143">
                  <a:srgbClr val="0C1214">
                    <a:alpha val="5055"/>
                  </a:srgbClr>
                </a:gs>
                <a:gs pos="71429">
                  <a:srgbClr val="0C1214">
                    <a:alpha val="2399"/>
                  </a:srgbClr>
                </a:gs>
                <a:gs pos="85714">
                  <a:srgbClr val="0C1214">
                    <a:alpha val="956"/>
                  </a:srgbClr>
                </a:gs>
                <a:gs pos="100000">
                  <a:srgbClr val="0C121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5400000">
              <a:off x="2749641" y="796015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213">
                    <a:alpha val="18127"/>
                  </a:srgbClr>
                </a:gs>
                <a:gs pos="14286">
                  <a:srgbClr val="111213">
                    <a:alpha val="16792"/>
                  </a:srgbClr>
                </a:gs>
                <a:gs pos="28571">
                  <a:srgbClr val="111213">
                    <a:alpha val="13301"/>
                  </a:srgbClr>
                </a:gs>
                <a:gs pos="42857">
                  <a:srgbClr val="111213">
                    <a:alpha val="8937"/>
                  </a:srgbClr>
                </a:gs>
                <a:gs pos="57143">
                  <a:srgbClr val="111213">
                    <a:alpha val="5055"/>
                  </a:srgbClr>
                </a:gs>
                <a:gs pos="71429">
                  <a:srgbClr val="111213">
                    <a:alpha val="2399"/>
                  </a:srgbClr>
                </a:gs>
                <a:gs pos="85714">
                  <a:srgbClr val="111213">
                    <a:alpha val="956"/>
                  </a:srgbClr>
                </a:gs>
                <a:gs pos="100000">
                  <a:srgbClr val="11121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5400000">
              <a:off x="-270559" y="2822034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51C">
                    <a:alpha val="18127"/>
                  </a:srgbClr>
                </a:gs>
                <a:gs pos="14286">
                  <a:srgbClr val="12151C">
                    <a:alpha val="16792"/>
                  </a:srgbClr>
                </a:gs>
                <a:gs pos="28571">
                  <a:srgbClr val="12151C">
                    <a:alpha val="13301"/>
                  </a:srgbClr>
                </a:gs>
                <a:gs pos="42857">
                  <a:srgbClr val="12151C">
                    <a:alpha val="8937"/>
                  </a:srgbClr>
                </a:gs>
                <a:gs pos="57143">
                  <a:srgbClr val="12151C">
                    <a:alpha val="5055"/>
                  </a:srgbClr>
                </a:gs>
                <a:gs pos="71429">
                  <a:srgbClr val="12151C">
                    <a:alpha val="2399"/>
                  </a:srgbClr>
                </a:gs>
                <a:gs pos="85714">
                  <a:srgbClr val="12151C">
                    <a:alpha val="956"/>
                  </a:srgbClr>
                </a:gs>
                <a:gs pos="100000">
                  <a:srgbClr val="12151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5400000">
              <a:off x="575934" y="23588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38373D">
                    <a:alpha val="18127"/>
                  </a:srgbClr>
                </a:gs>
                <a:gs pos="14286">
                  <a:srgbClr val="38373D">
                    <a:alpha val="16792"/>
                  </a:srgbClr>
                </a:gs>
                <a:gs pos="28571">
                  <a:srgbClr val="38373D">
                    <a:alpha val="13301"/>
                  </a:srgbClr>
                </a:gs>
                <a:gs pos="42857">
                  <a:srgbClr val="38373D">
                    <a:alpha val="8937"/>
                  </a:srgbClr>
                </a:gs>
                <a:gs pos="57143">
                  <a:srgbClr val="38373D">
                    <a:alpha val="5055"/>
                  </a:srgbClr>
                </a:gs>
                <a:gs pos="71429">
                  <a:srgbClr val="38373D">
                    <a:alpha val="2399"/>
                  </a:srgbClr>
                </a:gs>
                <a:gs pos="85714">
                  <a:srgbClr val="38373D">
                    <a:alpha val="956"/>
                  </a:srgbClr>
                </a:gs>
                <a:gs pos="100000">
                  <a:srgbClr val="38373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5400000">
              <a:off x="3048358" y="2601434"/>
              <a:ext cx="602456" cy="602456"/>
            </a:xfrm>
            <a:prstGeom prst="ellipse">
              <a:avLst/>
            </a:prstGeom>
            <a:gradFill>
              <a:gsLst>
                <a:gs pos="0">
                  <a:srgbClr val="151717">
                    <a:alpha val="18127"/>
                  </a:srgbClr>
                </a:gs>
                <a:gs pos="14286">
                  <a:srgbClr val="151717">
                    <a:alpha val="16792"/>
                  </a:srgbClr>
                </a:gs>
                <a:gs pos="28571">
                  <a:srgbClr val="151717">
                    <a:alpha val="13301"/>
                  </a:srgbClr>
                </a:gs>
                <a:gs pos="42857">
                  <a:srgbClr val="151717">
                    <a:alpha val="8937"/>
                  </a:srgbClr>
                </a:gs>
                <a:gs pos="57143">
                  <a:srgbClr val="151717">
                    <a:alpha val="5055"/>
                  </a:srgbClr>
                </a:gs>
                <a:gs pos="71429">
                  <a:srgbClr val="151717">
                    <a:alpha val="2399"/>
                  </a:srgbClr>
                </a:gs>
                <a:gs pos="85714">
                  <a:srgbClr val="151717">
                    <a:alpha val="956"/>
                  </a:srgbClr>
                </a:gs>
                <a:gs pos="100000">
                  <a:srgbClr val="15171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5400000">
              <a:off x="952830" y="49776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D0A">
                    <a:alpha val="18127"/>
                  </a:srgbClr>
                </a:gs>
                <a:gs pos="14286">
                  <a:srgbClr val="0A0D0A">
                    <a:alpha val="16792"/>
                  </a:srgbClr>
                </a:gs>
                <a:gs pos="28571">
                  <a:srgbClr val="0A0D0A">
                    <a:alpha val="13301"/>
                  </a:srgbClr>
                </a:gs>
                <a:gs pos="42857">
                  <a:srgbClr val="0A0D0A">
                    <a:alpha val="8937"/>
                  </a:srgbClr>
                </a:gs>
                <a:gs pos="57143">
                  <a:srgbClr val="0A0D0A">
                    <a:alpha val="5055"/>
                  </a:srgbClr>
                </a:gs>
                <a:gs pos="71429">
                  <a:srgbClr val="0A0D0A">
                    <a:alpha val="2399"/>
                  </a:srgbClr>
                </a:gs>
                <a:gs pos="85714">
                  <a:srgbClr val="0A0D0A">
                    <a:alpha val="956"/>
                  </a:srgbClr>
                </a:gs>
                <a:gs pos="100000">
                  <a:srgbClr val="0A0D0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5400000">
              <a:off x="1709752" y="10038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B">
                    <a:alpha val="18127"/>
                  </a:srgbClr>
                </a:gs>
                <a:gs pos="14286">
                  <a:srgbClr val="0B0D0B">
                    <a:alpha val="16792"/>
                  </a:srgbClr>
                </a:gs>
                <a:gs pos="28571">
                  <a:srgbClr val="0B0D0B">
                    <a:alpha val="13301"/>
                  </a:srgbClr>
                </a:gs>
                <a:gs pos="42857">
                  <a:srgbClr val="0B0D0B">
                    <a:alpha val="8937"/>
                  </a:srgbClr>
                </a:gs>
                <a:gs pos="57143">
                  <a:srgbClr val="0B0D0B">
                    <a:alpha val="5055"/>
                  </a:srgbClr>
                </a:gs>
                <a:gs pos="71429">
                  <a:srgbClr val="0B0D0B">
                    <a:alpha val="2399"/>
                  </a:srgbClr>
                </a:gs>
                <a:gs pos="85714">
                  <a:srgbClr val="0B0D0B">
                    <a:alpha val="956"/>
                  </a:srgbClr>
                </a:gs>
                <a:gs pos="100000">
                  <a:srgbClr val="0B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5400000">
              <a:off x="3346847" y="-860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0F0D">
                    <a:alpha val="18127"/>
                  </a:srgbClr>
                </a:gs>
                <a:gs pos="14286">
                  <a:srgbClr val="110F0D">
                    <a:alpha val="16792"/>
                  </a:srgbClr>
                </a:gs>
                <a:gs pos="28571">
                  <a:srgbClr val="110F0D">
                    <a:alpha val="13301"/>
                  </a:srgbClr>
                </a:gs>
                <a:gs pos="42857">
                  <a:srgbClr val="110F0D">
                    <a:alpha val="8937"/>
                  </a:srgbClr>
                </a:gs>
                <a:gs pos="57143">
                  <a:srgbClr val="110F0D">
                    <a:alpha val="5055"/>
                  </a:srgbClr>
                </a:gs>
                <a:gs pos="71429">
                  <a:srgbClr val="110F0D">
                    <a:alpha val="2399"/>
                  </a:srgbClr>
                </a:gs>
                <a:gs pos="85714">
                  <a:srgbClr val="110F0D">
                    <a:alpha val="956"/>
                  </a:srgbClr>
                </a:gs>
                <a:gs pos="100000">
                  <a:srgbClr val="11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5400000">
              <a:off x="888197" y="13634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C">
                    <a:alpha val="18127"/>
                  </a:srgbClr>
                </a:gs>
                <a:gs pos="14286">
                  <a:srgbClr val="0C0E0C">
                    <a:alpha val="16792"/>
                  </a:srgbClr>
                </a:gs>
                <a:gs pos="28571">
                  <a:srgbClr val="0C0E0C">
                    <a:alpha val="13301"/>
                  </a:srgbClr>
                </a:gs>
                <a:gs pos="42857">
                  <a:srgbClr val="0C0E0C">
                    <a:alpha val="8937"/>
                  </a:srgbClr>
                </a:gs>
                <a:gs pos="57143">
                  <a:srgbClr val="0C0E0C">
                    <a:alpha val="5055"/>
                  </a:srgbClr>
                </a:gs>
                <a:gs pos="71429">
                  <a:srgbClr val="0C0E0C">
                    <a:alpha val="2399"/>
                  </a:srgbClr>
                </a:gs>
                <a:gs pos="85714">
                  <a:srgbClr val="0C0E0C">
                    <a:alpha val="956"/>
                  </a:srgbClr>
                </a:gs>
                <a:gs pos="100000">
                  <a:srgbClr val="0C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5400000">
              <a:off x="-217888" y="149012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1315">
                    <a:alpha val="18127"/>
                  </a:srgbClr>
                </a:gs>
                <a:gs pos="14286">
                  <a:srgbClr val="0C1315">
                    <a:alpha val="16792"/>
                  </a:srgbClr>
                </a:gs>
                <a:gs pos="28571">
                  <a:srgbClr val="0C1315">
                    <a:alpha val="13301"/>
                  </a:srgbClr>
                </a:gs>
                <a:gs pos="42857">
                  <a:srgbClr val="0C1315">
                    <a:alpha val="8937"/>
                  </a:srgbClr>
                </a:gs>
                <a:gs pos="57143">
                  <a:srgbClr val="0C1315">
                    <a:alpha val="5055"/>
                  </a:srgbClr>
                </a:gs>
                <a:gs pos="71429">
                  <a:srgbClr val="0C1315">
                    <a:alpha val="2399"/>
                  </a:srgbClr>
                </a:gs>
                <a:gs pos="85714">
                  <a:srgbClr val="0C1315">
                    <a:alpha val="956"/>
                  </a:srgbClr>
                </a:gs>
                <a:gs pos="100000">
                  <a:srgbClr val="0C131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5400000">
              <a:off x="1669651" y="176220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5400000">
              <a:off x="2967216" y="131565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1010">
                    <a:alpha val="18127"/>
                  </a:srgbClr>
                </a:gs>
                <a:gs pos="14286">
                  <a:srgbClr val="0B1010">
                    <a:alpha val="16792"/>
                  </a:srgbClr>
                </a:gs>
                <a:gs pos="28571">
                  <a:srgbClr val="0B1010">
                    <a:alpha val="13301"/>
                  </a:srgbClr>
                </a:gs>
                <a:gs pos="42857">
                  <a:srgbClr val="0B1010">
                    <a:alpha val="8937"/>
                  </a:srgbClr>
                </a:gs>
                <a:gs pos="57143">
                  <a:srgbClr val="0B1010">
                    <a:alpha val="5055"/>
                  </a:srgbClr>
                </a:gs>
                <a:gs pos="71429">
                  <a:srgbClr val="0B1010">
                    <a:alpha val="2399"/>
                  </a:srgbClr>
                </a:gs>
                <a:gs pos="85714">
                  <a:srgbClr val="0B1010">
                    <a:alpha val="956"/>
                  </a:srgbClr>
                </a:gs>
                <a:gs pos="100000">
                  <a:srgbClr val="0B10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5400000">
              <a:off x="2924432" y="25176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D0B">
                    <a:alpha val="18127"/>
                  </a:srgbClr>
                </a:gs>
                <a:gs pos="14286">
                  <a:srgbClr val="0A0D0B">
                    <a:alpha val="16792"/>
                  </a:srgbClr>
                </a:gs>
                <a:gs pos="28571">
                  <a:srgbClr val="0A0D0B">
                    <a:alpha val="13301"/>
                  </a:srgbClr>
                </a:gs>
                <a:gs pos="42857">
                  <a:srgbClr val="0A0D0B">
                    <a:alpha val="8937"/>
                  </a:srgbClr>
                </a:gs>
                <a:gs pos="57143">
                  <a:srgbClr val="0A0D0B">
                    <a:alpha val="5055"/>
                  </a:srgbClr>
                </a:gs>
                <a:gs pos="71429">
                  <a:srgbClr val="0A0D0B">
                    <a:alpha val="2399"/>
                  </a:srgbClr>
                </a:gs>
                <a:gs pos="85714">
                  <a:srgbClr val="0A0D0B">
                    <a:alpha val="956"/>
                  </a:srgbClr>
                </a:gs>
                <a:gs pos="100000">
                  <a:srgbClr val="0A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5400000">
              <a:off x="2603134" y="31122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D">
                    <a:alpha val="18127"/>
                  </a:srgbClr>
                </a:gs>
                <a:gs pos="14286">
                  <a:srgbClr val="0B0E0D">
                    <a:alpha val="16792"/>
                  </a:srgbClr>
                </a:gs>
                <a:gs pos="28571">
                  <a:srgbClr val="0B0E0D">
                    <a:alpha val="13301"/>
                  </a:srgbClr>
                </a:gs>
                <a:gs pos="42857">
                  <a:srgbClr val="0B0E0D">
                    <a:alpha val="8937"/>
                  </a:srgbClr>
                </a:gs>
                <a:gs pos="57143">
                  <a:srgbClr val="0B0E0D">
                    <a:alpha val="5055"/>
                  </a:srgbClr>
                </a:gs>
                <a:gs pos="71429">
                  <a:srgbClr val="0B0E0D">
                    <a:alpha val="2399"/>
                  </a:srgbClr>
                </a:gs>
                <a:gs pos="85714">
                  <a:srgbClr val="0B0E0D">
                    <a:alpha val="956"/>
                  </a:srgbClr>
                </a:gs>
                <a:gs pos="100000">
                  <a:srgbClr val="0B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5400000">
              <a:off x="1762998" y="17547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D">
                    <a:alpha val="18127"/>
                  </a:srgbClr>
                </a:gs>
                <a:gs pos="14286">
                  <a:srgbClr val="0B0E0D">
                    <a:alpha val="16792"/>
                  </a:srgbClr>
                </a:gs>
                <a:gs pos="28571">
                  <a:srgbClr val="0B0E0D">
                    <a:alpha val="13301"/>
                  </a:srgbClr>
                </a:gs>
                <a:gs pos="42857">
                  <a:srgbClr val="0B0E0D">
                    <a:alpha val="8937"/>
                  </a:srgbClr>
                </a:gs>
                <a:gs pos="57143">
                  <a:srgbClr val="0B0E0D">
                    <a:alpha val="5055"/>
                  </a:srgbClr>
                </a:gs>
                <a:gs pos="71429">
                  <a:srgbClr val="0B0E0D">
                    <a:alpha val="2399"/>
                  </a:srgbClr>
                </a:gs>
                <a:gs pos="85714">
                  <a:srgbClr val="0B0E0D">
                    <a:alpha val="956"/>
                  </a:srgbClr>
                </a:gs>
                <a:gs pos="100000">
                  <a:srgbClr val="0B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5400000">
              <a:off x="1120996" y="228718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E">
                    <a:alpha val="18127"/>
                  </a:srgbClr>
                </a:gs>
                <a:gs pos="14286">
                  <a:srgbClr val="0B0E0E">
                    <a:alpha val="16792"/>
                  </a:srgbClr>
                </a:gs>
                <a:gs pos="28571">
                  <a:srgbClr val="0B0E0E">
                    <a:alpha val="13301"/>
                  </a:srgbClr>
                </a:gs>
                <a:gs pos="42857">
                  <a:srgbClr val="0B0E0E">
                    <a:alpha val="8937"/>
                  </a:srgbClr>
                </a:gs>
                <a:gs pos="57143">
                  <a:srgbClr val="0B0E0E">
                    <a:alpha val="5055"/>
                  </a:srgbClr>
                </a:gs>
                <a:gs pos="71429">
                  <a:srgbClr val="0B0E0E">
                    <a:alpha val="2399"/>
                  </a:srgbClr>
                </a:gs>
                <a:gs pos="85714">
                  <a:srgbClr val="0B0E0E">
                    <a:alpha val="956"/>
                  </a:srgbClr>
                </a:gs>
                <a:gs pos="100000">
                  <a:srgbClr val="0B0E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5400000">
              <a:off x="1903953" y="563814"/>
              <a:ext cx="602456" cy="602456"/>
            </a:xfrm>
            <a:prstGeom prst="ellipse">
              <a:avLst/>
            </a:prstGeom>
            <a:gradFill>
              <a:gsLst>
                <a:gs pos="0">
                  <a:srgbClr val="16151B">
                    <a:alpha val="18127"/>
                  </a:srgbClr>
                </a:gs>
                <a:gs pos="14286">
                  <a:srgbClr val="16151B">
                    <a:alpha val="16792"/>
                  </a:srgbClr>
                </a:gs>
                <a:gs pos="28571">
                  <a:srgbClr val="16151B">
                    <a:alpha val="13301"/>
                  </a:srgbClr>
                </a:gs>
                <a:gs pos="42857">
                  <a:srgbClr val="16151B">
                    <a:alpha val="8937"/>
                  </a:srgbClr>
                </a:gs>
                <a:gs pos="57143">
                  <a:srgbClr val="16151B">
                    <a:alpha val="5055"/>
                  </a:srgbClr>
                </a:gs>
                <a:gs pos="71429">
                  <a:srgbClr val="16151B">
                    <a:alpha val="2399"/>
                  </a:srgbClr>
                </a:gs>
                <a:gs pos="85714">
                  <a:srgbClr val="16151B">
                    <a:alpha val="956"/>
                  </a:srgbClr>
                </a:gs>
                <a:gs pos="100000">
                  <a:srgbClr val="16151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5400000">
              <a:off x="3330752" y="68388"/>
              <a:ext cx="602456" cy="602456"/>
            </a:xfrm>
            <a:prstGeom prst="ellipse">
              <a:avLst/>
            </a:prstGeom>
            <a:gradFill>
              <a:gsLst>
                <a:gs pos="0">
                  <a:srgbClr val="10110E">
                    <a:alpha val="18127"/>
                  </a:srgbClr>
                </a:gs>
                <a:gs pos="14286">
                  <a:srgbClr val="10110E">
                    <a:alpha val="16792"/>
                  </a:srgbClr>
                </a:gs>
                <a:gs pos="28571">
                  <a:srgbClr val="10110E">
                    <a:alpha val="13301"/>
                  </a:srgbClr>
                </a:gs>
                <a:gs pos="42857">
                  <a:srgbClr val="10110E">
                    <a:alpha val="8937"/>
                  </a:srgbClr>
                </a:gs>
                <a:gs pos="57143">
                  <a:srgbClr val="10110E">
                    <a:alpha val="5055"/>
                  </a:srgbClr>
                </a:gs>
                <a:gs pos="71429">
                  <a:srgbClr val="10110E">
                    <a:alpha val="2399"/>
                  </a:srgbClr>
                </a:gs>
                <a:gs pos="85714">
                  <a:srgbClr val="10110E">
                    <a:alpha val="956"/>
                  </a:srgbClr>
                </a:gs>
                <a:gs pos="100000">
                  <a:srgbClr val="1011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5400000">
              <a:off x="2636826" y="233886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D0A">
                    <a:alpha val="18127"/>
                  </a:srgbClr>
                </a:gs>
                <a:gs pos="14286">
                  <a:srgbClr val="0A0D0A">
                    <a:alpha val="16792"/>
                  </a:srgbClr>
                </a:gs>
                <a:gs pos="28571">
                  <a:srgbClr val="0A0D0A">
                    <a:alpha val="13301"/>
                  </a:srgbClr>
                </a:gs>
                <a:gs pos="42857">
                  <a:srgbClr val="0A0D0A">
                    <a:alpha val="8937"/>
                  </a:srgbClr>
                </a:gs>
                <a:gs pos="57143">
                  <a:srgbClr val="0A0D0A">
                    <a:alpha val="5055"/>
                  </a:srgbClr>
                </a:gs>
                <a:gs pos="71429">
                  <a:srgbClr val="0A0D0A">
                    <a:alpha val="2399"/>
                  </a:srgbClr>
                </a:gs>
                <a:gs pos="85714">
                  <a:srgbClr val="0A0D0A">
                    <a:alpha val="956"/>
                  </a:srgbClr>
                </a:gs>
                <a:gs pos="100000">
                  <a:srgbClr val="0A0D0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5400000">
              <a:off x="3317427" y="220311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E0C">
                    <a:alpha val="18127"/>
                  </a:srgbClr>
                </a:gs>
                <a:gs pos="14286">
                  <a:srgbClr val="0D0E0C">
                    <a:alpha val="16792"/>
                  </a:srgbClr>
                </a:gs>
                <a:gs pos="28571">
                  <a:srgbClr val="0D0E0C">
                    <a:alpha val="13301"/>
                  </a:srgbClr>
                </a:gs>
                <a:gs pos="42857">
                  <a:srgbClr val="0D0E0C">
                    <a:alpha val="8937"/>
                  </a:srgbClr>
                </a:gs>
                <a:gs pos="57143">
                  <a:srgbClr val="0D0E0C">
                    <a:alpha val="5055"/>
                  </a:srgbClr>
                </a:gs>
                <a:gs pos="71429">
                  <a:srgbClr val="0D0E0C">
                    <a:alpha val="2399"/>
                  </a:srgbClr>
                </a:gs>
                <a:gs pos="85714">
                  <a:srgbClr val="0D0E0C">
                    <a:alpha val="956"/>
                  </a:srgbClr>
                </a:gs>
                <a:gs pos="100000">
                  <a:srgbClr val="0D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5400000">
              <a:off x="103787" y="95791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D">
                    <a:alpha val="18127"/>
                  </a:srgbClr>
                </a:gs>
                <a:gs pos="14286">
                  <a:srgbClr val="0B0E0D">
                    <a:alpha val="16792"/>
                  </a:srgbClr>
                </a:gs>
                <a:gs pos="28571">
                  <a:srgbClr val="0B0E0D">
                    <a:alpha val="13301"/>
                  </a:srgbClr>
                </a:gs>
                <a:gs pos="42857">
                  <a:srgbClr val="0B0E0D">
                    <a:alpha val="8937"/>
                  </a:srgbClr>
                </a:gs>
                <a:gs pos="57143">
                  <a:srgbClr val="0B0E0D">
                    <a:alpha val="5055"/>
                  </a:srgbClr>
                </a:gs>
                <a:gs pos="71429">
                  <a:srgbClr val="0B0E0D">
                    <a:alpha val="2399"/>
                  </a:srgbClr>
                </a:gs>
                <a:gs pos="85714">
                  <a:srgbClr val="0B0E0D">
                    <a:alpha val="956"/>
                  </a:srgbClr>
                </a:gs>
                <a:gs pos="100000">
                  <a:srgbClr val="0B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5400000">
              <a:off x="1885256" y="57938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D0C">
                    <a:alpha val="18127"/>
                  </a:srgbClr>
                </a:gs>
                <a:gs pos="14286">
                  <a:srgbClr val="0C0D0C">
                    <a:alpha val="16792"/>
                  </a:srgbClr>
                </a:gs>
                <a:gs pos="28571">
                  <a:srgbClr val="0C0D0C">
                    <a:alpha val="13301"/>
                  </a:srgbClr>
                </a:gs>
                <a:gs pos="42857">
                  <a:srgbClr val="0C0D0C">
                    <a:alpha val="8937"/>
                  </a:srgbClr>
                </a:gs>
                <a:gs pos="57143">
                  <a:srgbClr val="0C0D0C">
                    <a:alpha val="5055"/>
                  </a:srgbClr>
                </a:gs>
                <a:gs pos="71429">
                  <a:srgbClr val="0C0D0C">
                    <a:alpha val="2399"/>
                  </a:srgbClr>
                </a:gs>
                <a:gs pos="85714">
                  <a:srgbClr val="0C0D0C">
                    <a:alpha val="956"/>
                  </a:srgbClr>
                </a:gs>
                <a:gs pos="100000">
                  <a:srgbClr val="0C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5400000">
              <a:off x="2920980" y="249589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5400000">
              <a:off x="-278812" y="-1575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181821">
                    <a:alpha val="18127"/>
                  </a:srgbClr>
                </a:gs>
                <a:gs pos="14286">
                  <a:srgbClr val="181821">
                    <a:alpha val="16792"/>
                  </a:srgbClr>
                </a:gs>
                <a:gs pos="28571">
                  <a:srgbClr val="181821">
                    <a:alpha val="13301"/>
                  </a:srgbClr>
                </a:gs>
                <a:gs pos="42857">
                  <a:srgbClr val="181821">
                    <a:alpha val="8937"/>
                  </a:srgbClr>
                </a:gs>
                <a:gs pos="57143">
                  <a:srgbClr val="181821">
                    <a:alpha val="5055"/>
                  </a:srgbClr>
                </a:gs>
                <a:gs pos="71429">
                  <a:srgbClr val="181821">
                    <a:alpha val="2399"/>
                  </a:srgbClr>
                </a:gs>
                <a:gs pos="85714">
                  <a:srgbClr val="181821">
                    <a:alpha val="956"/>
                  </a:srgbClr>
                </a:gs>
                <a:gs pos="100000">
                  <a:srgbClr val="18182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5400000">
              <a:off x="840704" y="63114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5400000">
              <a:off x="3000346" y="141867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E0E">
                    <a:alpha val="18127"/>
                  </a:srgbClr>
                </a:gs>
                <a:gs pos="14286">
                  <a:srgbClr val="0A0E0E">
                    <a:alpha val="16792"/>
                  </a:srgbClr>
                </a:gs>
                <a:gs pos="28571">
                  <a:srgbClr val="0A0E0E">
                    <a:alpha val="13301"/>
                  </a:srgbClr>
                </a:gs>
                <a:gs pos="42857">
                  <a:srgbClr val="0A0E0E">
                    <a:alpha val="8937"/>
                  </a:srgbClr>
                </a:gs>
                <a:gs pos="57143">
                  <a:srgbClr val="0A0E0E">
                    <a:alpha val="5055"/>
                  </a:srgbClr>
                </a:gs>
                <a:gs pos="71429">
                  <a:srgbClr val="0A0E0E">
                    <a:alpha val="2399"/>
                  </a:srgbClr>
                </a:gs>
                <a:gs pos="85714">
                  <a:srgbClr val="0A0E0E">
                    <a:alpha val="956"/>
                  </a:srgbClr>
                </a:gs>
                <a:gs pos="100000">
                  <a:srgbClr val="0A0E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5400000">
              <a:off x="3197220" y="35923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011">
                    <a:alpha val="18127"/>
                  </a:srgbClr>
                </a:gs>
                <a:gs pos="14286">
                  <a:srgbClr val="0F1011">
                    <a:alpha val="16792"/>
                  </a:srgbClr>
                </a:gs>
                <a:gs pos="28571">
                  <a:srgbClr val="0F1011">
                    <a:alpha val="13301"/>
                  </a:srgbClr>
                </a:gs>
                <a:gs pos="42857">
                  <a:srgbClr val="0F1011">
                    <a:alpha val="8937"/>
                  </a:srgbClr>
                </a:gs>
                <a:gs pos="57143">
                  <a:srgbClr val="0F1011">
                    <a:alpha val="5055"/>
                  </a:srgbClr>
                </a:gs>
                <a:gs pos="71429">
                  <a:srgbClr val="0F1011">
                    <a:alpha val="2399"/>
                  </a:srgbClr>
                </a:gs>
                <a:gs pos="85714">
                  <a:srgbClr val="0F1011">
                    <a:alpha val="956"/>
                  </a:srgbClr>
                </a:gs>
                <a:gs pos="100000">
                  <a:srgbClr val="0F101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5400000">
              <a:off x="447213" y="223186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00F">
                    <a:alpha val="18127"/>
                  </a:srgbClr>
                </a:gs>
                <a:gs pos="14286">
                  <a:srgbClr val="0D100F">
                    <a:alpha val="16792"/>
                  </a:srgbClr>
                </a:gs>
                <a:gs pos="28571">
                  <a:srgbClr val="0D100F">
                    <a:alpha val="13301"/>
                  </a:srgbClr>
                </a:gs>
                <a:gs pos="42857">
                  <a:srgbClr val="0D100F">
                    <a:alpha val="8937"/>
                  </a:srgbClr>
                </a:gs>
                <a:gs pos="57143">
                  <a:srgbClr val="0D100F">
                    <a:alpha val="5055"/>
                  </a:srgbClr>
                </a:gs>
                <a:gs pos="71429">
                  <a:srgbClr val="0D100F">
                    <a:alpha val="2399"/>
                  </a:srgbClr>
                </a:gs>
                <a:gs pos="85714">
                  <a:srgbClr val="0D100F">
                    <a:alpha val="956"/>
                  </a:srgbClr>
                </a:gs>
                <a:gs pos="100000">
                  <a:srgbClr val="0D10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5400000">
              <a:off x="-167200" y="1544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D">
                    <a:alpha val="18127"/>
                  </a:srgbClr>
                </a:gs>
                <a:gs pos="14286">
                  <a:srgbClr val="0C0F0D">
                    <a:alpha val="16792"/>
                  </a:srgbClr>
                </a:gs>
                <a:gs pos="28571">
                  <a:srgbClr val="0C0F0D">
                    <a:alpha val="13301"/>
                  </a:srgbClr>
                </a:gs>
                <a:gs pos="42857">
                  <a:srgbClr val="0C0F0D">
                    <a:alpha val="8937"/>
                  </a:srgbClr>
                </a:gs>
                <a:gs pos="57143">
                  <a:srgbClr val="0C0F0D">
                    <a:alpha val="5055"/>
                  </a:srgbClr>
                </a:gs>
                <a:gs pos="71429">
                  <a:srgbClr val="0C0F0D">
                    <a:alpha val="2399"/>
                  </a:srgbClr>
                </a:gs>
                <a:gs pos="85714">
                  <a:srgbClr val="0C0F0D">
                    <a:alpha val="956"/>
                  </a:srgbClr>
                </a:gs>
                <a:gs pos="100000">
                  <a:srgbClr val="0C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5400000">
              <a:off x="-290382" y="-101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E0C">
                    <a:alpha val="18127"/>
                  </a:srgbClr>
                </a:gs>
                <a:gs pos="14286">
                  <a:srgbClr val="0D0E0C">
                    <a:alpha val="16792"/>
                  </a:srgbClr>
                </a:gs>
                <a:gs pos="28571">
                  <a:srgbClr val="0D0E0C">
                    <a:alpha val="13301"/>
                  </a:srgbClr>
                </a:gs>
                <a:gs pos="42857">
                  <a:srgbClr val="0D0E0C">
                    <a:alpha val="8937"/>
                  </a:srgbClr>
                </a:gs>
                <a:gs pos="57143">
                  <a:srgbClr val="0D0E0C">
                    <a:alpha val="5055"/>
                  </a:srgbClr>
                </a:gs>
                <a:gs pos="71429">
                  <a:srgbClr val="0D0E0C">
                    <a:alpha val="2399"/>
                  </a:srgbClr>
                </a:gs>
                <a:gs pos="85714">
                  <a:srgbClr val="0D0E0C">
                    <a:alpha val="956"/>
                  </a:srgbClr>
                </a:gs>
                <a:gs pos="100000">
                  <a:srgbClr val="0D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5400000">
              <a:off x="-108435" y="222252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B">
                    <a:alpha val="18127"/>
                  </a:srgbClr>
                </a:gs>
                <a:gs pos="14286">
                  <a:srgbClr val="0C0E0B">
                    <a:alpha val="16792"/>
                  </a:srgbClr>
                </a:gs>
                <a:gs pos="28571">
                  <a:srgbClr val="0C0E0B">
                    <a:alpha val="13301"/>
                  </a:srgbClr>
                </a:gs>
                <a:gs pos="42857">
                  <a:srgbClr val="0C0E0B">
                    <a:alpha val="8937"/>
                  </a:srgbClr>
                </a:gs>
                <a:gs pos="57143">
                  <a:srgbClr val="0C0E0B">
                    <a:alpha val="5055"/>
                  </a:srgbClr>
                </a:gs>
                <a:gs pos="71429">
                  <a:srgbClr val="0C0E0B">
                    <a:alpha val="2399"/>
                  </a:srgbClr>
                </a:gs>
                <a:gs pos="85714">
                  <a:srgbClr val="0C0E0B">
                    <a:alpha val="956"/>
                  </a:srgbClr>
                </a:gs>
                <a:gs pos="100000">
                  <a:srgbClr val="0C0E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5400000">
              <a:off x="1064357" y="109603"/>
              <a:ext cx="602456" cy="602456"/>
            </a:xfrm>
            <a:prstGeom prst="ellipse">
              <a:avLst/>
            </a:prstGeom>
            <a:gradFill>
              <a:gsLst>
                <a:gs pos="0">
                  <a:srgbClr val="452E2A">
                    <a:alpha val="18127"/>
                  </a:srgbClr>
                </a:gs>
                <a:gs pos="14286">
                  <a:srgbClr val="452E2A">
                    <a:alpha val="16792"/>
                  </a:srgbClr>
                </a:gs>
                <a:gs pos="28571">
                  <a:srgbClr val="452E2A">
                    <a:alpha val="13301"/>
                  </a:srgbClr>
                </a:gs>
                <a:gs pos="42857">
                  <a:srgbClr val="452E2A">
                    <a:alpha val="8937"/>
                  </a:srgbClr>
                </a:gs>
                <a:gs pos="57143">
                  <a:srgbClr val="452E2A">
                    <a:alpha val="5055"/>
                  </a:srgbClr>
                </a:gs>
                <a:gs pos="71429">
                  <a:srgbClr val="452E2A">
                    <a:alpha val="2399"/>
                  </a:srgbClr>
                </a:gs>
                <a:gs pos="85714">
                  <a:srgbClr val="452E2A">
                    <a:alpha val="956"/>
                  </a:srgbClr>
                </a:gs>
                <a:gs pos="100000">
                  <a:srgbClr val="452E2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5400000">
              <a:off x="1950671" y="-2794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302931">
                    <a:alpha val="18127"/>
                  </a:srgbClr>
                </a:gs>
                <a:gs pos="14286">
                  <a:srgbClr val="302931">
                    <a:alpha val="16792"/>
                  </a:srgbClr>
                </a:gs>
                <a:gs pos="28571">
                  <a:srgbClr val="302931">
                    <a:alpha val="13301"/>
                  </a:srgbClr>
                </a:gs>
                <a:gs pos="42857">
                  <a:srgbClr val="302931">
                    <a:alpha val="8937"/>
                  </a:srgbClr>
                </a:gs>
                <a:gs pos="57143">
                  <a:srgbClr val="302931">
                    <a:alpha val="5055"/>
                  </a:srgbClr>
                </a:gs>
                <a:gs pos="71429">
                  <a:srgbClr val="302931">
                    <a:alpha val="2399"/>
                  </a:srgbClr>
                </a:gs>
                <a:gs pos="85714">
                  <a:srgbClr val="302931">
                    <a:alpha val="956"/>
                  </a:srgbClr>
                </a:gs>
                <a:gs pos="100000">
                  <a:srgbClr val="30293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5400000">
              <a:off x="607198" y="2312217"/>
              <a:ext cx="602456" cy="602456"/>
            </a:xfrm>
            <a:prstGeom prst="ellipse">
              <a:avLst/>
            </a:prstGeom>
            <a:gradFill>
              <a:gsLst>
                <a:gs pos="0">
                  <a:srgbClr val="1C0E0F">
                    <a:alpha val="18127"/>
                  </a:srgbClr>
                </a:gs>
                <a:gs pos="14286">
                  <a:srgbClr val="1C0E0F">
                    <a:alpha val="16792"/>
                  </a:srgbClr>
                </a:gs>
                <a:gs pos="28571">
                  <a:srgbClr val="1C0E0F">
                    <a:alpha val="13301"/>
                  </a:srgbClr>
                </a:gs>
                <a:gs pos="42857">
                  <a:srgbClr val="1C0E0F">
                    <a:alpha val="8937"/>
                  </a:srgbClr>
                </a:gs>
                <a:gs pos="57143">
                  <a:srgbClr val="1C0E0F">
                    <a:alpha val="5055"/>
                  </a:srgbClr>
                </a:gs>
                <a:gs pos="71429">
                  <a:srgbClr val="1C0E0F">
                    <a:alpha val="2399"/>
                  </a:srgbClr>
                </a:gs>
                <a:gs pos="85714">
                  <a:srgbClr val="1C0E0F">
                    <a:alpha val="956"/>
                  </a:srgbClr>
                </a:gs>
                <a:gs pos="100000">
                  <a:srgbClr val="1C0E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5400000">
              <a:off x="1784104" y="121887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00F">
                    <a:alpha val="18127"/>
                  </a:srgbClr>
                </a:gs>
                <a:gs pos="14286">
                  <a:srgbClr val="0F100F">
                    <a:alpha val="16792"/>
                  </a:srgbClr>
                </a:gs>
                <a:gs pos="28571">
                  <a:srgbClr val="0F100F">
                    <a:alpha val="13301"/>
                  </a:srgbClr>
                </a:gs>
                <a:gs pos="42857">
                  <a:srgbClr val="0F100F">
                    <a:alpha val="8937"/>
                  </a:srgbClr>
                </a:gs>
                <a:gs pos="57143">
                  <a:srgbClr val="0F100F">
                    <a:alpha val="5055"/>
                  </a:srgbClr>
                </a:gs>
                <a:gs pos="71429">
                  <a:srgbClr val="0F100F">
                    <a:alpha val="2399"/>
                  </a:srgbClr>
                </a:gs>
                <a:gs pos="85714">
                  <a:srgbClr val="0F100F">
                    <a:alpha val="956"/>
                  </a:srgbClr>
                </a:gs>
                <a:gs pos="100000">
                  <a:srgbClr val="0F10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5400000">
              <a:off x="2832363" y="53463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B">
                    <a:alpha val="18127"/>
                  </a:srgbClr>
                </a:gs>
                <a:gs pos="14286">
                  <a:srgbClr val="0B0D0B">
                    <a:alpha val="16792"/>
                  </a:srgbClr>
                </a:gs>
                <a:gs pos="28571">
                  <a:srgbClr val="0B0D0B">
                    <a:alpha val="13301"/>
                  </a:srgbClr>
                </a:gs>
                <a:gs pos="42857">
                  <a:srgbClr val="0B0D0B">
                    <a:alpha val="8937"/>
                  </a:srgbClr>
                </a:gs>
                <a:gs pos="57143">
                  <a:srgbClr val="0B0D0B">
                    <a:alpha val="5055"/>
                  </a:srgbClr>
                </a:gs>
                <a:gs pos="71429">
                  <a:srgbClr val="0B0D0B">
                    <a:alpha val="2399"/>
                  </a:srgbClr>
                </a:gs>
                <a:gs pos="85714">
                  <a:srgbClr val="0B0D0B">
                    <a:alpha val="956"/>
                  </a:srgbClr>
                </a:gs>
                <a:gs pos="100000">
                  <a:srgbClr val="0B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5400000">
              <a:off x="1722861" y="-21537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D">
                    <a:alpha val="18127"/>
                  </a:srgbClr>
                </a:gs>
                <a:gs pos="14286">
                  <a:srgbClr val="0C0F0D">
                    <a:alpha val="16792"/>
                  </a:srgbClr>
                </a:gs>
                <a:gs pos="28571">
                  <a:srgbClr val="0C0F0D">
                    <a:alpha val="13301"/>
                  </a:srgbClr>
                </a:gs>
                <a:gs pos="42857">
                  <a:srgbClr val="0C0F0D">
                    <a:alpha val="8937"/>
                  </a:srgbClr>
                </a:gs>
                <a:gs pos="57143">
                  <a:srgbClr val="0C0F0D">
                    <a:alpha val="5055"/>
                  </a:srgbClr>
                </a:gs>
                <a:gs pos="71429">
                  <a:srgbClr val="0C0F0D">
                    <a:alpha val="2399"/>
                  </a:srgbClr>
                </a:gs>
                <a:gs pos="85714">
                  <a:srgbClr val="0C0F0D">
                    <a:alpha val="956"/>
                  </a:srgbClr>
                </a:gs>
                <a:gs pos="100000">
                  <a:srgbClr val="0C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5400000">
              <a:off x="632844" y="17945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364046">
                    <a:alpha val="18127"/>
                  </a:srgbClr>
                </a:gs>
                <a:gs pos="14286">
                  <a:srgbClr val="364046">
                    <a:alpha val="16792"/>
                  </a:srgbClr>
                </a:gs>
                <a:gs pos="28571">
                  <a:srgbClr val="364046">
                    <a:alpha val="13301"/>
                  </a:srgbClr>
                </a:gs>
                <a:gs pos="42857">
                  <a:srgbClr val="364046">
                    <a:alpha val="8937"/>
                  </a:srgbClr>
                </a:gs>
                <a:gs pos="57143">
                  <a:srgbClr val="364046">
                    <a:alpha val="5055"/>
                  </a:srgbClr>
                </a:gs>
                <a:gs pos="71429">
                  <a:srgbClr val="364046">
                    <a:alpha val="2399"/>
                  </a:srgbClr>
                </a:gs>
                <a:gs pos="85714">
                  <a:srgbClr val="364046">
                    <a:alpha val="956"/>
                  </a:srgbClr>
                </a:gs>
                <a:gs pos="100000">
                  <a:srgbClr val="36404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5400000">
              <a:off x="955840" y="41250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1110">
                    <a:alpha val="18127"/>
                  </a:srgbClr>
                </a:gs>
                <a:gs pos="14286">
                  <a:srgbClr val="0E1110">
                    <a:alpha val="16792"/>
                  </a:srgbClr>
                </a:gs>
                <a:gs pos="28571">
                  <a:srgbClr val="0E1110">
                    <a:alpha val="13301"/>
                  </a:srgbClr>
                </a:gs>
                <a:gs pos="42857">
                  <a:srgbClr val="0E1110">
                    <a:alpha val="8937"/>
                  </a:srgbClr>
                </a:gs>
                <a:gs pos="57143">
                  <a:srgbClr val="0E1110">
                    <a:alpha val="5055"/>
                  </a:srgbClr>
                </a:gs>
                <a:gs pos="71429">
                  <a:srgbClr val="0E1110">
                    <a:alpha val="2399"/>
                  </a:srgbClr>
                </a:gs>
                <a:gs pos="85714">
                  <a:srgbClr val="0E1110">
                    <a:alpha val="956"/>
                  </a:srgbClr>
                </a:gs>
                <a:gs pos="100000">
                  <a:srgbClr val="0E11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5400000">
              <a:off x="1528465" y="23625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E">
                    <a:alpha val="18127"/>
                  </a:srgbClr>
                </a:gs>
                <a:gs pos="14286">
                  <a:srgbClr val="0C0F0E">
                    <a:alpha val="16792"/>
                  </a:srgbClr>
                </a:gs>
                <a:gs pos="28571">
                  <a:srgbClr val="0C0F0E">
                    <a:alpha val="13301"/>
                  </a:srgbClr>
                </a:gs>
                <a:gs pos="42857">
                  <a:srgbClr val="0C0F0E">
                    <a:alpha val="8937"/>
                  </a:srgbClr>
                </a:gs>
                <a:gs pos="57143">
                  <a:srgbClr val="0C0F0E">
                    <a:alpha val="5055"/>
                  </a:srgbClr>
                </a:gs>
                <a:gs pos="71429">
                  <a:srgbClr val="0C0F0E">
                    <a:alpha val="2399"/>
                  </a:srgbClr>
                </a:gs>
                <a:gs pos="85714">
                  <a:srgbClr val="0C0F0E">
                    <a:alpha val="956"/>
                  </a:srgbClr>
                </a:gs>
                <a:gs pos="100000">
                  <a:srgbClr val="0C0F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5400000">
              <a:off x="1891085" y="1467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D">
                    <a:alpha val="18127"/>
                  </a:srgbClr>
                </a:gs>
                <a:gs pos="14286">
                  <a:srgbClr val="0C0E0D">
                    <a:alpha val="16792"/>
                  </a:srgbClr>
                </a:gs>
                <a:gs pos="28571">
                  <a:srgbClr val="0C0E0D">
                    <a:alpha val="13301"/>
                  </a:srgbClr>
                </a:gs>
                <a:gs pos="42857">
                  <a:srgbClr val="0C0E0D">
                    <a:alpha val="8937"/>
                  </a:srgbClr>
                </a:gs>
                <a:gs pos="57143">
                  <a:srgbClr val="0C0E0D">
                    <a:alpha val="5055"/>
                  </a:srgbClr>
                </a:gs>
                <a:gs pos="71429">
                  <a:srgbClr val="0C0E0D">
                    <a:alpha val="2399"/>
                  </a:srgbClr>
                </a:gs>
                <a:gs pos="85714">
                  <a:srgbClr val="0C0E0D">
                    <a:alpha val="956"/>
                  </a:srgbClr>
                </a:gs>
                <a:gs pos="100000">
                  <a:srgbClr val="0C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5400000">
              <a:off x="3326449" y="167204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00F">
                    <a:alpha val="18127"/>
                  </a:srgbClr>
                </a:gs>
                <a:gs pos="14286">
                  <a:srgbClr val="0F100F">
                    <a:alpha val="16792"/>
                  </a:srgbClr>
                </a:gs>
                <a:gs pos="28571">
                  <a:srgbClr val="0F100F">
                    <a:alpha val="13301"/>
                  </a:srgbClr>
                </a:gs>
                <a:gs pos="42857">
                  <a:srgbClr val="0F100F">
                    <a:alpha val="8937"/>
                  </a:srgbClr>
                </a:gs>
                <a:gs pos="57143">
                  <a:srgbClr val="0F100F">
                    <a:alpha val="5055"/>
                  </a:srgbClr>
                </a:gs>
                <a:gs pos="71429">
                  <a:srgbClr val="0F100F">
                    <a:alpha val="2399"/>
                  </a:srgbClr>
                </a:gs>
                <a:gs pos="85714">
                  <a:srgbClr val="0F100F">
                    <a:alpha val="956"/>
                  </a:srgbClr>
                </a:gs>
                <a:gs pos="100000">
                  <a:srgbClr val="0F10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5400000">
              <a:off x="547241" y="2416027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111">
                    <a:alpha val="18127"/>
                  </a:srgbClr>
                </a:gs>
                <a:gs pos="14286">
                  <a:srgbClr val="111111">
                    <a:alpha val="16792"/>
                  </a:srgbClr>
                </a:gs>
                <a:gs pos="28571">
                  <a:srgbClr val="111111">
                    <a:alpha val="13301"/>
                  </a:srgbClr>
                </a:gs>
                <a:gs pos="42857">
                  <a:srgbClr val="111111">
                    <a:alpha val="8937"/>
                  </a:srgbClr>
                </a:gs>
                <a:gs pos="57143">
                  <a:srgbClr val="111111">
                    <a:alpha val="5055"/>
                  </a:srgbClr>
                </a:gs>
                <a:gs pos="71429">
                  <a:srgbClr val="111111">
                    <a:alpha val="2399"/>
                  </a:srgbClr>
                </a:gs>
                <a:gs pos="85714">
                  <a:srgbClr val="111111">
                    <a:alpha val="956"/>
                  </a:srgbClr>
                </a:gs>
                <a:gs pos="100000">
                  <a:srgbClr val="11111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5400000">
              <a:off x="3069582" y="25934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D">
                    <a:alpha val="18127"/>
                  </a:srgbClr>
                </a:gs>
                <a:gs pos="14286">
                  <a:srgbClr val="0C0E0D">
                    <a:alpha val="16792"/>
                  </a:srgbClr>
                </a:gs>
                <a:gs pos="28571">
                  <a:srgbClr val="0C0E0D">
                    <a:alpha val="13301"/>
                  </a:srgbClr>
                </a:gs>
                <a:gs pos="42857">
                  <a:srgbClr val="0C0E0D">
                    <a:alpha val="8937"/>
                  </a:srgbClr>
                </a:gs>
                <a:gs pos="57143">
                  <a:srgbClr val="0C0E0D">
                    <a:alpha val="5055"/>
                  </a:srgbClr>
                </a:gs>
                <a:gs pos="71429">
                  <a:srgbClr val="0C0E0D">
                    <a:alpha val="2399"/>
                  </a:srgbClr>
                </a:gs>
                <a:gs pos="85714">
                  <a:srgbClr val="0C0E0D">
                    <a:alpha val="956"/>
                  </a:srgbClr>
                </a:gs>
                <a:gs pos="100000">
                  <a:srgbClr val="0C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5400000">
              <a:off x="2641943" y="218134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5400000">
              <a:off x="1667148" y="195800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E">
                    <a:alpha val="18127"/>
                  </a:srgbClr>
                </a:gs>
                <a:gs pos="14286">
                  <a:srgbClr val="0C0F0E">
                    <a:alpha val="16792"/>
                  </a:srgbClr>
                </a:gs>
                <a:gs pos="28571">
                  <a:srgbClr val="0C0F0E">
                    <a:alpha val="13301"/>
                  </a:srgbClr>
                </a:gs>
                <a:gs pos="42857">
                  <a:srgbClr val="0C0F0E">
                    <a:alpha val="8937"/>
                  </a:srgbClr>
                </a:gs>
                <a:gs pos="57143">
                  <a:srgbClr val="0C0F0E">
                    <a:alpha val="5055"/>
                  </a:srgbClr>
                </a:gs>
                <a:gs pos="71429">
                  <a:srgbClr val="0C0F0E">
                    <a:alpha val="2399"/>
                  </a:srgbClr>
                </a:gs>
                <a:gs pos="85714">
                  <a:srgbClr val="0C0F0E">
                    <a:alpha val="956"/>
                  </a:srgbClr>
                </a:gs>
                <a:gs pos="100000">
                  <a:srgbClr val="0C0F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5400000">
              <a:off x="2026727" y="-17203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B">
                    <a:alpha val="18127"/>
                  </a:srgbClr>
                </a:gs>
                <a:gs pos="14286">
                  <a:srgbClr val="0C0E0B">
                    <a:alpha val="16792"/>
                  </a:srgbClr>
                </a:gs>
                <a:gs pos="28571">
                  <a:srgbClr val="0C0E0B">
                    <a:alpha val="13301"/>
                  </a:srgbClr>
                </a:gs>
                <a:gs pos="42857">
                  <a:srgbClr val="0C0E0B">
                    <a:alpha val="8937"/>
                  </a:srgbClr>
                </a:gs>
                <a:gs pos="57143">
                  <a:srgbClr val="0C0E0B">
                    <a:alpha val="5055"/>
                  </a:srgbClr>
                </a:gs>
                <a:gs pos="71429">
                  <a:srgbClr val="0C0E0B">
                    <a:alpha val="2399"/>
                  </a:srgbClr>
                </a:gs>
                <a:gs pos="85714">
                  <a:srgbClr val="0C0E0B">
                    <a:alpha val="956"/>
                  </a:srgbClr>
                </a:gs>
                <a:gs pos="100000">
                  <a:srgbClr val="0C0E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5400000">
              <a:off x="1573378" y="237948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E">
                    <a:alpha val="18127"/>
                  </a:srgbClr>
                </a:gs>
                <a:gs pos="14286">
                  <a:srgbClr val="0C0F0E">
                    <a:alpha val="16792"/>
                  </a:srgbClr>
                </a:gs>
                <a:gs pos="28571">
                  <a:srgbClr val="0C0F0E">
                    <a:alpha val="13301"/>
                  </a:srgbClr>
                </a:gs>
                <a:gs pos="42857">
                  <a:srgbClr val="0C0F0E">
                    <a:alpha val="8937"/>
                  </a:srgbClr>
                </a:gs>
                <a:gs pos="57143">
                  <a:srgbClr val="0C0F0E">
                    <a:alpha val="5055"/>
                  </a:srgbClr>
                </a:gs>
                <a:gs pos="71429">
                  <a:srgbClr val="0C0F0E">
                    <a:alpha val="2399"/>
                  </a:srgbClr>
                </a:gs>
                <a:gs pos="85714">
                  <a:srgbClr val="0C0F0E">
                    <a:alpha val="956"/>
                  </a:srgbClr>
                </a:gs>
                <a:gs pos="100000">
                  <a:srgbClr val="0C0F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5400000">
              <a:off x="1548516" y="162434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E">
                    <a:alpha val="18127"/>
                  </a:srgbClr>
                </a:gs>
                <a:gs pos="14286">
                  <a:srgbClr val="0B0E0E">
                    <a:alpha val="16792"/>
                  </a:srgbClr>
                </a:gs>
                <a:gs pos="28571">
                  <a:srgbClr val="0B0E0E">
                    <a:alpha val="13301"/>
                  </a:srgbClr>
                </a:gs>
                <a:gs pos="42857">
                  <a:srgbClr val="0B0E0E">
                    <a:alpha val="8937"/>
                  </a:srgbClr>
                </a:gs>
                <a:gs pos="57143">
                  <a:srgbClr val="0B0E0E">
                    <a:alpha val="5055"/>
                  </a:srgbClr>
                </a:gs>
                <a:gs pos="71429">
                  <a:srgbClr val="0B0E0E">
                    <a:alpha val="2399"/>
                  </a:srgbClr>
                </a:gs>
                <a:gs pos="85714">
                  <a:srgbClr val="0B0E0E">
                    <a:alpha val="956"/>
                  </a:srgbClr>
                </a:gs>
                <a:gs pos="100000">
                  <a:srgbClr val="0B0E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5400000">
              <a:off x="708067" y="268949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C0A">
                    <a:alpha val="18127"/>
                  </a:srgbClr>
                </a:gs>
                <a:gs pos="14286">
                  <a:srgbClr val="0A0C0A">
                    <a:alpha val="16792"/>
                  </a:srgbClr>
                </a:gs>
                <a:gs pos="28571">
                  <a:srgbClr val="0A0C0A">
                    <a:alpha val="13301"/>
                  </a:srgbClr>
                </a:gs>
                <a:gs pos="42857">
                  <a:srgbClr val="0A0C0A">
                    <a:alpha val="8937"/>
                  </a:srgbClr>
                </a:gs>
                <a:gs pos="57143">
                  <a:srgbClr val="0A0C0A">
                    <a:alpha val="5055"/>
                  </a:srgbClr>
                </a:gs>
                <a:gs pos="71429">
                  <a:srgbClr val="0A0C0A">
                    <a:alpha val="2399"/>
                  </a:srgbClr>
                </a:gs>
                <a:gs pos="85714">
                  <a:srgbClr val="0A0C0A">
                    <a:alpha val="956"/>
                  </a:srgbClr>
                </a:gs>
                <a:gs pos="100000">
                  <a:srgbClr val="0A0C0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5400000">
              <a:off x="2432300" y="25512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2C2F33">
                    <a:alpha val="18127"/>
                  </a:srgbClr>
                </a:gs>
                <a:gs pos="14286">
                  <a:srgbClr val="2C2F33">
                    <a:alpha val="16792"/>
                  </a:srgbClr>
                </a:gs>
                <a:gs pos="28571">
                  <a:srgbClr val="2C2F33">
                    <a:alpha val="13301"/>
                  </a:srgbClr>
                </a:gs>
                <a:gs pos="42857">
                  <a:srgbClr val="2C2F33">
                    <a:alpha val="8937"/>
                  </a:srgbClr>
                </a:gs>
                <a:gs pos="57143">
                  <a:srgbClr val="2C2F33">
                    <a:alpha val="5055"/>
                  </a:srgbClr>
                </a:gs>
                <a:gs pos="71429">
                  <a:srgbClr val="2C2F33">
                    <a:alpha val="2399"/>
                  </a:srgbClr>
                </a:gs>
                <a:gs pos="85714">
                  <a:srgbClr val="2C2F33">
                    <a:alpha val="956"/>
                  </a:srgbClr>
                </a:gs>
                <a:gs pos="100000">
                  <a:srgbClr val="2C2F3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5400000">
              <a:off x="682977" y="3495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131A20">
                    <a:alpha val="18127"/>
                  </a:srgbClr>
                </a:gs>
                <a:gs pos="14286">
                  <a:srgbClr val="131A20">
                    <a:alpha val="16792"/>
                  </a:srgbClr>
                </a:gs>
                <a:gs pos="28571">
                  <a:srgbClr val="131A20">
                    <a:alpha val="13301"/>
                  </a:srgbClr>
                </a:gs>
                <a:gs pos="42857">
                  <a:srgbClr val="131A20">
                    <a:alpha val="8937"/>
                  </a:srgbClr>
                </a:gs>
                <a:gs pos="57143">
                  <a:srgbClr val="131A20">
                    <a:alpha val="5055"/>
                  </a:srgbClr>
                </a:gs>
                <a:gs pos="71429">
                  <a:srgbClr val="131A20">
                    <a:alpha val="2399"/>
                  </a:srgbClr>
                </a:gs>
                <a:gs pos="85714">
                  <a:srgbClr val="131A20">
                    <a:alpha val="956"/>
                  </a:srgbClr>
                </a:gs>
                <a:gs pos="100000">
                  <a:srgbClr val="131A2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5400000">
              <a:off x="3346584" y="1591732"/>
              <a:ext cx="602456" cy="602456"/>
            </a:xfrm>
            <a:prstGeom prst="ellipse">
              <a:avLst/>
            </a:prstGeom>
            <a:gradFill>
              <a:gsLst>
                <a:gs pos="0">
                  <a:srgbClr val="291A20">
                    <a:alpha val="18127"/>
                  </a:srgbClr>
                </a:gs>
                <a:gs pos="14286">
                  <a:srgbClr val="291A20">
                    <a:alpha val="16792"/>
                  </a:srgbClr>
                </a:gs>
                <a:gs pos="28571">
                  <a:srgbClr val="291A20">
                    <a:alpha val="13301"/>
                  </a:srgbClr>
                </a:gs>
                <a:gs pos="42857">
                  <a:srgbClr val="291A20">
                    <a:alpha val="8937"/>
                  </a:srgbClr>
                </a:gs>
                <a:gs pos="57143">
                  <a:srgbClr val="291A20">
                    <a:alpha val="5055"/>
                  </a:srgbClr>
                </a:gs>
                <a:gs pos="71429">
                  <a:srgbClr val="291A20">
                    <a:alpha val="2399"/>
                  </a:srgbClr>
                </a:gs>
                <a:gs pos="85714">
                  <a:srgbClr val="291A20">
                    <a:alpha val="956"/>
                  </a:srgbClr>
                </a:gs>
                <a:gs pos="100000">
                  <a:srgbClr val="291A2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5400000">
              <a:off x="1342120" y="55657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1012">
                    <a:alpha val="18127"/>
                  </a:srgbClr>
                </a:gs>
                <a:gs pos="14286">
                  <a:srgbClr val="0E1012">
                    <a:alpha val="16792"/>
                  </a:srgbClr>
                </a:gs>
                <a:gs pos="28571">
                  <a:srgbClr val="0E1012">
                    <a:alpha val="13301"/>
                  </a:srgbClr>
                </a:gs>
                <a:gs pos="42857">
                  <a:srgbClr val="0E1012">
                    <a:alpha val="8937"/>
                  </a:srgbClr>
                </a:gs>
                <a:gs pos="57143">
                  <a:srgbClr val="0E1012">
                    <a:alpha val="5055"/>
                  </a:srgbClr>
                </a:gs>
                <a:gs pos="71429">
                  <a:srgbClr val="0E1012">
                    <a:alpha val="2399"/>
                  </a:srgbClr>
                </a:gs>
                <a:gs pos="85714">
                  <a:srgbClr val="0E1012">
                    <a:alpha val="956"/>
                  </a:srgbClr>
                </a:gs>
                <a:gs pos="100000">
                  <a:srgbClr val="0E101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5400000">
              <a:off x="2316275" y="276583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5400000">
              <a:off x="2965535" y="26334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0D">
                    <a:alpha val="18127"/>
                  </a:srgbClr>
                </a:gs>
                <a:gs pos="14286">
                  <a:srgbClr val="0D0F0D">
                    <a:alpha val="16792"/>
                  </a:srgbClr>
                </a:gs>
                <a:gs pos="28571">
                  <a:srgbClr val="0D0F0D">
                    <a:alpha val="13301"/>
                  </a:srgbClr>
                </a:gs>
                <a:gs pos="42857">
                  <a:srgbClr val="0D0F0D">
                    <a:alpha val="8937"/>
                  </a:srgbClr>
                </a:gs>
                <a:gs pos="57143">
                  <a:srgbClr val="0D0F0D">
                    <a:alpha val="5055"/>
                  </a:srgbClr>
                </a:gs>
                <a:gs pos="71429">
                  <a:srgbClr val="0D0F0D">
                    <a:alpha val="2399"/>
                  </a:srgbClr>
                </a:gs>
                <a:gs pos="85714">
                  <a:srgbClr val="0D0F0D">
                    <a:alpha val="956"/>
                  </a:srgbClr>
                </a:gs>
                <a:gs pos="100000">
                  <a:srgbClr val="0D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5400000">
              <a:off x="1918012" y="19098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5400000">
              <a:off x="1179212" y="64501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C0B">
                    <a:alpha val="18127"/>
                  </a:srgbClr>
                </a:gs>
                <a:gs pos="14286">
                  <a:srgbClr val="0B0C0B">
                    <a:alpha val="16792"/>
                  </a:srgbClr>
                </a:gs>
                <a:gs pos="28571">
                  <a:srgbClr val="0B0C0B">
                    <a:alpha val="13301"/>
                  </a:srgbClr>
                </a:gs>
                <a:gs pos="42857">
                  <a:srgbClr val="0B0C0B">
                    <a:alpha val="8937"/>
                  </a:srgbClr>
                </a:gs>
                <a:gs pos="57143">
                  <a:srgbClr val="0B0C0B">
                    <a:alpha val="5055"/>
                  </a:srgbClr>
                </a:gs>
                <a:gs pos="71429">
                  <a:srgbClr val="0B0C0B">
                    <a:alpha val="2399"/>
                  </a:srgbClr>
                </a:gs>
                <a:gs pos="85714">
                  <a:srgbClr val="0B0C0B">
                    <a:alpha val="956"/>
                  </a:srgbClr>
                </a:gs>
                <a:gs pos="100000">
                  <a:srgbClr val="0B0C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5400000">
              <a:off x="310285" y="879974"/>
              <a:ext cx="602456" cy="602456"/>
            </a:xfrm>
            <a:prstGeom prst="ellipse">
              <a:avLst/>
            </a:prstGeom>
            <a:gradFill>
              <a:gsLst>
                <a:gs pos="0">
                  <a:srgbClr val="10100E">
                    <a:alpha val="18127"/>
                  </a:srgbClr>
                </a:gs>
                <a:gs pos="14286">
                  <a:srgbClr val="10100E">
                    <a:alpha val="16792"/>
                  </a:srgbClr>
                </a:gs>
                <a:gs pos="28571">
                  <a:srgbClr val="10100E">
                    <a:alpha val="13301"/>
                  </a:srgbClr>
                </a:gs>
                <a:gs pos="42857">
                  <a:srgbClr val="10100E">
                    <a:alpha val="8937"/>
                  </a:srgbClr>
                </a:gs>
                <a:gs pos="57143">
                  <a:srgbClr val="10100E">
                    <a:alpha val="5055"/>
                  </a:srgbClr>
                </a:gs>
                <a:gs pos="71429">
                  <a:srgbClr val="10100E">
                    <a:alpha val="2399"/>
                  </a:srgbClr>
                </a:gs>
                <a:gs pos="85714">
                  <a:srgbClr val="10100E">
                    <a:alpha val="956"/>
                  </a:srgbClr>
                </a:gs>
                <a:gs pos="100000">
                  <a:srgbClr val="1010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5400000">
              <a:off x="3110248" y="12375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D0D">
                    <a:alpha val="18127"/>
                  </a:srgbClr>
                </a:gs>
                <a:gs pos="14286">
                  <a:srgbClr val="0C0D0D">
                    <a:alpha val="16792"/>
                  </a:srgbClr>
                </a:gs>
                <a:gs pos="28571">
                  <a:srgbClr val="0C0D0D">
                    <a:alpha val="13301"/>
                  </a:srgbClr>
                </a:gs>
                <a:gs pos="42857">
                  <a:srgbClr val="0C0D0D">
                    <a:alpha val="8937"/>
                  </a:srgbClr>
                </a:gs>
                <a:gs pos="57143">
                  <a:srgbClr val="0C0D0D">
                    <a:alpha val="5055"/>
                  </a:srgbClr>
                </a:gs>
                <a:gs pos="71429">
                  <a:srgbClr val="0C0D0D">
                    <a:alpha val="2399"/>
                  </a:srgbClr>
                </a:gs>
                <a:gs pos="85714">
                  <a:srgbClr val="0C0D0D">
                    <a:alpha val="956"/>
                  </a:srgbClr>
                </a:gs>
                <a:gs pos="100000">
                  <a:srgbClr val="0C0D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5400000">
              <a:off x="2623939" y="233793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B">
                    <a:alpha val="18127"/>
                  </a:srgbClr>
                </a:gs>
                <a:gs pos="14286">
                  <a:srgbClr val="0B0D0B">
                    <a:alpha val="16792"/>
                  </a:srgbClr>
                </a:gs>
                <a:gs pos="28571">
                  <a:srgbClr val="0B0D0B">
                    <a:alpha val="13301"/>
                  </a:srgbClr>
                </a:gs>
                <a:gs pos="42857">
                  <a:srgbClr val="0B0D0B">
                    <a:alpha val="8937"/>
                  </a:srgbClr>
                </a:gs>
                <a:gs pos="57143">
                  <a:srgbClr val="0B0D0B">
                    <a:alpha val="5055"/>
                  </a:srgbClr>
                </a:gs>
                <a:gs pos="71429">
                  <a:srgbClr val="0B0D0B">
                    <a:alpha val="2399"/>
                  </a:srgbClr>
                </a:gs>
                <a:gs pos="85714">
                  <a:srgbClr val="0B0D0B">
                    <a:alpha val="956"/>
                  </a:srgbClr>
                </a:gs>
                <a:gs pos="100000">
                  <a:srgbClr val="0B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5400000">
              <a:off x="-243221" y="82091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1311">
                    <a:alpha val="18127"/>
                  </a:srgbClr>
                </a:gs>
                <a:gs pos="14286">
                  <a:srgbClr val="0E1311">
                    <a:alpha val="16792"/>
                  </a:srgbClr>
                </a:gs>
                <a:gs pos="28571">
                  <a:srgbClr val="0E1311">
                    <a:alpha val="13301"/>
                  </a:srgbClr>
                </a:gs>
                <a:gs pos="42857">
                  <a:srgbClr val="0E1311">
                    <a:alpha val="8937"/>
                  </a:srgbClr>
                </a:gs>
                <a:gs pos="57143">
                  <a:srgbClr val="0E1311">
                    <a:alpha val="5055"/>
                  </a:srgbClr>
                </a:gs>
                <a:gs pos="71429">
                  <a:srgbClr val="0E1311">
                    <a:alpha val="2399"/>
                  </a:srgbClr>
                </a:gs>
                <a:gs pos="85714">
                  <a:srgbClr val="0E1311">
                    <a:alpha val="956"/>
                  </a:srgbClr>
                </a:gs>
                <a:gs pos="100000">
                  <a:srgbClr val="0E131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5400000">
              <a:off x="1823771" y="181236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1113">
                    <a:alpha val="18127"/>
                  </a:srgbClr>
                </a:gs>
                <a:gs pos="14286">
                  <a:srgbClr val="0E1113">
                    <a:alpha val="16792"/>
                  </a:srgbClr>
                </a:gs>
                <a:gs pos="28571">
                  <a:srgbClr val="0E1113">
                    <a:alpha val="13301"/>
                  </a:srgbClr>
                </a:gs>
                <a:gs pos="42857">
                  <a:srgbClr val="0E1113">
                    <a:alpha val="8937"/>
                  </a:srgbClr>
                </a:gs>
                <a:gs pos="57143">
                  <a:srgbClr val="0E1113">
                    <a:alpha val="5055"/>
                  </a:srgbClr>
                </a:gs>
                <a:gs pos="71429">
                  <a:srgbClr val="0E1113">
                    <a:alpha val="2399"/>
                  </a:srgbClr>
                </a:gs>
                <a:gs pos="85714">
                  <a:srgbClr val="0E1113">
                    <a:alpha val="956"/>
                  </a:srgbClr>
                </a:gs>
                <a:gs pos="100000">
                  <a:srgbClr val="0E111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5400000">
              <a:off x="2733789" y="136781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B">
                    <a:alpha val="18127"/>
                  </a:srgbClr>
                </a:gs>
                <a:gs pos="14286">
                  <a:srgbClr val="0B0D0B">
                    <a:alpha val="16792"/>
                  </a:srgbClr>
                </a:gs>
                <a:gs pos="28571">
                  <a:srgbClr val="0B0D0B">
                    <a:alpha val="13301"/>
                  </a:srgbClr>
                </a:gs>
                <a:gs pos="42857">
                  <a:srgbClr val="0B0D0B">
                    <a:alpha val="8937"/>
                  </a:srgbClr>
                </a:gs>
                <a:gs pos="57143">
                  <a:srgbClr val="0B0D0B">
                    <a:alpha val="5055"/>
                  </a:srgbClr>
                </a:gs>
                <a:gs pos="71429">
                  <a:srgbClr val="0B0D0B">
                    <a:alpha val="2399"/>
                  </a:srgbClr>
                </a:gs>
                <a:gs pos="85714">
                  <a:srgbClr val="0B0D0B">
                    <a:alpha val="956"/>
                  </a:srgbClr>
                </a:gs>
                <a:gs pos="100000">
                  <a:srgbClr val="0B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5400000">
              <a:off x="3251774" y="2361737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720">
                    <a:alpha val="18127"/>
                  </a:srgbClr>
                </a:gs>
                <a:gs pos="14286">
                  <a:srgbClr val="121720">
                    <a:alpha val="16792"/>
                  </a:srgbClr>
                </a:gs>
                <a:gs pos="28571">
                  <a:srgbClr val="121720">
                    <a:alpha val="13301"/>
                  </a:srgbClr>
                </a:gs>
                <a:gs pos="42857">
                  <a:srgbClr val="121720">
                    <a:alpha val="8937"/>
                  </a:srgbClr>
                </a:gs>
                <a:gs pos="57143">
                  <a:srgbClr val="121720">
                    <a:alpha val="5055"/>
                  </a:srgbClr>
                </a:gs>
                <a:gs pos="71429">
                  <a:srgbClr val="121720">
                    <a:alpha val="2399"/>
                  </a:srgbClr>
                </a:gs>
                <a:gs pos="85714">
                  <a:srgbClr val="121720">
                    <a:alpha val="956"/>
                  </a:srgbClr>
                </a:gs>
                <a:gs pos="100000">
                  <a:srgbClr val="12172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5400000">
              <a:off x="3106948" y="582006"/>
              <a:ext cx="602456" cy="602456"/>
            </a:xfrm>
            <a:prstGeom prst="ellipse">
              <a:avLst/>
            </a:prstGeom>
            <a:gradFill>
              <a:gsLst>
                <a:gs pos="0">
                  <a:srgbClr val="141C1F">
                    <a:alpha val="18127"/>
                  </a:srgbClr>
                </a:gs>
                <a:gs pos="14286">
                  <a:srgbClr val="141C1F">
                    <a:alpha val="16792"/>
                  </a:srgbClr>
                </a:gs>
                <a:gs pos="28571">
                  <a:srgbClr val="141C1F">
                    <a:alpha val="13301"/>
                  </a:srgbClr>
                </a:gs>
                <a:gs pos="42857">
                  <a:srgbClr val="141C1F">
                    <a:alpha val="8937"/>
                  </a:srgbClr>
                </a:gs>
                <a:gs pos="57143">
                  <a:srgbClr val="141C1F">
                    <a:alpha val="5055"/>
                  </a:srgbClr>
                </a:gs>
                <a:gs pos="71429">
                  <a:srgbClr val="141C1F">
                    <a:alpha val="2399"/>
                  </a:srgbClr>
                </a:gs>
                <a:gs pos="85714">
                  <a:srgbClr val="141C1F">
                    <a:alpha val="956"/>
                  </a:srgbClr>
                </a:gs>
                <a:gs pos="100000">
                  <a:srgbClr val="141C1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5400000">
              <a:off x="-200962" y="158928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20E">
                    <a:alpha val="18127"/>
                  </a:srgbClr>
                </a:gs>
                <a:gs pos="14286">
                  <a:srgbClr val="0F120E">
                    <a:alpha val="16792"/>
                  </a:srgbClr>
                </a:gs>
                <a:gs pos="28571">
                  <a:srgbClr val="0F120E">
                    <a:alpha val="13301"/>
                  </a:srgbClr>
                </a:gs>
                <a:gs pos="42857">
                  <a:srgbClr val="0F120E">
                    <a:alpha val="8937"/>
                  </a:srgbClr>
                </a:gs>
                <a:gs pos="57143">
                  <a:srgbClr val="0F120E">
                    <a:alpha val="5055"/>
                  </a:srgbClr>
                </a:gs>
                <a:gs pos="71429">
                  <a:srgbClr val="0F120E">
                    <a:alpha val="2399"/>
                  </a:srgbClr>
                </a:gs>
                <a:gs pos="85714">
                  <a:srgbClr val="0F120E">
                    <a:alpha val="956"/>
                  </a:srgbClr>
                </a:gs>
                <a:gs pos="100000">
                  <a:srgbClr val="0F12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5400000">
              <a:off x="1078730" y="225466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5400000">
              <a:off x="3209056" y="63725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D">
                    <a:alpha val="18127"/>
                  </a:srgbClr>
                </a:gs>
                <a:gs pos="14286">
                  <a:srgbClr val="0C0F0D">
                    <a:alpha val="16792"/>
                  </a:srgbClr>
                </a:gs>
                <a:gs pos="28571">
                  <a:srgbClr val="0C0F0D">
                    <a:alpha val="13301"/>
                  </a:srgbClr>
                </a:gs>
                <a:gs pos="42857">
                  <a:srgbClr val="0C0F0D">
                    <a:alpha val="8937"/>
                  </a:srgbClr>
                </a:gs>
                <a:gs pos="57143">
                  <a:srgbClr val="0C0F0D">
                    <a:alpha val="5055"/>
                  </a:srgbClr>
                </a:gs>
                <a:gs pos="71429">
                  <a:srgbClr val="0C0F0D">
                    <a:alpha val="2399"/>
                  </a:srgbClr>
                </a:gs>
                <a:gs pos="85714">
                  <a:srgbClr val="0C0F0D">
                    <a:alpha val="956"/>
                  </a:srgbClr>
                </a:gs>
                <a:gs pos="100000">
                  <a:srgbClr val="0C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5400000">
              <a:off x="1099811" y="354007"/>
              <a:ext cx="602456" cy="602456"/>
            </a:xfrm>
            <a:prstGeom prst="ellipse">
              <a:avLst/>
            </a:prstGeom>
            <a:gradFill>
              <a:gsLst>
                <a:gs pos="0">
                  <a:srgbClr val="2F1414">
                    <a:alpha val="18127"/>
                  </a:srgbClr>
                </a:gs>
                <a:gs pos="14286">
                  <a:srgbClr val="2F1414">
                    <a:alpha val="16792"/>
                  </a:srgbClr>
                </a:gs>
                <a:gs pos="28571">
                  <a:srgbClr val="2F1414">
                    <a:alpha val="13301"/>
                  </a:srgbClr>
                </a:gs>
                <a:gs pos="42857">
                  <a:srgbClr val="2F1414">
                    <a:alpha val="8937"/>
                  </a:srgbClr>
                </a:gs>
                <a:gs pos="57143">
                  <a:srgbClr val="2F1414">
                    <a:alpha val="5055"/>
                  </a:srgbClr>
                </a:gs>
                <a:gs pos="71429">
                  <a:srgbClr val="2F1414">
                    <a:alpha val="2399"/>
                  </a:srgbClr>
                </a:gs>
                <a:gs pos="85714">
                  <a:srgbClr val="2F1414">
                    <a:alpha val="956"/>
                  </a:srgbClr>
                </a:gs>
                <a:gs pos="100000">
                  <a:srgbClr val="2F141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5400000">
              <a:off x="3014273" y="552191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210">
                    <a:alpha val="18127"/>
                  </a:srgbClr>
                </a:gs>
                <a:gs pos="14286">
                  <a:srgbClr val="111210">
                    <a:alpha val="16792"/>
                  </a:srgbClr>
                </a:gs>
                <a:gs pos="28571">
                  <a:srgbClr val="111210">
                    <a:alpha val="13301"/>
                  </a:srgbClr>
                </a:gs>
                <a:gs pos="42857">
                  <a:srgbClr val="111210">
                    <a:alpha val="8937"/>
                  </a:srgbClr>
                </a:gs>
                <a:gs pos="57143">
                  <a:srgbClr val="111210">
                    <a:alpha val="5055"/>
                  </a:srgbClr>
                </a:gs>
                <a:gs pos="71429">
                  <a:srgbClr val="111210">
                    <a:alpha val="2399"/>
                  </a:srgbClr>
                </a:gs>
                <a:gs pos="85714">
                  <a:srgbClr val="111210">
                    <a:alpha val="956"/>
                  </a:srgbClr>
                </a:gs>
                <a:gs pos="100000">
                  <a:srgbClr val="1112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5400000">
              <a:off x="2803879" y="1195577"/>
              <a:ext cx="602456" cy="602456"/>
            </a:xfrm>
            <a:prstGeom prst="ellipse">
              <a:avLst/>
            </a:prstGeom>
            <a:gradFill>
              <a:gsLst>
                <a:gs pos="0">
                  <a:srgbClr val="161D21">
                    <a:alpha val="18127"/>
                  </a:srgbClr>
                </a:gs>
                <a:gs pos="14286">
                  <a:srgbClr val="161D21">
                    <a:alpha val="16792"/>
                  </a:srgbClr>
                </a:gs>
                <a:gs pos="28571">
                  <a:srgbClr val="161D21">
                    <a:alpha val="13301"/>
                  </a:srgbClr>
                </a:gs>
                <a:gs pos="42857">
                  <a:srgbClr val="161D21">
                    <a:alpha val="8937"/>
                  </a:srgbClr>
                </a:gs>
                <a:gs pos="57143">
                  <a:srgbClr val="161D21">
                    <a:alpha val="5055"/>
                  </a:srgbClr>
                </a:gs>
                <a:gs pos="71429">
                  <a:srgbClr val="161D21">
                    <a:alpha val="2399"/>
                  </a:srgbClr>
                </a:gs>
                <a:gs pos="85714">
                  <a:srgbClr val="161D21">
                    <a:alpha val="956"/>
                  </a:srgbClr>
                </a:gs>
                <a:gs pos="100000">
                  <a:srgbClr val="161D2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5400000">
              <a:off x="1245561" y="-3012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C">
                    <a:alpha val="18127"/>
                  </a:srgbClr>
                </a:gs>
                <a:gs pos="14286">
                  <a:srgbClr val="0C0E0C">
                    <a:alpha val="16792"/>
                  </a:srgbClr>
                </a:gs>
                <a:gs pos="28571">
                  <a:srgbClr val="0C0E0C">
                    <a:alpha val="13301"/>
                  </a:srgbClr>
                </a:gs>
                <a:gs pos="42857">
                  <a:srgbClr val="0C0E0C">
                    <a:alpha val="8937"/>
                  </a:srgbClr>
                </a:gs>
                <a:gs pos="57143">
                  <a:srgbClr val="0C0E0C">
                    <a:alpha val="5055"/>
                  </a:srgbClr>
                </a:gs>
                <a:gs pos="71429">
                  <a:srgbClr val="0C0E0C">
                    <a:alpha val="2399"/>
                  </a:srgbClr>
                </a:gs>
                <a:gs pos="85714">
                  <a:srgbClr val="0C0E0C">
                    <a:alpha val="956"/>
                  </a:srgbClr>
                </a:gs>
                <a:gs pos="100000">
                  <a:srgbClr val="0C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5400000">
              <a:off x="3189808" y="101252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110">
                    <a:alpha val="18127"/>
                  </a:srgbClr>
                </a:gs>
                <a:gs pos="14286">
                  <a:srgbClr val="0F1110">
                    <a:alpha val="16792"/>
                  </a:srgbClr>
                </a:gs>
                <a:gs pos="28571">
                  <a:srgbClr val="0F1110">
                    <a:alpha val="13301"/>
                  </a:srgbClr>
                </a:gs>
                <a:gs pos="42857">
                  <a:srgbClr val="0F1110">
                    <a:alpha val="8937"/>
                  </a:srgbClr>
                </a:gs>
                <a:gs pos="57143">
                  <a:srgbClr val="0F1110">
                    <a:alpha val="5055"/>
                  </a:srgbClr>
                </a:gs>
                <a:gs pos="71429">
                  <a:srgbClr val="0F1110">
                    <a:alpha val="2399"/>
                  </a:srgbClr>
                </a:gs>
                <a:gs pos="85714">
                  <a:srgbClr val="0F1110">
                    <a:alpha val="956"/>
                  </a:srgbClr>
                </a:gs>
                <a:gs pos="100000">
                  <a:srgbClr val="0F11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5400000">
              <a:off x="-283775" y="158024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100D">
                    <a:alpha val="18127"/>
                  </a:srgbClr>
                </a:gs>
                <a:gs pos="14286">
                  <a:srgbClr val="0E100D">
                    <a:alpha val="16792"/>
                  </a:srgbClr>
                </a:gs>
                <a:gs pos="28571">
                  <a:srgbClr val="0E100D">
                    <a:alpha val="13301"/>
                  </a:srgbClr>
                </a:gs>
                <a:gs pos="42857">
                  <a:srgbClr val="0E100D">
                    <a:alpha val="8937"/>
                  </a:srgbClr>
                </a:gs>
                <a:gs pos="57143">
                  <a:srgbClr val="0E100D">
                    <a:alpha val="5055"/>
                  </a:srgbClr>
                </a:gs>
                <a:gs pos="71429">
                  <a:srgbClr val="0E100D">
                    <a:alpha val="2399"/>
                  </a:srgbClr>
                </a:gs>
                <a:gs pos="85714">
                  <a:srgbClr val="0E100D">
                    <a:alpha val="956"/>
                  </a:srgbClr>
                </a:gs>
                <a:gs pos="100000">
                  <a:srgbClr val="0E10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5400000">
              <a:off x="-271094" y="282958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51C">
                    <a:alpha val="18127"/>
                  </a:srgbClr>
                </a:gs>
                <a:gs pos="14286">
                  <a:srgbClr val="11151C">
                    <a:alpha val="16792"/>
                  </a:srgbClr>
                </a:gs>
                <a:gs pos="28571">
                  <a:srgbClr val="11151C">
                    <a:alpha val="13301"/>
                  </a:srgbClr>
                </a:gs>
                <a:gs pos="42857">
                  <a:srgbClr val="11151C">
                    <a:alpha val="8937"/>
                  </a:srgbClr>
                </a:gs>
                <a:gs pos="57143">
                  <a:srgbClr val="11151C">
                    <a:alpha val="5055"/>
                  </a:srgbClr>
                </a:gs>
                <a:gs pos="71429">
                  <a:srgbClr val="11151C">
                    <a:alpha val="2399"/>
                  </a:srgbClr>
                </a:gs>
                <a:gs pos="85714">
                  <a:srgbClr val="11151C">
                    <a:alpha val="956"/>
                  </a:srgbClr>
                </a:gs>
                <a:gs pos="100000">
                  <a:srgbClr val="11151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5400000">
              <a:off x="2837725" y="9877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B">
                    <a:alpha val="18127"/>
                  </a:srgbClr>
                </a:gs>
                <a:gs pos="14286">
                  <a:srgbClr val="0B0D0B">
                    <a:alpha val="16792"/>
                  </a:srgbClr>
                </a:gs>
                <a:gs pos="28571">
                  <a:srgbClr val="0B0D0B">
                    <a:alpha val="13301"/>
                  </a:srgbClr>
                </a:gs>
                <a:gs pos="42857">
                  <a:srgbClr val="0B0D0B">
                    <a:alpha val="8937"/>
                  </a:srgbClr>
                </a:gs>
                <a:gs pos="57143">
                  <a:srgbClr val="0B0D0B">
                    <a:alpha val="5055"/>
                  </a:srgbClr>
                </a:gs>
                <a:gs pos="71429">
                  <a:srgbClr val="0B0D0B">
                    <a:alpha val="2399"/>
                  </a:srgbClr>
                </a:gs>
                <a:gs pos="85714">
                  <a:srgbClr val="0B0D0B">
                    <a:alpha val="956"/>
                  </a:srgbClr>
                </a:gs>
                <a:gs pos="100000">
                  <a:srgbClr val="0B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5400000">
              <a:off x="-301228" y="5317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0D">
                    <a:alpha val="18127"/>
                  </a:srgbClr>
                </a:gs>
                <a:gs pos="14286">
                  <a:srgbClr val="0D0F0D">
                    <a:alpha val="16792"/>
                  </a:srgbClr>
                </a:gs>
                <a:gs pos="28571">
                  <a:srgbClr val="0D0F0D">
                    <a:alpha val="13301"/>
                  </a:srgbClr>
                </a:gs>
                <a:gs pos="42857">
                  <a:srgbClr val="0D0F0D">
                    <a:alpha val="8937"/>
                  </a:srgbClr>
                </a:gs>
                <a:gs pos="57143">
                  <a:srgbClr val="0D0F0D">
                    <a:alpha val="5055"/>
                  </a:srgbClr>
                </a:gs>
                <a:gs pos="71429">
                  <a:srgbClr val="0D0F0D">
                    <a:alpha val="2399"/>
                  </a:srgbClr>
                </a:gs>
                <a:gs pos="85714">
                  <a:srgbClr val="0D0F0D">
                    <a:alpha val="956"/>
                  </a:srgbClr>
                </a:gs>
                <a:gs pos="100000">
                  <a:srgbClr val="0D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5400000">
              <a:off x="3120142" y="6058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13191B">
                    <a:alpha val="18127"/>
                  </a:srgbClr>
                </a:gs>
                <a:gs pos="14286">
                  <a:srgbClr val="13191B">
                    <a:alpha val="16792"/>
                  </a:srgbClr>
                </a:gs>
                <a:gs pos="28571">
                  <a:srgbClr val="13191B">
                    <a:alpha val="13301"/>
                  </a:srgbClr>
                </a:gs>
                <a:gs pos="42857">
                  <a:srgbClr val="13191B">
                    <a:alpha val="8937"/>
                  </a:srgbClr>
                </a:gs>
                <a:gs pos="57143">
                  <a:srgbClr val="13191B">
                    <a:alpha val="5055"/>
                  </a:srgbClr>
                </a:gs>
                <a:gs pos="71429">
                  <a:srgbClr val="13191B">
                    <a:alpha val="2399"/>
                  </a:srgbClr>
                </a:gs>
                <a:gs pos="85714">
                  <a:srgbClr val="13191B">
                    <a:alpha val="956"/>
                  </a:srgbClr>
                </a:gs>
                <a:gs pos="100000">
                  <a:srgbClr val="13191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5400000">
              <a:off x="6653" y="8982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112">
                    <a:alpha val="18127"/>
                  </a:srgbClr>
                </a:gs>
                <a:gs pos="14286">
                  <a:srgbClr val="0D1112">
                    <a:alpha val="16792"/>
                  </a:srgbClr>
                </a:gs>
                <a:gs pos="28571">
                  <a:srgbClr val="0D1112">
                    <a:alpha val="13301"/>
                  </a:srgbClr>
                </a:gs>
                <a:gs pos="42857">
                  <a:srgbClr val="0D1112">
                    <a:alpha val="8937"/>
                  </a:srgbClr>
                </a:gs>
                <a:gs pos="57143">
                  <a:srgbClr val="0D1112">
                    <a:alpha val="5055"/>
                  </a:srgbClr>
                </a:gs>
                <a:gs pos="71429">
                  <a:srgbClr val="0D1112">
                    <a:alpha val="2399"/>
                  </a:srgbClr>
                </a:gs>
                <a:gs pos="85714">
                  <a:srgbClr val="0D1112">
                    <a:alpha val="956"/>
                  </a:srgbClr>
                </a:gs>
                <a:gs pos="100000">
                  <a:srgbClr val="0D111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5400000">
              <a:off x="-301228" y="261501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00F">
                    <a:alpha val="18127"/>
                  </a:srgbClr>
                </a:gs>
                <a:gs pos="14286">
                  <a:srgbClr val="0F100F">
                    <a:alpha val="16792"/>
                  </a:srgbClr>
                </a:gs>
                <a:gs pos="28571">
                  <a:srgbClr val="0F100F">
                    <a:alpha val="13301"/>
                  </a:srgbClr>
                </a:gs>
                <a:gs pos="42857">
                  <a:srgbClr val="0F100F">
                    <a:alpha val="8937"/>
                  </a:srgbClr>
                </a:gs>
                <a:gs pos="57143">
                  <a:srgbClr val="0F100F">
                    <a:alpha val="5055"/>
                  </a:srgbClr>
                </a:gs>
                <a:gs pos="71429">
                  <a:srgbClr val="0F100F">
                    <a:alpha val="2399"/>
                  </a:srgbClr>
                </a:gs>
                <a:gs pos="85714">
                  <a:srgbClr val="0F100F">
                    <a:alpha val="956"/>
                  </a:srgbClr>
                </a:gs>
                <a:gs pos="100000">
                  <a:srgbClr val="0F10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5400000">
              <a:off x="1179360" y="2182233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110">
                    <a:alpha val="18127"/>
                  </a:srgbClr>
                </a:gs>
                <a:gs pos="14286">
                  <a:srgbClr val="121110">
                    <a:alpha val="16792"/>
                  </a:srgbClr>
                </a:gs>
                <a:gs pos="28571">
                  <a:srgbClr val="121110">
                    <a:alpha val="13301"/>
                  </a:srgbClr>
                </a:gs>
                <a:gs pos="42857">
                  <a:srgbClr val="121110">
                    <a:alpha val="8937"/>
                  </a:srgbClr>
                </a:gs>
                <a:gs pos="57143">
                  <a:srgbClr val="121110">
                    <a:alpha val="5055"/>
                  </a:srgbClr>
                </a:gs>
                <a:gs pos="71429">
                  <a:srgbClr val="121110">
                    <a:alpha val="2399"/>
                  </a:srgbClr>
                </a:gs>
                <a:gs pos="85714">
                  <a:srgbClr val="121110">
                    <a:alpha val="956"/>
                  </a:srgbClr>
                </a:gs>
                <a:gs pos="100000">
                  <a:srgbClr val="1211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5400000">
              <a:off x="3342149" y="-5633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00E">
                    <a:alpha val="18127"/>
                  </a:srgbClr>
                </a:gs>
                <a:gs pos="14286">
                  <a:srgbClr val="11100E">
                    <a:alpha val="16792"/>
                  </a:srgbClr>
                </a:gs>
                <a:gs pos="28571">
                  <a:srgbClr val="11100E">
                    <a:alpha val="13301"/>
                  </a:srgbClr>
                </a:gs>
                <a:gs pos="42857">
                  <a:srgbClr val="11100E">
                    <a:alpha val="8937"/>
                  </a:srgbClr>
                </a:gs>
                <a:gs pos="57143">
                  <a:srgbClr val="11100E">
                    <a:alpha val="5055"/>
                  </a:srgbClr>
                </a:gs>
                <a:gs pos="71429">
                  <a:srgbClr val="11100E">
                    <a:alpha val="2399"/>
                  </a:srgbClr>
                </a:gs>
                <a:gs pos="85714">
                  <a:srgbClr val="11100E">
                    <a:alpha val="956"/>
                  </a:srgbClr>
                </a:gs>
                <a:gs pos="100000">
                  <a:srgbClr val="1110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5400000">
              <a:off x="2917251" y="1060789"/>
              <a:ext cx="602456" cy="602456"/>
            </a:xfrm>
            <a:prstGeom prst="ellipse">
              <a:avLst/>
            </a:prstGeom>
            <a:gradFill>
              <a:gsLst>
                <a:gs pos="0">
                  <a:srgbClr val="402B2F">
                    <a:alpha val="18127"/>
                  </a:srgbClr>
                </a:gs>
                <a:gs pos="14286">
                  <a:srgbClr val="402B2F">
                    <a:alpha val="16792"/>
                  </a:srgbClr>
                </a:gs>
                <a:gs pos="28571">
                  <a:srgbClr val="402B2F">
                    <a:alpha val="13301"/>
                  </a:srgbClr>
                </a:gs>
                <a:gs pos="42857">
                  <a:srgbClr val="402B2F">
                    <a:alpha val="8937"/>
                  </a:srgbClr>
                </a:gs>
                <a:gs pos="57143">
                  <a:srgbClr val="402B2F">
                    <a:alpha val="5055"/>
                  </a:srgbClr>
                </a:gs>
                <a:gs pos="71429">
                  <a:srgbClr val="402B2F">
                    <a:alpha val="2399"/>
                  </a:srgbClr>
                </a:gs>
                <a:gs pos="85714">
                  <a:srgbClr val="402B2F">
                    <a:alpha val="956"/>
                  </a:srgbClr>
                </a:gs>
                <a:gs pos="100000">
                  <a:srgbClr val="402B2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5400000">
              <a:off x="1826233" y="179456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1214">
                    <a:alpha val="18127"/>
                  </a:srgbClr>
                </a:gs>
                <a:gs pos="14286">
                  <a:srgbClr val="0E1214">
                    <a:alpha val="16792"/>
                  </a:srgbClr>
                </a:gs>
                <a:gs pos="28571">
                  <a:srgbClr val="0E1214">
                    <a:alpha val="13301"/>
                  </a:srgbClr>
                </a:gs>
                <a:gs pos="42857">
                  <a:srgbClr val="0E1214">
                    <a:alpha val="8937"/>
                  </a:srgbClr>
                </a:gs>
                <a:gs pos="57143">
                  <a:srgbClr val="0E1214">
                    <a:alpha val="5055"/>
                  </a:srgbClr>
                </a:gs>
                <a:gs pos="71429">
                  <a:srgbClr val="0E1214">
                    <a:alpha val="2399"/>
                  </a:srgbClr>
                </a:gs>
                <a:gs pos="85714">
                  <a:srgbClr val="0E1214">
                    <a:alpha val="956"/>
                  </a:srgbClr>
                </a:gs>
                <a:gs pos="100000">
                  <a:srgbClr val="0E121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5400000">
              <a:off x="2269577" y="278207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B">
                    <a:alpha val="18127"/>
                  </a:srgbClr>
                </a:gs>
                <a:gs pos="14286">
                  <a:srgbClr val="0B0E0B">
                    <a:alpha val="16792"/>
                  </a:srgbClr>
                </a:gs>
                <a:gs pos="28571">
                  <a:srgbClr val="0B0E0B">
                    <a:alpha val="13301"/>
                  </a:srgbClr>
                </a:gs>
                <a:gs pos="42857">
                  <a:srgbClr val="0B0E0B">
                    <a:alpha val="8937"/>
                  </a:srgbClr>
                </a:gs>
                <a:gs pos="57143">
                  <a:srgbClr val="0B0E0B">
                    <a:alpha val="5055"/>
                  </a:srgbClr>
                </a:gs>
                <a:gs pos="71429">
                  <a:srgbClr val="0B0E0B">
                    <a:alpha val="2399"/>
                  </a:srgbClr>
                </a:gs>
                <a:gs pos="85714">
                  <a:srgbClr val="0B0E0B">
                    <a:alpha val="956"/>
                  </a:srgbClr>
                </a:gs>
                <a:gs pos="100000">
                  <a:srgbClr val="0B0E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5400000">
              <a:off x="-217958" y="164984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D">
                    <a:alpha val="18127"/>
                  </a:srgbClr>
                </a:gs>
                <a:gs pos="14286">
                  <a:srgbClr val="0B0E0D">
                    <a:alpha val="16792"/>
                  </a:srgbClr>
                </a:gs>
                <a:gs pos="28571">
                  <a:srgbClr val="0B0E0D">
                    <a:alpha val="13301"/>
                  </a:srgbClr>
                </a:gs>
                <a:gs pos="42857">
                  <a:srgbClr val="0B0E0D">
                    <a:alpha val="8937"/>
                  </a:srgbClr>
                </a:gs>
                <a:gs pos="57143">
                  <a:srgbClr val="0B0E0D">
                    <a:alpha val="5055"/>
                  </a:srgbClr>
                </a:gs>
                <a:gs pos="71429">
                  <a:srgbClr val="0B0E0D">
                    <a:alpha val="2399"/>
                  </a:srgbClr>
                </a:gs>
                <a:gs pos="85714">
                  <a:srgbClr val="0B0E0D">
                    <a:alpha val="956"/>
                  </a:srgbClr>
                </a:gs>
                <a:gs pos="100000">
                  <a:srgbClr val="0B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5400000">
              <a:off x="3133325" y="12415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217">
                    <a:alpha val="18127"/>
                  </a:srgbClr>
                </a:gs>
                <a:gs pos="14286">
                  <a:srgbClr val="0D1217">
                    <a:alpha val="16792"/>
                  </a:srgbClr>
                </a:gs>
                <a:gs pos="28571">
                  <a:srgbClr val="0D1217">
                    <a:alpha val="13301"/>
                  </a:srgbClr>
                </a:gs>
                <a:gs pos="42857">
                  <a:srgbClr val="0D1217">
                    <a:alpha val="8937"/>
                  </a:srgbClr>
                </a:gs>
                <a:gs pos="57143">
                  <a:srgbClr val="0D1217">
                    <a:alpha val="5055"/>
                  </a:srgbClr>
                </a:gs>
                <a:gs pos="71429">
                  <a:srgbClr val="0D1217">
                    <a:alpha val="2399"/>
                  </a:srgbClr>
                </a:gs>
                <a:gs pos="85714">
                  <a:srgbClr val="0D1217">
                    <a:alpha val="956"/>
                  </a:srgbClr>
                </a:gs>
                <a:gs pos="100000">
                  <a:srgbClr val="0D121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5400000">
              <a:off x="2874554" y="2495374"/>
              <a:ext cx="602456" cy="602456"/>
            </a:xfrm>
            <a:prstGeom prst="ellipse">
              <a:avLst/>
            </a:prstGeom>
            <a:gradFill>
              <a:gsLst>
                <a:gs pos="0">
                  <a:srgbClr val="201717">
                    <a:alpha val="18127"/>
                  </a:srgbClr>
                </a:gs>
                <a:gs pos="14286">
                  <a:srgbClr val="201717">
                    <a:alpha val="16792"/>
                  </a:srgbClr>
                </a:gs>
                <a:gs pos="28571">
                  <a:srgbClr val="201717">
                    <a:alpha val="13301"/>
                  </a:srgbClr>
                </a:gs>
                <a:gs pos="42857">
                  <a:srgbClr val="201717">
                    <a:alpha val="8937"/>
                  </a:srgbClr>
                </a:gs>
                <a:gs pos="57143">
                  <a:srgbClr val="201717">
                    <a:alpha val="5055"/>
                  </a:srgbClr>
                </a:gs>
                <a:gs pos="71429">
                  <a:srgbClr val="201717">
                    <a:alpha val="2399"/>
                  </a:srgbClr>
                </a:gs>
                <a:gs pos="85714">
                  <a:srgbClr val="201717">
                    <a:alpha val="956"/>
                  </a:srgbClr>
                </a:gs>
                <a:gs pos="100000">
                  <a:srgbClr val="20171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5400000">
              <a:off x="1303002" y="215777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1113">
                    <a:alpha val="18127"/>
                  </a:srgbClr>
                </a:gs>
                <a:gs pos="14286">
                  <a:srgbClr val="0C1113">
                    <a:alpha val="16792"/>
                  </a:srgbClr>
                </a:gs>
                <a:gs pos="28571">
                  <a:srgbClr val="0C1113">
                    <a:alpha val="13301"/>
                  </a:srgbClr>
                </a:gs>
                <a:gs pos="42857">
                  <a:srgbClr val="0C1113">
                    <a:alpha val="8937"/>
                  </a:srgbClr>
                </a:gs>
                <a:gs pos="57143">
                  <a:srgbClr val="0C1113">
                    <a:alpha val="5055"/>
                  </a:srgbClr>
                </a:gs>
                <a:gs pos="71429">
                  <a:srgbClr val="0C1113">
                    <a:alpha val="2399"/>
                  </a:srgbClr>
                </a:gs>
                <a:gs pos="85714">
                  <a:srgbClr val="0C1113">
                    <a:alpha val="956"/>
                  </a:srgbClr>
                </a:gs>
                <a:gs pos="100000">
                  <a:srgbClr val="0C111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5400000">
              <a:off x="-278076" y="90137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618">
                    <a:alpha val="18127"/>
                  </a:srgbClr>
                </a:gs>
                <a:gs pos="14286">
                  <a:srgbClr val="0F1618">
                    <a:alpha val="16792"/>
                  </a:srgbClr>
                </a:gs>
                <a:gs pos="28571">
                  <a:srgbClr val="0F1618">
                    <a:alpha val="13301"/>
                  </a:srgbClr>
                </a:gs>
                <a:gs pos="42857">
                  <a:srgbClr val="0F1618">
                    <a:alpha val="8937"/>
                  </a:srgbClr>
                </a:gs>
                <a:gs pos="57143">
                  <a:srgbClr val="0F1618">
                    <a:alpha val="5055"/>
                  </a:srgbClr>
                </a:gs>
                <a:gs pos="71429">
                  <a:srgbClr val="0F1618">
                    <a:alpha val="2399"/>
                  </a:srgbClr>
                </a:gs>
                <a:gs pos="85714">
                  <a:srgbClr val="0F1618">
                    <a:alpha val="956"/>
                  </a:srgbClr>
                </a:gs>
                <a:gs pos="100000">
                  <a:srgbClr val="0F161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5400000">
              <a:off x="3213532" y="41397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A">
                    <a:alpha val="18127"/>
                  </a:srgbClr>
                </a:gs>
                <a:gs pos="14286">
                  <a:srgbClr val="0B0D0A">
                    <a:alpha val="16792"/>
                  </a:srgbClr>
                </a:gs>
                <a:gs pos="28571">
                  <a:srgbClr val="0B0D0A">
                    <a:alpha val="13301"/>
                  </a:srgbClr>
                </a:gs>
                <a:gs pos="42857">
                  <a:srgbClr val="0B0D0A">
                    <a:alpha val="8937"/>
                  </a:srgbClr>
                </a:gs>
                <a:gs pos="57143">
                  <a:srgbClr val="0B0D0A">
                    <a:alpha val="5055"/>
                  </a:srgbClr>
                </a:gs>
                <a:gs pos="71429">
                  <a:srgbClr val="0B0D0A">
                    <a:alpha val="2399"/>
                  </a:srgbClr>
                </a:gs>
                <a:gs pos="85714">
                  <a:srgbClr val="0B0D0A">
                    <a:alpha val="956"/>
                  </a:srgbClr>
                </a:gs>
                <a:gs pos="100000">
                  <a:srgbClr val="0B0D0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5400000">
              <a:off x="2750163" y="1661791"/>
              <a:ext cx="602456" cy="602456"/>
            </a:xfrm>
            <a:prstGeom prst="ellipse">
              <a:avLst/>
            </a:prstGeom>
            <a:gradFill>
              <a:gsLst>
                <a:gs pos="0">
                  <a:srgbClr val="141516">
                    <a:alpha val="18127"/>
                  </a:srgbClr>
                </a:gs>
                <a:gs pos="14286">
                  <a:srgbClr val="141516">
                    <a:alpha val="16792"/>
                  </a:srgbClr>
                </a:gs>
                <a:gs pos="28571">
                  <a:srgbClr val="141516">
                    <a:alpha val="13301"/>
                  </a:srgbClr>
                </a:gs>
                <a:gs pos="42857">
                  <a:srgbClr val="141516">
                    <a:alpha val="8937"/>
                  </a:srgbClr>
                </a:gs>
                <a:gs pos="57143">
                  <a:srgbClr val="141516">
                    <a:alpha val="5055"/>
                  </a:srgbClr>
                </a:gs>
                <a:gs pos="71429">
                  <a:srgbClr val="141516">
                    <a:alpha val="2399"/>
                  </a:srgbClr>
                </a:gs>
                <a:gs pos="85714">
                  <a:srgbClr val="141516">
                    <a:alpha val="956"/>
                  </a:srgbClr>
                </a:gs>
                <a:gs pos="100000">
                  <a:srgbClr val="14151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5400000">
              <a:off x="770121" y="27170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161E1A">
                    <a:alpha val="18127"/>
                  </a:srgbClr>
                </a:gs>
                <a:gs pos="14286">
                  <a:srgbClr val="161E1A">
                    <a:alpha val="16792"/>
                  </a:srgbClr>
                </a:gs>
                <a:gs pos="28571">
                  <a:srgbClr val="161E1A">
                    <a:alpha val="13301"/>
                  </a:srgbClr>
                </a:gs>
                <a:gs pos="42857">
                  <a:srgbClr val="161E1A">
                    <a:alpha val="8937"/>
                  </a:srgbClr>
                </a:gs>
                <a:gs pos="57143">
                  <a:srgbClr val="161E1A">
                    <a:alpha val="5055"/>
                  </a:srgbClr>
                </a:gs>
                <a:gs pos="71429">
                  <a:srgbClr val="161E1A">
                    <a:alpha val="2399"/>
                  </a:srgbClr>
                </a:gs>
                <a:gs pos="85714">
                  <a:srgbClr val="161E1A">
                    <a:alpha val="956"/>
                  </a:srgbClr>
                </a:gs>
                <a:gs pos="100000">
                  <a:srgbClr val="161E1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5400000">
              <a:off x="-299603" y="16725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0E0B">
                    <a:alpha val="18127"/>
                  </a:srgbClr>
                </a:gs>
                <a:gs pos="14286">
                  <a:srgbClr val="0E0E0B">
                    <a:alpha val="16792"/>
                  </a:srgbClr>
                </a:gs>
                <a:gs pos="28571">
                  <a:srgbClr val="0E0E0B">
                    <a:alpha val="13301"/>
                  </a:srgbClr>
                </a:gs>
                <a:gs pos="42857">
                  <a:srgbClr val="0E0E0B">
                    <a:alpha val="8937"/>
                  </a:srgbClr>
                </a:gs>
                <a:gs pos="57143">
                  <a:srgbClr val="0E0E0B">
                    <a:alpha val="5055"/>
                  </a:srgbClr>
                </a:gs>
                <a:gs pos="71429">
                  <a:srgbClr val="0E0E0B">
                    <a:alpha val="2399"/>
                  </a:srgbClr>
                </a:gs>
                <a:gs pos="85714">
                  <a:srgbClr val="0E0E0B">
                    <a:alpha val="956"/>
                  </a:srgbClr>
                </a:gs>
                <a:gs pos="100000">
                  <a:srgbClr val="0E0E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5400000">
              <a:off x="1585444" y="-2458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151B1C">
                    <a:alpha val="18127"/>
                  </a:srgbClr>
                </a:gs>
                <a:gs pos="14286">
                  <a:srgbClr val="151B1C">
                    <a:alpha val="16792"/>
                  </a:srgbClr>
                </a:gs>
                <a:gs pos="28571">
                  <a:srgbClr val="151B1C">
                    <a:alpha val="13301"/>
                  </a:srgbClr>
                </a:gs>
                <a:gs pos="42857">
                  <a:srgbClr val="151B1C">
                    <a:alpha val="8937"/>
                  </a:srgbClr>
                </a:gs>
                <a:gs pos="57143">
                  <a:srgbClr val="151B1C">
                    <a:alpha val="5055"/>
                  </a:srgbClr>
                </a:gs>
                <a:gs pos="71429">
                  <a:srgbClr val="151B1C">
                    <a:alpha val="2399"/>
                  </a:srgbClr>
                </a:gs>
                <a:gs pos="85714">
                  <a:srgbClr val="151B1C">
                    <a:alpha val="956"/>
                  </a:srgbClr>
                </a:gs>
                <a:gs pos="100000">
                  <a:srgbClr val="151B1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5400000">
              <a:off x="3336036" y="2646184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00E">
                    <a:alpha val="18127"/>
                  </a:srgbClr>
                </a:gs>
                <a:gs pos="14286">
                  <a:srgbClr val="12100E">
                    <a:alpha val="16792"/>
                  </a:srgbClr>
                </a:gs>
                <a:gs pos="28571">
                  <a:srgbClr val="12100E">
                    <a:alpha val="13301"/>
                  </a:srgbClr>
                </a:gs>
                <a:gs pos="42857">
                  <a:srgbClr val="12100E">
                    <a:alpha val="8937"/>
                  </a:srgbClr>
                </a:gs>
                <a:gs pos="57143">
                  <a:srgbClr val="12100E">
                    <a:alpha val="5055"/>
                  </a:srgbClr>
                </a:gs>
                <a:gs pos="71429">
                  <a:srgbClr val="12100E">
                    <a:alpha val="2399"/>
                  </a:srgbClr>
                </a:gs>
                <a:gs pos="85714">
                  <a:srgbClr val="12100E">
                    <a:alpha val="956"/>
                  </a:srgbClr>
                </a:gs>
                <a:gs pos="100000">
                  <a:srgbClr val="1210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5400000">
              <a:off x="1526909" y="203349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B">
                    <a:alpha val="18127"/>
                  </a:srgbClr>
                </a:gs>
                <a:gs pos="14286">
                  <a:srgbClr val="0C0E0B">
                    <a:alpha val="16792"/>
                  </a:srgbClr>
                </a:gs>
                <a:gs pos="28571">
                  <a:srgbClr val="0C0E0B">
                    <a:alpha val="13301"/>
                  </a:srgbClr>
                </a:gs>
                <a:gs pos="42857">
                  <a:srgbClr val="0C0E0B">
                    <a:alpha val="8937"/>
                  </a:srgbClr>
                </a:gs>
                <a:gs pos="57143">
                  <a:srgbClr val="0C0E0B">
                    <a:alpha val="5055"/>
                  </a:srgbClr>
                </a:gs>
                <a:gs pos="71429">
                  <a:srgbClr val="0C0E0B">
                    <a:alpha val="2399"/>
                  </a:srgbClr>
                </a:gs>
                <a:gs pos="85714">
                  <a:srgbClr val="0C0E0B">
                    <a:alpha val="956"/>
                  </a:srgbClr>
                </a:gs>
                <a:gs pos="100000">
                  <a:srgbClr val="0C0E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5400000">
              <a:off x="1959426" y="18685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E0C">
                    <a:alpha val="18127"/>
                  </a:srgbClr>
                </a:gs>
                <a:gs pos="14286">
                  <a:srgbClr val="0A0E0C">
                    <a:alpha val="16792"/>
                  </a:srgbClr>
                </a:gs>
                <a:gs pos="28571">
                  <a:srgbClr val="0A0E0C">
                    <a:alpha val="13301"/>
                  </a:srgbClr>
                </a:gs>
                <a:gs pos="42857">
                  <a:srgbClr val="0A0E0C">
                    <a:alpha val="8937"/>
                  </a:srgbClr>
                </a:gs>
                <a:gs pos="57143">
                  <a:srgbClr val="0A0E0C">
                    <a:alpha val="5055"/>
                  </a:srgbClr>
                </a:gs>
                <a:gs pos="71429">
                  <a:srgbClr val="0A0E0C">
                    <a:alpha val="2399"/>
                  </a:srgbClr>
                </a:gs>
                <a:gs pos="85714">
                  <a:srgbClr val="0A0E0C">
                    <a:alpha val="956"/>
                  </a:srgbClr>
                </a:gs>
                <a:gs pos="100000">
                  <a:srgbClr val="0A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5400000">
              <a:off x="2176060" y="-270422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316">
                    <a:alpha val="18127"/>
                  </a:srgbClr>
                </a:gs>
                <a:gs pos="14286">
                  <a:srgbClr val="121316">
                    <a:alpha val="16792"/>
                  </a:srgbClr>
                </a:gs>
                <a:gs pos="28571">
                  <a:srgbClr val="121316">
                    <a:alpha val="13301"/>
                  </a:srgbClr>
                </a:gs>
                <a:gs pos="42857">
                  <a:srgbClr val="121316">
                    <a:alpha val="8937"/>
                  </a:srgbClr>
                </a:gs>
                <a:gs pos="57143">
                  <a:srgbClr val="121316">
                    <a:alpha val="5055"/>
                  </a:srgbClr>
                </a:gs>
                <a:gs pos="71429">
                  <a:srgbClr val="121316">
                    <a:alpha val="2399"/>
                  </a:srgbClr>
                </a:gs>
                <a:gs pos="85714">
                  <a:srgbClr val="121316">
                    <a:alpha val="956"/>
                  </a:srgbClr>
                </a:gs>
                <a:gs pos="100000">
                  <a:srgbClr val="12131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5400000">
              <a:off x="3276380" y="2123101"/>
              <a:ext cx="602456" cy="602456"/>
            </a:xfrm>
            <a:prstGeom prst="ellipse">
              <a:avLst/>
            </a:prstGeom>
            <a:gradFill>
              <a:gsLst>
                <a:gs pos="0">
                  <a:srgbClr val="101210">
                    <a:alpha val="18127"/>
                  </a:srgbClr>
                </a:gs>
                <a:gs pos="14286">
                  <a:srgbClr val="101210">
                    <a:alpha val="16792"/>
                  </a:srgbClr>
                </a:gs>
                <a:gs pos="28571">
                  <a:srgbClr val="101210">
                    <a:alpha val="13301"/>
                  </a:srgbClr>
                </a:gs>
                <a:gs pos="42857">
                  <a:srgbClr val="101210">
                    <a:alpha val="8937"/>
                  </a:srgbClr>
                </a:gs>
                <a:gs pos="57143">
                  <a:srgbClr val="101210">
                    <a:alpha val="5055"/>
                  </a:srgbClr>
                </a:gs>
                <a:gs pos="71429">
                  <a:srgbClr val="101210">
                    <a:alpha val="2399"/>
                  </a:srgbClr>
                </a:gs>
                <a:gs pos="85714">
                  <a:srgbClr val="101210">
                    <a:alpha val="956"/>
                  </a:srgbClr>
                </a:gs>
                <a:gs pos="100000">
                  <a:srgbClr val="1012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5400000">
              <a:off x="-286551" y="147369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E0B">
                    <a:alpha val="18127"/>
                  </a:srgbClr>
                </a:gs>
                <a:gs pos="14286">
                  <a:srgbClr val="0D0E0B">
                    <a:alpha val="16792"/>
                  </a:srgbClr>
                </a:gs>
                <a:gs pos="28571">
                  <a:srgbClr val="0D0E0B">
                    <a:alpha val="13301"/>
                  </a:srgbClr>
                </a:gs>
                <a:gs pos="42857">
                  <a:srgbClr val="0D0E0B">
                    <a:alpha val="8937"/>
                  </a:srgbClr>
                </a:gs>
                <a:gs pos="57143">
                  <a:srgbClr val="0D0E0B">
                    <a:alpha val="5055"/>
                  </a:srgbClr>
                </a:gs>
                <a:gs pos="71429">
                  <a:srgbClr val="0D0E0B">
                    <a:alpha val="2399"/>
                  </a:srgbClr>
                </a:gs>
                <a:gs pos="85714">
                  <a:srgbClr val="0D0E0B">
                    <a:alpha val="956"/>
                  </a:srgbClr>
                </a:gs>
                <a:gs pos="100000">
                  <a:srgbClr val="0D0E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5400000">
              <a:off x="1340669" y="200253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5400000">
              <a:off x="531934" y="-30122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E0C">
                    <a:alpha val="18127"/>
                  </a:srgbClr>
                </a:gs>
                <a:gs pos="14286">
                  <a:srgbClr val="0D0E0C">
                    <a:alpha val="16792"/>
                  </a:srgbClr>
                </a:gs>
                <a:gs pos="28571">
                  <a:srgbClr val="0D0E0C">
                    <a:alpha val="13301"/>
                  </a:srgbClr>
                </a:gs>
                <a:gs pos="42857">
                  <a:srgbClr val="0D0E0C">
                    <a:alpha val="8937"/>
                  </a:srgbClr>
                </a:gs>
                <a:gs pos="57143">
                  <a:srgbClr val="0D0E0C">
                    <a:alpha val="5055"/>
                  </a:srgbClr>
                </a:gs>
                <a:gs pos="71429">
                  <a:srgbClr val="0D0E0C">
                    <a:alpha val="2399"/>
                  </a:srgbClr>
                </a:gs>
                <a:gs pos="85714">
                  <a:srgbClr val="0D0E0C">
                    <a:alpha val="956"/>
                  </a:srgbClr>
                </a:gs>
                <a:gs pos="100000">
                  <a:srgbClr val="0D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5400000">
              <a:off x="3328393" y="48753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0F0C">
                    <a:alpha val="18127"/>
                  </a:srgbClr>
                </a:gs>
                <a:gs pos="14286">
                  <a:srgbClr val="0F0F0C">
                    <a:alpha val="16792"/>
                  </a:srgbClr>
                </a:gs>
                <a:gs pos="28571">
                  <a:srgbClr val="0F0F0C">
                    <a:alpha val="13301"/>
                  </a:srgbClr>
                </a:gs>
                <a:gs pos="42857">
                  <a:srgbClr val="0F0F0C">
                    <a:alpha val="8937"/>
                  </a:srgbClr>
                </a:gs>
                <a:gs pos="57143">
                  <a:srgbClr val="0F0F0C">
                    <a:alpha val="5055"/>
                  </a:srgbClr>
                </a:gs>
                <a:gs pos="71429">
                  <a:srgbClr val="0F0F0C">
                    <a:alpha val="2399"/>
                  </a:srgbClr>
                </a:gs>
                <a:gs pos="85714">
                  <a:srgbClr val="0F0F0C">
                    <a:alpha val="956"/>
                  </a:srgbClr>
                </a:gs>
                <a:gs pos="100000">
                  <a:srgbClr val="0F0F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5400000">
              <a:off x="2737817" y="4288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100E">
                    <a:alpha val="18127"/>
                  </a:srgbClr>
                </a:gs>
                <a:gs pos="14286">
                  <a:srgbClr val="0C100E">
                    <a:alpha val="16792"/>
                  </a:srgbClr>
                </a:gs>
                <a:gs pos="28571">
                  <a:srgbClr val="0C100E">
                    <a:alpha val="13301"/>
                  </a:srgbClr>
                </a:gs>
                <a:gs pos="42857">
                  <a:srgbClr val="0C100E">
                    <a:alpha val="8937"/>
                  </a:srgbClr>
                </a:gs>
                <a:gs pos="57143">
                  <a:srgbClr val="0C100E">
                    <a:alpha val="5055"/>
                  </a:srgbClr>
                </a:gs>
                <a:gs pos="71429">
                  <a:srgbClr val="0C100E">
                    <a:alpha val="2399"/>
                  </a:srgbClr>
                </a:gs>
                <a:gs pos="85714">
                  <a:srgbClr val="0C100E">
                    <a:alpha val="956"/>
                  </a:srgbClr>
                </a:gs>
                <a:gs pos="100000">
                  <a:srgbClr val="0C10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5400000">
              <a:off x="3219584" y="2726085"/>
              <a:ext cx="602456" cy="602456"/>
            </a:xfrm>
            <a:prstGeom prst="ellipse">
              <a:avLst/>
            </a:prstGeom>
            <a:gradFill>
              <a:gsLst>
                <a:gs pos="0">
                  <a:srgbClr val="151415">
                    <a:alpha val="18127"/>
                  </a:srgbClr>
                </a:gs>
                <a:gs pos="14286">
                  <a:srgbClr val="151415">
                    <a:alpha val="16792"/>
                  </a:srgbClr>
                </a:gs>
                <a:gs pos="28571">
                  <a:srgbClr val="151415">
                    <a:alpha val="13301"/>
                  </a:srgbClr>
                </a:gs>
                <a:gs pos="42857">
                  <a:srgbClr val="151415">
                    <a:alpha val="8937"/>
                  </a:srgbClr>
                </a:gs>
                <a:gs pos="57143">
                  <a:srgbClr val="151415">
                    <a:alpha val="5055"/>
                  </a:srgbClr>
                </a:gs>
                <a:gs pos="71429">
                  <a:srgbClr val="151415">
                    <a:alpha val="2399"/>
                  </a:srgbClr>
                </a:gs>
                <a:gs pos="85714">
                  <a:srgbClr val="151415">
                    <a:alpha val="956"/>
                  </a:srgbClr>
                </a:gs>
                <a:gs pos="100000">
                  <a:srgbClr val="151415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5400000">
              <a:off x="2476668" y="227203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316">
                    <a:alpha val="18127"/>
                  </a:srgbClr>
                </a:gs>
                <a:gs pos="14286">
                  <a:srgbClr val="121316">
                    <a:alpha val="16792"/>
                  </a:srgbClr>
                </a:gs>
                <a:gs pos="28571">
                  <a:srgbClr val="121316">
                    <a:alpha val="13301"/>
                  </a:srgbClr>
                </a:gs>
                <a:gs pos="42857">
                  <a:srgbClr val="121316">
                    <a:alpha val="8937"/>
                  </a:srgbClr>
                </a:gs>
                <a:gs pos="57143">
                  <a:srgbClr val="121316">
                    <a:alpha val="5055"/>
                  </a:srgbClr>
                </a:gs>
                <a:gs pos="71429">
                  <a:srgbClr val="121316">
                    <a:alpha val="2399"/>
                  </a:srgbClr>
                </a:gs>
                <a:gs pos="85714">
                  <a:srgbClr val="121316">
                    <a:alpha val="956"/>
                  </a:srgbClr>
                </a:gs>
                <a:gs pos="100000">
                  <a:srgbClr val="12131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5400000">
              <a:off x="104116" y="91308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C">
                    <a:alpha val="18127"/>
                  </a:srgbClr>
                </a:gs>
                <a:gs pos="14286">
                  <a:srgbClr val="0C0E0C">
                    <a:alpha val="16792"/>
                  </a:srgbClr>
                </a:gs>
                <a:gs pos="28571">
                  <a:srgbClr val="0C0E0C">
                    <a:alpha val="13301"/>
                  </a:srgbClr>
                </a:gs>
                <a:gs pos="42857">
                  <a:srgbClr val="0C0E0C">
                    <a:alpha val="8937"/>
                  </a:srgbClr>
                </a:gs>
                <a:gs pos="57143">
                  <a:srgbClr val="0C0E0C">
                    <a:alpha val="5055"/>
                  </a:srgbClr>
                </a:gs>
                <a:gs pos="71429">
                  <a:srgbClr val="0C0E0C">
                    <a:alpha val="2399"/>
                  </a:srgbClr>
                </a:gs>
                <a:gs pos="85714">
                  <a:srgbClr val="0C0E0C">
                    <a:alpha val="956"/>
                  </a:srgbClr>
                </a:gs>
                <a:gs pos="100000">
                  <a:srgbClr val="0C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5400000">
              <a:off x="1937267" y="-5089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212">
                    <a:alpha val="18127"/>
                  </a:srgbClr>
                </a:gs>
                <a:gs pos="14286">
                  <a:srgbClr val="0F1212">
                    <a:alpha val="16792"/>
                  </a:srgbClr>
                </a:gs>
                <a:gs pos="28571">
                  <a:srgbClr val="0F1212">
                    <a:alpha val="13301"/>
                  </a:srgbClr>
                </a:gs>
                <a:gs pos="42857">
                  <a:srgbClr val="0F1212">
                    <a:alpha val="8937"/>
                  </a:srgbClr>
                </a:gs>
                <a:gs pos="57143">
                  <a:srgbClr val="0F1212">
                    <a:alpha val="5055"/>
                  </a:srgbClr>
                </a:gs>
                <a:gs pos="71429">
                  <a:srgbClr val="0F1212">
                    <a:alpha val="2399"/>
                  </a:srgbClr>
                </a:gs>
                <a:gs pos="85714">
                  <a:srgbClr val="0F1212">
                    <a:alpha val="956"/>
                  </a:srgbClr>
                </a:gs>
                <a:gs pos="100000">
                  <a:srgbClr val="0F121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5400000">
              <a:off x="1579797" y="20252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F">
                    <a:alpha val="18127"/>
                  </a:srgbClr>
                </a:gs>
                <a:gs pos="14286">
                  <a:srgbClr val="0C0F0F">
                    <a:alpha val="16792"/>
                  </a:srgbClr>
                </a:gs>
                <a:gs pos="28571">
                  <a:srgbClr val="0C0F0F">
                    <a:alpha val="13301"/>
                  </a:srgbClr>
                </a:gs>
                <a:gs pos="42857">
                  <a:srgbClr val="0C0F0F">
                    <a:alpha val="8937"/>
                  </a:srgbClr>
                </a:gs>
                <a:gs pos="57143">
                  <a:srgbClr val="0C0F0F">
                    <a:alpha val="5055"/>
                  </a:srgbClr>
                </a:gs>
                <a:gs pos="71429">
                  <a:srgbClr val="0C0F0F">
                    <a:alpha val="2399"/>
                  </a:srgbClr>
                </a:gs>
                <a:gs pos="85714">
                  <a:srgbClr val="0C0F0F">
                    <a:alpha val="956"/>
                  </a:srgbClr>
                </a:gs>
                <a:gs pos="100000">
                  <a:srgbClr val="0C0F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5400000">
              <a:off x="2757358" y="240239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F0E">
                    <a:alpha val="18127"/>
                  </a:srgbClr>
                </a:gs>
                <a:gs pos="14286">
                  <a:srgbClr val="0B0F0E">
                    <a:alpha val="16792"/>
                  </a:srgbClr>
                </a:gs>
                <a:gs pos="28571">
                  <a:srgbClr val="0B0F0E">
                    <a:alpha val="13301"/>
                  </a:srgbClr>
                </a:gs>
                <a:gs pos="42857">
                  <a:srgbClr val="0B0F0E">
                    <a:alpha val="8937"/>
                  </a:srgbClr>
                </a:gs>
                <a:gs pos="57143">
                  <a:srgbClr val="0B0F0E">
                    <a:alpha val="5055"/>
                  </a:srgbClr>
                </a:gs>
                <a:gs pos="71429">
                  <a:srgbClr val="0B0F0E">
                    <a:alpha val="2399"/>
                  </a:srgbClr>
                </a:gs>
                <a:gs pos="85714">
                  <a:srgbClr val="0B0F0E">
                    <a:alpha val="956"/>
                  </a:srgbClr>
                </a:gs>
                <a:gs pos="100000">
                  <a:srgbClr val="0B0F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5400000">
              <a:off x="33478" y="927630"/>
              <a:ext cx="602456" cy="602456"/>
            </a:xfrm>
            <a:prstGeom prst="ellipse">
              <a:avLst/>
            </a:prstGeom>
            <a:gradFill>
              <a:gsLst>
                <a:gs pos="0">
                  <a:srgbClr val="191D1E">
                    <a:alpha val="18127"/>
                  </a:srgbClr>
                </a:gs>
                <a:gs pos="14286">
                  <a:srgbClr val="191D1E">
                    <a:alpha val="16792"/>
                  </a:srgbClr>
                </a:gs>
                <a:gs pos="28571">
                  <a:srgbClr val="191D1E">
                    <a:alpha val="13301"/>
                  </a:srgbClr>
                </a:gs>
                <a:gs pos="42857">
                  <a:srgbClr val="191D1E">
                    <a:alpha val="8937"/>
                  </a:srgbClr>
                </a:gs>
                <a:gs pos="57143">
                  <a:srgbClr val="191D1E">
                    <a:alpha val="5055"/>
                  </a:srgbClr>
                </a:gs>
                <a:gs pos="71429">
                  <a:srgbClr val="191D1E">
                    <a:alpha val="2399"/>
                  </a:srgbClr>
                </a:gs>
                <a:gs pos="85714">
                  <a:srgbClr val="191D1E">
                    <a:alpha val="956"/>
                  </a:srgbClr>
                </a:gs>
                <a:gs pos="100000">
                  <a:srgbClr val="191D1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5400000">
              <a:off x="930315" y="261517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5400000">
              <a:off x="1904795" y="1987360"/>
              <a:ext cx="602456" cy="602456"/>
            </a:xfrm>
            <a:prstGeom prst="ellipse">
              <a:avLst/>
            </a:prstGeom>
            <a:gradFill>
              <a:gsLst>
                <a:gs pos="0">
                  <a:srgbClr val="15181A">
                    <a:alpha val="18127"/>
                  </a:srgbClr>
                </a:gs>
                <a:gs pos="14286">
                  <a:srgbClr val="15181A">
                    <a:alpha val="16792"/>
                  </a:srgbClr>
                </a:gs>
                <a:gs pos="28571">
                  <a:srgbClr val="15181A">
                    <a:alpha val="13301"/>
                  </a:srgbClr>
                </a:gs>
                <a:gs pos="42857">
                  <a:srgbClr val="15181A">
                    <a:alpha val="8937"/>
                  </a:srgbClr>
                </a:gs>
                <a:gs pos="57143">
                  <a:srgbClr val="15181A">
                    <a:alpha val="5055"/>
                  </a:srgbClr>
                </a:gs>
                <a:gs pos="71429">
                  <a:srgbClr val="15181A">
                    <a:alpha val="2399"/>
                  </a:srgbClr>
                </a:gs>
                <a:gs pos="85714">
                  <a:srgbClr val="15181A">
                    <a:alpha val="956"/>
                  </a:srgbClr>
                </a:gs>
                <a:gs pos="100000">
                  <a:srgbClr val="15181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5400000">
              <a:off x="1148104" y="57858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114">
                    <a:alpha val="18127"/>
                  </a:srgbClr>
                </a:gs>
                <a:gs pos="14286">
                  <a:srgbClr val="0D1114">
                    <a:alpha val="16792"/>
                  </a:srgbClr>
                </a:gs>
                <a:gs pos="28571">
                  <a:srgbClr val="0D1114">
                    <a:alpha val="13301"/>
                  </a:srgbClr>
                </a:gs>
                <a:gs pos="42857">
                  <a:srgbClr val="0D1114">
                    <a:alpha val="8937"/>
                  </a:srgbClr>
                </a:gs>
                <a:gs pos="57143">
                  <a:srgbClr val="0D1114">
                    <a:alpha val="5055"/>
                  </a:srgbClr>
                </a:gs>
                <a:gs pos="71429">
                  <a:srgbClr val="0D1114">
                    <a:alpha val="2399"/>
                  </a:srgbClr>
                </a:gs>
                <a:gs pos="85714">
                  <a:srgbClr val="0D1114">
                    <a:alpha val="956"/>
                  </a:srgbClr>
                </a:gs>
                <a:gs pos="100000">
                  <a:srgbClr val="0D111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5400000">
              <a:off x="2728149" y="24296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24272B">
                    <a:alpha val="18127"/>
                  </a:srgbClr>
                </a:gs>
                <a:gs pos="14286">
                  <a:srgbClr val="24272B">
                    <a:alpha val="16792"/>
                  </a:srgbClr>
                </a:gs>
                <a:gs pos="28571">
                  <a:srgbClr val="24272B">
                    <a:alpha val="13301"/>
                  </a:srgbClr>
                </a:gs>
                <a:gs pos="42857">
                  <a:srgbClr val="24272B">
                    <a:alpha val="8937"/>
                  </a:srgbClr>
                </a:gs>
                <a:gs pos="57143">
                  <a:srgbClr val="24272B">
                    <a:alpha val="5055"/>
                  </a:srgbClr>
                </a:gs>
                <a:gs pos="71429">
                  <a:srgbClr val="24272B">
                    <a:alpha val="2399"/>
                  </a:srgbClr>
                </a:gs>
                <a:gs pos="85714">
                  <a:srgbClr val="24272B">
                    <a:alpha val="956"/>
                  </a:srgbClr>
                </a:gs>
                <a:gs pos="100000">
                  <a:srgbClr val="24272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5400000">
              <a:off x="1108371" y="5578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10">
                    <a:alpha val="18127"/>
                  </a:srgbClr>
                </a:gs>
                <a:gs pos="14286">
                  <a:srgbClr val="0D0F10">
                    <a:alpha val="16792"/>
                  </a:srgbClr>
                </a:gs>
                <a:gs pos="28571">
                  <a:srgbClr val="0D0F10">
                    <a:alpha val="13301"/>
                  </a:srgbClr>
                </a:gs>
                <a:gs pos="42857">
                  <a:srgbClr val="0D0F10">
                    <a:alpha val="8937"/>
                  </a:srgbClr>
                </a:gs>
                <a:gs pos="57143">
                  <a:srgbClr val="0D0F10">
                    <a:alpha val="5055"/>
                  </a:srgbClr>
                </a:gs>
                <a:gs pos="71429">
                  <a:srgbClr val="0D0F10">
                    <a:alpha val="2399"/>
                  </a:srgbClr>
                </a:gs>
                <a:gs pos="85714">
                  <a:srgbClr val="0D0F10">
                    <a:alpha val="956"/>
                  </a:srgbClr>
                </a:gs>
                <a:gs pos="100000">
                  <a:srgbClr val="0D0F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5400000">
              <a:off x="2392244" y="212950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5400000">
              <a:off x="-244487" y="83940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10F">
                    <a:alpha val="18127"/>
                  </a:srgbClr>
                </a:gs>
                <a:gs pos="14286">
                  <a:srgbClr val="0D110F">
                    <a:alpha val="16792"/>
                  </a:srgbClr>
                </a:gs>
                <a:gs pos="28571">
                  <a:srgbClr val="0D110F">
                    <a:alpha val="13301"/>
                  </a:srgbClr>
                </a:gs>
                <a:gs pos="42857">
                  <a:srgbClr val="0D110F">
                    <a:alpha val="8937"/>
                  </a:srgbClr>
                </a:gs>
                <a:gs pos="57143">
                  <a:srgbClr val="0D110F">
                    <a:alpha val="5055"/>
                  </a:srgbClr>
                </a:gs>
                <a:gs pos="71429">
                  <a:srgbClr val="0D110F">
                    <a:alpha val="2399"/>
                  </a:srgbClr>
                </a:gs>
                <a:gs pos="85714">
                  <a:srgbClr val="0D110F">
                    <a:alpha val="956"/>
                  </a:srgbClr>
                </a:gs>
                <a:gs pos="100000">
                  <a:srgbClr val="0D11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5400000">
              <a:off x="2786584" y="243826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5400000">
              <a:off x="1624204" y="-2488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0D">
                    <a:alpha val="18127"/>
                  </a:srgbClr>
                </a:gs>
                <a:gs pos="14286">
                  <a:srgbClr val="0D0F0D">
                    <a:alpha val="16792"/>
                  </a:srgbClr>
                </a:gs>
                <a:gs pos="28571">
                  <a:srgbClr val="0D0F0D">
                    <a:alpha val="13301"/>
                  </a:srgbClr>
                </a:gs>
                <a:gs pos="42857">
                  <a:srgbClr val="0D0F0D">
                    <a:alpha val="8937"/>
                  </a:srgbClr>
                </a:gs>
                <a:gs pos="57143">
                  <a:srgbClr val="0D0F0D">
                    <a:alpha val="5055"/>
                  </a:srgbClr>
                </a:gs>
                <a:gs pos="71429">
                  <a:srgbClr val="0D0F0D">
                    <a:alpha val="2399"/>
                  </a:srgbClr>
                </a:gs>
                <a:gs pos="85714">
                  <a:srgbClr val="0D0F0D">
                    <a:alpha val="956"/>
                  </a:srgbClr>
                </a:gs>
                <a:gs pos="100000">
                  <a:srgbClr val="0D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5400000">
              <a:off x="1866480" y="-7658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0E">
                    <a:alpha val="18127"/>
                  </a:srgbClr>
                </a:gs>
                <a:gs pos="14286">
                  <a:srgbClr val="0D0F0E">
                    <a:alpha val="16792"/>
                  </a:srgbClr>
                </a:gs>
                <a:gs pos="28571">
                  <a:srgbClr val="0D0F0E">
                    <a:alpha val="13301"/>
                  </a:srgbClr>
                </a:gs>
                <a:gs pos="42857">
                  <a:srgbClr val="0D0F0E">
                    <a:alpha val="8937"/>
                  </a:srgbClr>
                </a:gs>
                <a:gs pos="57143">
                  <a:srgbClr val="0D0F0E">
                    <a:alpha val="5055"/>
                  </a:srgbClr>
                </a:gs>
                <a:gs pos="71429">
                  <a:srgbClr val="0D0F0E">
                    <a:alpha val="2399"/>
                  </a:srgbClr>
                </a:gs>
                <a:gs pos="85714">
                  <a:srgbClr val="0D0F0E">
                    <a:alpha val="956"/>
                  </a:srgbClr>
                </a:gs>
                <a:gs pos="100000">
                  <a:srgbClr val="0D0F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5400000">
              <a:off x="2323699" y="-22287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F0C">
                    <a:alpha val="18127"/>
                  </a:srgbClr>
                </a:gs>
                <a:gs pos="14286">
                  <a:srgbClr val="0B0F0C">
                    <a:alpha val="16792"/>
                  </a:srgbClr>
                </a:gs>
                <a:gs pos="28571">
                  <a:srgbClr val="0B0F0C">
                    <a:alpha val="13301"/>
                  </a:srgbClr>
                </a:gs>
                <a:gs pos="42857">
                  <a:srgbClr val="0B0F0C">
                    <a:alpha val="8937"/>
                  </a:srgbClr>
                </a:gs>
                <a:gs pos="57143">
                  <a:srgbClr val="0B0F0C">
                    <a:alpha val="5055"/>
                  </a:srgbClr>
                </a:gs>
                <a:gs pos="71429">
                  <a:srgbClr val="0B0F0C">
                    <a:alpha val="2399"/>
                  </a:srgbClr>
                </a:gs>
                <a:gs pos="85714">
                  <a:srgbClr val="0B0F0C">
                    <a:alpha val="956"/>
                  </a:srgbClr>
                </a:gs>
                <a:gs pos="100000">
                  <a:srgbClr val="0B0F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5400000">
              <a:off x="2623593" y="225290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011">
                    <a:alpha val="18127"/>
                  </a:srgbClr>
                </a:gs>
                <a:gs pos="14286">
                  <a:srgbClr val="0D1011">
                    <a:alpha val="16792"/>
                  </a:srgbClr>
                </a:gs>
                <a:gs pos="28571">
                  <a:srgbClr val="0D1011">
                    <a:alpha val="13301"/>
                  </a:srgbClr>
                </a:gs>
                <a:gs pos="42857">
                  <a:srgbClr val="0D1011">
                    <a:alpha val="8937"/>
                  </a:srgbClr>
                </a:gs>
                <a:gs pos="57143">
                  <a:srgbClr val="0D1011">
                    <a:alpha val="5055"/>
                  </a:srgbClr>
                </a:gs>
                <a:gs pos="71429">
                  <a:srgbClr val="0D1011">
                    <a:alpha val="2399"/>
                  </a:srgbClr>
                </a:gs>
                <a:gs pos="85714">
                  <a:srgbClr val="0D1011">
                    <a:alpha val="956"/>
                  </a:srgbClr>
                </a:gs>
                <a:gs pos="100000">
                  <a:srgbClr val="0D1011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5400000">
              <a:off x="2848156" y="10855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B">
                    <a:alpha val="18127"/>
                  </a:srgbClr>
                </a:gs>
                <a:gs pos="14286">
                  <a:srgbClr val="0C0E0B">
                    <a:alpha val="16792"/>
                  </a:srgbClr>
                </a:gs>
                <a:gs pos="28571">
                  <a:srgbClr val="0C0E0B">
                    <a:alpha val="13301"/>
                  </a:srgbClr>
                </a:gs>
                <a:gs pos="42857">
                  <a:srgbClr val="0C0E0B">
                    <a:alpha val="8937"/>
                  </a:srgbClr>
                </a:gs>
                <a:gs pos="57143">
                  <a:srgbClr val="0C0E0B">
                    <a:alpha val="5055"/>
                  </a:srgbClr>
                </a:gs>
                <a:gs pos="71429">
                  <a:srgbClr val="0C0E0B">
                    <a:alpha val="2399"/>
                  </a:srgbClr>
                </a:gs>
                <a:gs pos="85714">
                  <a:srgbClr val="0C0E0B">
                    <a:alpha val="956"/>
                  </a:srgbClr>
                </a:gs>
                <a:gs pos="100000">
                  <a:srgbClr val="0C0E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5400000">
              <a:off x="429406" y="233605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D">
                    <a:alpha val="18127"/>
                  </a:srgbClr>
                </a:gs>
                <a:gs pos="14286">
                  <a:srgbClr val="0B0E0D">
                    <a:alpha val="16792"/>
                  </a:srgbClr>
                </a:gs>
                <a:gs pos="28571">
                  <a:srgbClr val="0B0E0D">
                    <a:alpha val="13301"/>
                  </a:srgbClr>
                </a:gs>
                <a:gs pos="42857">
                  <a:srgbClr val="0B0E0D">
                    <a:alpha val="8937"/>
                  </a:srgbClr>
                </a:gs>
                <a:gs pos="57143">
                  <a:srgbClr val="0B0E0D">
                    <a:alpha val="5055"/>
                  </a:srgbClr>
                </a:gs>
                <a:gs pos="71429">
                  <a:srgbClr val="0B0E0D">
                    <a:alpha val="2399"/>
                  </a:srgbClr>
                </a:gs>
                <a:gs pos="85714">
                  <a:srgbClr val="0B0E0D">
                    <a:alpha val="956"/>
                  </a:srgbClr>
                </a:gs>
                <a:gs pos="100000">
                  <a:srgbClr val="0B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5400000">
              <a:off x="1889979" y="225662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418">
                    <a:alpha val="18127"/>
                  </a:srgbClr>
                </a:gs>
                <a:gs pos="14286">
                  <a:srgbClr val="0D1418">
                    <a:alpha val="16792"/>
                  </a:srgbClr>
                </a:gs>
                <a:gs pos="28571">
                  <a:srgbClr val="0D1418">
                    <a:alpha val="13301"/>
                  </a:srgbClr>
                </a:gs>
                <a:gs pos="42857">
                  <a:srgbClr val="0D1418">
                    <a:alpha val="8937"/>
                  </a:srgbClr>
                </a:gs>
                <a:gs pos="57143">
                  <a:srgbClr val="0D1418">
                    <a:alpha val="5055"/>
                  </a:srgbClr>
                </a:gs>
                <a:gs pos="71429">
                  <a:srgbClr val="0D1418">
                    <a:alpha val="2399"/>
                  </a:srgbClr>
                </a:gs>
                <a:gs pos="85714">
                  <a:srgbClr val="0D1418">
                    <a:alpha val="956"/>
                  </a:srgbClr>
                </a:gs>
                <a:gs pos="100000">
                  <a:srgbClr val="0D141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5400000">
              <a:off x="3000719" y="81295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C">
                    <a:alpha val="18127"/>
                  </a:srgbClr>
                </a:gs>
                <a:gs pos="14286">
                  <a:srgbClr val="0C0F0C">
                    <a:alpha val="16792"/>
                  </a:srgbClr>
                </a:gs>
                <a:gs pos="28571">
                  <a:srgbClr val="0C0F0C">
                    <a:alpha val="13301"/>
                  </a:srgbClr>
                </a:gs>
                <a:gs pos="42857">
                  <a:srgbClr val="0C0F0C">
                    <a:alpha val="8937"/>
                  </a:srgbClr>
                </a:gs>
                <a:gs pos="57143">
                  <a:srgbClr val="0C0F0C">
                    <a:alpha val="5055"/>
                  </a:srgbClr>
                </a:gs>
                <a:gs pos="71429">
                  <a:srgbClr val="0C0F0C">
                    <a:alpha val="2399"/>
                  </a:srgbClr>
                </a:gs>
                <a:gs pos="85714">
                  <a:srgbClr val="0C0F0C">
                    <a:alpha val="956"/>
                  </a:srgbClr>
                </a:gs>
                <a:gs pos="100000">
                  <a:srgbClr val="0C0F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5400000">
              <a:off x="276584" y="286991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01B20">
                    <a:alpha val="18127"/>
                  </a:srgbClr>
                </a:gs>
                <a:gs pos="14286">
                  <a:srgbClr val="101B20">
                    <a:alpha val="16792"/>
                  </a:srgbClr>
                </a:gs>
                <a:gs pos="28571">
                  <a:srgbClr val="101B20">
                    <a:alpha val="13301"/>
                  </a:srgbClr>
                </a:gs>
                <a:gs pos="42857">
                  <a:srgbClr val="101B20">
                    <a:alpha val="8937"/>
                  </a:srgbClr>
                </a:gs>
                <a:gs pos="57143">
                  <a:srgbClr val="101B20">
                    <a:alpha val="5055"/>
                  </a:srgbClr>
                </a:gs>
                <a:gs pos="71429">
                  <a:srgbClr val="101B20">
                    <a:alpha val="2399"/>
                  </a:srgbClr>
                </a:gs>
                <a:gs pos="85714">
                  <a:srgbClr val="101B20">
                    <a:alpha val="956"/>
                  </a:srgbClr>
                </a:gs>
                <a:gs pos="100000">
                  <a:srgbClr val="101B2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5400000">
              <a:off x="3168000" y="238048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71D1F">
                    <a:alpha val="18127"/>
                  </a:srgbClr>
                </a:gs>
                <a:gs pos="14286">
                  <a:srgbClr val="171D1F">
                    <a:alpha val="16792"/>
                  </a:srgbClr>
                </a:gs>
                <a:gs pos="28571">
                  <a:srgbClr val="171D1F">
                    <a:alpha val="13301"/>
                  </a:srgbClr>
                </a:gs>
                <a:gs pos="42857">
                  <a:srgbClr val="171D1F">
                    <a:alpha val="8937"/>
                  </a:srgbClr>
                </a:gs>
                <a:gs pos="57143">
                  <a:srgbClr val="171D1F">
                    <a:alpha val="5055"/>
                  </a:srgbClr>
                </a:gs>
                <a:gs pos="71429">
                  <a:srgbClr val="171D1F">
                    <a:alpha val="2399"/>
                  </a:srgbClr>
                </a:gs>
                <a:gs pos="85714">
                  <a:srgbClr val="171D1F">
                    <a:alpha val="956"/>
                  </a:srgbClr>
                </a:gs>
                <a:gs pos="100000">
                  <a:srgbClr val="171D1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5400000">
              <a:off x="3066269" y="658662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519">
                    <a:alpha val="18127"/>
                  </a:srgbClr>
                </a:gs>
                <a:gs pos="14286">
                  <a:srgbClr val="111519">
                    <a:alpha val="16792"/>
                  </a:srgbClr>
                </a:gs>
                <a:gs pos="28571">
                  <a:srgbClr val="111519">
                    <a:alpha val="13301"/>
                  </a:srgbClr>
                </a:gs>
                <a:gs pos="42857">
                  <a:srgbClr val="111519">
                    <a:alpha val="8937"/>
                  </a:srgbClr>
                </a:gs>
                <a:gs pos="57143">
                  <a:srgbClr val="111519">
                    <a:alpha val="5055"/>
                  </a:srgbClr>
                </a:gs>
                <a:gs pos="71429">
                  <a:srgbClr val="111519">
                    <a:alpha val="2399"/>
                  </a:srgbClr>
                </a:gs>
                <a:gs pos="85714">
                  <a:srgbClr val="111519">
                    <a:alpha val="956"/>
                  </a:srgbClr>
                </a:gs>
                <a:gs pos="100000">
                  <a:srgbClr val="11151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5400000">
              <a:off x="-226981" y="233062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0E">
                    <a:alpha val="18127"/>
                  </a:srgbClr>
                </a:gs>
                <a:gs pos="14286">
                  <a:srgbClr val="0D0F0E">
                    <a:alpha val="16792"/>
                  </a:srgbClr>
                </a:gs>
                <a:gs pos="28571">
                  <a:srgbClr val="0D0F0E">
                    <a:alpha val="13301"/>
                  </a:srgbClr>
                </a:gs>
                <a:gs pos="42857">
                  <a:srgbClr val="0D0F0E">
                    <a:alpha val="8937"/>
                  </a:srgbClr>
                </a:gs>
                <a:gs pos="57143">
                  <a:srgbClr val="0D0F0E">
                    <a:alpha val="5055"/>
                  </a:srgbClr>
                </a:gs>
                <a:gs pos="71429">
                  <a:srgbClr val="0D0F0E">
                    <a:alpha val="2399"/>
                  </a:srgbClr>
                </a:gs>
                <a:gs pos="85714">
                  <a:srgbClr val="0D0F0E">
                    <a:alpha val="956"/>
                  </a:srgbClr>
                </a:gs>
                <a:gs pos="100000">
                  <a:srgbClr val="0D0F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5400000">
              <a:off x="-276395" y="17579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0F0D">
                    <a:alpha val="18127"/>
                  </a:srgbClr>
                </a:gs>
                <a:gs pos="14286">
                  <a:srgbClr val="0E0F0D">
                    <a:alpha val="16792"/>
                  </a:srgbClr>
                </a:gs>
                <a:gs pos="28571">
                  <a:srgbClr val="0E0F0D">
                    <a:alpha val="13301"/>
                  </a:srgbClr>
                </a:gs>
                <a:gs pos="42857">
                  <a:srgbClr val="0E0F0D">
                    <a:alpha val="8937"/>
                  </a:srgbClr>
                </a:gs>
                <a:gs pos="57143">
                  <a:srgbClr val="0E0F0D">
                    <a:alpha val="5055"/>
                  </a:srgbClr>
                </a:gs>
                <a:gs pos="71429">
                  <a:srgbClr val="0E0F0D">
                    <a:alpha val="2399"/>
                  </a:srgbClr>
                </a:gs>
                <a:gs pos="85714">
                  <a:srgbClr val="0E0F0D">
                    <a:alpha val="956"/>
                  </a:srgbClr>
                </a:gs>
                <a:gs pos="100000">
                  <a:srgbClr val="0E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5400000">
              <a:off x="-260632" y="15150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101214">
                    <a:alpha val="18127"/>
                  </a:srgbClr>
                </a:gs>
                <a:gs pos="14286">
                  <a:srgbClr val="101214">
                    <a:alpha val="16792"/>
                  </a:srgbClr>
                </a:gs>
                <a:gs pos="28571">
                  <a:srgbClr val="101214">
                    <a:alpha val="13301"/>
                  </a:srgbClr>
                </a:gs>
                <a:gs pos="42857">
                  <a:srgbClr val="101214">
                    <a:alpha val="8937"/>
                  </a:srgbClr>
                </a:gs>
                <a:gs pos="57143">
                  <a:srgbClr val="101214">
                    <a:alpha val="5055"/>
                  </a:srgbClr>
                </a:gs>
                <a:gs pos="71429">
                  <a:srgbClr val="101214">
                    <a:alpha val="2399"/>
                  </a:srgbClr>
                </a:gs>
                <a:gs pos="85714">
                  <a:srgbClr val="101214">
                    <a:alpha val="956"/>
                  </a:srgbClr>
                </a:gs>
                <a:gs pos="100000">
                  <a:srgbClr val="10121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5400000">
              <a:off x="1802172" y="192970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E0D">
                    <a:alpha val="18127"/>
                  </a:srgbClr>
                </a:gs>
                <a:gs pos="14286">
                  <a:srgbClr val="0C0E0D">
                    <a:alpha val="16792"/>
                  </a:srgbClr>
                </a:gs>
                <a:gs pos="28571">
                  <a:srgbClr val="0C0E0D">
                    <a:alpha val="13301"/>
                  </a:srgbClr>
                </a:gs>
                <a:gs pos="42857">
                  <a:srgbClr val="0C0E0D">
                    <a:alpha val="8937"/>
                  </a:srgbClr>
                </a:gs>
                <a:gs pos="57143">
                  <a:srgbClr val="0C0E0D">
                    <a:alpha val="5055"/>
                  </a:srgbClr>
                </a:gs>
                <a:gs pos="71429">
                  <a:srgbClr val="0C0E0D">
                    <a:alpha val="2399"/>
                  </a:srgbClr>
                </a:gs>
                <a:gs pos="85714">
                  <a:srgbClr val="0C0E0D">
                    <a:alpha val="956"/>
                  </a:srgbClr>
                </a:gs>
                <a:gs pos="100000">
                  <a:srgbClr val="0C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5400000">
              <a:off x="2921212" y="255423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C0A">
                    <a:alpha val="18127"/>
                  </a:srgbClr>
                </a:gs>
                <a:gs pos="14286">
                  <a:srgbClr val="0A0C0A">
                    <a:alpha val="16792"/>
                  </a:srgbClr>
                </a:gs>
                <a:gs pos="28571">
                  <a:srgbClr val="0A0C0A">
                    <a:alpha val="13301"/>
                  </a:srgbClr>
                </a:gs>
                <a:gs pos="42857">
                  <a:srgbClr val="0A0C0A">
                    <a:alpha val="8937"/>
                  </a:srgbClr>
                </a:gs>
                <a:gs pos="57143">
                  <a:srgbClr val="0A0C0A">
                    <a:alpha val="5055"/>
                  </a:srgbClr>
                </a:gs>
                <a:gs pos="71429">
                  <a:srgbClr val="0A0C0A">
                    <a:alpha val="2399"/>
                  </a:srgbClr>
                </a:gs>
                <a:gs pos="85714">
                  <a:srgbClr val="0A0C0A">
                    <a:alpha val="956"/>
                  </a:srgbClr>
                </a:gs>
                <a:gs pos="100000">
                  <a:srgbClr val="0A0C0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5400000">
              <a:off x="419251" y="233022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20E">
                    <a:alpha val="18127"/>
                  </a:srgbClr>
                </a:gs>
                <a:gs pos="14286">
                  <a:srgbClr val="11120E">
                    <a:alpha val="16792"/>
                  </a:srgbClr>
                </a:gs>
                <a:gs pos="28571">
                  <a:srgbClr val="11120E">
                    <a:alpha val="13301"/>
                  </a:srgbClr>
                </a:gs>
                <a:gs pos="42857">
                  <a:srgbClr val="11120E">
                    <a:alpha val="8937"/>
                  </a:srgbClr>
                </a:gs>
                <a:gs pos="57143">
                  <a:srgbClr val="11120E">
                    <a:alpha val="5055"/>
                  </a:srgbClr>
                </a:gs>
                <a:gs pos="71429">
                  <a:srgbClr val="11120E">
                    <a:alpha val="2399"/>
                  </a:srgbClr>
                </a:gs>
                <a:gs pos="85714">
                  <a:srgbClr val="11120E">
                    <a:alpha val="956"/>
                  </a:srgbClr>
                </a:gs>
                <a:gs pos="100000">
                  <a:srgbClr val="11120E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5400000">
              <a:off x="3103897" y="119559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E1D27">
                    <a:alpha val="18127"/>
                  </a:srgbClr>
                </a:gs>
                <a:gs pos="14286">
                  <a:srgbClr val="1E1D27">
                    <a:alpha val="16792"/>
                  </a:srgbClr>
                </a:gs>
                <a:gs pos="28571">
                  <a:srgbClr val="1E1D27">
                    <a:alpha val="13301"/>
                  </a:srgbClr>
                </a:gs>
                <a:gs pos="42857">
                  <a:srgbClr val="1E1D27">
                    <a:alpha val="8937"/>
                  </a:srgbClr>
                </a:gs>
                <a:gs pos="57143">
                  <a:srgbClr val="1E1D27">
                    <a:alpha val="5055"/>
                  </a:srgbClr>
                </a:gs>
                <a:gs pos="71429">
                  <a:srgbClr val="1E1D27">
                    <a:alpha val="2399"/>
                  </a:srgbClr>
                </a:gs>
                <a:gs pos="85714">
                  <a:srgbClr val="1E1D27">
                    <a:alpha val="956"/>
                  </a:srgbClr>
                </a:gs>
                <a:gs pos="100000">
                  <a:srgbClr val="1E1D2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5400000">
              <a:off x="167996" y="969475"/>
              <a:ext cx="602456" cy="602456"/>
            </a:xfrm>
            <a:prstGeom prst="ellipse">
              <a:avLst/>
            </a:prstGeom>
            <a:gradFill>
              <a:gsLst>
                <a:gs pos="0">
                  <a:srgbClr val="1B1B26">
                    <a:alpha val="18127"/>
                  </a:srgbClr>
                </a:gs>
                <a:gs pos="14286">
                  <a:srgbClr val="1B1B26">
                    <a:alpha val="16792"/>
                  </a:srgbClr>
                </a:gs>
                <a:gs pos="28571">
                  <a:srgbClr val="1B1B26">
                    <a:alpha val="13301"/>
                  </a:srgbClr>
                </a:gs>
                <a:gs pos="42857">
                  <a:srgbClr val="1B1B26">
                    <a:alpha val="8937"/>
                  </a:srgbClr>
                </a:gs>
                <a:gs pos="57143">
                  <a:srgbClr val="1B1B26">
                    <a:alpha val="5055"/>
                  </a:srgbClr>
                </a:gs>
                <a:gs pos="71429">
                  <a:srgbClr val="1B1B26">
                    <a:alpha val="2399"/>
                  </a:srgbClr>
                </a:gs>
                <a:gs pos="85714">
                  <a:srgbClr val="1B1B26">
                    <a:alpha val="956"/>
                  </a:srgbClr>
                </a:gs>
                <a:gs pos="100000">
                  <a:srgbClr val="1B1B2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5400000">
              <a:off x="2746834" y="2476542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A">
                    <a:alpha val="18127"/>
                  </a:srgbClr>
                </a:gs>
                <a:gs pos="14286">
                  <a:srgbClr val="0B0D0A">
                    <a:alpha val="16792"/>
                  </a:srgbClr>
                </a:gs>
                <a:gs pos="28571">
                  <a:srgbClr val="0B0D0A">
                    <a:alpha val="13301"/>
                  </a:srgbClr>
                </a:gs>
                <a:gs pos="42857">
                  <a:srgbClr val="0B0D0A">
                    <a:alpha val="8937"/>
                  </a:srgbClr>
                </a:gs>
                <a:gs pos="57143">
                  <a:srgbClr val="0B0D0A">
                    <a:alpha val="5055"/>
                  </a:srgbClr>
                </a:gs>
                <a:gs pos="71429">
                  <a:srgbClr val="0B0D0A">
                    <a:alpha val="2399"/>
                  </a:srgbClr>
                </a:gs>
                <a:gs pos="85714">
                  <a:srgbClr val="0B0D0A">
                    <a:alpha val="956"/>
                  </a:srgbClr>
                </a:gs>
                <a:gs pos="100000">
                  <a:srgbClr val="0B0D0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5400000">
              <a:off x="2391704" y="237162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516">
                    <a:alpha val="18127"/>
                  </a:srgbClr>
                </a:gs>
                <a:gs pos="14286">
                  <a:srgbClr val="121516">
                    <a:alpha val="16792"/>
                  </a:srgbClr>
                </a:gs>
                <a:gs pos="28571">
                  <a:srgbClr val="121516">
                    <a:alpha val="13301"/>
                  </a:srgbClr>
                </a:gs>
                <a:gs pos="42857">
                  <a:srgbClr val="121516">
                    <a:alpha val="8937"/>
                  </a:srgbClr>
                </a:gs>
                <a:gs pos="57143">
                  <a:srgbClr val="121516">
                    <a:alpha val="5055"/>
                  </a:srgbClr>
                </a:gs>
                <a:gs pos="71429">
                  <a:srgbClr val="121516">
                    <a:alpha val="2399"/>
                  </a:srgbClr>
                </a:gs>
                <a:gs pos="85714">
                  <a:srgbClr val="121516">
                    <a:alpha val="956"/>
                  </a:srgbClr>
                </a:gs>
                <a:gs pos="100000">
                  <a:srgbClr val="12151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5400000">
              <a:off x="2698675" y="791520"/>
              <a:ext cx="602456" cy="602456"/>
            </a:xfrm>
            <a:prstGeom prst="ellipse">
              <a:avLst/>
            </a:prstGeom>
            <a:gradFill>
              <a:gsLst>
                <a:gs pos="0">
                  <a:srgbClr val="111B20">
                    <a:alpha val="18127"/>
                  </a:srgbClr>
                </a:gs>
                <a:gs pos="14286">
                  <a:srgbClr val="111B20">
                    <a:alpha val="16792"/>
                  </a:srgbClr>
                </a:gs>
                <a:gs pos="28571">
                  <a:srgbClr val="111B20">
                    <a:alpha val="13301"/>
                  </a:srgbClr>
                </a:gs>
                <a:gs pos="42857">
                  <a:srgbClr val="111B20">
                    <a:alpha val="8937"/>
                  </a:srgbClr>
                </a:gs>
                <a:gs pos="57143">
                  <a:srgbClr val="111B20">
                    <a:alpha val="5055"/>
                  </a:srgbClr>
                </a:gs>
                <a:gs pos="71429">
                  <a:srgbClr val="111B20">
                    <a:alpha val="2399"/>
                  </a:srgbClr>
                </a:gs>
                <a:gs pos="85714">
                  <a:srgbClr val="111B20">
                    <a:alpha val="956"/>
                  </a:srgbClr>
                </a:gs>
                <a:gs pos="100000">
                  <a:srgbClr val="111B2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5400000">
              <a:off x="1255976" y="12054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D0B">
                    <a:alpha val="18127"/>
                  </a:srgbClr>
                </a:gs>
                <a:gs pos="14286">
                  <a:srgbClr val="0C0D0B">
                    <a:alpha val="16792"/>
                  </a:srgbClr>
                </a:gs>
                <a:gs pos="28571">
                  <a:srgbClr val="0C0D0B">
                    <a:alpha val="13301"/>
                  </a:srgbClr>
                </a:gs>
                <a:gs pos="42857">
                  <a:srgbClr val="0C0D0B">
                    <a:alpha val="8937"/>
                  </a:srgbClr>
                </a:gs>
                <a:gs pos="57143">
                  <a:srgbClr val="0C0D0B">
                    <a:alpha val="5055"/>
                  </a:srgbClr>
                </a:gs>
                <a:gs pos="71429">
                  <a:srgbClr val="0C0D0B">
                    <a:alpha val="2399"/>
                  </a:srgbClr>
                </a:gs>
                <a:gs pos="85714">
                  <a:srgbClr val="0C0D0B">
                    <a:alpha val="956"/>
                  </a:srgbClr>
                </a:gs>
                <a:gs pos="100000">
                  <a:srgbClr val="0C0D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5400000">
              <a:off x="2574227" y="77845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D">
                    <a:alpha val="18127"/>
                  </a:srgbClr>
                </a:gs>
                <a:gs pos="14286">
                  <a:srgbClr val="0C0F0D">
                    <a:alpha val="16792"/>
                  </a:srgbClr>
                </a:gs>
                <a:gs pos="28571">
                  <a:srgbClr val="0C0F0D">
                    <a:alpha val="13301"/>
                  </a:srgbClr>
                </a:gs>
                <a:gs pos="42857">
                  <a:srgbClr val="0C0F0D">
                    <a:alpha val="8937"/>
                  </a:srgbClr>
                </a:gs>
                <a:gs pos="57143">
                  <a:srgbClr val="0C0F0D">
                    <a:alpha val="5055"/>
                  </a:srgbClr>
                </a:gs>
                <a:gs pos="71429">
                  <a:srgbClr val="0C0F0D">
                    <a:alpha val="2399"/>
                  </a:srgbClr>
                </a:gs>
                <a:gs pos="85714">
                  <a:srgbClr val="0C0F0D">
                    <a:alpha val="956"/>
                  </a:srgbClr>
                </a:gs>
                <a:gs pos="100000">
                  <a:srgbClr val="0C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5400000">
              <a:off x="2559929" y="264679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C">
                    <a:alpha val="18127"/>
                  </a:srgbClr>
                </a:gs>
                <a:gs pos="14286">
                  <a:srgbClr val="0B0E0C">
                    <a:alpha val="16792"/>
                  </a:srgbClr>
                </a:gs>
                <a:gs pos="28571">
                  <a:srgbClr val="0B0E0C">
                    <a:alpha val="13301"/>
                  </a:srgbClr>
                </a:gs>
                <a:gs pos="42857">
                  <a:srgbClr val="0B0E0C">
                    <a:alpha val="8937"/>
                  </a:srgbClr>
                </a:gs>
                <a:gs pos="57143">
                  <a:srgbClr val="0B0E0C">
                    <a:alpha val="5055"/>
                  </a:srgbClr>
                </a:gs>
                <a:gs pos="71429">
                  <a:srgbClr val="0B0E0C">
                    <a:alpha val="2399"/>
                  </a:srgbClr>
                </a:gs>
                <a:gs pos="85714">
                  <a:srgbClr val="0B0E0C">
                    <a:alpha val="956"/>
                  </a:srgbClr>
                </a:gs>
                <a:gs pos="100000">
                  <a:srgbClr val="0B0E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5400000">
              <a:off x="6266" y="977454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C0B">
                    <a:alpha val="18127"/>
                  </a:srgbClr>
                </a:gs>
                <a:gs pos="14286">
                  <a:srgbClr val="0B0C0B">
                    <a:alpha val="16792"/>
                  </a:srgbClr>
                </a:gs>
                <a:gs pos="28571">
                  <a:srgbClr val="0B0C0B">
                    <a:alpha val="13301"/>
                  </a:srgbClr>
                </a:gs>
                <a:gs pos="42857">
                  <a:srgbClr val="0B0C0B">
                    <a:alpha val="8937"/>
                  </a:srgbClr>
                </a:gs>
                <a:gs pos="57143">
                  <a:srgbClr val="0B0C0B">
                    <a:alpha val="5055"/>
                  </a:srgbClr>
                </a:gs>
                <a:gs pos="71429">
                  <a:srgbClr val="0B0C0B">
                    <a:alpha val="2399"/>
                  </a:srgbClr>
                </a:gs>
                <a:gs pos="85714">
                  <a:srgbClr val="0B0C0B">
                    <a:alpha val="956"/>
                  </a:srgbClr>
                </a:gs>
                <a:gs pos="100000">
                  <a:srgbClr val="0B0C0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5400000">
              <a:off x="1731827" y="193072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71F">
                    <a:alpha val="18127"/>
                  </a:srgbClr>
                </a:gs>
                <a:gs pos="14286">
                  <a:srgbClr val="0F171F">
                    <a:alpha val="16792"/>
                  </a:srgbClr>
                </a:gs>
                <a:gs pos="28571">
                  <a:srgbClr val="0F171F">
                    <a:alpha val="13301"/>
                  </a:srgbClr>
                </a:gs>
                <a:gs pos="42857">
                  <a:srgbClr val="0F171F">
                    <a:alpha val="8937"/>
                  </a:srgbClr>
                </a:gs>
                <a:gs pos="57143">
                  <a:srgbClr val="0F171F">
                    <a:alpha val="5055"/>
                  </a:srgbClr>
                </a:gs>
                <a:gs pos="71429">
                  <a:srgbClr val="0F171F">
                    <a:alpha val="2399"/>
                  </a:srgbClr>
                </a:gs>
                <a:gs pos="85714">
                  <a:srgbClr val="0F171F">
                    <a:alpha val="956"/>
                  </a:srgbClr>
                </a:gs>
                <a:gs pos="100000">
                  <a:srgbClr val="0F171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5400000">
              <a:off x="1102654" y="658959"/>
              <a:ext cx="602456" cy="602456"/>
            </a:xfrm>
            <a:prstGeom prst="ellipse">
              <a:avLst/>
            </a:prstGeom>
            <a:gradFill>
              <a:gsLst>
                <a:gs pos="0">
                  <a:srgbClr val="12191D">
                    <a:alpha val="18127"/>
                  </a:srgbClr>
                </a:gs>
                <a:gs pos="14286">
                  <a:srgbClr val="12191D">
                    <a:alpha val="16792"/>
                  </a:srgbClr>
                </a:gs>
                <a:gs pos="28571">
                  <a:srgbClr val="12191D">
                    <a:alpha val="13301"/>
                  </a:srgbClr>
                </a:gs>
                <a:gs pos="42857">
                  <a:srgbClr val="12191D">
                    <a:alpha val="8937"/>
                  </a:srgbClr>
                </a:gs>
                <a:gs pos="57143">
                  <a:srgbClr val="12191D">
                    <a:alpha val="5055"/>
                  </a:srgbClr>
                </a:gs>
                <a:gs pos="71429">
                  <a:srgbClr val="12191D">
                    <a:alpha val="2399"/>
                  </a:srgbClr>
                </a:gs>
                <a:gs pos="85714">
                  <a:srgbClr val="12191D">
                    <a:alpha val="956"/>
                  </a:srgbClr>
                </a:gs>
                <a:gs pos="100000">
                  <a:srgbClr val="12191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5400000">
              <a:off x="771509" y="2355856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C">
                    <a:alpha val="18127"/>
                  </a:srgbClr>
                </a:gs>
                <a:gs pos="14286">
                  <a:srgbClr val="0B0D0C">
                    <a:alpha val="16792"/>
                  </a:srgbClr>
                </a:gs>
                <a:gs pos="28571">
                  <a:srgbClr val="0B0D0C">
                    <a:alpha val="13301"/>
                  </a:srgbClr>
                </a:gs>
                <a:gs pos="42857">
                  <a:srgbClr val="0B0D0C">
                    <a:alpha val="8937"/>
                  </a:srgbClr>
                </a:gs>
                <a:gs pos="57143">
                  <a:srgbClr val="0B0D0C">
                    <a:alpha val="5055"/>
                  </a:srgbClr>
                </a:gs>
                <a:gs pos="71429">
                  <a:srgbClr val="0B0D0C">
                    <a:alpha val="2399"/>
                  </a:srgbClr>
                </a:gs>
                <a:gs pos="85714">
                  <a:srgbClr val="0B0D0C">
                    <a:alpha val="956"/>
                  </a:srgbClr>
                </a:gs>
                <a:gs pos="100000">
                  <a:srgbClr val="0B0D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5400000">
              <a:off x="2516100" y="21804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F0C">
                    <a:alpha val="18127"/>
                  </a:srgbClr>
                </a:gs>
                <a:gs pos="14286">
                  <a:srgbClr val="0B0F0C">
                    <a:alpha val="16792"/>
                  </a:srgbClr>
                </a:gs>
                <a:gs pos="28571">
                  <a:srgbClr val="0B0F0C">
                    <a:alpha val="13301"/>
                  </a:srgbClr>
                </a:gs>
                <a:gs pos="42857">
                  <a:srgbClr val="0B0F0C">
                    <a:alpha val="8937"/>
                  </a:srgbClr>
                </a:gs>
                <a:gs pos="57143">
                  <a:srgbClr val="0B0F0C">
                    <a:alpha val="5055"/>
                  </a:srgbClr>
                </a:gs>
                <a:gs pos="71429">
                  <a:srgbClr val="0B0F0C">
                    <a:alpha val="2399"/>
                  </a:srgbClr>
                </a:gs>
                <a:gs pos="85714">
                  <a:srgbClr val="0B0F0C">
                    <a:alpha val="956"/>
                  </a:srgbClr>
                </a:gs>
                <a:gs pos="100000">
                  <a:srgbClr val="0B0F0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5400000">
              <a:off x="361599" y="1659463"/>
              <a:ext cx="602456" cy="602456"/>
            </a:xfrm>
            <a:prstGeom prst="ellipse">
              <a:avLst/>
            </a:prstGeom>
            <a:gradFill>
              <a:gsLst>
                <a:gs pos="0">
                  <a:srgbClr val="3C3542">
                    <a:alpha val="18127"/>
                  </a:srgbClr>
                </a:gs>
                <a:gs pos="14286">
                  <a:srgbClr val="3C3542">
                    <a:alpha val="16792"/>
                  </a:srgbClr>
                </a:gs>
                <a:gs pos="28571">
                  <a:srgbClr val="3C3542">
                    <a:alpha val="13301"/>
                  </a:srgbClr>
                </a:gs>
                <a:gs pos="42857">
                  <a:srgbClr val="3C3542">
                    <a:alpha val="8937"/>
                  </a:srgbClr>
                </a:gs>
                <a:gs pos="57143">
                  <a:srgbClr val="3C3542">
                    <a:alpha val="5055"/>
                  </a:srgbClr>
                </a:gs>
                <a:gs pos="71429">
                  <a:srgbClr val="3C3542">
                    <a:alpha val="2399"/>
                  </a:srgbClr>
                </a:gs>
                <a:gs pos="85714">
                  <a:srgbClr val="3C3542">
                    <a:alpha val="956"/>
                  </a:srgbClr>
                </a:gs>
                <a:gs pos="100000">
                  <a:srgbClr val="3C354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5400000">
              <a:off x="658233" y="2211738"/>
              <a:ext cx="602456" cy="602456"/>
            </a:xfrm>
            <a:prstGeom prst="ellipse">
              <a:avLst/>
            </a:prstGeom>
            <a:gradFill>
              <a:gsLst>
                <a:gs pos="0">
                  <a:srgbClr val="191414">
                    <a:alpha val="18127"/>
                  </a:srgbClr>
                </a:gs>
                <a:gs pos="14286">
                  <a:srgbClr val="191414">
                    <a:alpha val="16792"/>
                  </a:srgbClr>
                </a:gs>
                <a:gs pos="28571">
                  <a:srgbClr val="191414">
                    <a:alpha val="13301"/>
                  </a:srgbClr>
                </a:gs>
                <a:gs pos="42857">
                  <a:srgbClr val="191414">
                    <a:alpha val="8937"/>
                  </a:srgbClr>
                </a:gs>
                <a:gs pos="57143">
                  <a:srgbClr val="191414">
                    <a:alpha val="5055"/>
                  </a:srgbClr>
                </a:gs>
                <a:gs pos="71429">
                  <a:srgbClr val="191414">
                    <a:alpha val="2399"/>
                  </a:srgbClr>
                </a:gs>
                <a:gs pos="85714">
                  <a:srgbClr val="191414">
                    <a:alpha val="956"/>
                  </a:srgbClr>
                </a:gs>
                <a:gs pos="100000">
                  <a:srgbClr val="19141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5400000">
              <a:off x="-285336" y="1094376"/>
              <a:ext cx="602456" cy="602456"/>
            </a:xfrm>
            <a:prstGeom prst="ellipse">
              <a:avLst/>
            </a:prstGeom>
            <a:gradFill>
              <a:gsLst>
                <a:gs pos="0">
                  <a:srgbClr val="13110F">
                    <a:alpha val="18127"/>
                  </a:srgbClr>
                </a:gs>
                <a:gs pos="14286">
                  <a:srgbClr val="13110F">
                    <a:alpha val="16792"/>
                  </a:srgbClr>
                </a:gs>
                <a:gs pos="28571">
                  <a:srgbClr val="13110F">
                    <a:alpha val="13301"/>
                  </a:srgbClr>
                </a:gs>
                <a:gs pos="42857">
                  <a:srgbClr val="13110F">
                    <a:alpha val="8937"/>
                  </a:srgbClr>
                </a:gs>
                <a:gs pos="57143">
                  <a:srgbClr val="13110F">
                    <a:alpha val="5055"/>
                  </a:srgbClr>
                </a:gs>
                <a:gs pos="71429">
                  <a:srgbClr val="13110F">
                    <a:alpha val="2399"/>
                  </a:srgbClr>
                </a:gs>
                <a:gs pos="85714">
                  <a:srgbClr val="13110F">
                    <a:alpha val="956"/>
                  </a:srgbClr>
                </a:gs>
                <a:gs pos="100000">
                  <a:srgbClr val="13110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5400000">
              <a:off x="1641963" y="22527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1113">
                    <a:alpha val="18127"/>
                  </a:srgbClr>
                </a:gs>
                <a:gs pos="14286">
                  <a:srgbClr val="0D1113">
                    <a:alpha val="16792"/>
                  </a:srgbClr>
                </a:gs>
                <a:gs pos="28571">
                  <a:srgbClr val="0D1113">
                    <a:alpha val="13301"/>
                  </a:srgbClr>
                </a:gs>
                <a:gs pos="42857">
                  <a:srgbClr val="0D1113">
                    <a:alpha val="8937"/>
                  </a:srgbClr>
                </a:gs>
                <a:gs pos="57143">
                  <a:srgbClr val="0D1113">
                    <a:alpha val="5055"/>
                  </a:srgbClr>
                </a:gs>
                <a:gs pos="71429">
                  <a:srgbClr val="0D1113">
                    <a:alpha val="2399"/>
                  </a:srgbClr>
                </a:gs>
                <a:gs pos="85714">
                  <a:srgbClr val="0D1113">
                    <a:alpha val="956"/>
                  </a:srgbClr>
                </a:gs>
                <a:gs pos="100000">
                  <a:srgbClr val="0D1113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5400000">
              <a:off x="-267982" y="200028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0D">
                    <a:alpha val="18127"/>
                  </a:srgbClr>
                </a:gs>
                <a:gs pos="14286">
                  <a:srgbClr val="0D0F0D">
                    <a:alpha val="16792"/>
                  </a:srgbClr>
                </a:gs>
                <a:gs pos="28571">
                  <a:srgbClr val="0D0F0D">
                    <a:alpha val="13301"/>
                  </a:srgbClr>
                </a:gs>
                <a:gs pos="42857">
                  <a:srgbClr val="0D0F0D">
                    <a:alpha val="8937"/>
                  </a:srgbClr>
                </a:gs>
                <a:gs pos="57143">
                  <a:srgbClr val="0D0F0D">
                    <a:alpha val="5055"/>
                  </a:srgbClr>
                </a:gs>
                <a:gs pos="71429">
                  <a:srgbClr val="0D0F0D">
                    <a:alpha val="2399"/>
                  </a:srgbClr>
                </a:gs>
                <a:gs pos="85714">
                  <a:srgbClr val="0D0F0D">
                    <a:alpha val="956"/>
                  </a:srgbClr>
                </a:gs>
                <a:gs pos="100000">
                  <a:srgbClr val="0D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5400000">
              <a:off x="2647264" y="243286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F0D">
                    <a:alpha val="18127"/>
                  </a:srgbClr>
                </a:gs>
                <a:gs pos="14286">
                  <a:srgbClr val="0D0F0D">
                    <a:alpha val="16792"/>
                  </a:srgbClr>
                </a:gs>
                <a:gs pos="28571">
                  <a:srgbClr val="0D0F0D">
                    <a:alpha val="13301"/>
                  </a:srgbClr>
                </a:gs>
                <a:gs pos="42857">
                  <a:srgbClr val="0D0F0D">
                    <a:alpha val="8937"/>
                  </a:srgbClr>
                </a:gs>
                <a:gs pos="57143">
                  <a:srgbClr val="0D0F0D">
                    <a:alpha val="5055"/>
                  </a:srgbClr>
                </a:gs>
                <a:gs pos="71429">
                  <a:srgbClr val="0D0F0D">
                    <a:alpha val="2399"/>
                  </a:srgbClr>
                </a:gs>
                <a:gs pos="85714">
                  <a:srgbClr val="0D0F0D">
                    <a:alpha val="956"/>
                  </a:srgbClr>
                </a:gs>
                <a:gs pos="100000">
                  <a:srgbClr val="0D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5400000">
              <a:off x="2310222" y="156553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110">
                    <a:alpha val="18127"/>
                  </a:srgbClr>
                </a:gs>
                <a:gs pos="14286">
                  <a:srgbClr val="0F1110">
                    <a:alpha val="16792"/>
                  </a:srgbClr>
                </a:gs>
                <a:gs pos="28571">
                  <a:srgbClr val="0F1110">
                    <a:alpha val="13301"/>
                  </a:srgbClr>
                </a:gs>
                <a:gs pos="42857">
                  <a:srgbClr val="0F1110">
                    <a:alpha val="8937"/>
                  </a:srgbClr>
                </a:gs>
                <a:gs pos="57143">
                  <a:srgbClr val="0F1110">
                    <a:alpha val="5055"/>
                  </a:srgbClr>
                </a:gs>
                <a:gs pos="71429">
                  <a:srgbClr val="0F1110">
                    <a:alpha val="2399"/>
                  </a:srgbClr>
                </a:gs>
                <a:gs pos="85714">
                  <a:srgbClr val="0F1110">
                    <a:alpha val="956"/>
                  </a:srgbClr>
                </a:gs>
                <a:gs pos="100000">
                  <a:srgbClr val="0F111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5400000">
              <a:off x="1830769" y="-9640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F1112">
                    <a:alpha val="18127"/>
                  </a:srgbClr>
                </a:gs>
                <a:gs pos="14286">
                  <a:srgbClr val="0F1112">
                    <a:alpha val="16792"/>
                  </a:srgbClr>
                </a:gs>
                <a:gs pos="28571">
                  <a:srgbClr val="0F1112">
                    <a:alpha val="13301"/>
                  </a:srgbClr>
                </a:gs>
                <a:gs pos="42857">
                  <a:srgbClr val="0F1112">
                    <a:alpha val="8937"/>
                  </a:srgbClr>
                </a:gs>
                <a:gs pos="57143">
                  <a:srgbClr val="0F1112">
                    <a:alpha val="5055"/>
                  </a:srgbClr>
                </a:gs>
                <a:gs pos="71429">
                  <a:srgbClr val="0F1112">
                    <a:alpha val="2399"/>
                  </a:srgbClr>
                </a:gs>
                <a:gs pos="85714">
                  <a:srgbClr val="0F1112">
                    <a:alpha val="956"/>
                  </a:srgbClr>
                </a:gs>
                <a:gs pos="100000">
                  <a:srgbClr val="0F111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5400000">
              <a:off x="1623004" y="1097540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D0D">
                    <a:alpha val="18127"/>
                  </a:srgbClr>
                </a:gs>
                <a:gs pos="14286">
                  <a:srgbClr val="0D0D0D">
                    <a:alpha val="16792"/>
                  </a:srgbClr>
                </a:gs>
                <a:gs pos="28571">
                  <a:srgbClr val="0D0D0D">
                    <a:alpha val="13301"/>
                  </a:srgbClr>
                </a:gs>
                <a:gs pos="42857">
                  <a:srgbClr val="0D0D0D">
                    <a:alpha val="8937"/>
                  </a:srgbClr>
                </a:gs>
                <a:gs pos="57143">
                  <a:srgbClr val="0D0D0D">
                    <a:alpha val="5055"/>
                  </a:srgbClr>
                </a:gs>
                <a:gs pos="71429">
                  <a:srgbClr val="0D0D0D">
                    <a:alpha val="2399"/>
                  </a:srgbClr>
                </a:gs>
                <a:gs pos="85714">
                  <a:srgbClr val="0D0D0D">
                    <a:alpha val="956"/>
                  </a:srgbClr>
                </a:gs>
                <a:gs pos="100000">
                  <a:srgbClr val="0D0D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5400000">
              <a:off x="1853598" y="2880122"/>
              <a:ext cx="602456" cy="602456"/>
            </a:xfrm>
            <a:prstGeom prst="ellipse">
              <a:avLst/>
            </a:prstGeom>
            <a:gradFill>
              <a:gsLst>
                <a:gs pos="0">
                  <a:srgbClr val="32353C">
                    <a:alpha val="18127"/>
                  </a:srgbClr>
                </a:gs>
                <a:gs pos="14286">
                  <a:srgbClr val="32353C">
                    <a:alpha val="16792"/>
                  </a:srgbClr>
                </a:gs>
                <a:gs pos="28571">
                  <a:srgbClr val="32353C">
                    <a:alpha val="13301"/>
                  </a:srgbClr>
                </a:gs>
                <a:gs pos="42857">
                  <a:srgbClr val="32353C">
                    <a:alpha val="8937"/>
                  </a:srgbClr>
                </a:gs>
                <a:gs pos="57143">
                  <a:srgbClr val="32353C">
                    <a:alpha val="5055"/>
                  </a:srgbClr>
                </a:gs>
                <a:gs pos="71429">
                  <a:srgbClr val="32353C">
                    <a:alpha val="2399"/>
                  </a:srgbClr>
                </a:gs>
                <a:gs pos="85714">
                  <a:srgbClr val="32353C">
                    <a:alpha val="956"/>
                  </a:srgbClr>
                </a:gs>
                <a:gs pos="100000">
                  <a:srgbClr val="32353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5400000">
              <a:off x="2668403" y="2146751"/>
              <a:ext cx="602456" cy="602456"/>
            </a:xfrm>
            <a:prstGeom prst="ellipse">
              <a:avLst/>
            </a:prstGeom>
            <a:gradFill>
              <a:gsLst>
                <a:gs pos="0">
                  <a:srgbClr val="252126">
                    <a:alpha val="18127"/>
                  </a:srgbClr>
                </a:gs>
                <a:gs pos="14286">
                  <a:srgbClr val="252126">
                    <a:alpha val="16792"/>
                  </a:srgbClr>
                </a:gs>
                <a:gs pos="28571">
                  <a:srgbClr val="252126">
                    <a:alpha val="13301"/>
                  </a:srgbClr>
                </a:gs>
                <a:gs pos="42857">
                  <a:srgbClr val="252126">
                    <a:alpha val="8937"/>
                  </a:srgbClr>
                </a:gs>
                <a:gs pos="57143">
                  <a:srgbClr val="252126">
                    <a:alpha val="5055"/>
                  </a:srgbClr>
                </a:gs>
                <a:gs pos="71429">
                  <a:srgbClr val="252126">
                    <a:alpha val="2399"/>
                  </a:srgbClr>
                </a:gs>
                <a:gs pos="85714">
                  <a:srgbClr val="252126">
                    <a:alpha val="956"/>
                  </a:srgbClr>
                </a:gs>
                <a:gs pos="100000">
                  <a:srgbClr val="252126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5400000">
              <a:off x="2504133" y="79134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C09">
                    <a:alpha val="18127"/>
                  </a:srgbClr>
                </a:gs>
                <a:gs pos="14286">
                  <a:srgbClr val="0A0C09">
                    <a:alpha val="16792"/>
                  </a:srgbClr>
                </a:gs>
                <a:gs pos="28571">
                  <a:srgbClr val="0A0C09">
                    <a:alpha val="13301"/>
                  </a:srgbClr>
                </a:gs>
                <a:gs pos="42857">
                  <a:srgbClr val="0A0C09">
                    <a:alpha val="8937"/>
                  </a:srgbClr>
                </a:gs>
                <a:gs pos="57143">
                  <a:srgbClr val="0A0C09">
                    <a:alpha val="5055"/>
                  </a:srgbClr>
                </a:gs>
                <a:gs pos="71429">
                  <a:srgbClr val="0A0C09">
                    <a:alpha val="2399"/>
                  </a:srgbClr>
                </a:gs>
                <a:gs pos="85714">
                  <a:srgbClr val="0A0C09">
                    <a:alpha val="956"/>
                  </a:srgbClr>
                </a:gs>
                <a:gs pos="100000">
                  <a:srgbClr val="0A0C0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5400000">
              <a:off x="1935905" y="194494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E0D">
                    <a:alpha val="18127"/>
                  </a:srgbClr>
                </a:gs>
                <a:gs pos="14286">
                  <a:srgbClr val="0B0E0D">
                    <a:alpha val="16792"/>
                  </a:srgbClr>
                </a:gs>
                <a:gs pos="28571">
                  <a:srgbClr val="0B0E0D">
                    <a:alpha val="13301"/>
                  </a:srgbClr>
                </a:gs>
                <a:gs pos="42857">
                  <a:srgbClr val="0B0E0D">
                    <a:alpha val="8937"/>
                  </a:srgbClr>
                </a:gs>
                <a:gs pos="57143">
                  <a:srgbClr val="0B0E0D">
                    <a:alpha val="5055"/>
                  </a:srgbClr>
                </a:gs>
                <a:gs pos="71429">
                  <a:srgbClr val="0B0E0D">
                    <a:alpha val="2399"/>
                  </a:srgbClr>
                </a:gs>
                <a:gs pos="85714">
                  <a:srgbClr val="0B0E0D">
                    <a:alpha val="956"/>
                  </a:srgbClr>
                </a:gs>
                <a:gs pos="100000">
                  <a:srgbClr val="0B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5400000">
              <a:off x="2924625" y="2832598"/>
              <a:ext cx="602456" cy="602456"/>
            </a:xfrm>
            <a:prstGeom prst="ellipse">
              <a:avLst/>
            </a:prstGeom>
            <a:gradFill>
              <a:gsLst>
                <a:gs pos="0">
                  <a:srgbClr val="0C0F0D">
                    <a:alpha val="18127"/>
                  </a:srgbClr>
                </a:gs>
                <a:gs pos="14286">
                  <a:srgbClr val="0C0F0D">
                    <a:alpha val="16792"/>
                  </a:srgbClr>
                </a:gs>
                <a:gs pos="28571">
                  <a:srgbClr val="0C0F0D">
                    <a:alpha val="13301"/>
                  </a:srgbClr>
                </a:gs>
                <a:gs pos="42857">
                  <a:srgbClr val="0C0F0D">
                    <a:alpha val="8937"/>
                  </a:srgbClr>
                </a:gs>
                <a:gs pos="57143">
                  <a:srgbClr val="0C0F0D">
                    <a:alpha val="5055"/>
                  </a:srgbClr>
                </a:gs>
                <a:gs pos="71429">
                  <a:srgbClr val="0C0F0D">
                    <a:alpha val="2399"/>
                  </a:srgbClr>
                </a:gs>
                <a:gs pos="85714">
                  <a:srgbClr val="0C0F0D">
                    <a:alpha val="956"/>
                  </a:srgbClr>
                </a:gs>
                <a:gs pos="100000">
                  <a:srgbClr val="0C0F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5400000">
              <a:off x="2457324" y="2317058"/>
              <a:ext cx="602456" cy="602456"/>
            </a:xfrm>
            <a:prstGeom prst="ellipse">
              <a:avLst/>
            </a:prstGeom>
            <a:gradFill>
              <a:gsLst>
                <a:gs pos="0">
                  <a:srgbClr val="161D22">
                    <a:alpha val="18127"/>
                  </a:srgbClr>
                </a:gs>
                <a:gs pos="14286">
                  <a:srgbClr val="161D22">
                    <a:alpha val="16792"/>
                  </a:srgbClr>
                </a:gs>
                <a:gs pos="28571">
                  <a:srgbClr val="161D22">
                    <a:alpha val="13301"/>
                  </a:srgbClr>
                </a:gs>
                <a:gs pos="42857">
                  <a:srgbClr val="161D22">
                    <a:alpha val="8937"/>
                  </a:srgbClr>
                </a:gs>
                <a:gs pos="57143">
                  <a:srgbClr val="161D22">
                    <a:alpha val="5055"/>
                  </a:srgbClr>
                </a:gs>
                <a:gs pos="71429">
                  <a:srgbClr val="161D22">
                    <a:alpha val="2399"/>
                  </a:srgbClr>
                </a:gs>
                <a:gs pos="85714">
                  <a:srgbClr val="161D22">
                    <a:alpha val="956"/>
                  </a:srgbClr>
                </a:gs>
                <a:gs pos="100000">
                  <a:srgbClr val="161D2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5400000">
              <a:off x="1277912" y="-185899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1214">
                    <a:alpha val="18127"/>
                  </a:srgbClr>
                </a:gs>
                <a:gs pos="14286">
                  <a:srgbClr val="0B1214">
                    <a:alpha val="16792"/>
                  </a:srgbClr>
                </a:gs>
                <a:gs pos="28571">
                  <a:srgbClr val="0B1214">
                    <a:alpha val="13301"/>
                  </a:srgbClr>
                </a:gs>
                <a:gs pos="42857">
                  <a:srgbClr val="0B1214">
                    <a:alpha val="8937"/>
                  </a:srgbClr>
                </a:gs>
                <a:gs pos="57143">
                  <a:srgbClr val="0B1214">
                    <a:alpha val="5055"/>
                  </a:srgbClr>
                </a:gs>
                <a:gs pos="71429">
                  <a:srgbClr val="0B1214">
                    <a:alpha val="2399"/>
                  </a:srgbClr>
                </a:gs>
                <a:gs pos="85714">
                  <a:srgbClr val="0B1214">
                    <a:alpha val="956"/>
                  </a:srgbClr>
                </a:gs>
                <a:gs pos="100000">
                  <a:srgbClr val="0B1214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5400000">
              <a:off x="2693560" y="746881"/>
              <a:ext cx="602456" cy="602456"/>
            </a:xfrm>
            <a:prstGeom prst="ellipse">
              <a:avLst/>
            </a:prstGeom>
            <a:gradFill>
              <a:gsLst>
                <a:gs pos="0">
                  <a:srgbClr val="0A0C0A">
                    <a:alpha val="18127"/>
                  </a:srgbClr>
                </a:gs>
                <a:gs pos="14286">
                  <a:srgbClr val="0A0C0A">
                    <a:alpha val="16792"/>
                  </a:srgbClr>
                </a:gs>
                <a:gs pos="28571">
                  <a:srgbClr val="0A0C0A">
                    <a:alpha val="13301"/>
                  </a:srgbClr>
                </a:gs>
                <a:gs pos="42857">
                  <a:srgbClr val="0A0C0A">
                    <a:alpha val="8937"/>
                  </a:srgbClr>
                </a:gs>
                <a:gs pos="57143">
                  <a:srgbClr val="0A0C0A">
                    <a:alpha val="5055"/>
                  </a:srgbClr>
                </a:gs>
                <a:gs pos="71429">
                  <a:srgbClr val="0A0C0A">
                    <a:alpha val="2399"/>
                  </a:srgbClr>
                </a:gs>
                <a:gs pos="85714">
                  <a:srgbClr val="0A0C0A">
                    <a:alpha val="956"/>
                  </a:srgbClr>
                </a:gs>
                <a:gs pos="100000">
                  <a:srgbClr val="0A0C0A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5400000">
              <a:off x="-243819" y="-55495"/>
              <a:ext cx="602456" cy="602456"/>
            </a:xfrm>
            <a:prstGeom prst="ellipse">
              <a:avLst/>
            </a:prstGeom>
            <a:gradFill>
              <a:gsLst>
                <a:gs pos="0">
                  <a:srgbClr val="0E100D">
                    <a:alpha val="18127"/>
                  </a:srgbClr>
                </a:gs>
                <a:gs pos="14286">
                  <a:srgbClr val="0E100D">
                    <a:alpha val="16792"/>
                  </a:srgbClr>
                </a:gs>
                <a:gs pos="28571">
                  <a:srgbClr val="0E100D">
                    <a:alpha val="13301"/>
                  </a:srgbClr>
                </a:gs>
                <a:gs pos="42857">
                  <a:srgbClr val="0E100D">
                    <a:alpha val="8937"/>
                  </a:srgbClr>
                </a:gs>
                <a:gs pos="57143">
                  <a:srgbClr val="0E100D">
                    <a:alpha val="5055"/>
                  </a:srgbClr>
                </a:gs>
                <a:gs pos="71429">
                  <a:srgbClr val="0E100D">
                    <a:alpha val="2399"/>
                  </a:srgbClr>
                </a:gs>
                <a:gs pos="85714">
                  <a:srgbClr val="0E100D">
                    <a:alpha val="956"/>
                  </a:srgbClr>
                </a:gs>
                <a:gs pos="100000">
                  <a:srgbClr val="0E10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5400000">
              <a:off x="118389" y="1331303"/>
              <a:ext cx="602456" cy="602456"/>
            </a:xfrm>
            <a:prstGeom prst="ellipse">
              <a:avLst/>
            </a:prstGeom>
            <a:gradFill>
              <a:gsLst>
                <a:gs pos="0">
                  <a:srgbClr val="0B0D0D">
                    <a:alpha val="18127"/>
                  </a:srgbClr>
                </a:gs>
                <a:gs pos="14286">
                  <a:srgbClr val="0B0D0D">
                    <a:alpha val="16792"/>
                  </a:srgbClr>
                </a:gs>
                <a:gs pos="28571">
                  <a:srgbClr val="0B0D0D">
                    <a:alpha val="13301"/>
                  </a:srgbClr>
                </a:gs>
                <a:gs pos="42857">
                  <a:srgbClr val="0B0D0D">
                    <a:alpha val="8937"/>
                  </a:srgbClr>
                </a:gs>
                <a:gs pos="57143">
                  <a:srgbClr val="0B0D0D">
                    <a:alpha val="5055"/>
                  </a:srgbClr>
                </a:gs>
                <a:gs pos="71429">
                  <a:srgbClr val="0B0D0D">
                    <a:alpha val="2399"/>
                  </a:srgbClr>
                </a:gs>
                <a:gs pos="85714">
                  <a:srgbClr val="0B0D0D">
                    <a:alpha val="956"/>
                  </a:srgbClr>
                </a:gs>
                <a:gs pos="100000">
                  <a:srgbClr val="0B0D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5400000">
              <a:off x="901787" y="2654696"/>
              <a:ext cx="602456" cy="602456"/>
            </a:xfrm>
            <a:prstGeom prst="ellipse">
              <a:avLst/>
            </a:prstGeom>
            <a:gradFill>
              <a:gsLst>
                <a:gs pos="0">
                  <a:srgbClr val="293238">
                    <a:alpha val="18127"/>
                  </a:srgbClr>
                </a:gs>
                <a:gs pos="14286">
                  <a:srgbClr val="293238">
                    <a:alpha val="16792"/>
                  </a:srgbClr>
                </a:gs>
                <a:gs pos="28571">
                  <a:srgbClr val="293238">
                    <a:alpha val="13301"/>
                  </a:srgbClr>
                </a:gs>
                <a:gs pos="42857">
                  <a:srgbClr val="293238">
                    <a:alpha val="8937"/>
                  </a:srgbClr>
                </a:gs>
                <a:gs pos="57143">
                  <a:srgbClr val="293238">
                    <a:alpha val="5055"/>
                  </a:srgbClr>
                </a:gs>
                <a:gs pos="71429">
                  <a:srgbClr val="293238">
                    <a:alpha val="2399"/>
                  </a:srgbClr>
                </a:gs>
                <a:gs pos="85714">
                  <a:srgbClr val="293238">
                    <a:alpha val="956"/>
                  </a:srgbClr>
                </a:gs>
                <a:gs pos="100000">
                  <a:srgbClr val="293238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5400000">
              <a:off x="2647421" y="2441227"/>
              <a:ext cx="602456" cy="602456"/>
            </a:xfrm>
            <a:prstGeom prst="ellipse">
              <a:avLst/>
            </a:prstGeom>
            <a:gradFill>
              <a:gsLst>
                <a:gs pos="0">
                  <a:srgbClr val="0D0E0D">
                    <a:alpha val="18127"/>
                  </a:srgbClr>
                </a:gs>
                <a:gs pos="14286">
                  <a:srgbClr val="0D0E0D">
                    <a:alpha val="16792"/>
                  </a:srgbClr>
                </a:gs>
                <a:gs pos="28571">
                  <a:srgbClr val="0D0E0D">
                    <a:alpha val="13301"/>
                  </a:srgbClr>
                </a:gs>
                <a:gs pos="42857">
                  <a:srgbClr val="0D0E0D">
                    <a:alpha val="8937"/>
                  </a:srgbClr>
                </a:gs>
                <a:gs pos="57143">
                  <a:srgbClr val="0D0E0D">
                    <a:alpha val="5055"/>
                  </a:srgbClr>
                </a:gs>
                <a:gs pos="71429">
                  <a:srgbClr val="0D0E0D">
                    <a:alpha val="2399"/>
                  </a:srgbClr>
                </a:gs>
                <a:gs pos="85714">
                  <a:srgbClr val="0D0E0D">
                    <a:alpha val="956"/>
                  </a:srgbClr>
                </a:gs>
                <a:gs pos="100000">
                  <a:srgbClr val="0D0E0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2026-08-03T08:08:24Z</dcterms:created>
  <dcterms:modified xsi:type="dcterms:W3CDTF">2026-08-03T08:08:24Z</dcterms:modified>
</cp:coreProperties>
</file>