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3657600" cy="3657600" type="custom"/>
  <p:notesSz cx="6858000" cy="9144000"/>
  <p:defaultTextStyle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presProps" Target="presProps.xml"/>
  <Relationship Id="rId4" Type="http://schemas.openxmlformats.org/officeDocument/2006/relationships/viewProps" Target="viewProps.xml"/>
  <Relationship Id="rId5" Type="http://schemas.openxmlformats.org/officeDocument/2006/relationships/theme" Target="theme/theme1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p="http://schemas.openxmlformats.org/presentationml/2006/main">
  <p:cSld>
    <p:spTree>
      <p:nvGrpSpPr>
        <p:cNvPr id="1" name="Slide Background"/>
        <p:cNvGrpSpPr/>
        <p:nvPr/>
      </p:nvGrpSpPr>
      <p:grpSpPr>
        <a:xfrm>
          <a:off x="0" y="0"/>
          <a:ext cx="3657600" cy="3657600"/>
          <a:chOff x="0" y="0"/>
          <a:chExt cx="3657600" cy="3657600"/>
        </a:xfrm>
      </p:grpSpPr>
      <p:grpSp>
        <p:nvGrpSpPr>
          <p:cNvPr id="2" name="Splat Group"/>
          <p:cNvGrpSpPr/>
          <p:nvPr/>
        </p:nvGrpSpPr>
        <p:grpSpPr>
          <a:xfrm>
            <a:off x="0" y="0"/>
            <a:ext cx="3657600" cy="3657600"/>
            <a:chOff x="0" y="0"/>
            <a:chExt cx="3657600" cy="3657600"/>
          </a:xfrm>
        </p:grpSpPr>
        <p:sp>
          <p:nvSpPr>
            <p:cNvPr id="3" name="Splat Background"/>
            <p:cNvSpPr>
              <a:spLocks noGrp="1"/>
            </p:cNvSpPr>
            <p:nvPr/>
          </p:nvSpPr>
          <p:spPr>
            <a:xfrm>
              <a:off x="0" y="0"/>
              <a:ext cx="3657600" cy="3657600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" name="Splat 4"/>
            <p:cNvSpPr>
              <a:spLocks noGrp="1"/>
            </p:cNvSpPr>
            <p:nvPr/>
          </p:nvSpPr>
          <p:spPr>
            <a:xfrm rot="4276017">
              <a:off x="691090" y="1574671"/>
              <a:ext cx="26249" cy="8336"/>
            </a:xfrm>
            <a:prstGeom prst="ellipse">
              <a:avLst/>
            </a:prstGeom>
            <a:gradFill>
              <a:gsLst>
                <a:gs pos="0">
                  <a:srgbClr val="FFFFFF">
                    <a:alpha val="27048"/>
                  </a:srgbClr>
                </a:gs>
                <a:gs pos="14286">
                  <a:srgbClr val="FFFFFF">
                    <a:alpha val="25163"/>
                  </a:srgbClr>
                </a:gs>
                <a:gs pos="28571">
                  <a:srgbClr val="FFFFFF">
                    <a:alpha val="20153"/>
                  </a:srgbClr>
                </a:gs>
                <a:gs pos="42857">
                  <a:srgbClr val="FFFFFF">
                    <a:alpha val="13724"/>
                  </a:srgbClr>
                </a:gs>
                <a:gs pos="57143">
                  <a:srgbClr val="FFFFFF">
                    <a:alpha val="7854"/>
                  </a:srgbClr>
                </a:gs>
                <a:gs pos="71429">
                  <a:srgbClr val="FFFFFF">
                    <a:alpha val="3757"/>
                  </a:srgbClr>
                </a:gs>
                <a:gs pos="85714">
                  <a:srgbClr val="FFFFFF">
                    <a:alpha val="1503"/>
                  </a:srgbClr>
                </a:gs>
                <a:gs pos="100000">
                  <a:srgbClr val="FFFFFF">
                    <a:alpha val="5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" name="Splat 5"/>
            <p:cNvSpPr>
              <a:spLocks noGrp="1"/>
            </p:cNvSpPr>
            <p:nvPr/>
          </p:nvSpPr>
          <p:spPr>
            <a:xfrm rot="3362984">
              <a:off x="688623" y="1569004"/>
              <a:ext cx="34452" cy="10338"/>
            </a:xfrm>
            <a:prstGeom prst="ellipse">
              <a:avLst/>
            </a:prstGeom>
            <a:gradFill>
              <a:gsLst>
                <a:gs pos="0">
                  <a:srgbClr val="F5F5F4">
                    <a:alpha val="25727"/>
                  </a:srgbClr>
                </a:gs>
                <a:gs pos="14286">
                  <a:srgbClr val="F5F5F4">
                    <a:alpha val="23918"/>
                  </a:srgbClr>
                </a:gs>
                <a:gs pos="28571">
                  <a:srgbClr val="F5F5F4">
                    <a:alpha val="19124"/>
                  </a:srgbClr>
                </a:gs>
                <a:gs pos="42857">
                  <a:srgbClr val="F5F5F4">
                    <a:alpha val="12996"/>
                  </a:srgbClr>
                </a:gs>
                <a:gs pos="57143">
                  <a:srgbClr val="F5F5F4">
                    <a:alpha val="7424"/>
                  </a:srgbClr>
                </a:gs>
                <a:gs pos="71429">
                  <a:srgbClr val="F5F5F4">
                    <a:alpha val="3547"/>
                  </a:srgbClr>
                </a:gs>
                <a:gs pos="85714">
                  <a:srgbClr val="F5F5F4">
                    <a:alpha val="1418"/>
                  </a:srgbClr>
                </a:gs>
                <a:gs pos="100000">
                  <a:srgbClr val="F5F5F4">
                    <a:alpha val="4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" name="Splat 6"/>
            <p:cNvSpPr>
              <a:spLocks noGrp="1"/>
            </p:cNvSpPr>
            <p:nvPr/>
          </p:nvSpPr>
          <p:spPr>
            <a:xfrm rot="-9976773">
              <a:off x="1087447" y="778732"/>
              <a:ext cx="897678" cy="1123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Splat 7"/>
            <p:cNvSpPr>
              <a:spLocks noGrp="1"/>
            </p:cNvSpPr>
            <p:nvPr/>
          </p:nvSpPr>
          <p:spPr>
            <a:xfrm rot="9005965">
              <a:off x="-319338" y="1784775"/>
              <a:ext cx="638675" cy="475941"/>
            </a:xfrm>
            <a:prstGeom prst="ellipse">
              <a:avLst/>
            </a:prstGeom>
            <a:gradFill>
              <a:gsLst>
                <a:gs pos="0">
                  <a:srgbClr val="FFFFFF">
                    <a:alpha val="17437"/>
                  </a:srgbClr>
                </a:gs>
                <a:gs pos="14286">
                  <a:srgbClr val="FFFFFF">
                    <a:alpha val="16148"/>
                  </a:srgbClr>
                </a:gs>
                <a:gs pos="28571">
                  <a:srgbClr val="FFFFFF">
                    <a:alpha val="12780"/>
                  </a:srgbClr>
                </a:gs>
                <a:gs pos="42857">
                  <a:srgbClr val="FFFFFF">
                    <a:alpha val="8579"/>
                  </a:srgbClr>
                </a:gs>
                <a:gs pos="57143">
                  <a:srgbClr val="FFFFFF">
                    <a:alpha val="4848"/>
                  </a:srgbClr>
                </a:gs>
                <a:gs pos="71429">
                  <a:srgbClr val="FFFFFF">
                    <a:alpha val="2300"/>
                  </a:srgbClr>
                </a:gs>
                <a:gs pos="85714">
                  <a:srgbClr val="FFFFFF">
                    <a:alpha val="916"/>
                  </a:srgbClr>
                </a:gs>
                <a:gs pos="100000">
                  <a:srgbClr val="FFFFFF">
                    <a:alpha val="3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Splat 8"/>
            <p:cNvSpPr>
              <a:spLocks noGrp="1"/>
            </p:cNvSpPr>
            <p:nvPr/>
          </p:nvSpPr>
          <p:spPr>
            <a:xfrm rot="-8331942">
              <a:off x="-464689" y="1932643"/>
              <a:ext cx="929377" cy="1815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Splat 9"/>
            <p:cNvSpPr>
              <a:spLocks noGrp="1"/>
            </p:cNvSpPr>
            <p:nvPr/>
          </p:nvSpPr>
          <p:spPr>
            <a:xfrm rot="9171784">
              <a:off x="-325499" y="1773692"/>
              <a:ext cx="651279" cy="475049"/>
            </a:xfrm>
            <a:prstGeom prst="ellipse">
              <a:avLst/>
            </a:prstGeom>
            <a:gradFill>
              <a:gsLst>
                <a:gs pos="0">
                  <a:srgbClr val="FFFFFF">
                    <a:alpha val="16006"/>
                  </a:srgbClr>
                </a:gs>
                <a:gs pos="14286">
                  <a:srgbClr val="FFFFFF">
                    <a:alpha val="14813"/>
                  </a:srgbClr>
                </a:gs>
                <a:gs pos="28571">
                  <a:srgbClr val="FFFFFF">
                    <a:alpha val="11704"/>
                  </a:srgbClr>
                </a:gs>
                <a:gs pos="42857">
                  <a:srgbClr val="FFFFFF">
                    <a:alpha val="7840"/>
                  </a:srgbClr>
                </a:gs>
                <a:gs pos="57143">
                  <a:srgbClr val="FFFFFF">
                    <a:alpha val="4423"/>
                  </a:srgbClr>
                </a:gs>
                <a:gs pos="71429">
                  <a:srgbClr val="FFFFFF">
                    <a:alpha val="2095"/>
                  </a:srgbClr>
                </a:gs>
                <a:gs pos="85714">
                  <a:srgbClr val="FFFFFF">
                    <a:alpha val="834"/>
                  </a:srgbClr>
                </a:gs>
                <a:gs pos="100000">
                  <a:srgbClr val="FFFFFF">
                    <a:alpha val="2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Splat 10"/>
            <p:cNvSpPr>
              <a:spLocks noGrp="1"/>
            </p:cNvSpPr>
            <p:nvPr/>
          </p:nvSpPr>
          <p:spPr>
            <a:xfrm rot="-8126995">
              <a:off x="2091672" y="2024783"/>
              <a:ext cx="397904" cy="929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Splat 11"/>
            <p:cNvSpPr>
              <a:spLocks noGrp="1"/>
            </p:cNvSpPr>
            <p:nvPr/>
          </p:nvSpPr>
          <p:spPr>
            <a:xfrm rot="-10381965">
              <a:off x="192374" y="1496297"/>
              <a:ext cx="437955" cy="1246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Splat 12"/>
            <p:cNvSpPr>
              <a:spLocks noGrp="1"/>
            </p:cNvSpPr>
            <p:nvPr/>
          </p:nvSpPr>
          <p:spPr>
            <a:xfrm rot="-10616406">
              <a:off x="1967040" y="3129346"/>
              <a:ext cx="1136161" cy="2677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Splat 13"/>
            <p:cNvSpPr>
              <a:spLocks noGrp="1"/>
            </p:cNvSpPr>
            <p:nvPr/>
          </p:nvSpPr>
          <p:spPr>
            <a:xfrm rot="-8928338">
              <a:off x="2524825" y="2547295"/>
              <a:ext cx="41708" cy="12218"/>
            </a:xfrm>
            <a:prstGeom prst="ellipse">
              <a:avLst/>
            </a:prstGeom>
            <a:gradFill>
              <a:gsLst>
                <a:gs pos="0">
                  <a:srgbClr val="F9F9F7">
                    <a:alpha val="24516"/>
                  </a:srgbClr>
                </a:gs>
                <a:gs pos="14286">
                  <a:srgbClr val="F9F9F7">
                    <a:alpha val="22780"/>
                  </a:srgbClr>
                </a:gs>
                <a:gs pos="28571">
                  <a:srgbClr val="F9F9F7">
                    <a:alpha val="18185"/>
                  </a:srgbClr>
                </a:gs>
                <a:gs pos="42857">
                  <a:srgbClr val="F9F9F7">
                    <a:alpha val="12336"/>
                  </a:srgbClr>
                </a:gs>
                <a:gs pos="57143">
                  <a:srgbClr val="F9F9F7">
                    <a:alpha val="7035"/>
                  </a:srgbClr>
                </a:gs>
                <a:gs pos="71429">
                  <a:srgbClr val="F9F9F7">
                    <a:alpha val="3357"/>
                  </a:srgbClr>
                </a:gs>
                <a:gs pos="85714">
                  <a:srgbClr val="F9F9F7">
                    <a:alpha val="1341"/>
                  </a:srgbClr>
                </a:gs>
                <a:gs pos="100000">
                  <a:srgbClr val="F9F9F7">
                    <a:alpha val="4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Splat 14"/>
            <p:cNvSpPr>
              <a:spLocks noGrp="1"/>
            </p:cNvSpPr>
            <p:nvPr/>
          </p:nvSpPr>
          <p:spPr>
            <a:xfrm rot="3130746">
              <a:off x="2294667" y="2433138"/>
              <a:ext cx="535428" cy="196778"/>
            </a:xfrm>
            <a:prstGeom prst="ellipse">
              <a:avLst/>
            </a:prstGeom>
            <a:gradFill>
              <a:gsLst>
                <a:gs pos="0">
                  <a:srgbClr val="F3F5F5">
                    <a:alpha val="32968"/>
                  </a:srgbClr>
                </a:gs>
                <a:gs pos="14286">
                  <a:srgbClr val="F3F5F5">
                    <a:alpha val="30764"/>
                  </a:srgbClr>
                </a:gs>
                <a:gs pos="28571">
                  <a:srgbClr val="F3F5F5">
                    <a:alpha val="24833"/>
                  </a:srgbClr>
                </a:gs>
                <a:gs pos="42857">
                  <a:srgbClr val="F3F5F5">
                    <a:alpha val="17075"/>
                  </a:srgbClr>
                </a:gs>
                <a:gs pos="57143">
                  <a:srgbClr val="F3F5F5">
                    <a:alpha val="9855"/>
                  </a:srgbClr>
                </a:gs>
                <a:gs pos="71429">
                  <a:srgbClr val="F3F5F5">
                    <a:alpha val="4740"/>
                  </a:srgbClr>
                </a:gs>
                <a:gs pos="85714">
                  <a:srgbClr val="F3F5F5">
                    <a:alpha val="1902"/>
                  </a:srgbClr>
                </a:gs>
                <a:gs pos="100000">
                  <a:srgbClr val="F3F5F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Splat 15"/>
            <p:cNvSpPr>
              <a:spLocks noGrp="1"/>
            </p:cNvSpPr>
            <p:nvPr/>
          </p:nvSpPr>
          <p:spPr>
            <a:xfrm rot="7105713">
              <a:off x="339496" y="1517530"/>
              <a:ext cx="1091695" cy="1253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Splat 16"/>
            <p:cNvSpPr>
              <a:spLocks noGrp="1"/>
            </p:cNvSpPr>
            <p:nvPr/>
          </p:nvSpPr>
          <p:spPr>
            <a:xfrm rot="-10371462">
              <a:off x="1589499" y="1583936"/>
              <a:ext cx="534664" cy="854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Splat 17"/>
            <p:cNvSpPr>
              <a:spLocks noGrp="1"/>
            </p:cNvSpPr>
            <p:nvPr/>
          </p:nvSpPr>
          <p:spPr>
            <a:xfrm rot="-9418942">
              <a:off x="2895076" y="1896267"/>
              <a:ext cx="390918" cy="1770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Splat 18"/>
            <p:cNvSpPr>
              <a:spLocks noGrp="1"/>
            </p:cNvSpPr>
            <p:nvPr/>
          </p:nvSpPr>
          <p:spPr>
            <a:xfrm rot="-8892740">
              <a:off x="2203534" y="3138370"/>
              <a:ext cx="670743" cy="376347"/>
            </a:xfrm>
            <a:prstGeom prst="ellipse">
              <a:avLst/>
            </a:prstGeom>
            <a:gradFill>
              <a:gsLst>
                <a:gs pos="0">
                  <a:srgbClr val="E7E6E3">
                    <a:alpha val="13538"/>
                  </a:srgbClr>
                </a:gs>
                <a:gs pos="14286">
                  <a:srgbClr val="E7E6E3">
                    <a:alpha val="12515"/>
                  </a:srgbClr>
                </a:gs>
                <a:gs pos="28571">
                  <a:srgbClr val="E7E6E3">
                    <a:alpha val="9861"/>
                  </a:srgbClr>
                </a:gs>
                <a:gs pos="42857">
                  <a:srgbClr val="E7E6E3">
                    <a:alpha val="6583"/>
                  </a:srgbClr>
                </a:gs>
                <a:gs pos="57143">
                  <a:srgbClr val="E7E6E3">
                    <a:alpha val="3703"/>
                  </a:srgbClr>
                </a:gs>
                <a:gs pos="71429">
                  <a:srgbClr val="E7E6E3">
                    <a:alpha val="1751"/>
                  </a:srgbClr>
                </a:gs>
                <a:gs pos="85714">
                  <a:srgbClr val="E7E6E3">
                    <a:alpha val="696"/>
                  </a:srgbClr>
                </a:gs>
                <a:gs pos="100000">
                  <a:srgbClr val="E7E6E3">
                    <a:alpha val="2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Splat 19"/>
            <p:cNvSpPr>
              <a:spLocks noGrp="1"/>
            </p:cNvSpPr>
            <p:nvPr/>
          </p:nvSpPr>
          <p:spPr>
            <a:xfrm rot="8765302">
              <a:off x="1608694" y="785916"/>
              <a:ext cx="747621" cy="1624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Splat 20"/>
            <p:cNvSpPr>
              <a:spLocks noGrp="1"/>
            </p:cNvSpPr>
            <p:nvPr/>
          </p:nvSpPr>
          <p:spPr>
            <a:xfrm rot="-10533549">
              <a:off x="2014196" y="2333246"/>
              <a:ext cx="64552" cy="17840"/>
            </a:xfrm>
            <a:prstGeom prst="ellipse">
              <a:avLst/>
            </a:prstGeom>
            <a:gradFill>
              <a:gsLst>
                <a:gs pos="0">
                  <a:srgbClr val="C6C6C3">
                    <a:alpha val="20551"/>
                  </a:srgbClr>
                </a:gs>
                <a:gs pos="14286">
                  <a:srgbClr val="C6C6C3">
                    <a:alpha val="19059"/>
                  </a:srgbClr>
                </a:gs>
                <a:gs pos="28571">
                  <a:srgbClr val="C6C6C3">
                    <a:alpha val="15141"/>
                  </a:srgbClr>
                </a:gs>
                <a:gs pos="42857">
                  <a:srgbClr val="C6C6C3">
                    <a:alpha val="10209"/>
                  </a:srgbClr>
                </a:gs>
                <a:gs pos="57143">
                  <a:srgbClr val="C6C6C3">
                    <a:alpha val="5792"/>
                  </a:srgbClr>
                </a:gs>
                <a:gs pos="71429">
                  <a:srgbClr val="C6C6C3">
                    <a:alpha val="2754"/>
                  </a:srgbClr>
                </a:gs>
                <a:gs pos="85714">
                  <a:srgbClr val="C6C6C3">
                    <a:alpha val="1098"/>
                  </a:srgbClr>
                </a:gs>
                <a:gs pos="100000">
                  <a:srgbClr val="C6C6C3">
                    <a:alpha val="3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" name="Splat 21"/>
            <p:cNvSpPr>
              <a:spLocks noGrp="1"/>
            </p:cNvSpPr>
            <p:nvPr/>
          </p:nvSpPr>
          <p:spPr>
            <a:xfrm rot="3535087">
              <a:off x="744565" y="2099508"/>
              <a:ext cx="644047" cy="4173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Splat 22"/>
            <p:cNvSpPr>
              <a:spLocks noGrp="1"/>
            </p:cNvSpPr>
            <p:nvPr/>
          </p:nvSpPr>
          <p:spPr>
            <a:xfrm rot="-10129667">
              <a:off x="2664892" y="2115744"/>
              <a:ext cx="55813" cy="15747"/>
            </a:xfrm>
            <a:prstGeom prst="ellipse">
              <a:avLst/>
            </a:prstGeom>
            <a:gradFill>
              <a:gsLst>
                <a:gs pos="0">
                  <a:srgbClr val="DDDDDC">
                    <a:alpha val="22121"/>
                  </a:srgbClr>
                </a:gs>
                <a:gs pos="14286">
                  <a:srgbClr val="DDDDDC">
                    <a:alpha val="20530"/>
                  </a:srgbClr>
                </a:gs>
                <a:gs pos="28571">
                  <a:srgbClr val="DDDDDC">
                    <a:alpha val="16341"/>
                  </a:srgbClr>
                </a:gs>
                <a:gs pos="42857">
                  <a:srgbClr val="DDDDDC">
                    <a:alpha val="11044"/>
                  </a:srgbClr>
                </a:gs>
                <a:gs pos="57143">
                  <a:srgbClr val="DDDDDC">
                    <a:alpha val="6279"/>
                  </a:srgbClr>
                </a:gs>
                <a:gs pos="71429">
                  <a:srgbClr val="DDDDDC">
                    <a:alpha val="2990"/>
                  </a:srgbClr>
                </a:gs>
                <a:gs pos="85714">
                  <a:srgbClr val="DDDDDC">
                    <a:alpha val="1193"/>
                  </a:srgbClr>
                </a:gs>
                <a:gs pos="100000">
                  <a:srgbClr val="DDDDDC">
                    <a:alpha val="4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Splat 23"/>
            <p:cNvSpPr>
              <a:spLocks noGrp="1"/>
            </p:cNvSpPr>
            <p:nvPr/>
          </p:nvSpPr>
          <p:spPr>
            <a:xfrm rot="3423412">
              <a:off x="2523367" y="2534449"/>
              <a:ext cx="60566" cy="16966"/>
            </a:xfrm>
            <a:prstGeom prst="ellipse">
              <a:avLst/>
            </a:prstGeom>
            <a:gradFill>
              <a:gsLst>
                <a:gs pos="0">
                  <a:srgbClr val="E3E3E0">
                    <a:alpha val="21292"/>
                  </a:srgbClr>
                </a:gs>
                <a:gs pos="14286">
                  <a:srgbClr val="E3E3E0">
                    <a:alpha val="19753"/>
                  </a:srgbClr>
                </a:gs>
                <a:gs pos="28571">
                  <a:srgbClr val="E3E3E0">
                    <a:alpha val="15706"/>
                  </a:srgbClr>
                </a:gs>
                <a:gs pos="42857">
                  <a:srgbClr val="E3E3E0">
                    <a:alpha val="10602"/>
                  </a:srgbClr>
                </a:gs>
                <a:gs pos="57143">
                  <a:srgbClr val="E3E3E0">
                    <a:alpha val="6021"/>
                  </a:srgbClr>
                </a:gs>
                <a:gs pos="71429">
                  <a:srgbClr val="E3E3E0">
                    <a:alpha val="2865"/>
                  </a:srgbClr>
                </a:gs>
                <a:gs pos="85714">
                  <a:srgbClr val="E3E3E0">
                    <a:alpha val="1143"/>
                  </a:srgbClr>
                </a:gs>
                <a:gs pos="100000">
                  <a:srgbClr val="E3E3E0">
                    <a:alpha val="3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" name="Splat 24"/>
            <p:cNvSpPr>
              <a:spLocks noGrp="1"/>
            </p:cNvSpPr>
            <p:nvPr/>
          </p:nvSpPr>
          <p:spPr>
            <a:xfrm rot="7001290">
              <a:off x="952290" y="612049"/>
              <a:ext cx="773634" cy="261872"/>
            </a:xfrm>
            <a:prstGeom prst="ellipse">
              <a:avLst/>
            </a:prstGeom>
            <a:gradFill>
              <a:gsLst>
                <a:gs pos="0">
                  <a:srgbClr val="E7E7E6">
                    <a:alpha val="30874"/>
                  </a:srgbClr>
                </a:gs>
                <a:gs pos="14286">
                  <a:srgbClr val="E7E7E6">
                    <a:alpha val="28778"/>
                  </a:srgbClr>
                </a:gs>
                <a:gs pos="28571">
                  <a:srgbClr val="E7E7E6">
                    <a:alpha val="23165"/>
                  </a:srgbClr>
                </a:gs>
                <a:gs pos="42857">
                  <a:srgbClr val="E7E7E6">
                    <a:alpha val="15873"/>
                  </a:srgbClr>
                </a:gs>
                <a:gs pos="57143">
                  <a:srgbClr val="E7E7E6">
                    <a:alpha val="9133"/>
                  </a:srgbClr>
                </a:gs>
                <a:gs pos="71429">
                  <a:srgbClr val="E7E7E6">
                    <a:alpha val="4384"/>
                  </a:srgbClr>
                </a:gs>
                <a:gs pos="85714">
                  <a:srgbClr val="E7E7E6">
                    <a:alpha val="1757"/>
                  </a:srgbClr>
                </a:gs>
                <a:gs pos="100000">
                  <a:srgbClr val="E7E7E6">
                    <a:alpha val="5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" name="Splat 25"/>
            <p:cNvSpPr>
              <a:spLocks noGrp="1"/>
            </p:cNvSpPr>
            <p:nvPr/>
          </p:nvSpPr>
          <p:spPr>
            <a:xfrm rot="7895634">
              <a:off x="2657494" y="669603"/>
              <a:ext cx="63335" cy="17646"/>
            </a:xfrm>
            <a:prstGeom prst="ellipse">
              <a:avLst/>
            </a:prstGeom>
            <a:gradFill>
              <a:gsLst>
                <a:gs pos="0">
                  <a:srgbClr val="DADAD9">
                    <a:alpha val="20815"/>
                  </a:srgbClr>
                </a:gs>
                <a:gs pos="14286">
                  <a:srgbClr val="DADAD9">
                    <a:alpha val="19306"/>
                  </a:srgbClr>
                </a:gs>
                <a:gs pos="28571">
                  <a:srgbClr val="DADAD9">
                    <a:alpha val="15342"/>
                  </a:srgbClr>
                </a:gs>
                <a:gs pos="42857">
                  <a:srgbClr val="DADAD9">
                    <a:alpha val="10349"/>
                  </a:srgbClr>
                </a:gs>
                <a:gs pos="57143">
                  <a:srgbClr val="DADAD9">
                    <a:alpha val="5874"/>
                  </a:srgbClr>
                </a:gs>
                <a:gs pos="71429">
                  <a:srgbClr val="DADAD9">
                    <a:alpha val="2794"/>
                  </a:srgbClr>
                </a:gs>
                <a:gs pos="85714">
                  <a:srgbClr val="DADAD9">
                    <a:alpha val="1114"/>
                  </a:srgbClr>
                </a:gs>
                <a:gs pos="100000">
                  <a:srgbClr val="DADAD9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" name="Splat 26"/>
            <p:cNvSpPr>
              <a:spLocks noGrp="1"/>
            </p:cNvSpPr>
            <p:nvPr/>
          </p:nvSpPr>
          <p:spPr>
            <a:xfrm rot="-10788630">
              <a:off x="2309569" y="2505997"/>
              <a:ext cx="62626" cy="17291"/>
            </a:xfrm>
            <a:prstGeom prst="ellipse">
              <a:avLst/>
            </a:prstGeom>
            <a:gradFill>
              <a:gsLst>
                <a:gs pos="0">
                  <a:srgbClr val="CFCFCE">
                    <a:alpha val="20935"/>
                  </a:srgbClr>
                </a:gs>
                <a:gs pos="14286">
                  <a:srgbClr val="CFCFCE">
                    <a:alpha val="19419"/>
                  </a:srgbClr>
                </a:gs>
                <a:gs pos="28571">
                  <a:srgbClr val="CFCFCE">
                    <a:alpha val="15434"/>
                  </a:srgbClr>
                </a:gs>
                <a:gs pos="42857">
                  <a:srgbClr val="CFCFCE">
                    <a:alpha val="10413"/>
                  </a:srgbClr>
                </a:gs>
                <a:gs pos="57143">
                  <a:srgbClr val="CFCFCE">
                    <a:alpha val="5911"/>
                  </a:srgbClr>
                </a:gs>
                <a:gs pos="71429">
                  <a:srgbClr val="CFCFCE">
                    <a:alpha val="2812"/>
                  </a:srgbClr>
                </a:gs>
                <a:gs pos="85714">
                  <a:srgbClr val="CFCFCE">
                    <a:alpha val="1121"/>
                  </a:srgbClr>
                </a:gs>
                <a:gs pos="100000">
                  <a:srgbClr val="CFCFCE">
                    <a:alpha val="3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" name="Splat 27"/>
            <p:cNvSpPr>
              <a:spLocks noGrp="1"/>
            </p:cNvSpPr>
            <p:nvPr/>
          </p:nvSpPr>
          <p:spPr>
            <a:xfrm rot="-10326970">
              <a:off x="1170997" y="1937061"/>
              <a:ext cx="57388" cy="16142"/>
            </a:xfrm>
            <a:prstGeom prst="ellipse">
              <a:avLst/>
            </a:prstGeom>
            <a:gradFill>
              <a:gsLst>
                <a:gs pos="0">
                  <a:srgbClr val="E4E4E1">
                    <a:alpha val="21848"/>
                  </a:srgbClr>
                </a:gs>
                <a:gs pos="14286">
                  <a:srgbClr val="E4E4E1">
                    <a:alpha val="20274"/>
                  </a:srgbClr>
                </a:gs>
                <a:gs pos="28571">
                  <a:srgbClr val="E4E4E1">
                    <a:alpha val="16132"/>
                  </a:srgbClr>
                </a:gs>
                <a:gs pos="42857">
                  <a:srgbClr val="E4E4E1">
                    <a:alpha val="10898"/>
                  </a:srgbClr>
                </a:gs>
                <a:gs pos="57143">
                  <a:srgbClr val="E4E4E1">
                    <a:alpha val="6194"/>
                  </a:srgbClr>
                </a:gs>
                <a:gs pos="71429">
                  <a:srgbClr val="E4E4E1">
                    <a:alpha val="2949"/>
                  </a:srgbClr>
                </a:gs>
                <a:gs pos="85714">
                  <a:srgbClr val="E4E4E1">
                    <a:alpha val="1177"/>
                  </a:srgbClr>
                </a:gs>
                <a:gs pos="100000">
                  <a:srgbClr val="E4E4E1">
                    <a:alpha val="3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" name="Splat 28"/>
            <p:cNvSpPr>
              <a:spLocks noGrp="1"/>
            </p:cNvSpPr>
            <p:nvPr/>
          </p:nvSpPr>
          <p:spPr>
            <a:xfrm rot="-10700757">
              <a:off x="2365250" y="3585450"/>
              <a:ext cx="527351" cy="589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" name="Splat 29"/>
            <p:cNvSpPr>
              <a:spLocks noGrp="1"/>
            </p:cNvSpPr>
            <p:nvPr/>
          </p:nvSpPr>
          <p:spPr>
            <a:xfrm rot="-9762951">
              <a:off x="1946756" y="2646922"/>
              <a:ext cx="62810" cy="17529"/>
            </a:xfrm>
            <a:prstGeom prst="ellipse">
              <a:avLst/>
            </a:prstGeom>
            <a:gradFill>
              <a:gsLst>
                <a:gs pos="0">
                  <a:srgbClr val="2D2D35">
                    <a:alpha val="20826"/>
                  </a:srgbClr>
                </a:gs>
                <a:gs pos="14286">
                  <a:srgbClr val="2D2D35">
                    <a:alpha val="19316"/>
                  </a:srgbClr>
                </a:gs>
                <a:gs pos="28571">
                  <a:srgbClr val="2D2D35">
                    <a:alpha val="15350"/>
                  </a:srgbClr>
                </a:gs>
                <a:gs pos="42857">
                  <a:srgbClr val="2D2D35">
                    <a:alpha val="10355"/>
                  </a:srgbClr>
                </a:gs>
                <a:gs pos="57143">
                  <a:srgbClr val="2D2D35">
                    <a:alpha val="5877"/>
                  </a:srgbClr>
                </a:gs>
                <a:gs pos="71429">
                  <a:srgbClr val="2D2D35">
                    <a:alpha val="2795"/>
                  </a:srgbClr>
                </a:gs>
                <a:gs pos="85714">
                  <a:srgbClr val="2D2D35">
                    <a:alpha val="1115"/>
                  </a:srgbClr>
                </a:gs>
                <a:gs pos="100000">
                  <a:srgbClr val="2D2D35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Splat 30"/>
            <p:cNvSpPr>
              <a:spLocks noGrp="1"/>
            </p:cNvSpPr>
            <p:nvPr/>
          </p:nvSpPr>
          <p:spPr>
            <a:xfrm rot="-9687698">
              <a:off x="255761" y="1585098"/>
              <a:ext cx="887432" cy="859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" name="Splat 31"/>
            <p:cNvSpPr>
              <a:spLocks noGrp="1"/>
            </p:cNvSpPr>
            <p:nvPr/>
          </p:nvSpPr>
          <p:spPr>
            <a:xfrm rot="7839329">
              <a:off x="149886" y="1463319"/>
              <a:ext cx="545557" cy="1212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Splat 32"/>
            <p:cNvSpPr>
              <a:spLocks noGrp="1"/>
            </p:cNvSpPr>
            <p:nvPr/>
          </p:nvSpPr>
          <p:spPr>
            <a:xfrm rot="-9400779">
              <a:off x="2699603" y="3519326"/>
              <a:ext cx="442457" cy="2118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Splat 33"/>
            <p:cNvSpPr>
              <a:spLocks noGrp="1"/>
            </p:cNvSpPr>
            <p:nvPr/>
          </p:nvSpPr>
          <p:spPr>
            <a:xfrm rot="-9649613">
              <a:off x="893842" y="1154987"/>
              <a:ext cx="62390" cy="13917"/>
            </a:xfrm>
            <a:prstGeom prst="ellipse">
              <a:avLst/>
            </a:prstGeom>
            <a:gradFill>
              <a:gsLst>
                <a:gs pos="0">
                  <a:srgbClr val="94958F">
                    <a:alpha val="16002"/>
                  </a:srgbClr>
                </a:gs>
                <a:gs pos="14286">
                  <a:srgbClr val="94958F">
                    <a:alpha val="14809"/>
                  </a:srgbClr>
                </a:gs>
                <a:gs pos="28571">
                  <a:srgbClr val="94958F">
                    <a:alpha val="11701"/>
                  </a:srgbClr>
                </a:gs>
                <a:gs pos="42857">
                  <a:srgbClr val="94958F">
                    <a:alpha val="7838"/>
                  </a:srgbClr>
                </a:gs>
                <a:gs pos="57143">
                  <a:srgbClr val="94958F">
                    <a:alpha val="4422"/>
                  </a:srgbClr>
                </a:gs>
                <a:gs pos="71429">
                  <a:srgbClr val="94958F">
                    <a:alpha val="2095"/>
                  </a:srgbClr>
                </a:gs>
                <a:gs pos="85714">
                  <a:srgbClr val="94958F">
                    <a:alpha val="834"/>
                  </a:srgbClr>
                </a:gs>
                <a:gs pos="100000">
                  <a:srgbClr val="94958F">
                    <a:alpha val="2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Splat 34"/>
            <p:cNvSpPr>
              <a:spLocks noGrp="1"/>
            </p:cNvSpPr>
            <p:nvPr/>
          </p:nvSpPr>
          <p:spPr>
            <a:xfrm rot="7648202">
              <a:off x="299975" y="3374930"/>
              <a:ext cx="59651" cy="16723"/>
            </a:xfrm>
            <a:prstGeom prst="ellipse">
              <a:avLst/>
            </a:prstGeom>
            <a:gradFill>
              <a:gsLst>
                <a:gs pos="0">
                  <a:srgbClr val="000000">
                    <a:alpha val="21456"/>
                  </a:srgbClr>
                </a:gs>
                <a:gs pos="14286">
                  <a:srgbClr val="000000">
                    <a:alpha val="19907"/>
                  </a:srgbClr>
                </a:gs>
                <a:gs pos="28571">
                  <a:srgbClr val="000000">
                    <a:alpha val="15832"/>
                  </a:srgbClr>
                </a:gs>
                <a:gs pos="42857">
                  <a:srgbClr val="000000">
                    <a:alpha val="10689"/>
                  </a:srgbClr>
                </a:gs>
                <a:gs pos="57143">
                  <a:srgbClr val="000000">
                    <a:alpha val="6072"/>
                  </a:srgbClr>
                </a:gs>
                <a:gs pos="71429">
                  <a:srgbClr val="000000">
                    <a:alpha val="2890"/>
                  </a:srgbClr>
                </a:gs>
                <a:gs pos="85714">
                  <a:srgbClr val="000000">
                    <a:alpha val="1153"/>
                  </a:srgbClr>
                </a:gs>
                <a:gs pos="100000">
                  <a:srgbClr val="000000">
                    <a:alpha val="3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Splat 35"/>
            <p:cNvSpPr>
              <a:spLocks noGrp="1"/>
            </p:cNvSpPr>
            <p:nvPr/>
          </p:nvSpPr>
          <p:spPr>
            <a:xfrm rot="-8119120">
              <a:off x="164260" y="3513964"/>
              <a:ext cx="65923" cy="18307"/>
            </a:xfrm>
            <a:prstGeom prst="ellipse">
              <a:avLst/>
            </a:prstGeom>
            <a:gradFill>
              <a:gsLst>
                <a:gs pos="0">
                  <a:srgbClr val="C0C1BB">
                    <a:alpha val="20314"/>
                  </a:srgbClr>
                </a:gs>
                <a:gs pos="14286">
                  <a:srgbClr val="C0C1BB">
                    <a:alpha val="18837"/>
                  </a:srgbClr>
                </a:gs>
                <a:gs pos="28571">
                  <a:srgbClr val="C0C1BB">
                    <a:alpha val="14960"/>
                  </a:srgbClr>
                </a:gs>
                <a:gs pos="42857">
                  <a:srgbClr val="C0C1BB">
                    <a:alpha val="10084"/>
                  </a:srgbClr>
                </a:gs>
                <a:gs pos="57143">
                  <a:srgbClr val="C0C1BB">
                    <a:alpha val="5720"/>
                  </a:srgbClr>
                </a:gs>
                <a:gs pos="71429">
                  <a:srgbClr val="C0C1BB">
                    <a:alpha val="2719"/>
                  </a:srgbClr>
                </a:gs>
                <a:gs pos="85714">
                  <a:srgbClr val="C0C1BB">
                    <a:alpha val="1084"/>
                  </a:srgbClr>
                </a:gs>
                <a:gs pos="100000">
                  <a:srgbClr val="C0C1BB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Splat 36"/>
            <p:cNvSpPr>
              <a:spLocks noGrp="1"/>
            </p:cNvSpPr>
            <p:nvPr/>
          </p:nvSpPr>
          <p:spPr>
            <a:xfrm rot="-9446361">
              <a:off x="1841063" y="606131"/>
              <a:ext cx="440720" cy="831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Splat 37"/>
            <p:cNvSpPr>
              <a:spLocks noGrp="1"/>
            </p:cNvSpPr>
            <p:nvPr/>
          </p:nvSpPr>
          <p:spPr>
            <a:xfrm rot="4039640">
              <a:off x="2630055" y="2617676"/>
              <a:ext cx="542665" cy="729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Splat 38"/>
            <p:cNvSpPr>
              <a:spLocks noGrp="1"/>
            </p:cNvSpPr>
            <p:nvPr/>
          </p:nvSpPr>
          <p:spPr>
            <a:xfrm rot="6690529">
              <a:off x="-159207" y="600541"/>
              <a:ext cx="606175" cy="1155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Splat 39"/>
            <p:cNvSpPr>
              <a:spLocks noGrp="1"/>
            </p:cNvSpPr>
            <p:nvPr/>
          </p:nvSpPr>
          <p:spPr>
            <a:xfrm rot="9862480">
              <a:off x="2511383" y="1136080"/>
              <a:ext cx="388636" cy="1293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Splat 40"/>
            <p:cNvSpPr>
              <a:spLocks noGrp="1"/>
            </p:cNvSpPr>
            <p:nvPr/>
          </p:nvSpPr>
          <p:spPr>
            <a:xfrm rot="8050927">
              <a:off x="-2073" y="1068192"/>
              <a:ext cx="611666" cy="2154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Splat 41"/>
            <p:cNvSpPr>
              <a:spLocks noGrp="1"/>
            </p:cNvSpPr>
            <p:nvPr/>
          </p:nvSpPr>
          <p:spPr>
            <a:xfrm rot="3450948">
              <a:off x="1525564" y="2792419"/>
              <a:ext cx="58505" cy="16434"/>
            </a:xfrm>
            <a:prstGeom prst="ellipse">
              <a:avLst/>
            </a:prstGeom>
            <a:gradFill>
              <a:gsLst>
                <a:gs pos="0">
                  <a:srgbClr val="000000">
                    <a:alpha val="21659"/>
                  </a:srgbClr>
                </a:gs>
                <a:gs pos="14286">
                  <a:srgbClr val="000000">
                    <a:alpha val="20097"/>
                  </a:srgbClr>
                </a:gs>
                <a:gs pos="28571">
                  <a:srgbClr val="000000">
                    <a:alpha val="15987"/>
                  </a:srgbClr>
                </a:gs>
                <a:gs pos="42857">
                  <a:srgbClr val="000000">
                    <a:alpha val="10798"/>
                  </a:srgbClr>
                </a:gs>
                <a:gs pos="57143">
                  <a:srgbClr val="000000">
                    <a:alpha val="6135"/>
                  </a:srgbClr>
                </a:gs>
                <a:gs pos="71429">
                  <a:srgbClr val="000000">
                    <a:alpha val="2920"/>
                  </a:srgbClr>
                </a:gs>
                <a:gs pos="85714">
                  <a:srgbClr val="000000">
                    <a:alpha val="1165"/>
                  </a:srgbClr>
                </a:gs>
                <a:gs pos="100000">
                  <a:srgbClr val="000000">
                    <a:alpha val="3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Splat 42"/>
            <p:cNvSpPr>
              <a:spLocks noGrp="1"/>
            </p:cNvSpPr>
            <p:nvPr/>
          </p:nvSpPr>
          <p:spPr>
            <a:xfrm rot="8503475">
              <a:off x="1749715" y="2457374"/>
              <a:ext cx="61781" cy="17956"/>
            </a:xfrm>
            <a:prstGeom prst="ellipse">
              <a:avLst/>
            </a:prstGeom>
            <a:gradFill>
              <a:gsLst>
                <a:gs pos="0">
                  <a:srgbClr val="00003B">
                    <a:alpha val="20452"/>
                  </a:srgbClr>
                </a:gs>
                <a:gs pos="14286">
                  <a:srgbClr val="00003B">
                    <a:alpha val="18966"/>
                  </a:srgbClr>
                </a:gs>
                <a:gs pos="28571">
                  <a:srgbClr val="00003B">
                    <a:alpha val="15066"/>
                  </a:srgbClr>
                </a:gs>
                <a:gs pos="42857">
                  <a:srgbClr val="00003B">
                    <a:alpha val="10157"/>
                  </a:srgbClr>
                </a:gs>
                <a:gs pos="57143">
                  <a:srgbClr val="00003B">
                    <a:alpha val="5762"/>
                  </a:srgbClr>
                </a:gs>
                <a:gs pos="71429">
                  <a:srgbClr val="00003B">
                    <a:alpha val="2740"/>
                  </a:srgbClr>
                </a:gs>
                <a:gs pos="85714">
                  <a:srgbClr val="00003B">
                    <a:alpha val="1093"/>
                  </a:srgbClr>
                </a:gs>
                <a:gs pos="100000">
                  <a:srgbClr val="00003B">
                    <a:alpha val="3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Splat 43"/>
            <p:cNvSpPr>
              <a:spLocks noGrp="1"/>
            </p:cNvSpPr>
            <p:nvPr/>
          </p:nvSpPr>
          <p:spPr>
            <a:xfrm rot="6757587">
              <a:off x="111276" y="1933395"/>
              <a:ext cx="58902" cy="16543"/>
            </a:xfrm>
            <a:prstGeom prst="ellipse">
              <a:avLst/>
            </a:prstGeom>
            <a:gradFill>
              <a:gsLst>
                <a:gs pos="0">
                  <a:srgbClr val="000000">
                    <a:alpha val="21592"/>
                  </a:srgbClr>
                </a:gs>
                <a:gs pos="14286">
                  <a:srgbClr val="000000">
                    <a:alpha val="20034"/>
                  </a:srgbClr>
                </a:gs>
                <a:gs pos="28571">
                  <a:srgbClr val="000000">
                    <a:alpha val="15936"/>
                  </a:srgbClr>
                </a:gs>
                <a:gs pos="42857">
                  <a:srgbClr val="000000">
                    <a:alpha val="10762"/>
                  </a:srgbClr>
                </a:gs>
                <a:gs pos="57143">
                  <a:srgbClr val="000000">
                    <a:alpha val="6114"/>
                  </a:srgbClr>
                </a:gs>
                <a:gs pos="71429">
                  <a:srgbClr val="000000">
                    <a:alpha val="2910"/>
                  </a:srgbClr>
                </a:gs>
                <a:gs pos="85714">
                  <a:srgbClr val="000000">
                    <a:alpha val="1161"/>
                  </a:srgbClr>
                </a:gs>
                <a:gs pos="100000">
                  <a:srgbClr val="000000">
                    <a:alpha val="3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Splat 44"/>
            <p:cNvSpPr>
              <a:spLocks noGrp="1"/>
            </p:cNvSpPr>
            <p:nvPr/>
          </p:nvSpPr>
          <p:spPr>
            <a:xfrm rot="3269735">
              <a:off x="3225378" y="2447634"/>
              <a:ext cx="61327" cy="17177"/>
            </a:xfrm>
            <a:prstGeom prst="ellipse">
              <a:avLst/>
            </a:prstGeom>
            <a:gradFill>
              <a:gsLst>
                <a:gs pos="0">
                  <a:srgbClr val="000000">
                    <a:alpha val="21106"/>
                  </a:srgbClr>
                </a:gs>
                <a:gs pos="14286">
                  <a:srgbClr val="000000">
                    <a:alpha val="19578"/>
                  </a:srgbClr>
                </a:gs>
                <a:gs pos="28571">
                  <a:srgbClr val="000000">
                    <a:alpha val="15564"/>
                  </a:srgbClr>
                </a:gs>
                <a:gs pos="42857">
                  <a:srgbClr val="000000">
                    <a:alpha val="10503"/>
                  </a:srgbClr>
                </a:gs>
                <a:gs pos="57143">
                  <a:srgbClr val="000000">
                    <a:alpha val="5964"/>
                  </a:srgbClr>
                </a:gs>
                <a:gs pos="71429">
                  <a:srgbClr val="000000">
                    <a:alpha val="2837"/>
                  </a:srgbClr>
                </a:gs>
                <a:gs pos="85714">
                  <a:srgbClr val="000000">
                    <a:alpha val="1132"/>
                  </a:srgbClr>
                </a:gs>
                <a:gs pos="100000">
                  <a:srgbClr val="000000">
                    <a:alpha val="3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Splat 45"/>
            <p:cNvSpPr>
              <a:spLocks noGrp="1"/>
            </p:cNvSpPr>
            <p:nvPr/>
          </p:nvSpPr>
          <p:spPr>
            <a:xfrm rot="7771268">
              <a:off x="2114961" y="269669"/>
              <a:ext cx="61440" cy="17175"/>
            </a:xfrm>
            <a:prstGeom prst="ellipse">
              <a:avLst/>
            </a:prstGeom>
            <a:gradFill>
              <a:gsLst>
                <a:gs pos="0">
                  <a:srgbClr val="CFCFCC">
                    <a:alpha val="21131"/>
                  </a:srgbClr>
                </a:gs>
                <a:gs pos="14286">
                  <a:srgbClr val="CFCFCC">
                    <a:alpha val="19602"/>
                  </a:srgbClr>
                </a:gs>
                <a:gs pos="28571">
                  <a:srgbClr val="CFCFCC">
                    <a:alpha val="15584"/>
                  </a:srgbClr>
                </a:gs>
                <a:gs pos="42857">
                  <a:srgbClr val="CFCFCC">
                    <a:alpha val="10517"/>
                  </a:srgbClr>
                </a:gs>
                <a:gs pos="57143">
                  <a:srgbClr val="CFCFCC">
                    <a:alpha val="5971"/>
                  </a:srgbClr>
                </a:gs>
                <a:gs pos="71429">
                  <a:srgbClr val="CFCFCC">
                    <a:alpha val="2841"/>
                  </a:srgbClr>
                </a:gs>
                <a:gs pos="85714">
                  <a:srgbClr val="CFCFCC">
                    <a:alpha val="1133"/>
                  </a:srgbClr>
                </a:gs>
                <a:gs pos="100000">
                  <a:srgbClr val="CFCFCC">
                    <a:alpha val="3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Splat 46"/>
            <p:cNvSpPr>
              <a:spLocks noGrp="1"/>
            </p:cNvSpPr>
            <p:nvPr/>
          </p:nvSpPr>
          <p:spPr>
            <a:xfrm rot="7775029">
              <a:off x="610329" y="694998"/>
              <a:ext cx="60935" cy="15341"/>
            </a:xfrm>
            <a:prstGeom prst="ellipse">
              <a:avLst/>
            </a:prstGeom>
            <a:gradFill>
              <a:gsLst>
                <a:gs pos="0">
                  <a:srgbClr val="B6B6B4">
                    <a:alpha val="20282"/>
                  </a:srgbClr>
                </a:gs>
                <a:gs pos="14286">
                  <a:srgbClr val="B6B6B4">
                    <a:alpha val="18807"/>
                  </a:srgbClr>
                </a:gs>
                <a:gs pos="28571">
                  <a:srgbClr val="B6B6B4">
                    <a:alpha val="14936"/>
                  </a:srgbClr>
                </a:gs>
                <a:gs pos="42857">
                  <a:srgbClr val="B6B6B4">
                    <a:alpha val="10067"/>
                  </a:srgbClr>
                </a:gs>
                <a:gs pos="57143">
                  <a:srgbClr val="B6B6B4">
                    <a:alpha val="5710"/>
                  </a:srgbClr>
                </a:gs>
                <a:gs pos="71429">
                  <a:srgbClr val="B6B6B4">
                    <a:alpha val="2715"/>
                  </a:srgbClr>
                </a:gs>
                <a:gs pos="85714">
                  <a:srgbClr val="B6B6B4">
                    <a:alpha val="1082"/>
                  </a:srgbClr>
                </a:gs>
                <a:gs pos="100000">
                  <a:srgbClr val="B6B6B4">
                    <a:alpha val="3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" name="Splat 47"/>
            <p:cNvSpPr>
              <a:spLocks noGrp="1"/>
            </p:cNvSpPr>
            <p:nvPr/>
          </p:nvSpPr>
          <p:spPr>
            <a:xfrm rot="5128715">
              <a:off x="1364942" y="2065344"/>
              <a:ext cx="555520" cy="1429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Splat 48"/>
            <p:cNvSpPr>
              <a:spLocks noGrp="1"/>
            </p:cNvSpPr>
            <p:nvPr/>
          </p:nvSpPr>
          <p:spPr>
            <a:xfrm rot="2924940">
              <a:off x="967857" y="2350776"/>
              <a:ext cx="64097" cy="17819"/>
            </a:xfrm>
            <a:prstGeom prst="ellipse">
              <a:avLst/>
            </a:prstGeom>
            <a:gradFill>
              <a:gsLst>
                <a:gs pos="0">
                  <a:srgbClr val="CBCBC9">
                    <a:alpha val="20677"/>
                  </a:srgbClr>
                </a:gs>
                <a:gs pos="14286">
                  <a:srgbClr val="CBCBC9">
                    <a:alpha val="19177"/>
                  </a:srgbClr>
                </a:gs>
                <a:gs pos="28571">
                  <a:srgbClr val="CBCBC9">
                    <a:alpha val="15237"/>
                  </a:srgbClr>
                </a:gs>
                <a:gs pos="42857">
                  <a:srgbClr val="CBCBC9">
                    <a:alpha val="10276"/>
                  </a:srgbClr>
                </a:gs>
                <a:gs pos="57143">
                  <a:srgbClr val="CBCBC9">
                    <a:alpha val="5831"/>
                  </a:srgbClr>
                </a:gs>
                <a:gs pos="71429">
                  <a:srgbClr val="CBCBC9">
                    <a:alpha val="2773"/>
                  </a:srgbClr>
                </a:gs>
                <a:gs pos="85714">
                  <a:srgbClr val="CBCBC9">
                    <a:alpha val="1106"/>
                  </a:srgbClr>
                </a:gs>
                <a:gs pos="100000">
                  <a:srgbClr val="CBCBC9">
                    <a:alpha val="3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" name="Splat 49"/>
            <p:cNvSpPr>
              <a:spLocks noGrp="1"/>
            </p:cNvSpPr>
            <p:nvPr/>
          </p:nvSpPr>
          <p:spPr>
            <a:xfrm rot="5447400">
              <a:off x="1595061" y="524968"/>
              <a:ext cx="68279" cy="18364"/>
            </a:xfrm>
            <a:prstGeom prst="ellipse">
              <a:avLst/>
            </a:prstGeom>
            <a:gradFill>
              <a:gsLst>
                <a:gs pos="0">
                  <a:srgbClr val="A7A49D">
                    <a:alpha val="19714"/>
                  </a:srgbClr>
                </a:gs>
                <a:gs pos="14286">
                  <a:srgbClr val="A7A49D">
                    <a:alpha val="18275"/>
                  </a:srgbClr>
                </a:gs>
                <a:gs pos="28571">
                  <a:srgbClr val="A7A49D">
                    <a:alpha val="14504"/>
                  </a:srgbClr>
                </a:gs>
                <a:gs pos="42857">
                  <a:srgbClr val="A7A49D">
                    <a:alpha val="9767"/>
                  </a:srgbClr>
                </a:gs>
                <a:gs pos="57143">
                  <a:srgbClr val="A7A49D">
                    <a:alpha val="5536"/>
                  </a:srgbClr>
                </a:gs>
                <a:gs pos="71429">
                  <a:srgbClr val="A7A49D">
                    <a:alpha val="2631"/>
                  </a:srgbClr>
                </a:gs>
                <a:gs pos="85714">
                  <a:srgbClr val="A7A49D">
                    <a:alpha val="1049"/>
                  </a:srgbClr>
                </a:gs>
                <a:gs pos="100000">
                  <a:srgbClr val="A7A49D">
                    <a:alpha val="3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" name="Splat 50"/>
            <p:cNvSpPr>
              <a:spLocks noGrp="1"/>
            </p:cNvSpPr>
            <p:nvPr/>
          </p:nvSpPr>
          <p:spPr>
            <a:xfrm rot="-8988729">
              <a:off x="1572155" y="3103429"/>
              <a:ext cx="247601" cy="864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" name="Splat 51"/>
            <p:cNvSpPr>
              <a:spLocks noGrp="1"/>
            </p:cNvSpPr>
            <p:nvPr/>
          </p:nvSpPr>
          <p:spPr>
            <a:xfrm rot="10693551">
              <a:off x="2955305" y="2494417"/>
              <a:ext cx="624385" cy="2102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" name="Splat 52"/>
            <p:cNvSpPr>
              <a:spLocks noGrp="1"/>
            </p:cNvSpPr>
            <p:nvPr/>
          </p:nvSpPr>
          <p:spPr>
            <a:xfrm rot="3191487">
              <a:off x="2151591" y="2971399"/>
              <a:ext cx="56702" cy="15990"/>
            </a:xfrm>
            <a:prstGeom prst="ellipse">
              <a:avLst/>
            </a:prstGeom>
            <a:gradFill>
              <a:gsLst>
                <a:gs pos="0">
                  <a:srgbClr val="DEDEDD">
                    <a:alpha val="21969"/>
                  </a:srgbClr>
                </a:gs>
                <a:gs pos="14286">
                  <a:srgbClr val="DEDEDD">
                    <a:alpha val="20387"/>
                  </a:srgbClr>
                </a:gs>
                <a:gs pos="28571">
                  <a:srgbClr val="DEDEDD">
                    <a:alpha val="16224"/>
                  </a:srgbClr>
                </a:gs>
                <a:gs pos="42857">
                  <a:srgbClr val="DEDEDD">
                    <a:alpha val="10963"/>
                  </a:srgbClr>
                </a:gs>
                <a:gs pos="57143">
                  <a:srgbClr val="DEDEDD">
                    <a:alpha val="6231"/>
                  </a:srgbClr>
                </a:gs>
                <a:gs pos="71429">
                  <a:srgbClr val="DEDEDD">
                    <a:alpha val="2967"/>
                  </a:srgbClr>
                </a:gs>
                <a:gs pos="85714">
                  <a:srgbClr val="DEDEDD">
                    <a:alpha val="1184"/>
                  </a:srgbClr>
                </a:gs>
                <a:gs pos="100000">
                  <a:srgbClr val="DEDEDD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" name="Splat 53"/>
            <p:cNvSpPr>
              <a:spLocks noGrp="1"/>
            </p:cNvSpPr>
            <p:nvPr/>
          </p:nvSpPr>
          <p:spPr>
            <a:xfrm rot="-8686655">
              <a:off x="-52247" y="-72140"/>
              <a:ext cx="473340" cy="2588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" name="Splat 54"/>
            <p:cNvSpPr>
              <a:spLocks noGrp="1"/>
            </p:cNvSpPr>
            <p:nvPr/>
          </p:nvSpPr>
          <p:spPr>
            <a:xfrm rot="-8480403">
              <a:off x="1578" y="1990921"/>
              <a:ext cx="49113" cy="14095"/>
            </a:xfrm>
            <a:prstGeom prst="ellipse">
              <a:avLst/>
            </a:prstGeom>
            <a:gradFill>
              <a:gsLst>
                <a:gs pos="0">
                  <a:srgbClr val="F7F7F6">
                    <a:alpha val="23267"/>
                  </a:srgbClr>
                </a:gs>
                <a:gs pos="14286">
                  <a:srgbClr val="F7F7F6">
                    <a:alpha val="21605"/>
                  </a:srgbClr>
                </a:gs>
                <a:gs pos="28571">
                  <a:srgbClr val="F7F7F6">
                    <a:alpha val="17221"/>
                  </a:srgbClr>
                </a:gs>
                <a:gs pos="42857">
                  <a:srgbClr val="F7F7F6">
                    <a:alpha val="11659"/>
                  </a:srgbClr>
                </a:gs>
                <a:gs pos="57143">
                  <a:srgbClr val="F7F7F6">
                    <a:alpha val="6638"/>
                  </a:srgbClr>
                </a:gs>
                <a:gs pos="71429">
                  <a:srgbClr val="F7F7F6">
                    <a:alpha val="3164"/>
                  </a:srgbClr>
                </a:gs>
                <a:gs pos="85714">
                  <a:srgbClr val="F7F7F6">
                    <a:alpha val="1263"/>
                  </a:srgbClr>
                </a:gs>
                <a:gs pos="100000">
                  <a:srgbClr val="F7F7F6">
                    <a:alpha val="4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" name="Splat 55"/>
            <p:cNvSpPr>
              <a:spLocks noGrp="1"/>
            </p:cNvSpPr>
            <p:nvPr/>
          </p:nvSpPr>
          <p:spPr>
            <a:xfrm rot="6027503">
              <a:off x="1000060" y="513024"/>
              <a:ext cx="56815" cy="16000"/>
            </a:xfrm>
            <a:prstGeom prst="ellipse">
              <a:avLst/>
            </a:prstGeom>
            <a:gradFill>
              <a:gsLst>
                <a:gs pos="0">
                  <a:srgbClr val="D8D8D7">
                    <a:alpha val="21943"/>
                  </a:srgbClr>
                </a:gs>
                <a:gs pos="14286">
                  <a:srgbClr val="D8D8D7">
                    <a:alpha val="20363"/>
                  </a:srgbClr>
                </a:gs>
                <a:gs pos="28571">
                  <a:srgbClr val="D8D8D7">
                    <a:alpha val="16205"/>
                  </a:srgbClr>
                </a:gs>
                <a:gs pos="42857">
                  <a:srgbClr val="D8D8D7">
                    <a:alpha val="10949"/>
                  </a:srgbClr>
                </a:gs>
                <a:gs pos="57143">
                  <a:srgbClr val="D8D8D7">
                    <a:alpha val="6223"/>
                  </a:srgbClr>
                </a:gs>
                <a:gs pos="71429">
                  <a:srgbClr val="D8D8D7">
                    <a:alpha val="2963"/>
                  </a:srgbClr>
                </a:gs>
                <a:gs pos="85714">
                  <a:srgbClr val="D8D8D7">
                    <a:alpha val="1182"/>
                  </a:srgbClr>
                </a:gs>
                <a:gs pos="100000">
                  <a:srgbClr val="D8D8D7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" name="Splat 56"/>
            <p:cNvSpPr>
              <a:spLocks noGrp="1"/>
            </p:cNvSpPr>
            <p:nvPr/>
          </p:nvSpPr>
          <p:spPr>
            <a:xfrm rot="8928520">
              <a:off x="2869750" y="541027"/>
              <a:ext cx="65062" cy="18090"/>
            </a:xfrm>
            <a:prstGeom prst="ellipse">
              <a:avLst/>
            </a:prstGeom>
            <a:gradFill>
              <a:gsLst>
                <a:gs pos="0">
                  <a:srgbClr val="000000">
                    <a:alpha val="20516"/>
                  </a:srgbClr>
                </a:gs>
                <a:gs pos="14286">
                  <a:srgbClr val="000000">
                    <a:alpha val="19026"/>
                  </a:srgbClr>
                </a:gs>
                <a:gs pos="28571">
                  <a:srgbClr val="000000">
                    <a:alpha val="15114"/>
                  </a:srgbClr>
                </a:gs>
                <a:gs pos="42857">
                  <a:srgbClr val="000000">
                    <a:alpha val="10190"/>
                  </a:srgbClr>
                </a:gs>
                <a:gs pos="57143">
                  <a:srgbClr val="000000">
                    <a:alpha val="5782"/>
                  </a:srgbClr>
                </a:gs>
                <a:gs pos="71429">
                  <a:srgbClr val="000000">
                    <a:alpha val="2749"/>
                  </a:srgbClr>
                </a:gs>
                <a:gs pos="85714">
                  <a:srgbClr val="000000">
                    <a:alpha val="1096"/>
                  </a:srgbClr>
                </a:gs>
                <a:gs pos="100000">
                  <a:srgbClr val="000000">
                    <a:alpha val="3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" name="Splat 57"/>
            <p:cNvSpPr>
              <a:spLocks noGrp="1"/>
            </p:cNvSpPr>
            <p:nvPr/>
          </p:nvSpPr>
          <p:spPr>
            <a:xfrm rot="7365881">
              <a:off x="125000" y="3237695"/>
              <a:ext cx="68004" cy="18912"/>
            </a:xfrm>
            <a:prstGeom prst="ellipse">
              <a:avLst/>
            </a:prstGeom>
            <a:gradFill>
              <a:gsLst>
                <a:gs pos="0">
                  <a:srgbClr val="959694">
                    <a:alpha val="18533"/>
                  </a:srgbClr>
                </a:gs>
                <a:gs pos="14286">
                  <a:srgbClr val="959694">
                    <a:alpha val="17171"/>
                  </a:srgbClr>
                </a:gs>
                <a:gs pos="28571">
                  <a:srgbClr val="959694">
                    <a:alpha val="13608"/>
                  </a:srgbClr>
                </a:gs>
                <a:gs pos="42857">
                  <a:srgbClr val="959694">
                    <a:alpha val="9149"/>
                  </a:srgbClr>
                </a:gs>
                <a:gs pos="57143">
                  <a:srgbClr val="959694">
                    <a:alpha val="5177"/>
                  </a:srgbClr>
                </a:gs>
                <a:gs pos="71429">
                  <a:srgbClr val="959694">
                    <a:alpha val="2458"/>
                  </a:srgbClr>
                </a:gs>
                <a:gs pos="85714">
                  <a:srgbClr val="959694">
                    <a:alpha val="979"/>
                  </a:srgbClr>
                </a:gs>
                <a:gs pos="100000">
                  <a:srgbClr val="959694">
                    <a:alpha val="3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" name="Splat 58"/>
            <p:cNvSpPr>
              <a:spLocks noGrp="1"/>
            </p:cNvSpPr>
            <p:nvPr/>
          </p:nvSpPr>
          <p:spPr>
            <a:xfrm rot="3665042">
              <a:off x="3234557" y="3019711"/>
              <a:ext cx="179390" cy="820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" name="Splat 59"/>
            <p:cNvSpPr>
              <a:spLocks noGrp="1"/>
            </p:cNvSpPr>
            <p:nvPr/>
          </p:nvSpPr>
          <p:spPr>
            <a:xfrm rot="7653630">
              <a:off x="3174364" y="2552938"/>
              <a:ext cx="65510" cy="16898"/>
            </a:xfrm>
            <a:prstGeom prst="ellipse">
              <a:avLst/>
            </a:prstGeom>
            <a:gradFill>
              <a:gsLst>
                <a:gs pos="0">
                  <a:srgbClr val="AAAAAA">
                    <a:alpha val="17122"/>
                  </a:srgbClr>
                </a:gs>
                <a:gs pos="14286">
                  <a:srgbClr val="AAAAAA">
                    <a:alpha val="15854"/>
                  </a:srgbClr>
                </a:gs>
                <a:gs pos="28571">
                  <a:srgbClr val="AAAAAA">
                    <a:alpha val="12543"/>
                  </a:srgbClr>
                </a:gs>
                <a:gs pos="42857">
                  <a:srgbClr val="AAAAAA">
                    <a:alpha val="8416"/>
                  </a:srgbClr>
                </a:gs>
                <a:gs pos="57143">
                  <a:srgbClr val="AAAAAA">
                    <a:alpha val="4754"/>
                  </a:srgbClr>
                </a:gs>
                <a:gs pos="71429">
                  <a:srgbClr val="AAAAAA">
                    <a:alpha val="2254"/>
                  </a:srgbClr>
                </a:gs>
                <a:gs pos="85714">
                  <a:srgbClr val="AAAAAA">
                    <a:alpha val="898"/>
                  </a:srgbClr>
                </a:gs>
                <a:gs pos="100000">
                  <a:srgbClr val="AAAAAA">
                    <a:alpha val="3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" name="Splat 60"/>
            <p:cNvSpPr>
              <a:spLocks noGrp="1"/>
            </p:cNvSpPr>
            <p:nvPr/>
          </p:nvSpPr>
          <p:spPr>
            <a:xfrm rot="3167462">
              <a:off x="3468321" y="930024"/>
              <a:ext cx="69155" cy="19073"/>
            </a:xfrm>
            <a:prstGeom prst="ellipse">
              <a:avLst/>
            </a:prstGeom>
            <a:gradFill>
              <a:gsLst>
                <a:gs pos="0">
                  <a:srgbClr val="1D1E45">
                    <a:alpha val="19719"/>
                  </a:srgbClr>
                </a:gs>
                <a:gs pos="14286">
                  <a:srgbClr val="1D1E45">
                    <a:alpha val="18280"/>
                  </a:srgbClr>
                </a:gs>
                <a:gs pos="28571">
                  <a:srgbClr val="1D1E45">
                    <a:alpha val="14508"/>
                  </a:srgbClr>
                </a:gs>
                <a:gs pos="42857">
                  <a:srgbClr val="1D1E45">
                    <a:alpha val="9770"/>
                  </a:srgbClr>
                </a:gs>
                <a:gs pos="57143">
                  <a:srgbClr val="1D1E45">
                    <a:alpha val="5538"/>
                  </a:srgbClr>
                </a:gs>
                <a:gs pos="71429">
                  <a:srgbClr val="1D1E45">
                    <a:alpha val="2631"/>
                  </a:srgbClr>
                </a:gs>
                <a:gs pos="85714">
                  <a:srgbClr val="1D1E45">
                    <a:alpha val="1049"/>
                  </a:srgbClr>
                </a:gs>
                <a:gs pos="100000">
                  <a:srgbClr val="1D1E45">
                    <a:alpha val="3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" name="Splat 61"/>
            <p:cNvSpPr>
              <a:spLocks noGrp="1"/>
            </p:cNvSpPr>
            <p:nvPr/>
          </p:nvSpPr>
          <p:spPr>
            <a:xfrm rot="9188286">
              <a:off x="3566999" y="133475"/>
              <a:ext cx="65213" cy="18138"/>
            </a:xfrm>
            <a:prstGeom prst="ellipse">
              <a:avLst/>
            </a:prstGeom>
            <a:gradFill>
              <a:gsLst>
                <a:gs pos="0">
                  <a:srgbClr val="CDCDCA">
                    <a:alpha val="20432"/>
                  </a:srgbClr>
                </a:gs>
                <a:gs pos="14286">
                  <a:srgbClr val="CDCDCA">
                    <a:alpha val="18948"/>
                  </a:srgbClr>
                </a:gs>
                <a:gs pos="28571">
                  <a:srgbClr val="CDCDCA">
                    <a:alpha val="15050"/>
                  </a:srgbClr>
                </a:gs>
                <a:gs pos="42857">
                  <a:srgbClr val="CDCDCA">
                    <a:alpha val="10146"/>
                  </a:srgbClr>
                </a:gs>
                <a:gs pos="57143">
                  <a:srgbClr val="CDCDCA">
                    <a:alpha val="5756"/>
                  </a:srgbClr>
                </a:gs>
                <a:gs pos="71429">
                  <a:srgbClr val="CDCDCA">
                    <a:alpha val="2737"/>
                  </a:srgbClr>
                </a:gs>
                <a:gs pos="85714">
                  <a:srgbClr val="CDCDCA">
                    <a:alpha val="1091"/>
                  </a:srgbClr>
                </a:gs>
                <a:gs pos="100000">
                  <a:srgbClr val="CDCDCA">
                    <a:alpha val="3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" name="Splat 62"/>
            <p:cNvSpPr>
              <a:spLocks noGrp="1"/>
            </p:cNvSpPr>
            <p:nvPr/>
          </p:nvSpPr>
          <p:spPr>
            <a:xfrm rot="-10303502">
              <a:off x="2206117" y="2628846"/>
              <a:ext cx="496979" cy="748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" name="Splat 63"/>
            <p:cNvSpPr>
              <a:spLocks noGrp="1"/>
            </p:cNvSpPr>
            <p:nvPr/>
          </p:nvSpPr>
          <p:spPr>
            <a:xfrm rot="5273818">
              <a:off x="377106" y="1180983"/>
              <a:ext cx="427373" cy="946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" name="Splat 64"/>
            <p:cNvSpPr>
              <a:spLocks noGrp="1"/>
            </p:cNvSpPr>
            <p:nvPr/>
          </p:nvSpPr>
          <p:spPr>
            <a:xfrm rot="7424263">
              <a:off x="119367" y="2863407"/>
              <a:ext cx="698712" cy="1291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" name="Splat 65"/>
            <p:cNvSpPr>
              <a:spLocks noGrp="1"/>
            </p:cNvSpPr>
            <p:nvPr/>
          </p:nvSpPr>
          <p:spPr>
            <a:xfrm rot="9564927">
              <a:off x="647245" y="985457"/>
              <a:ext cx="946508" cy="133279"/>
            </a:xfrm>
            <a:prstGeom prst="ellipse">
              <a:avLst/>
            </a:prstGeom>
            <a:gradFill>
              <a:gsLst>
                <a:gs pos="0">
                  <a:srgbClr val="000000">
                    <a:alpha val="32123"/>
                  </a:srgbClr>
                </a:gs>
                <a:gs pos="14286">
                  <a:srgbClr val="000000">
                    <a:alpha val="29962"/>
                  </a:srgbClr>
                </a:gs>
                <a:gs pos="28571">
                  <a:srgbClr val="000000">
                    <a:alpha val="24158"/>
                  </a:srgbClr>
                </a:gs>
                <a:gs pos="42857">
                  <a:srgbClr val="000000">
                    <a:alpha val="16588"/>
                  </a:srgbClr>
                </a:gs>
                <a:gs pos="57143">
                  <a:srgbClr val="000000">
                    <a:alpha val="9561"/>
                  </a:srgbClr>
                </a:gs>
                <a:gs pos="71429">
                  <a:srgbClr val="000000">
                    <a:alpha val="4595"/>
                  </a:srgbClr>
                </a:gs>
                <a:gs pos="85714">
                  <a:srgbClr val="000000">
                    <a:alpha val="1843"/>
                  </a:srgbClr>
                </a:gs>
                <a:gs pos="100000">
                  <a:srgbClr val="000000">
                    <a:alpha val="6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" name="Splat 66"/>
            <p:cNvSpPr>
              <a:spLocks noGrp="1"/>
            </p:cNvSpPr>
            <p:nvPr/>
          </p:nvSpPr>
          <p:spPr>
            <a:xfrm rot="5969930">
              <a:off x="1358500" y="506451"/>
              <a:ext cx="66900" cy="18548"/>
            </a:xfrm>
            <a:prstGeom prst="ellipse">
              <a:avLst/>
            </a:prstGeom>
            <a:gradFill>
              <a:gsLst>
                <a:gs pos="0">
                  <a:srgbClr val="B7B7B5">
                    <a:alpha val="20158"/>
                  </a:srgbClr>
                </a:gs>
                <a:gs pos="14286">
                  <a:srgbClr val="B7B7B5">
                    <a:alpha val="18691"/>
                  </a:srgbClr>
                </a:gs>
                <a:gs pos="28571">
                  <a:srgbClr val="B7B7B5">
                    <a:alpha val="14841"/>
                  </a:srgbClr>
                </a:gs>
                <a:gs pos="42857">
                  <a:srgbClr val="B7B7B5">
                    <a:alpha val="10001"/>
                  </a:srgbClr>
                </a:gs>
                <a:gs pos="57143">
                  <a:srgbClr val="B7B7B5">
                    <a:alpha val="5672"/>
                  </a:srgbClr>
                </a:gs>
                <a:gs pos="71429">
                  <a:srgbClr val="B7B7B5">
                    <a:alpha val="2696"/>
                  </a:srgbClr>
                </a:gs>
                <a:gs pos="85714">
                  <a:srgbClr val="B7B7B5">
                    <a:alpha val="1075"/>
                  </a:srgbClr>
                </a:gs>
                <a:gs pos="100000">
                  <a:srgbClr val="B7B7B5">
                    <a:alpha val="3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" name="Splat 67"/>
            <p:cNvSpPr>
              <a:spLocks noGrp="1"/>
            </p:cNvSpPr>
            <p:nvPr/>
          </p:nvSpPr>
          <p:spPr>
            <a:xfrm rot="-9210852">
              <a:off x="380587" y="3495551"/>
              <a:ext cx="59714" cy="16750"/>
            </a:xfrm>
            <a:prstGeom prst="ellipse">
              <a:avLst/>
            </a:prstGeom>
            <a:gradFill>
              <a:gsLst>
                <a:gs pos="0">
                  <a:srgbClr val="DADAD8">
                    <a:alpha val="21444"/>
                  </a:srgbClr>
                </a:gs>
                <a:gs pos="14286">
                  <a:srgbClr val="DADAD8">
                    <a:alpha val="19895"/>
                  </a:srgbClr>
                </a:gs>
                <a:gs pos="28571">
                  <a:srgbClr val="DADAD8">
                    <a:alpha val="15823"/>
                  </a:srgbClr>
                </a:gs>
                <a:gs pos="42857">
                  <a:srgbClr val="DADAD8">
                    <a:alpha val="10683"/>
                  </a:srgbClr>
                </a:gs>
                <a:gs pos="57143">
                  <a:srgbClr val="DADAD8">
                    <a:alpha val="6068"/>
                  </a:srgbClr>
                </a:gs>
                <a:gs pos="71429">
                  <a:srgbClr val="DADAD8">
                    <a:alpha val="2888"/>
                  </a:srgbClr>
                </a:gs>
                <a:gs pos="85714">
                  <a:srgbClr val="DADAD8">
                    <a:alpha val="1152"/>
                  </a:srgbClr>
                </a:gs>
                <a:gs pos="100000">
                  <a:srgbClr val="DADAD8">
                    <a:alpha val="3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" name="Splat 68"/>
            <p:cNvSpPr>
              <a:spLocks noGrp="1"/>
            </p:cNvSpPr>
            <p:nvPr/>
          </p:nvSpPr>
          <p:spPr>
            <a:xfrm rot="4954298">
              <a:off x="1053353" y="3036910"/>
              <a:ext cx="60123" cy="16842"/>
            </a:xfrm>
            <a:prstGeom prst="ellipse">
              <a:avLst/>
            </a:prstGeom>
            <a:gradFill>
              <a:gsLst>
                <a:gs pos="0">
                  <a:srgbClr val="CECECC">
                    <a:alpha val="21366"/>
                  </a:srgbClr>
                </a:gs>
                <a:gs pos="14286">
                  <a:srgbClr val="CECECC">
                    <a:alpha val="19822"/>
                  </a:srgbClr>
                </a:gs>
                <a:gs pos="28571">
                  <a:srgbClr val="CECECC">
                    <a:alpha val="15763"/>
                  </a:srgbClr>
                </a:gs>
                <a:gs pos="42857">
                  <a:srgbClr val="CECECC">
                    <a:alpha val="10641"/>
                  </a:srgbClr>
                </a:gs>
                <a:gs pos="57143">
                  <a:srgbClr val="CECECC">
                    <a:alpha val="6044"/>
                  </a:srgbClr>
                </a:gs>
                <a:gs pos="71429">
                  <a:srgbClr val="CECECC">
                    <a:alpha val="2876"/>
                  </a:srgbClr>
                </a:gs>
                <a:gs pos="85714">
                  <a:srgbClr val="CECECC">
                    <a:alpha val="1147"/>
                  </a:srgbClr>
                </a:gs>
                <a:gs pos="100000">
                  <a:srgbClr val="CECECC">
                    <a:alpha val="3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" name="Splat 69"/>
            <p:cNvSpPr>
              <a:spLocks noGrp="1"/>
            </p:cNvSpPr>
            <p:nvPr/>
          </p:nvSpPr>
          <p:spPr>
            <a:xfrm rot="-10736088">
              <a:off x="3060830" y="2582333"/>
              <a:ext cx="64208" cy="16873"/>
            </a:xfrm>
            <a:prstGeom prst="ellipse">
              <a:avLst/>
            </a:prstGeom>
            <a:gradFill>
              <a:gsLst>
                <a:gs pos="0">
                  <a:srgbClr val="C9C9C9">
                    <a:alpha val="20655"/>
                  </a:srgbClr>
                </a:gs>
                <a:gs pos="14286">
                  <a:srgbClr val="C9C9C9">
                    <a:alpha val="19157"/>
                  </a:srgbClr>
                </a:gs>
                <a:gs pos="28571">
                  <a:srgbClr val="C9C9C9">
                    <a:alpha val="15220"/>
                  </a:srgbClr>
                </a:gs>
                <a:gs pos="42857">
                  <a:srgbClr val="C9C9C9">
                    <a:alpha val="10264"/>
                  </a:srgbClr>
                </a:gs>
                <a:gs pos="57143">
                  <a:srgbClr val="C9C9C9">
                    <a:alpha val="5825"/>
                  </a:srgbClr>
                </a:gs>
                <a:gs pos="71429">
                  <a:srgbClr val="C9C9C9">
                    <a:alpha val="2770"/>
                  </a:srgbClr>
                </a:gs>
                <a:gs pos="85714">
                  <a:srgbClr val="C9C9C9">
                    <a:alpha val="1105"/>
                  </a:srgbClr>
                </a:gs>
                <a:gs pos="100000">
                  <a:srgbClr val="C9C9C9">
                    <a:alpha val="3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" name="Splat 70"/>
            <p:cNvSpPr>
              <a:spLocks noGrp="1"/>
            </p:cNvSpPr>
            <p:nvPr/>
          </p:nvSpPr>
          <p:spPr>
            <a:xfrm rot="3965467">
              <a:off x="1432561" y="84050"/>
              <a:ext cx="69589" cy="19214"/>
            </a:xfrm>
            <a:prstGeom prst="ellipse">
              <a:avLst/>
            </a:prstGeom>
            <a:gradFill>
              <a:gsLst>
                <a:gs pos="0">
                  <a:srgbClr val="AFAEA6">
                    <a:alpha val="19594"/>
                  </a:srgbClr>
                </a:gs>
                <a:gs pos="14286">
                  <a:srgbClr val="AFAEA6">
                    <a:alpha val="18163"/>
                  </a:srgbClr>
                </a:gs>
                <a:gs pos="28571">
                  <a:srgbClr val="AFAEA6">
                    <a:alpha val="14413"/>
                  </a:srgbClr>
                </a:gs>
                <a:gs pos="42857">
                  <a:srgbClr val="AFAEA6">
                    <a:alpha val="9705"/>
                  </a:srgbClr>
                </a:gs>
                <a:gs pos="57143">
                  <a:srgbClr val="AFAEA6">
                    <a:alpha val="5500"/>
                  </a:srgbClr>
                </a:gs>
                <a:gs pos="71429">
                  <a:srgbClr val="AFAEA6">
                    <a:alpha val="2613"/>
                  </a:srgbClr>
                </a:gs>
                <a:gs pos="85714">
                  <a:srgbClr val="AFAEA6">
                    <a:alpha val="1042"/>
                  </a:srgbClr>
                </a:gs>
                <a:gs pos="100000">
                  <a:srgbClr val="AFAEA6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" name="Splat 71"/>
            <p:cNvSpPr>
              <a:spLocks noGrp="1"/>
            </p:cNvSpPr>
            <p:nvPr/>
          </p:nvSpPr>
          <p:spPr>
            <a:xfrm rot="-10309995">
              <a:off x="2360166" y="516865"/>
              <a:ext cx="1078681" cy="1290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" name="Splat 72"/>
            <p:cNvSpPr>
              <a:spLocks noGrp="1"/>
            </p:cNvSpPr>
            <p:nvPr/>
          </p:nvSpPr>
          <p:spPr>
            <a:xfrm rot="5412275">
              <a:off x="1921555" y="2308405"/>
              <a:ext cx="67356" cy="18534"/>
            </a:xfrm>
            <a:prstGeom prst="ellipse">
              <a:avLst/>
            </a:prstGeom>
            <a:gradFill>
              <a:gsLst>
                <a:gs pos="0">
                  <a:srgbClr val="BDBDB7">
                    <a:alpha val="20078"/>
                  </a:srgbClr>
                </a:gs>
                <a:gs pos="14286">
                  <a:srgbClr val="BDBDB7">
                    <a:alpha val="18616"/>
                  </a:srgbClr>
                </a:gs>
                <a:gs pos="28571">
                  <a:srgbClr val="BDBDB7">
                    <a:alpha val="14781"/>
                  </a:srgbClr>
                </a:gs>
                <a:gs pos="42857">
                  <a:srgbClr val="BDBDB7">
                    <a:alpha val="9959"/>
                  </a:srgbClr>
                </a:gs>
                <a:gs pos="57143">
                  <a:srgbClr val="BDBDB7">
                    <a:alpha val="5647"/>
                  </a:srgbClr>
                </a:gs>
                <a:gs pos="71429">
                  <a:srgbClr val="BDBDB7">
                    <a:alpha val="2684"/>
                  </a:srgbClr>
                </a:gs>
                <a:gs pos="85714">
                  <a:srgbClr val="BDBDB7">
                    <a:alpha val="1070"/>
                  </a:srgbClr>
                </a:gs>
                <a:gs pos="100000">
                  <a:srgbClr val="BDBDB7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" name="Splat 73"/>
            <p:cNvSpPr>
              <a:spLocks noGrp="1"/>
            </p:cNvSpPr>
            <p:nvPr/>
          </p:nvSpPr>
          <p:spPr>
            <a:xfrm rot="-10238457">
              <a:off x="-133556" y="-20319"/>
              <a:ext cx="568322" cy="1034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" name="Splat 74"/>
            <p:cNvSpPr>
              <a:spLocks noGrp="1"/>
            </p:cNvSpPr>
            <p:nvPr/>
          </p:nvSpPr>
          <p:spPr>
            <a:xfrm rot="3934240">
              <a:off x="587680" y="297281"/>
              <a:ext cx="68224" cy="19042"/>
            </a:xfrm>
            <a:prstGeom prst="ellipse">
              <a:avLst/>
            </a:prstGeom>
            <a:gradFill>
              <a:gsLst>
                <a:gs pos="0">
                  <a:srgbClr val="757379">
                    <a:alpha val="15741"/>
                  </a:srgbClr>
                </a:gs>
                <a:gs pos="14286">
                  <a:srgbClr val="757379">
                    <a:alpha val="14566"/>
                  </a:srgbClr>
                </a:gs>
                <a:gs pos="28571">
                  <a:srgbClr val="757379">
                    <a:alpha val="11506"/>
                  </a:srgbClr>
                </a:gs>
                <a:gs pos="42857">
                  <a:srgbClr val="757379">
                    <a:alpha val="7704"/>
                  </a:srgbClr>
                </a:gs>
                <a:gs pos="57143">
                  <a:srgbClr val="757379">
                    <a:alpha val="4345"/>
                  </a:srgbClr>
                </a:gs>
                <a:gs pos="71429">
                  <a:srgbClr val="757379">
                    <a:alpha val="2058"/>
                  </a:srgbClr>
                </a:gs>
                <a:gs pos="85714">
                  <a:srgbClr val="757379">
                    <a:alpha val="819"/>
                  </a:srgbClr>
                </a:gs>
                <a:gs pos="100000">
                  <a:srgbClr val="757379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" name="Splat 75"/>
            <p:cNvSpPr>
              <a:spLocks noGrp="1"/>
            </p:cNvSpPr>
            <p:nvPr/>
          </p:nvSpPr>
          <p:spPr>
            <a:xfrm rot="-9238443">
              <a:off x="172400" y="1757154"/>
              <a:ext cx="551068" cy="631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" name="Splat 76"/>
            <p:cNvSpPr>
              <a:spLocks noGrp="1"/>
            </p:cNvSpPr>
            <p:nvPr/>
          </p:nvSpPr>
          <p:spPr>
            <a:xfrm rot="-9481394">
              <a:off x="1069258" y="1504962"/>
              <a:ext cx="68804" cy="18812"/>
            </a:xfrm>
            <a:prstGeom prst="ellipse">
              <a:avLst/>
            </a:prstGeom>
            <a:gradFill>
              <a:gsLst>
                <a:gs pos="0">
                  <a:srgbClr val="AEAEAD">
                    <a:alpha val="19762"/>
                  </a:srgbClr>
                </a:gs>
                <a:gs pos="14286">
                  <a:srgbClr val="AEAEAD">
                    <a:alpha val="18320"/>
                  </a:srgbClr>
                </a:gs>
                <a:gs pos="28571">
                  <a:srgbClr val="AEAEAD">
                    <a:alpha val="14540"/>
                  </a:srgbClr>
                </a:gs>
                <a:gs pos="42857">
                  <a:srgbClr val="AEAEAD">
                    <a:alpha val="9793"/>
                  </a:srgbClr>
                </a:gs>
                <a:gs pos="57143">
                  <a:srgbClr val="AEAEAD">
                    <a:alpha val="5551"/>
                  </a:srgbClr>
                </a:gs>
                <a:gs pos="71429">
                  <a:srgbClr val="AEAEAD">
                    <a:alpha val="2638"/>
                  </a:srgbClr>
                </a:gs>
                <a:gs pos="85714">
                  <a:srgbClr val="AEAEAD">
                    <a:alpha val="1051"/>
                  </a:srgbClr>
                </a:gs>
                <a:gs pos="100000">
                  <a:srgbClr val="AEAEAD">
                    <a:alpha val="3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" name="Splat 77"/>
            <p:cNvSpPr>
              <a:spLocks noGrp="1"/>
            </p:cNvSpPr>
            <p:nvPr/>
          </p:nvSpPr>
          <p:spPr>
            <a:xfrm rot="-8908734">
              <a:off x="401318" y="1191797"/>
              <a:ext cx="59701" cy="16740"/>
            </a:xfrm>
            <a:prstGeom prst="ellipse">
              <a:avLst/>
            </a:prstGeom>
            <a:gradFill>
              <a:gsLst>
                <a:gs pos="0">
                  <a:srgbClr val="000000">
                    <a:alpha val="21451"/>
                  </a:srgbClr>
                </a:gs>
                <a:gs pos="14286">
                  <a:srgbClr val="000000">
                    <a:alpha val="19902"/>
                  </a:srgbClr>
                </a:gs>
                <a:gs pos="28571">
                  <a:srgbClr val="000000">
                    <a:alpha val="15828"/>
                  </a:srgbClr>
                </a:gs>
                <a:gs pos="42857">
                  <a:srgbClr val="000000">
                    <a:alpha val="10687"/>
                  </a:srgbClr>
                </a:gs>
                <a:gs pos="57143">
                  <a:srgbClr val="000000">
                    <a:alpha val="6070"/>
                  </a:srgbClr>
                </a:gs>
                <a:gs pos="71429">
                  <a:srgbClr val="000000">
                    <a:alpha val="2889"/>
                  </a:srgbClr>
                </a:gs>
                <a:gs pos="85714">
                  <a:srgbClr val="000000">
                    <a:alpha val="1152"/>
                  </a:srgbClr>
                </a:gs>
                <a:gs pos="100000">
                  <a:srgbClr val="000000">
                    <a:alpha val="3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" name="Splat 78"/>
            <p:cNvSpPr>
              <a:spLocks noGrp="1"/>
            </p:cNvSpPr>
            <p:nvPr/>
          </p:nvSpPr>
          <p:spPr>
            <a:xfrm rot="5771997">
              <a:off x="2030860" y="1800231"/>
              <a:ext cx="58427" cy="16422"/>
            </a:xfrm>
            <a:prstGeom prst="ellipse">
              <a:avLst/>
            </a:prstGeom>
            <a:gradFill>
              <a:gsLst>
                <a:gs pos="0">
                  <a:srgbClr val="000000">
                    <a:alpha val="21673"/>
                  </a:srgbClr>
                </a:gs>
                <a:gs pos="14286">
                  <a:srgbClr val="000000">
                    <a:alpha val="20110"/>
                  </a:srgbClr>
                </a:gs>
                <a:gs pos="28571">
                  <a:srgbClr val="000000">
                    <a:alpha val="15998"/>
                  </a:srgbClr>
                </a:gs>
                <a:gs pos="42857">
                  <a:srgbClr val="000000">
                    <a:alpha val="10805"/>
                  </a:srgbClr>
                </a:gs>
                <a:gs pos="57143">
                  <a:srgbClr val="000000">
                    <a:alpha val="6139"/>
                  </a:srgbClr>
                </a:gs>
                <a:gs pos="71429">
                  <a:srgbClr val="000000">
                    <a:alpha val="2922"/>
                  </a:srgbClr>
                </a:gs>
                <a:gs pos="85714">
                  <a:srgbClr val="000000">
                    <a:alpha val="1166"/>
                  </a:srgbClr>
                </a:gs>
                <a:gs pos="100000">
                  <a:srgbClr val="000000">
                    <a:alpha val="3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" name="Splat 79"/>
            <p:cNvSpPr>
              <a:spLocks noGrp="1"/>
            </p:cNvSpPr>
            <p:nvPr/>
          </p:nvSpPr>
          <p:spPr>
            <a:xfrm rot="10405639">
              <a:off x="3569071" y="2419257"/>
              <a:ext cx="64417" cy="17885"/>
            </a:xfrm>
            <a:prstGeom prst="ellipse">
              <a:avLst/>
            </a:prstGeom>
            <a:gradFill>
              <a:gsLst>
                <a:gs pos="0">
                  <a:srgbClr val="C8C8C7">
                    <a:alpha val="20617"/>
                  </a:srgbClr>
                </a:gs>
                <a:gs pos="14286">
                  <a:srgbClr val="C8C8C7">
                    <a:alpha val="19120"/>
                  </a:srgbClr>
                </a:gs>
                <a:gs pos="28571">
                  <a:srgbClr val="C8C8C7">
                    <a:alpha val="15191"/>
                  </a:srgbClr>
                </a:gs>
                <a:gs pos="42857">
                  <a:srgbClr val="C8C8C7">
                    <a:alpha val="10244"/>
                  </a:srgbClr>
                </a:gs>
                <a:gs pos="57143">
                  <a:srgbClr val="C8C8C7">
                    <a:alpha val="5813"/>
                  </a:srgbClr>
                </a:gs>
                <a:gs pos="71429">
                  <a:srgbClr val="C8C8C7">
                    <a:alpha val="2764"/>
                  </a:srgbClr>
                </a:gs>
                <a:gs pos="85714">
                  <a:srgbClr val="C8C8C7">
                    <a:alpha val="1102"/>
                  </a:srgbClr>
                </a:gs>
                <a:gs pos="100000">
                  <a:srgbClr val="C8C8C7">
                    <a:alpha val="3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" name="Splat 80"/>
            <p:cNvSpPr>
              <a:spLocks noGrp="1"/>
            </p:cNvSpPr>
            <p:nvPr/>
          </p:nvSpPr>
          <p:spPr>
            <a:xfrm rot="-10263927">
              <a:off x="3023700" y="1436879"/>
              <a:ext cx="643100" cy="949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" name="Splat 81"/>
            <p:cNvSpPr>
              <a:spLocks noGrp="1"/>
            </p:cNvSpPr>
            <p:nvPr/>
          </p:nvSpPr>
          <p:spPr>
            <a:xfrm rot="3995583">
              <a:off x="2148544" y="1219677"/>
              <a:ext cx="66842" cy="18541"/>
            </a:xfrm>
            <a:prstGeom prst="ellipse">
              <a:avLst/>
            </a:prstGeom>
            <a:gradFill>
              <a:gsLst>
                <a:gs pos="0">
                  <a:srgbClr val="C2C2C2">
                    <a:alpha val="20185"/>
                  </a:srgbClr>
                </a:gs>
                <a:gs pos="14286">
                  <a:srgbClr val="C2C2C2">
                    <a:alpha val="18716"/>
                  </a:srgbClr>
                </a:gs>
                <a:gs pos="28571">
                  <a:srgbClr val="C2C2C2">
                    <a:alpha val="14862"/>
                  </a:srgbClr>
                </a:gs>
                <a:gs pos="42857">
                  <a:srgbClr val="C2C2C2">
                    <a:alpha val="10016"/>
                  </a:srgbClr>
                </a:gs>
                <a:gs pos="57143">
                  <a:srgbClr val="C2C2C2">
                    <a:alpha val="5680"/>
                  </a:srgbClr>
                </a:gs>
                <a:gs pos="71429">
                  <a:srgbClr val="C2C2C2">
                    <a:alpha val="2700"/>
                  </a:srgbClr>
                </a:gs>
                <a:gs pos="85714">
                  <a:srgbClr val="C2C2C2">
                    <a:alpha val="1077"/>
                  </a:srgbClr>
                </a:gs>
                <a:gs pos="100000">
                  <a:srgbClr val="C2C2C2">
                    <a:alpha val="3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" name="Splat 82"/>
            <p:cNvSpPr>
              <a:spLocks noGrp="1"/>
            </p:cNvSpPr>
            <p:nvPr/>
          </p:nvSpPr>
          <p:spPr>
            <a:xfrm rot="-10761831">
              <a:off x="1318126" y="1582831"/>
              <a:ext cx="66157" cy="18338"/>
            </a:xfrm>
            <a:prstGeom prst="ellipse">
              <a:avLst/>
            </a:prstGeom>
            <a:gradFill>
              <a:gsLst>
                <a:gs pos="0">
                  <a:srgbClr val="C7C7C6">
                    <a:alpha val="20324"/>
                  </a:srgbClr>
                </a:gs>
                <a:gs pos="14286">
                  <a:srgbClr val="C7C7C6">
                    <a:alpha val="18846"/>
                  </a:srgbClr>
                </a:gs>
                <a:gs pos="28571">
                  <a:srgbClr val="C7C7C6">
                    <a:alpha val="14968"/>
                  </a:srgbClr>
                </a:gs>
                <a:gs pos="42857">
                  <a:srgbClr val="C7C7C6">
                    <a:alpha val="10089"/>
                  </a:srgbClr>
                </a:gs>
                <a:gs pos="57143">
                  <a:srgbClr val="C7C7C6">
                    <a:alpha val="5723"/>
                  </a:srgbClr>
                </a:gs>
                <a:gs pos="71429">
                  <a:srgbClr val="C7C7C6">
                    <a:alpha val="2721"/>
                  </a:srgbClr>
                </a:gs>
                <a:gs pos="85714">
                  <a:srgbClr val="C7C7C6">
                    <a:alpha val="1085"/>
                  </a:srgbClr>
                </a:gs>
                <a:gs pos="100000">
                  <a:srgbClr val="C7C7C6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" name="Splat 83"/>
            <p:cNvSpPr>
              <a:spLocks noGrp="1"/>
            </p:cNvSpPr>
            <p:nvPr/>
          </p:nvSpPr>
          <p:spPr>
            <a:xfrm rot="-9176401">
              <a:off x="546732" y="901983"/>
              <a:ext cx="70044" cy="19324"/>
            </a:xfrm>
            <a:prstGeom prst="ellipse">
              <a:avLst/>
            </a:prstGeom>
            <a:gradFill>
              <a:gsLst>
                <a:gs pos="0">
                  <a:srgbClr val="25242A">
                    <a:alpha val="19574"/>
                  </a:srgbClr>
                </a:gs>
                <a:gs pos="14286">
                  <a:srgbClr val="25242A">
                    <a:alpha val="18145"/>
                  </a:srgbClr>
                </a:gs>
                <a:gs pos="28571">
                  <a:srgbClr val="25242A">
                    <a:alpha val="14398"/>
                  </a:srgbClr>
                </a:gs>
                <a:gs pos="42857">
                  <a:srgbClr val="25242A">
                    <a:alpha val="9694"/>
                  </a:srgbClr>
                </a:gs>
                <a:gs pos="57143">
                  <a:srgbClr val="25242A">
                    <a:alpha val="5493"/>
                  </a:srgbClr>
                </a:gs>
                <a:gs pos="71429">
                  <a:srgbClr val="25242A">
                    <a:alpha val="2610"/>
                  </a:srgbClr>
                </a:gs>
                <a:gs pos="85714">
                  <a:srgbClr val="25242A">
                    <a:alpha val="1040"/>
                  </a:srgbClr>
                </a:gs>
                <a:gs pos="100000">
                  <a:srgbClr val="25242A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" name="Splat 84"/>
            <p:cNvSpPr>
              <a:spLocks noGrp="1"/>
            </p:cNvSpPr>
            <p:nvPr/>
          </p:nvSpPr>
          <p:spPr>
            <a:xfrm rot="6241603">
              <a:off x="1975917" y="703296"/>
              <a:ext cx="62893" cy="17539"/>
            </a:xfrm>
            <a:prstGeom prst="ellipse">
              <a:avLst/>
            </a:prstGeom>
            <a:gradFill>
              <a:gsLst>
                <a:gs pos="0">
                  <a:srgbClr val="E1E1E1">
                    <a:alpha val="20891"/>
                  </a:srgbClr>
                </a:gs>
                <a:gs pos="14286">
                  <a:srgbClr val="E1E1E1">
                    <a:alpha val="19377"/>
                  </a:srgbClr>
                </a:gs>
                <a:gs pos="28571">
                  <a:srgbClr val="E1E1E1">
                    <a:alpha val="15400"/>
                  </a:srgbClr>
                </a:gs>
                <a:gs pos="42857">
                  <a:srgbClr val="E1E1E1">
                    <a:alpha val="10389"/>
                  </a:srgbClr>
                </a:gs>
                <a:gs pos="57143">
                  <a:srgbClr val="E1E1E1">
                    <a:alpha val="5897"/>
                  </a:srgbClr>
                </a:gs>
                <a:gs pos="71429">
                  <a:srgbClr val="E1E1E1">
                    <a:alpha val="2805"/>
                  </a:srgbClr>
                </a:gs>
                <a:gs pos="85714">
                  <a:srgbClr val="E1E1E1">
                    <a:alpha val="1119"/>
                  </a:srgbClr>
                </a:gs>
                <a:gs pos="100000">
                  <a:srgbClr val="E1E1E1">
                    <a:alpha val="3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" name="Splat 85"/>
            <p:cNvSpPr>
              <a:spLocks noGrp="1"/>
            </p:cNvSpPr>
            <p:nvPr/>
          </p:nvSpPr>
          <p:spPr>
            <a:xfrm rot="-10024476">
              <a:off x="973852" y="2865089"/>
              <a:ext cx="457715" cy="652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" name="Splat 86"/>
            <p:cNvSpPr>
              <a:spLocks noGrp="1"/>
            </p:cNvSpPr>
            <p:nvPr/>
          </p:nvSpPr>
          <p:spPr>
            <a:xfrm rot="8023810">
              <a:off x="2800563" y="851556"/>
              <a:ext cx="434004" cy="1182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" name="Splat 87"/>
            <p:cNvSpPr>
              <a:spLocks noGrp="1"/>
            </p:cNvSpPr>
            <p:nvPr/>
          </p:nvSpPr>
          <p:spPr>
            <a:xfrm rot="-9119409">
              <a:off x="463731" y="2189753"/>
              <a:ext cx="472214" cy="1142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" name="Splat 88"/>
            <p:cNvSpPr>
              <a:spLocks noGrp="1"/>
            </p:cNvSpPr>
            <p:nvPr/>
          </p:nvSpPr>
          <p:spPr>
            <a:xfrm rot="10653585">
              <a:off x="2653118" y="2924478"/>
              <a:ext cx="66602" cy="16380"/>
            </a:xfrm>
            <a:prstGeom prst="ellipse">
              <a:avLst/>
            </a:prstGeom>
            <a:gradFill>
              <a:gsLst>
                <a:gs pos="0">
                  <a:srgbClr val="948F8F">
                    <a:alpha val="17780"/>
                  </a:srgbClr>
                </a:gs>
                <a:gs pos="14286">
                  <a:srgbClr val="948F8F">
                    <a:alpha val="16468"/>
                  </a:srgbClr>
                </a:gs>
                <a:gs pos="28571">
                  <a:srgbClr val="948F8F">
                    <a:alpha val="13039"/>
                  </a:srgbClr>
                </a:gs>
                <a:gs pos="42857">
                  <a:srgbClr val="948F8F">
                    <a:alpha val="8757"/>
                  </a:srgbClr>
                </a:gs>
                <a:gs pos="57143">
                  <a:srgbClr val="948F8F">
                    <a:alpha val="4951"/>
                  </a:srgbClr>
                </a:gs>
                <a:gs pos="71429">
                  <a:srgbClr val="948F8F">
                    <a:alpha val="2349"/>
                  </a:srgbClr>
                </a:gs>
                <a:gs pos="85714">
                  <a:srgbClr val="948F8F">
                    <a:alpha val="935"/>
                  </a:srgbClr>
                </a:gs>
                <a:gs pos="100000">
                  <a:srgbClr val="948F8F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" name="Splat 89"/>
            <p:cNvSpPr>
              <a:spLocks noGrp="1"/>
            </p:cNvSpPr>
            <p:nvPr/>
          </p:nvSpPr>
          <p:spPr>
            <a:xfrm rot="-9989597">
              <a:off x="1176342" y="3094177"/>
              <a:ext cx="66955" cy="16632"/>
            </a:xfrm>
            <a:prstGeom prst="ellipse">
              <a:avLst/>
            </a:prstGeom>
            <a:gradFill>
              <a:gsLst>
                <a:gs pos="0">
                  <a:srgbClr val="80827E">
                    <a:alpha val="15511"/>
                  </a:srgbClr>
                </a:gs>
                <a:gs pos="14286">
                  <a:srgbClr val="80827E">
                    <a:alpha val="14351"/>
                  </a:srgbClr>
                </a:gs>
                <a:gs pos="28571">
                  <a:srgbClr val="80827E">
                    <a:alpha val="11333"/>
                  </a:srgbClr>
                </a:gs>
                <a:gs pos="42857">
                  <a:srgbClr val="80827E">
                    <a:alpha val="7586"/>
                  </a:srgbClr>
                </a:gs>
                <a:gs pos="57143">
                  <a:srgbClr val="80827E">
                    <a:alpha val="4277"/>
                  </a:srgbClr>
                </a:gs>
                <a:gs pos="71429">
                  <a:srgbClr val="80827E">
                    <a:alpha val="2026"/>
                  </a:srgbClr>
                </a:gs>
                <a:gs pos="85714">
                  <a:srgbClr val="80827E">
                    <a:alpha val="806"/>
                  </a:srgbClr>
                </a:gs>
                <a:gs pos="100000">
                  <a:srgbClr val="80827E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" name="Splat 90"/>
            <p:cNvSpPr>
              <a:spLocks noGrp="1"/>
            </p:cNvSpPr>
            <p:nvPr/>
          </p:nvSpPr>
          <p:spPr>
            <a:xfrm rot="6302765">
              <a:off x="2881166" y="2402051"/>
              <a:ext cx="69236" cy="19105"/>
            </a:xfrm>
            <a:prstGeom prst="ellipse">
              <a:avLst/>
            </a:prstGeom>
            <a:gradFill>
              <a:gsLst>
                <a:gs pos="0">
                  <a:srgbClr val="2D2D49">
                    <a:alpha val="19590"/>
                  </a:srgbClr>
                </a:gs>
                <a:gs pos="14286">
                  <a:srgbClr val="2D2D49">
                    <a:alpha val="18159"/>
                  </a:srgbClr>
                </a:gs>
                <a:gs pos="28571">
                  <a:srgbClr val="2D2D49">
                    <a:alpha val="14409"/>
                  </a:srgbClr>
                </a:gs>
                <a:gs pos="42857">
                  <a:srgbClr val="2D2D49">
                    <a:alpha val="9702"/>
                  </a:srgbClr>
                </a:gs>
                <a:gs pos="57143">
                  <a:srgbClr val="2D2D49">
                    <a:alpha val="5498"/>
                  </a:srgbClr>
                </a:gs>
                <a:gs pos="71429">
                  <a:srgbClr val="2D2D49">
                    <a:alpha val="2612"/>
                  </a:srgbClr>
                </a:gs>
                <a:gs pos="85714">
                  <a:srgbClr val="2D2D49">
                    <a:alpha val="1041"/>
                  </a:srgbClr>
                </a:gs>
                <a:gs pos="100000">
                  <a:srgbClr val="2D2D49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" name="Splat 91"/>
            <p:cNvSpPr>
              <a:spLocks noGrp="1"/>
            </p:cNvSpPr>
            <p:nvPr/>
          </p:nvSpPr>
          <p:spPr>
            <a:xfrm rot="-10271629">
              <a:off x="1905893" y="3505594"/>
              <a:ext cx="59121" cy="16578"/>
            </a:xfrm>
            <a:prstGeom prst="ellipse">
              <a:avLst/>
            </a:prstGeom>
            <a:gradFill>
              <a:gsLst>
                <a:gs pos="0">
                  <a:srgbClr val="DFDFDE">
                    <a:alpha val="21538"/>
                  </a:srgbClr>
                </a:gs>
                <a:gs pos="14286">
                  <a:srgbClr val="DFDFDE">
                    <a:alpha val="19983"/>
                  </a:srgbClr>
                </a:gs>
                <a:gs pos="28571">
                  <a:srgbClr val="DFDFDE">
                    <a:alpha val="15894"/>
                  </a:srgbClr>
                </a:gs>
                <a:gs pos="42857">
                  <a:srgbClr val="DFDFDE">
                    <a:alpha val="10733"/>
                  </a:srgbClr>
                </a:gs>
                <a:gs pos="57143">
                  <a:srgbClr val="DFDFDE">
                    <a:alpha val="6097"/>
                  </a:srgbClr>
                </a:gs>
                <a:gs pos="71429">
                  <a:srgbClr val="DFDFDE">
                    <a:alpha val="2902"/>
                  </a:srgbClr>
                </a:gs>
                <a:gs pos="85714">
                  <a:srgbClr val="DFDFDE">
                    <a:alpha val="1158"/>
                  </a:srgbClr>
                </a:gs>
                <a:gs pos="100000">
                  <a:srgbClr val="DFDFDE">
                    <a:alpha val="3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" name="Splat 92"/>
            <p:cNvSpPr>
              <a:spLocks noGrp="1"/>
            </p:cNvSpPr>
            <p:nvPr/>
          </p:nvSpPr>
          <p:spPr>
            <a:xfrm rot="6720573">
              <a:off x="3433371" y="2855825"/>
              <a:ext cx="64595" cy="18817"/>
            </a:xfrm>
            <a:prstGeom prst="ellipse">
              <a:avLst/>
            </a:prstGeom>
            <a:gradFill>
              <a:gsLst>
                <a:gs pos="0">
                  <a:srgbClr val="B9B7AF">
                    <a:alpha val="19913"/>
                  </a:srgbClr>
                </a:gs>
                <a:gs pos="14286">
                  <a:srgbClr val="B9B7AF">
                    <a:alpha val="18462"/>
                  </a:srgbClr>
                </a:gs>
                <a:gs pos="28571">
                  <a:srgbClr val="B9B7AF">
                    <a:alpha val="14655"/>
                  </a:srgbClr>
                </a:gs>
                <a:gs pos="42857">
                  <a:srgbClr val="B9B7AF">
                    <a:alpha val="9872"/>
                  </a:srgbClr>
                </a:gs>
                <a:gs pos="57143">
                  <a:srgbClr val="B9B7AF">
                    <a:alpha val="5597"/>
                  </a:srgbClr>
                </a:gs>
                <a:gs pos="71429">
                  <a:srgbClr val="B9B7AF">
                    <a:alpha val="2660"/>
                  </a:srgbClr>
                </a:gs>
                <a:gs pos="85714">
                  <a:srgbClr val="B9B7AF">
                    <a:alpha val="1060"/>
                  </a:srgbClr>
                </a:gs>
                <a:gs pos="100000">
                  <a:srgbClr val="B9B7AF">
                    <a:alpha val="3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" name="Splat 93"/>
            <p:cNvSpPr>
              <a:spLocks noGrp="1"/>
            </p:cNvSpPr>
            <p:nvPr/>
          </p:nvSpPr>
          <p:spPr>
            <a:xfrm rot="-9528735">
              <a:off x="1176727" y="2469589"/>
              <a:ext cx="70384" cy="19332"/>
            </a:xfrm>
            <a:prstGeom prst="ellipse">
              <a:avLst/>
            </a:prstGeom>
            <a:gradFill>
              <a:gsLst>
                <a:gs pos="0">
                  <a:srgbClr val="3D3B43">
                    <a:alpha val="19426"/>
                  </a:srgbClr>
                </a:gs>
                <a:gs pos="14286">
                  <a:srgbClr val="3D3B43">
                    <a:alpha val="18006"/>
                  </a:srgbClr>
                </a:gs>
                <a:gs pos="28571">
                  <a:srgbClr val="3D3B43">
                    <a:alpha val="14285"/>
                  </a:srgbClr>
                </a:gs>
                <a:gs pos="42857">
                  <a:srgbClr val="3D3B43">
                    <a:alpha val="9616"/>
                  </a:srgbClr>
                </a:gs>
                <a:gs pos="57143">
                  <a:srgbClr val="3D3B43">
                    <a:alpha val="5448"/>
                  </a:srgbClr>
                </a:gs>
                <a:gs pos="71429">
                  <a:srgbClr val="3D3B43">
                    <a:alpha val="2588"/>
                  </a:srgbClr>
                </a:gs>
                <a:gs pos="85714">
                  <a:srgbClr val="3D3B43">
                    <a:alpha val="1032"/>
                  </a:srgbClr>
                </a:gs>
                <a:gs pos="100000">
                  <a:srgbClr val="3D3B43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" name="Splat 94"/>
            <p:cNvSpPr>
              <a:spLocks noGrp="1"/>
            </p:cNvSpPr>
            <p:nvPr/>
          </p:nvSpPr>
          <p:spPr>
            <a:xfrm rot="-10264987">
              <a:off x="1148257" y="1669753"/>
              <a:ext cx="65601" cy="18214"/>
            </a:xfrm>
            <a:prstGeom prst="ellipse">
              <a:avLst/>
            </a:prstGeom>
            <a:gradFill>
              <a:gsLst>
                <a:gs pos="0">
                  <a:srgbClr val="C8C8C7">
                    <a:alpha val="20416"/>
                  </a:srgbClr>
                </a:gs>
                <a:gs pos="14286">
                  <a:srgbClr val="C8C8C7">
                    <a:alpha val="18932"/>
                  </a:srgbClr>
                </a:gs>
                <a:gs pos="28571">
                  <a:srgbClr val="C8C8C7">
                    <a:alpha val="15038"/>
                  </a:srgbClr>
                </a:gs>
                <a:gs pos="42857">
                  <a:srgbClr val="C8C8C7">
                    <a:alpha val="10138"/>
                  </a:srgbClr>
                </a:gs>
                <a:gs pos="57143">
                  <a:srgbClr val="C8C8C7">
                    <a:alpha val="5751"/>
                  </a:srgbClr>
                </a:gs>
                <a:gs pos="71429">
                  <a:srgbClr val="C8C8C7">
                    <a:alpha val="2734"/>
                  </a:srgbClr>
                </a:gs>
                <a:gs pos="85714">
                  <a:srgbClr val="C8C8C7">
                    <a:alpha val="1090"/>
                  </a:srgbClr>
                </a:gs>
                <a:gs pos="100000">
                  <a:srgbClr val="C8C8C7">
                    <a:alpha val="3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" name="Splat 95"/>
            <p:cNvSpPr>
              <a:spLocks noGrp="1"/>
            </p:cNvSpPr>
            <p:nvPr/>
          </p:nvSpPr>
          <p:spPr>
            <a:xfrm rot="9164392">
              <a:off x="2478471" y="2350939"/>
              <a:ext cx="68030" cy="18827"/>
            </a:xfrm>
            <a:prstGeom prst="ellipse">
              <a:avLst/>
            </a:prstGeom>
            <a:gradFill>
              <a:gsLst>
                <a:gs pos="0">
                  <a:srgbClr val="000000">
                    <a:alpha val="19994"/>
                  </a:srgbClr>
                </a:gs>
                <a:gs pos="14286">
                  <a:srgbClr val="000000">
                    <a:alpha val="18537"/>
                  </a:srgbClr>
                </a:gs>
                <a:gs pos="28571">
                  <a:srgbClr val="000000">
                    <a:alpha val="14717"/>
                  </a:srgbClr>
                </a:gs>
                <a:gs pos="42857">
                  <a:srgbClr val="000000">
                    <a:alpha val="9915"/>
                  </a:srgbClr>
                </a:gs>
                <a:gs pos="57143">
                  <a:srgbClr val="000000">
                    <a:alpha val="5622"/>
                  </a:srgbClr>
                </a:gs>
                <a:gs pos="71429">
                  <a:srgbClr val="000000">
                    <a:alpha val="2672"/>
                  </a:srgbClr>
                </a:gs>
                <a:gs pos="85714">
                  <a:srgbClr val="000000">
                    <a:alpha val="1065"/>
                  </a:srgbClr>
                </a:gs>
                <a:gs pos="100000">
                  <a:srgbClr val="000000">
                    <a:alpha val="3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" name="Splat 96"/>
            <p:cNvSpPr>
              <a:spLocks noGrp="1"/>
            </p:cNvSpPr>
            <p:nvPr/>
          </p:nvSpPr>
          <p:spPr>
            <a:xfrm rot="-8832627">
              <a:off x="263226" y="2740473"/>
              <a:ext cx="70745" cy="19506"/>
            </a:xfrm>
            <a:prstGeom prst="ellipse">
              <a:avLst/>
            </a:prstGeom>
            <a:gradFill>
              <a:gsLst>
                <a:gs pos="0">
                  <a:srgbClr val="323134">
                    <a:alpha val="19402"/>
                  </a:srgbClr>
                </a:gs>
                <a:gs pos="14286">
                  <a:srgbClr val="323134">
                    <a:alpha val="17984"/>
                  </a:srgbClr>
                </a:gs>
                <a:gs pos="28571">
                  <a:srgbClr val="323134">
                    <a:alpha val="14267"/>
                  </a:srgbClr>
                </a:gs>
                <a:gs pos="42857">
                  <a:srgbClr val="323134">
                    <a:alpha val="9604"/>
                  </a:srgbClr>
                </a:gs>
                <a:gs pos="57143">
                  <a:srgbClr val="323134">
                    <a:alpha val="5441"/>
                  </a:srgbClr>
                </a:gs>
                <a:gs pos="71429">
                  <a:srgbClr val="323134">
                    <a:alpha val="2585"/>
                  </a:srgbClr>
                </a:gs>
                <a:gs pos="85714">
                  <a:srgbClr val="323134">
                    <a:alpha val="1030"/>
                  </a:srgbClr>
                </a:gs>
                <a:gs pos="100000">
                  <a:srgbClr val="323134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" name="Splat 97"/>
            <p:cNvSpPr>
              <a:spLocks noGrp="1"/>
            </p:cNvSpPr>
            <p:nvPr/>
          </p:nvSpPr>
          <p:spPr>
            <a:xfrm rot="9771318">
              <a:off x="1379767" y="2198881"/>
              <a:ext cx="348627" cy="737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" name="Splat 98"/>
            <p:cNvSpPr>
              <a:spLocks noGrp="1"/>
            </p:cNvSpPr>
            <p:nvPr/>
          </p:nvSpPr>
          <p:spPr>
            <a:xfrm rot="3797360">
              <a:off x="2133543" y="1847949"/>
              <a:ext cx="70647" cy="19492"/>
            </a:xfrm>
            <a:prstGeom prst="ellipse">
              <a:avLst/>
            </a:prstGeom>
            <a:gradFill>
              <a:gsLst>
                <a:gs pos="0">
                  <a:srgbClr val="BFBFBE">
                    <a:alpha val="19482"/>
                  </a:srgbClr>
                </a:gs>
                <a:gs pos="14286">
                  <a:srgbClr val="BFBFBE">
                    <a:alpha val="18058"/>
                  </a:srgbClr>
                </a:gs>
                <a:gs pos="28571">
                  <a:srgbClr val="BFBFBE">
                    <a:alpha val="14327"/>
                  </a:srgbClr>
                </a:gs>
                <a:gs pos="42857">
                  <a:srgbClr val="BFBFBE">
                    <a:alpha val="9645"/>
                  </a:srgbClr>
                </a:gs>
                <a:gs pos="57143">
                  <a:srgbClr val="BFBFBE">
                    <a:alpha val="5465"/>
                  </a:srgbClr>
                </a:gs>
                <a:gs pos="71429">
                  <a:srgbClr val="BFBFBE">
                    <a:alpha val="2596"/>
                  </a:srgbClr>
                </a:gs>
                <a:gs pos="85714">
                  <a:srgbClr val="BFBFBE">
                    <a:alpha val="1035"/>
                  </a:srgbClr>
                </a:gs>
                <a:gs pos="100000">
                  <a:srgbClr val="BFBFBE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" name="Splat 99"/>
            <p:cNvSpPr>
              <a:spLocks noGrp="1"/>
            </p:cNvSpPr>
            <p:nvPr/>
          </p:nvSpPr>
          <p:spPr>
            <a:xfrm rot="6339829">
              <a:off x="1434006" y="2949821"/>
              <a:ext cx="67336" cy="18660"/>
            </a:xfrm>
            <a:prstGeom prst="ellipse">
              <a:avLst/>
            </a:prstGeom>
            <a:gradFill>
              <a:gsLst>
                <a:gs pos="0">
                  <a:srgbClr val="000000">
                    <a:alpha val="20104"/>
                  </a:srgbClr>
                </a:gs>
                <a:gs pos="14286">
                  <a:srgbClr val="000000">
                    <a:alpha val="18640"/>
                  </a:srgbClr>
                </a:gs>
                <a:gs pos="28571">
                  <a:srgbClr val="000000">
                    <a:alpha val="14800"/>
                  </a:srgbClr>
                </a:gs>
                <a:gs pos="42857">
                  <a:srgbClr val="000000">
                    <a:alpha val="9973"/>
                  </a:srgbClr>
                </a:gs>
                <a:gs pos="57143">
                  <a:srgbClr val="000000">
                    <a:alpha val="5655"/>
                  </a:srgbClr>
                </a:gs>
                <a:gs pos="71429">
                  <a:srgbClr val="000000">
                    <a:alpha val="2688"/>
                  </a:srgbClr>
                </a:gs>
                <a:gs pos="85714">
                  <a:srgbClr val="000000">
                    <a:alpha val="1072"/>
                  </a:srgbClr>
                </a:gs>
                <a:gs pos="100000">
                  <a:srgbClr val="000000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" name="Splat 100"/>
            <p:cNvSpPr>
              <a:spLocks noGrp="1"/>
            </p:cNvSpPr>
            <p:nvPr/>
          </p:nvSpPr>
          <p:spPr>
            <a:xfrm rot="-9037490">
              <a:off x="900937" y="935062"/>
              <a:ext cx="596343" cy="646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" name="Splat 101"/>
            <p:cNvSpPr>
              <a:spLocks noGrp="1"/>
            </p:cNvSpPr>
            <p:nvPr/>
          </p:nvSpPr>
          <p:spPr>
            <a:xfrm rot="8185678">
              <a:off x="2311614" y="1760320"/>
              <a:ext cx="65016" cy="18059"/>
            </a:xfrm>
            <a:prstGeom prst="ellipse">
              <a:avLst/>
            </a:prstGeom>
            <a:gradFill>
              <a:gsLst>
                <a:gs pos="0">
                  <a:srgbClr val="DFDFDE">
                    <a:alpha val="20511"/>
                  </a:srgbClr>
                </a:gs>
                <a:gs pos="14286">
                  <a:srgbClr val="DFDFDE">
                    <a:alpha val="19021"/>
                  </a:srgbClr>
                </a:gs>
                <a:gs pos="28571">
                  <a:srgbClr val="DFDFDE">
                    <a:alpha val="15110"/>
                  </a:srgbClr>
                </a:gs>
                <a:gs pos="42857">
                  <a:srgbClr val="DFDFDE">
                    <a:alpha val="10188"/>
                  </a:srgbClr>
                </a:gs>
                <a:gs pos="57143">
                  <a:srgbClr val="DFDFDE">
                    <a:alpha val="5780"/>
                  </a:srgbClr>
                </a:gs>
                <a:gs pos="71429">
                  <a:srgbClr val="DFDFDE">
                    <a:alpha val="2749"/>
                  </a:srgbClr>
                </a:gs>
                <a:gs pos="85714">
                  <a:srgbClr val="DFDFDE">
                    <a:alpha val="1096"/>
                  </a:srgbClr>
                </a:gs>
                <a:gs pos="100000">
                  <a:srgbClr val="DFDFDE">
                    <a:alpha val="3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" name="Splat 102"/>
            <p:cNvSpPr>
              <a:spLocks noGrp="1"/>
            </p:cNvSpPr>
            <p:nvPr/>
          </p:nvSpPr>
          <p:spPr>
            <a:xfrm rot="10002922">
              <a:off x="2538481" y="1348154"/>
              <a:ext cx="532829" cy="897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" name="Splat 103"/>
            <p:cNvSpPr>
              <a:spLocks noGrp="1"/>
            </p:cNvSpPr>
            <p:nvPr/>
          </p:nvSpPr>
          <p:spPr>
            <a:xfrm rot="7199731">
              <a:off x="2928545" y="2498230"/>
              <a:ext cx="521282" cy="3268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" name="Splat 104"/>
            <p:cNvSpPr>
              <a:spLocks noGrp="1"/>
            </p:cNvSpPr>
            <p:nvPr/>
          </p:nvSpPr>
          <p:spPr>
            <a:xfrm rot="10600653">
              <a:off x="3144659" y="1056255"/>
              <a:ext cx="621815" cy="1302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" name="Splat 105"/>
            <p:cNvSpPr>
              <a:spLocks noGrp="1"/>
            </p:cNvSpPr>
            <p:nvPr/>
          </p:nvSpPr>
          <p:spPr>
            <a:xfrm rot="4987607">
              <a:off x="2281254" y="627324"/>
              <a:ext cx="276445" cy="874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" name="Splat 106"/>
            <p:cNvSpPr>
              <a:spLocks noGrp="1"/>
            </p:cNvSpPr>
            <p:nvPr/>
          </p:nvSpPr>
          <p:spPr>
            <a:xfrm rot="-10120943">
              <a:off x="1358259" y="2849951"/>
              <a:ext cx="602245" cy="498713"/>
            </a:xfrm>
            <a:prstGeom prst="ellipse">
              <a:avLst/>
            </a:prstGeom>
            <a:gradFill>
              <a:gsLst>
                <a:gs pos="0">
                  <a:srgbClr val="FEFFFE">
                    <a:alpha val="15602"/>
                  </a:srgbClr>
                </a:gs>
                <a:gs pos="14286">
                  <a:srgbClr val="FEFFFE">
                    <a:alpha val="14436"/>
                  </a:srgbClr>
                </a:gs>
                <a:gs pos="28571">
                  <a:srgbClr val="FEFFFE">
                    <a:alpha val="11402"/>
                  </a:srgbClr>
                </a:gs>
                <a:gs pos="42857">
                  <a:srgbClr val="FEFFFE">
                    <a:alpha val="7633"/>
                  </a:srgbClr>
                </a:gs>
                <a:gs pos="57143">
                  <a:srgbClr val="FEFFFE">
                    <a:alpha val="4304"/>
                  </a:srgbClr>
                </a:gs>
                <a:gs pos="71429">
                  <a:srgbClr val="FEFFFE">
                    <a:alpha val="2038"/>
                  </a:srgbClr>
                </a:gs>
                <a:gs pos="85714">
                  <a:srgbClr val="FEFFFE">
                    <a:alpha val="811"/>
                  </a:srgbClr>
                </a:gs>
                <a:gs pos="100000">
                  <a:srgbClr val="FEFFFE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" name="Splat 107"/>
            <p:cNvSpPr>
              <a:spLocks noGrp="1"/>
            </p:cNvSpPr>
            <p:nvPr/>
          </p:nvSpPr>
          <p:spPr>
            <a:xfrm rot="4555775">
              <a:off x="2317967" y="2946026"/>
              <a:ext cx="66469" cy="18435"/>
            </a:xfrm>
            <a:prstGeom prst="ellipse">
              <a:avLst/>
            </a:prstGeom>
            <a:gradFill>
              <a:gsLst>
                <a:gs pos="0">
                  <a:srgbClr val="C8C8C6">
                    <a:alpha val="20256"/>
                  </a:srgbClr>
                </a:gs>
                <a:gs pos="14286">
                  <a:srgbClr val="C8C8C6">
                    <a:alpha val="18783"/>
                  </a:srgbClr>
                </a:gs>
                <a:gs pos="28571">
                  <a:srgbClr val="C8C8C6">
                    <a:alpha val="14916"/>
                  </a:srgbClr>
                </a:gs>
                <a:gs pos="42857">
                  <a:srgbClr val="C8C8C6">
                    <a:alpha val="10053"/>
                  </a:srgbClr>
                </a:gs>
                <a:gs pos="57143">
                  <a:srgbClr val="C8C8C6">
                    <a:alpha val="5702"/>
                  </a:srgbClr>
                </a:gs>
                <a:gs pos="71429">
                  <a:srgbClr val="C8C8C6">
                    <a:alpha val="2711"/>
                  </a:srgbClr>
                </a:gs>
                <a:gs pos="85714">
                  <a:srgbClr val="C8C8C6">
                    <a:alpha val="1081"/>
                  </a:srgbClr>
                </a:gs>
                <a:gs pos="100000">
                  <a:srgbClr val="C8C8C6">
                    <a:alpha val="3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" name="Splat 108"/>
            <p:cNvSpPr>
              <a:spLocks noGrp="1"/>
            </p:cNvSpPr>
            <p:nvPr/>
          </p:nvSpPr>
          <p:spPr>
            <a:xfrm rot="5324216">
              <a:off x="2500596" y="380573"/>
              <a:ext cx="67509" cy="18672"/>
            </a:xfrm>
            <a:prstGeom prst="ellipse">
              <a:avLst/>
            </a:prstGeom>
            <a:gradFill>
              <a:gsLst>
                <a:gs pos="0">
                  <a:srgbClr val="000000">
                    <a:alpha val="20074"/>
                  </a:srgbClr>
                </a:gs>
                <a:gs pos="14286">
                  <a:srgbClr val="000000">
                    <a:alpha val="18612"/>
                  </a:srgbClr>
                </a:gs>
                <a:gs pos="28571">
                  <a:srgbClr val="000000">
                    <a:alpha val="14777"/>
                  </a:srgbClr>
                </a:gs>
                <a:gs pos="42857">
                  <a:srgbClr val="000000">
                    <a:alpha val="9957"/>
                  </a:srgbClr>
                </a:gs>
                <a:gs pos="57143">
                  <a:srgbClr val="000000">
                    <a:alpha val="5646"/>
                  </a:srgbClr>
                </a:gs>
                <a:gs pos="71429">
                  <a:srgbClr val="000000">
                    <a:alpha val="2684"/>
                  </a:srgbClr>
                </a:gs>
                <a:gs pos="85714">
                  <a:srgbClr val="000000">
                    <a:alpha val="1070"/>
                  </a:srgbClr>
                </a:gs>
                <a:gs pos="100000">
                  <a:srgbClr val="000000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" name="Splat 109"/>
            <p:cNvSpPr>
              <a:spLocks noGrp="1"/>
            </p:cNvSpPr>
            <p:nvPr/>
          </p:nvSpPr>
          <p:spPr>
            <a:xfrm rot="4728183">
              <a:off x="1055600" y="3179886"/>
              <a:ext cx="645689" cy="746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" name="Splat 110"/>
            <p:cNvSpPr>
              <a:spLocks noGrp="1"/>
            </p:cNvSpPr>
            <p:nvPr/>
          </p:nvSpPr>
          <p:spPr>
            <a:xfrm rot="-8881082">
              <a:off x="1844309" y="1533011"/>
              <a:ext cx="70808" cy="19564"/>
            </a:xfrm>
            <a:prstGeom prst="ellipse">
              <a:avLst/>
            </a:prstGeom>
            <a:gradFill>
              <a:gsLst>
                <a:gs pos="0">
                  <a:srgbClr val="2A2A31">
                    <a:alpha val="19410"/>
                  </a:srgbClr>
                </a:gs>
                <a:gs pos="14286">
                  <a:srgbClr val="2A2A31">
                    <a:alpha val="17991"/>
                  </a:srgbClr>
                </a:gs>
                <a:gs pos="28571">
                  <a:srgbClr val="2A2A31">
                    <a:alpha val="14273"/>
                  </a:srgbClr>
                </a:gs>
                <a:gs pos="42857">
                  <a:srgbClr val="2A2A31">
                    <a:alpha val="9608"/>
                  </a:srgbClr>
                </a:gs>
                <a:gs pos="57143">
                  <a:srgbClr val="2A2A31">
                    <a:alpha val="5443"/>
                  </a:srgbClr>
                </a:gs>
                <a:gs pos="71429">
                  <a:srgbClr val="2A2A31">
                    <a:alpha val="2586"/>
                  </a:srgbClr>
                </a:gs>
                <a:gs pos="85714">
                  <a:srgbClr val="2A2A31">
                    <a:alpha val="1031"/>
                  </a:srgbClr>
                </a:gs>
                <a:gs pos="100000">
                  <a:srgbClr val="2A2A31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" name="Splat 111"/>
            <p:cNvSpPr>
              <a:spLocks noGrp="1"/>
            </p:cNvSpPr>
            <p:nvPr/>
          </p:nvSpPr>
          <p:spPr>
            <a:xfrm rot="-8553485">
              <a:off x="2199360" y="690731"/>
              <a:ext cx="994410" cy="504275"/>
            </a:xfrm>
            <a:prstGeom prst="ellipse">
              <a:avLst/>
            </a:prstGeom>
            <a:gradFill>
              <a:gsLst>
                <a:gs pos="0">
                  <a:srgbClr val="000000">
                    <a:alpha val="27401"/>
                  </a:srgbClr>
                </a:gs>
                <a:gs pos="14286">
                  <a:srgbClr val="000000">
                    <a:alpha val="25496"/>
                  </a:srgbClr>
                </a:gs>
                <a:gs pos="28571">
                  <a:srgbClr val="000000">
                    <a:alpha val="20429"/>
                  </a:srgbClr>
                </a:gs>
                <a:gs pos="42857">
                  <a:srgbClr val="000000">
                    <a:alpha val="13920"/>
                  </a:srgbClr>
                </a:gs>
                <a:gs pos="57143">
                  <a:srgbClr val="000000">
                    <a:alpha val="7970"/>
                  </a:srgbClr>
                </a:gs>
                <a:gs pos="71429">
                  <a:srgbClr val="000000">
                    <a:alpha val="3813"/>
                  </a:srgbClr>
                </a:gs>
                <a:gs pos="85714">
                  <a:srgbClr val="000000">
                    <a:alpha val="1526"/>
                  </a:srgbClr>
                </a:gs>
                <a:gs pos="100000">
                  <a:srgbClr val="000000">
                    <a:alpha val="5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" name="Splat 112"/>
            <p:cNvSpPr>
              <a:spLocks noGrp="1"/>
            </p:cNvSpPr>
            <p:nvPr/>
          </p:nvSpPr>
          <p:spPr>
            <a:xfrm rot="8532268">
              <a:off x="386946" y="2819160"/>
              <a:ext cx="508990" cy="939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" name="Splat 113"/>
            <p:cNvSpPr>
              <a:spLocks noGrp="1"/>
            </p:cNvSpPr>
            <p:nvPr/>
          </p:nvSpPr>
          <p:spPr>
            <a:xfrm rot="8583172">
              <a:off x="3585780" y="2344083"/>
              <a:ext cx="65685" cy="18247"/>
            </a:xfrm>
            <a:prstGeom prst="ellipse">
              <a:avLst/>
            </a:prstGeom>
            <a:gradFill>
              <a:gsLst>
                <a:gs pos="0">
                  <a:srgbClr val="C4C4C4">
                    <a:alpha val="20402"/>
                  </a:srgbClr>
                </a:gs>
                <a:gs pos="14286">
                  <a:srgbClr val="C4C4C4">
                    <a:alpha val="18919"/>
                  </a:srgbClr>
                </a:gs>
                <a:gs pos="28571">
                  <a:srgbClr val="C4C4C4">
                    <a:alpha val="15027"/>
                  </a:srgbClr>
                </a:gs>
                <a:gs pos="42857">
                  <a:srgbClr val="C4C4C4">
                    <a:alpha val="10130"/>
                  </a:srgbClr>
                </a:gs>
                <a:gs pos="57143">
                  <a:srgbClr val="C4C4C4">
                    <a:alpha val="5747"/>
                  </a:srgbClr>
                </a:gs>
                <a:gs pos="71429">
                  <a:srgbClr val="C4C4C4">
                    <a:alpha val="2732"/>
                  </a:srgbClr>
                </a:gs>
                <a:gs pos="85714">
                  <a:srgbClr val="C4C4C4">
                    <a:alpha val="1090"/>
                  </a:srgbClr>
                </a:gs>
                <a:gs pos="100000">
                  <a:srgbClr val="C4C4C4">
                    <a:alpha val="3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" name="Splat 114"/>
            <p:cNvSpPr>
              <a:spLocks noGrp="1"/>
            </p:cNvSpPr>
            <p:nvPr/>
          </p:nvSpPr>
          <p:spPr>
            <a:xfrm rot="9067710">
              <a:off x="1483158" y="2259307"/>
              <a:ext cx="67041" cy="18585"/>
            </a:xfrm>
            <a:prstGeom prst="ellipse">
              <a:avLst/>
            </a:prstGeom>
            <a:gradFill>
              <a:gsLst>
                <a:gs pos="0">
                  <a:srgbClr val="CBCAC9">
                    <a:alpha val="20167"/>
                  </a:srgbClr>
                </a:gs>
                <a:gs pos="14286">
                  <a:srgbClr val="CBCAC9">
                    <a:alpha val="18700"/>
                  </a:srgbClr>
                </a:gs>
                <a:gs pos="28571">
                  <a:srgbClr val="CBCAC9">
                    <a:alpha val="14849"/>
                  </a:srgbClr>
                </a:gs>
                <a:gs pos="42857">
                  <a:srgbClr val="CBCAC9">
                    <a:alpha val="10007"/>
                  </a:srgbClr>
                </a:gs>
                <a:gs pos="57143">
                  <a:srgbClr val="CBCAC9">
                    <a:alpha val="5675"/>
                  </a:srgbClr>
                </a:gs>
                <a:gs pos="71429">
                  <a:srgbClr val="CBCAC9">
                    <a:alpha val="2698"/>
                  </a:srgbClr>
                </a:gs>
                <a:gs pos="85714">
                  <a:srgbClr val="CBCAC9">
                    <a:alpha val="1076"/>
                  </a:srgbClr>
                </a:gs>
                <a:gs pos="100000">
                  <a:srgbClr val="CBCAC9">
                    <a:alpha val="3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" name="Splat 115"/>
            <p:cNvSpPr>
              <a:spLocks noGrp="1"/>
            </p:cNvSpPr>
            <p:nvPr/>
          </p:nvSpPr>
          <p:spPr>
            <a:xfrm rot="3872200">
              <a:off x="3576330" y="1483031"/>
              <a:ext cx="68077" cy="18845"/>
            </a:xfrm>
            <a:prstGeom prst="ellipse">
              <a:avLst/>
            </a:prstGeom>
            <a:gradFill>
              <a:gsLst>
                <a:gs pos="0">
                  <a:srgbClr val="C0BFBD">
                    <a:alpha val="19978"/>
                  </a:srgbClr>
                </a:gs>
                <a:gs pos="14286">
                  <a:srgbClr val="C0BFBD">
                    <a:alpha val="18522"/>
                  </a:srgbClr>
                </a:gs>
                <a:gs pos="28571">
                  <a:srgbClr val="C0BFBD">
                    <a:alpha val="14704"/>
                  </a:srgbClr>
                </a:gs>
                <a:gs pos="42857">
                  <a:srgbClr val="C0BFBD">
                    <a:alpha val="9906"/>
                  </a:srgbClr>
                </a:gs>
                <a:gs pos="57143">
                  <a:srgbClr val="C0BFBD">
                    <a:alpha val="5617"/>
                  </a:srgbClr>
                </a:gs>
                <a:gs pos="71429">
                  <a:srgbClr val="C0BFBD">
                    <a:alpha val="2670"/>
                  </a:srgbClr>
                </a:gs>
                <a:gs pos="85714">
                  <a:srgbClr val="C0BFBD">
                    <a:alpha val="1064"/>
                  </a:srgbClr>
                </a:gs>
                <a:gs pos="100000">
                  <a:srgbClr val="C0BFBD">
                    <a:alpha val="3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" name="Splat 116"/>
            <p:cNvSpPr>
              <a:spLocks noGrp="1"/>
            </p:cNvSpPr>
            <p:nvPr/>
          </p:nvSpPr>
          <p:spPr>
            <a:xfrm rot="-10324421">
              <a:off x="3087981" y="2449256"/>
              <a:ext cx="67716" cy="14792"/>
            </a:xfrm>
            <a:prstGeom prst="ellipse">
              <a:avLst/>
            </a:prstGeom>
            <a:gradFill>
              <a:gsLst>
                <a:gs pos="0">
                  <a:srgbClr val="A7A8A5">
                    <a:alpha val="19457"/>
                  </a:srgbClr>
                </a:gs>
                <a:gs pos="14286">
                  <a:srgbClr val="A7A8A5">
                    <a:alpha val="18034"/>
                  </a:srgbClr>
                </a:gs>
                <a:gs pos="28571">
                  <a:srgbClr val="A7A8A5">
                    <a:alpha val="14308"/>
                  </a:srgbClr>
                </a:gs>
                <a:gs pos="42857">
                  <a:srgbClr val="A7A8A5">
                    <a:alpha val="9632"/>
                  </a:srgbClr>
                </a:gs>
                <a:gs pos="57143">
                  <a:srgbClr val="A7A8A5">
                    <a:alpha val="5458"/>
                  </a:srgbClr>
                </a:gs>
                <a:gs pos="71429">
                  <a:srgbClr val="A7A8A5">
                    <a:alpha val="2593"/>
                  </a:srgbClr>
                </a:gs>
                <a:gs pos="85714">
                  <a:srgbClr val="A7A8A5">
                    <a:alpha val="1033"/>
                  </a:srgbClr>
                </a:gs>
                <a:gs pos="100000">
                  <a:srgbClr val="A7A8A5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" name="Splat 117"/>
            <p:cNvSpPr>
              <a:spLocks noGrp="1"/>
            </p:cNvSpPr>
            <p:nvPr/>
          </p:nvSpPr>
          <p:spPr>
            <a:xfrm rot="-9536457">
              <a:off x="2221753" y="3159079"/>
              <a:ext cx="550798" cy="345414"/>
            </a:xfrm>
            <a:prstGeom prst="ellipse">
              <a:avLst/>
            </a:prstGeom>
            <a:gradFill>
              <a:gsLst>
                <a:gs pos="0">
                  <a:srgbClr val="FBFBFA">
                    <a:alpha val="32968"/>
                  </a:srgbClr>
                </a:gs>
                <a:gs pos="14286">
                  <a:srgbClr val="FBFBFA">
                    <a:alpha val="30764"/>
                  </a:srgbClr>
                </a:gs>
                <a:gs pos="28571">
                  <a:srgbClr val="FBFBFA">
                    <a:alpha val="24833"/>
                  </a:srgbClr>
                </a:gs>
                <a:gs pos="42857">
                  <a:srgbClr val="FBFBFA">
                    <a:alpha val="17075"/>
                  </a:srgbClr>
                </a:gs>
                <a:gs pos="57143">
                  <a:srgbClr val="FBFBFA">
                    <a:alpha val="9855"/>
                  </a:srgbClr>
                </a:gs>
                <a:gs pos="71429">
                  <a:srgbClr val="FBFBFA">
                    <a:alpha val="4740"/>
                  </a:srgbClr>
                </a:gs>
                <a:gs pos="85714">
                  <a:srgbClr val="FBFBFA">
                    <a:alpha val="1902"/>
                  </a:srgbClr>
                </a:gs>
                <a:gs pos="100000">
                  <a:srgbClr val="FBFBF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" name="Splat 118"/>
            <p:cNvSpPr>
              <a:spLocks noGrp="1"/>
            </p:cNvSpPr>
            <p:nvPr/>
          </p:nvSpPr>
          <p:spPr>
            <a:xfrm rot="7795870">
              <a:off x="1599545" y="333622"/>
              <a:ext cx="70278" cy="19386"/>
            </a:xfrm>
            <a:prstGeom prst="ellipse">
              <a:avLst/>
            </a:prstGeom>
            <a:gradFill>
              <a:gsLst>
                <a:gs pos="0">
                  <a:srgbClr val="00001C">
                    <a:alpha val="19559"/>
                  </a:srgbClr>
                </a:gs>
                <a:gs pos="14286">
                  <a:srgbClr val="00001C">
                    <a:alpha val="18131"/>
                  </a:srgbClr>
                </a:gs>
                <a:gs pos="28571">
                  <a:srgbClr val="00001C">
                    <a:alpha val="14386"/>
                  </a:srgbClr>
                </a:gs>
                <a:gs pos="42857">
                  <a:srgbClr val="00001C">
                    <a:alpha val="9686"/>
                  </a:srgbClr>
                </a:gs>
                <a:gs pos="57143">
                  <a:srgbClr val="00001C">
                    <a:alpha val="5489"/>
                  </a:srgbClr>
                </a:gs>
                <a:gs pos="71429">
                  <a:srgbClr val="00001C">
                    <a:alpha val="2608"/>
                  </a:srgbClr>
                </a:gs>
                <a:gs pos="85714">
                  <a:srgbClr val="00001C">
                    <a:alpha val="1039"/>
                  </a:srgbClr>
                </a:gs>
                <a:gs pos="100000">
                  <a:srgbClr val="00001C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" name="Splat 119"/>
            <p:cNvSpPr>
              <a:spLocks noGrp="1"/>
            </p:cNvSpPr>
            <p:nvPr/>
          </p:nvSpPr>
          <p:spPr>
            <a:xfrm rot="4102645">
              <a:off x="641229" y="1636104"/>
              <a:ext cx="455573" cy="718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" name="Splat 120"/>
            <p:cNvSpPr>
              <a:spLocks noGrp="1"/>
            </p:cNvSpPr>
            <p:nvPr/>
          </p:nvSpPr>
          <p:spPr>
            <a:xfrm rot="9124755">
              <a:off x="697917" y="2185122"/>
              <a:ext cx="712351" cy="326678"/>
            </a:xfrm>
            <a:prstGeom prst="ellipse">
              <a:avLst/>
            </a:prstGeom>
            <a:gradFill>
              <a:gsLst>
                <a:gs pos="0">
                  <a:srgbClr val="000000">
                    <a:alpha val="15467"/>
                  </a:srgbClr>
                </a:gs>
                <a:gs pos="14286">
                  <a:srgbClr val="000000">
                    <a:alpha val="14310"/>
                  </a:srgbClr>
                </a:gs>
                <a:gs pos="28571">
                  <a:srgbClr val="000000">
                    <a:alpha val="11300"/>
                  </a:srgbClr>
                </a:gs>
                <a:gs pos="42857">
                  <a:srgbClr val="000000">
                    <a:alpha val="7564"/>
                  </a:srgbClr>
                </a:gs>
                <a:gs pos="57143">
                  <a:srgbClr val="000000">
                    <a:alpha val="4264"/>
                  </a:srgbClr>
                </a:gs>
                <a:gs pos="71429">
                  <a:srgbClr val="000000">
                    <a:alpha val="2019"/>
                  </a:srgbClr>
                </a:gs>
                <a:gs pos="85714">
                  <a:srgbClr val="000000">
                    <a:alpha val="803"/>
                  </a:srgbClr>
                </a:gs>
                <a:gs pos="100000">
                  <a:srgbClr val="000000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" name="Splat 121"/>
            <p:cNvSpPr>
              <a:spLocks noGrp="1"/>
            </p:cNvSpPr>
            <p:nvPr/>
          </p:nvSpPr>
          <p:spPr>
            <a:xfrm rot="6229057">
              <a:off x="371505" y="770481"/>
              <a:ext cx="415813" cy="1286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" name="Splat 122"/>
            <p:cNvSpPr>
              <a:spLocks noGrp="1"/>
            </p:cNvSpPr>
            <p:nvPr/>
          </p:nvSpPr>
          <p:spPr>
            <a:xfrm rot="-8274989">
              <a:off x="419792" y="917542"/>
              <a:ext cx="70478" cy="19442"/>
            </a:xfrm>
            <a:prstGeom prst="ellipse">
              <a:avLst/>
            </a:prstGeom>
            <a:gradFill>
              <a:gsLst>
                <a:gs pos="0">
                  <a:srgbClr val="000000">
                    <a:alpha val="19552"/>
                  </a:srgbClr>
                </a:gs>
                <a:gs pos="14286">
                  <a:srgbClr val="000000">
                    <a:alpha val="18123"/>
                  </a:srgbClr>
                </a:gs>
                <a:gs pos="28571">
                  <a:srgbClr val="000000">
                    <a:alpha val="14380"/>
                  </a:srgbClr>
                </a:gs>
                <a:gs pos="42857">
                  <a:srgbClr val="000000">
                    <a:alpha val="9682"/>
                  </a:srgbClr>
                </a:gs>
                <a:gs pos="57143">
                  <a:srgbClr val="000000">
                    <a:alpha val="5487"/>
                  </a:srgbClr>
                </a:gs>
                <a:gs pos="71429">
                  <a:srgbClr val="000000">
                    <a:alpha val="2607"/>
                  </a:srgbClr>
                </a:gs>
                <a:gs pos="85714">
                  <a:srgbClr val="000000">
                    <a:alpha val="1039"/>
                  </a:srgbClr>
                </a:gs>
                <a:gs pos="100000">
                  <a:srgbClr val="000000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" name="Splat 123"/>
            <p:cNvSpPr>
              <a:spLocks noGrp="1"/>
            </p:cNvSpPr>
            <p:nvPr/>
          </p:nvSpPr>
          <p:spPr>
            <a:xfrm rot="10157924">
              <a:off x="827967" y="2345367"/>
              <a:ext cx="581649" cy="1062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" name="Splat 124"/>
            <p:cNvSpPr>
              <a:spLocks noGrp="1"/>
            </p:cNvSpPr>
            <p:nvPr/>
          </p:nvSpPr>
          <p:spPr>
            <a:xfrm rot="-10606308">
              <a:off x="3215381" y="323467"/>
              <a:ext cx="70758" cy="19232"/>
            </a:xfrm>
            <a:prstGeom prst="ellipse">
              <a:avLst/>
            </a:prstGeom>
            <a:gradFill>
              <a:gsLst>
                <a:gs pos="0">
                  <a:srgbClr val="AFAFAE">
                    <a:alpha val="19319"/>
                  </a:srgbClr>
                </a:gs>
                <a:gs pos="14286">
                  <a:srgbClr val="AFAFAE">
                    <a:alpha val="17906"/>
                  </a:srgbClr>
                </a:gs>
                <a:gs pos="28571">
                  <a:srgbClr val="AFAFAE">
                    <a:alpha val="14204"/>
                  </a:srgbClr>
                </a:gs>
                <a:gs pos="42857">
                  <a:srgbClr val="AFAFAE">
                    <a:alpha val="9560"/>
                  </a:srgbClr>
                </a:gs>
                <a:gs pos="57143">
                  <a:srgbClr val="AFAFAE">
                    <a:alpha val="5416"/>
                  </a:srgbClr>
                </a:gs>
                <a:gs pos="71429">
                  <a:srgbClr val="AFAFAE">
                    <a:alpha val="2573"/>
                  </a:srgbClr>
                </a:gs>
                <a:gs pos="85714">
                  <a:srgbClr val="AFAFAE">
                    <a:alpha val="1025"/>
                  </a:srgbClr>
                </a:gs>
                <a:gs pos="100000">
                  <a:srgbClr val="AFAFAE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" name="Splat 125"/>
            <p:cNvSpPr>
              <a:spLocks noGrp="1"/>
            </p:cNvSpPr>
            <p:nvPr/>
          </p:nvSpPr>
          <p:spPr>
            <a:xfrm rot="-10141746">
              <a:off x="2224391" y="1630106"/>
              <a:ext cx="47243" cy="13607"/>
            </a:xfrm>
            <a:prstGeom prst="ellipse">
              <a:avLst/>
            </a:prstGeom>
            <a:gradFill>
              <a:gsLst>
                <a:gs pos="0">
                  <a:srgbClr val="F8F8F7">
                    <a:alpha val="23589"/>
                  </a:srgbClr>
                </a:gs>
                <a:gs pos="14286">
                  <a:srgbClr val="F8F8F7">
                    <a:alpha val="21908"/>
                  </a:srgbClr>
                </a:gs>
                <a:gs pos="28571">
                  <a:srgbClr val="F8F8F7">
                    <a:alpha val="17470"/>
                  </a:srgbClr>
                </a:gs>
                <a:gs pos="42857">
                  <a:srgbClr val="F8F8F7">
                    <a:alpha val="11833"/>
                  </a:srgbClr>
                </a:gs>
                <a:gs pos="57143">
                  <a:srgbClr val="F8F8F7">
                    <a:alpha val="6740"/>
                  </a:srgbClr>
                </a:gs>
                <a:gs pos="71429">
                  <a:srgbClr val="F8F8F7">
                    <a:alpha val="3214"/>
                  </a:srgbClr>
                </a:gs>
                <a:gs pos="85714">
                  <a:srgbClr val="F8F8F7">
                    <a:alpha val="1283"/>
                  </a:srgbClr>
                </a:gs>
                <a:gs pos="100000">
                  <a:srgbClr val="F8F8F7">
                    <a:alpha val="4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" name="Splat 126"/>
            <p:cNvSpPr>
              <a:spLocks noGrp="1"/>
            </p:cNvSpPr>
            <p:nvPr/>
          </p:nvSpPr>
          <p:spPr>
            <a:xfrm rot="-8451526">
              <a:off x="286894" y="657674"/>
              <a:ext cx="540227" cy="1250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" name="Splat 127"/>
            <p:cNvSpPr>
              <a:spLocks noGrp="1"/>
            </p:cNvSpPr>
            <p:nvPr/>
          </p:nvSpPr>
          <p:spPr>
            <a:xfrm rot="8335767">
              <a:off x="3473852" y="1892511"/>
              <a:ext cx="66216" cy="18379"/>
            </a:xfrm>
            <a:prstGeom prst="ellipse">
              <a:avLst/>
            </a:prstGeom>
            <a:gradFill>
              <a:gsLst>
                <a:gs pos="0">
                  <a:srgbClr val="000000">
                    <a:alpha val="20310"/>
                  </a:srgbClr>
                </a:gs>
                <a:gs pos="14286">
                  <a:srgbClr val="000000">
                    <a:alpha val="18833"/>
                  </a:srgbClr>
                </a:gs>
                <a:gs pos="28571">
                  <a:srgbClr val="000000">
                    <a:alpha val="14957"/>
                  </a:srgbClr>
                </a:gs>
                <a:gs pos="42857">
                  <a:srgbClr val="000000">
                    <a:alpha val="10082"/>
                  </a:srgbClr>
                </a:gs>
                <a:gs pos="57143">
                  <a:srgbClr val="000000">
                    <a:alpha val="5718"/>
                  </a:srgbClr>
                </a:gs>
                <a:gs pos="71429">
                  <a:srgbClr val="000000">
                    <a:alpha val="2719"/>
                  </a:srgbClr>
                </a:gs>
                <a:gs pos="85714">
                  <a:srgbClr val="000000">
                    <a:alpha val="1084"/>
                  </a:srgbClr>
                </a:gs>
                <a:gs pos="100000">
                  <a:srgbClr val="000000">
                    <a:alpha val="3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" name="Splat 128"/>
            <p:cNvSpPr>
              <a:spLocks noGrp="1"/>
            </p:cNvSpPr>
            <p:nvPr/>
          </p:nvSpPr>
          <p:spPr>
            <a:xfrm rot="4133639">
              <a:off x="2333528" y="759317"/>
              <a:ext cx="70715" cy="19498"/>
            </a:xfrm>
            <a:prstGeom prst="ellipse">
              <a:avLst/>
            </a:prstGeom>
            <a:gradFill>
              <a:gsLst>
                <a:gs pos="0">
                  <a:srgbClr val="B3B3B2">
                    <a:alpha val="19475"/>
                  </a:srgbClr>
                </a:gs>
                <a:gs pos="14286">
                  <a:srgbClr val="B3B3B2">
                    <a:alpha val="18052"/>
                  </a:srgbClr>
                </a:gs>
                <a:gs pos="28571">
                  <a:srgbClr val="B3B3B2">
                    <a:alpha val="14322"/>
                  </a:srgbClr>
                </a:gs>
                <a:gs pos="42857">
                  <a:srgbClr val="B3B3B2">
                    <a:alpha val="9642"/>
                  </a:srgbClr>
                </a:gs>
                <a:gs pos="57143">
                  <a:srgbClr val="B3B3B2">
                    <a:alpha val="5463"/>
                  </a:srgbClr>
                </a:gs>
                <a:gs pos="71429">
                  <a:srgbClr val="B3B3B2">
                    <a:alpha val="2595"/>
                  </a:srgbClr>
                </a:gs>
                <a:gs pos="85714">
                  <a:srgbClr val="B3B3B2">
                    <a:alpha val="1034"/>
                  </a:srgbClr>
                </a:gs>
                <a:gs pos="100000">
                  <a:srgbClr val="B3B3B2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" name="Splat 129"/>
            <p:cNvSpPr>
              <a:spLocks noGrp="1"/>
            </p:cNvSpPr>
            <p:nvPr/>
          </p:nvSpPr>
          <p:spPr>
            <a:xfrm rot="-9777461">
              <a:off x="428210" y="1207877"/>
              <a:ext cx="59865" cy="16773"/>
            </a:xfrm>
            <a:prstGeom prst="ellipse">
              <a:avLst/>
            </a:prstGeom>
            <a:gradFill>
              <a:gsLst>
                <a:gs pos="0">
                  <a:srgbClr val="000000">
                    <a:alpha val="21419"/>
                  </a:srgbClr>
                </a:gs>
                <a:gs pos="14286">
                  <a:srgbClr val="000000">
                    <a:alpha val="19872"/>
                  </a:srgbClr>
                </a:gs>
                <a:gs pos="28571">
                  <a:srgbClr val="000000">
                    <a:alpha val="15803"/>
                  </a:srgbClr>
                </a:gs>
                <a:gs pos="42857">
                  <a:srgbClr val="000000">
                    <a:alpha val="10670"/>
                  </a:srgbClr>
                </a:gs>
                <a:gs pos="57143">
                  <a:srgbClr val="000000">
                    <a:alpha val="6060"/>
                  </a:srgbClr>
                </a:gs>
                <a:gs pos="71429">
                  <a:srgbClr val="000000">
                    <a:alpha val="2884"/>
                  </a:srgbClr>
                </a:gs>
                <a:gs pos="85714">
                  <a:srgbClr val="000000">
                    <a:alpha val="1151"/>
                  </a:srgbClr>
                </a:gs>
                <a:gs pos="100000">
                  <a:srgbClr val="000000">
                    <a:alpha val="3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" name="Splat 130"/>
            <p:cNvSpPr>
              <a:spLocks noGrp="1"/>
            </p:cNvSpPr>
            <p:nvPr/>
          </p:nvSpPr>
          <p:spPr>
            <a:xfrm rot="6901507">
              <a:off x="-59045" y="3495735"/>
              <a:ext cx="470721" cy="1097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" name="Splat 131"/>
            <p:cNvSpPr>
              <a:spLocks noGrp="1"/>
            </p:cNvSpPr>
            <p:nvPr/>
          </p:nvSpPr>
          <p:spPr>
            <a:xfrm rot="-8670392">
              <a:off x="2230804" y="40035"/>
              <a:ext cx="68752" cy="18984"/>
            </a:xfrm>
            <a:prstGeom prst="ellipse">
              <a:avLst/>
            </a:prstGeom>
            <a:gradFill>
              <a:gsLst>
                <a:gs pos="0">
                  <a:srgbClr val="BCBCB5">
                    <a:alpha val="19834"/>
                  </a:srgbClr>
                </a:gs>
                <a:gs pos="14286">
                  <a:srgbClr val="BCBCB5">
                    <a:alpha val="18388"/>
                  </a:srgbClr>
                </a:gs>
                <a:gs pos="28571">
                  <a:srgbClr val="BCBCB5">
                    <a:alpha val="14595"/>
                  </a:srgbClr>
                </a:gs>
                <a:gs pos="42857">
                  <a:srgbClr val="BCBCB5">
                    <a:alpha val="9831"/>
                  </a:srgbClr>
                </a:gs>
                <a:gs pos="57143">
                  <a:srgbClr val="BCBCB5">
                    <a:alpha val="5573"/>
                  </a:srgbClr>
                </a:gs>
                <a:gs pos="71429">
                  <a:srgbClr val="BCBCB5">
                    <a:alpha val="2648"/>
                  </a:srgbClr>
                </a:gs>
                <a:gs pos="85714">
                  <a:srgbClr val="BCBCB5">
                    <a:alpha val="1056"/>
                  </a:srgbClr>
                </a:gs>
                <a:gs pos="100000">
                  <a:srgbClr val="BCBCB5">
                    <a:alpha val="3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" name="Splat 132"/>
            <p:cNvSpPr>
              <a:spLocks noGrp="1"/>
            </p:cNvSpPr>
            <p:nvPr/>
          </p:nvSpPr>
          <p:spPr>
            <a:xfrm rot="7088198">
              <a:off x="119028" y="1903905"/>
              <a:ext cx="67638" cy="18732"/>
            </a:xfrm>
            <a:prstGeom prst="ellipse">
              <a:avLst/>
            </a:prstGeom>
            <a:gradFill>
              <a:gsLst>
                <a:gs pos="0">
                  <a:srgbClr val="000000">
                    <a:alpha val="20055"/>
                  </a:srgbClr>
                </a:gs>
                <a:gs pos="14286">
                  <a:srgbClr val="000000">
                    <a:alpha val="18595"/>
                  </a:srgbClr>
                </a:gs>
                <a:gs pos="28571">
                  <a:srgbClr val="000000">
                    <a:alpha val="14763"/>
                  </a:srgbClr>
                </a:gs>
                <a:gs pos="42857">
                  <a:srgbClr val="000000">
                    <a:alpha val="9947"/>
                  </a:srgbClr>
                </a:gs>
                <a:gs pos="57143">
                  <a:srgbClr val="000000">
                    <a:alpha val="5640"/>
                  </a:srgbClr>
                </a:gs>
                <a:gs pos="71429">
                  <a:srgbClr val="000000">
                    <a:alpha val="2681"/>
                  </a:srgbClr>
                </a:gs>
                <a:gs pos="85714">
                  <a:srgbClr val="000000">
                    <a:alpha val="1069"/>
                  </a:srgbClr>
                </a:gs>
                <a:gs pos="100000">
                  <a:srgbClr val="000000">
                    <a:alpha val="3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" name="Splat 133"/>
            <p:cNvSpPr>
              <a:spLocks noGrp="1"/>
            </p:cNvSpPr>
            <p:nvPr/>
          </p:nvSpPr>
          <p:spPr>
            <a:xfrm rot="5611027">
              <a:off x="2886617" y="2726789"/>
              <a:ext cx="534307" cy="1182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" name="Splat 134"/>
            <p:cNvSpPr>
              <a:spLocks noGrp="1"/>
            </p:cNvSpPr>
            <p:nvPr/>
          </p:nvSpPr>
          <p:spPr>
            <a:xfrm rot="7272316">
              <a:off x="1004085" y="3036104"/>
              <a:ext cx="66027" cy="18325"/>
            </a:xfrm>
            <a:prstGeom prst="ellipse">
              <a:avLst/>
            </a:prstGeom>
            <a:gradFill>
              <a:gsLst>
                <a:gs pos="0">
                  <a:srgbClr val="DDDDDD">
                    <a:alpha val="20344"/>
                  </a:srgbClr>
                </a:gs>
                <a:gs pos="14286">
                  <a:srgbClr val="DDDDDD">
                    <a:alpha val="18865"/>
                  </a:srgbClr>
                </a:gs>
                <a:gs pos="28571">
                  <a:srgbClr val="DDDDDD">
                    <a:alpha val="14983"/>
                  </a:srgbClr>
                </a:gs>
                <a:gs pos="42857">
                  <a:srgbClr val="DDDDDD">
                    <a:alpha val="10100"/>
                  </a:srgbClr>
                </a:gs>
                <a:gs pos="57143">
                  <a:srgbClr val="DDDDDD">
                    <a:alpha val="5729"/>
                  </a:srgbClr>
                </a:gs>
                <a:gs pos="71429">
                  <a:srgbClr val="DDDDDD">
                    <a:alpha val="2724"/>
                  </a:srgbClr>
                </a:gs>
                <a:gs pos="85714">
                  <a:srgbClr val="DDDDDD">
                    <a:alpha val="1086"/>
                  </a:srgbClr>
                </a:gs>
                <a:gs pos="100000">
                  <a:srgbClr val="DDDDDD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" name="Splat 135"/>
            <p:cNvSpPr>
              <a:spLocks noGrp="1"/>
            </p:cNvSpPr>
            <p:nvPr/>
          </p:nvSpPr>
          <p:spPr>
            <a:xfrm rot="9287328">
              <a:off x="154610" y="2271687"/>
              <a:ext cx="1047202" cy="649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" name="Splat 136"/>
            <p:cNvSpPr>
              <a:spLocks noGrp="1"/>
            </p:cNvSpPr>
            <p:nvPr/>
          </p:nvSpPr>
          <p:spPr>
            <a:xfrm rot="7947500">
              <a:off x="35038" y="1896969"/>
              <a:ext cx="69329" cy="19157"/>
            </a:xfrm>
            <a:prstGeom prst="ellipse">
              <a:avLst/>
            </a:prstGeom>
            <a:gradFill>
              <a:gsLst>
                <a:gs pos="0">
                  <a:srgbClr val="D0D0CE">
                    <a:alpha val="19758"/>
                  </a:srgbClr>
                </a:gs>
                <a:gs pos="14286">
                  <a:srgbClr val="D0D0CE">
                    <a:alpha val="18317"/>
                  </a:srgbClr>
                </a:gs>
                <a:gs pos="28571">
                  <a:srgbClr val="D0D0CE">
                    <a:alpha val="14537"/>
                  </a:srgbClr>
                </a:gs>
                <a:gs pos="42857">
                  <a:srgbClr val="D0D0CE">
                    <a:alpha val="9791"/>
                  </a:srgbClr>
                </a:gs>
                <a:gs pos="57143">
                  <a:srgbClr val="D0D0CE">
                    <a:alpha val="5550"/>
                  </a:srgbClr>
                </a:gs>
                <a:gs pos="71429">
                  <a:srgbClr val="D0D0CE">
                    <a:alpha val="2637"/>
                  </a:srgbClr>
                </a:gs>
                <a:gs pos="85714">
                  <a:srgbClr val="D0D0CE">
                    <a:alpha val="1051"/>
                  </a:srgbClr>
                </a:gs>
                <a:gs pos="100000">
                  <a:srgbClr val="D0D0CE">
                    <a:alpha val="3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" name="Splat 137"/>
            <p:cNvSpPr>
              <a:spLocks noGrp="1"/>
            </p:cNvSpPr>
            <p:nvPr/>
          </p:nvSpPr>
          <p:spPr>
            <a:xfrm rot="-8501388">
              <a:off x="1656897" y="531653"/>
              <a:ext cx="627074" cy="1066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" name="Splat 138"/>
            <p:cNvSpPr>
              <a:spLocks noGrp="1"/>
            </p:cNvSpPr>
            <p:nvPr/>
          </p:nvSpPr>
          <p:spPr>
            <a:xfrm rot="6377208">
              <a:off x="1810788" y="3425107"/>
              <a:ext cx="70757" cy="19669"/>
            </a:xfrm>
            <a:prstGeom prst="ellipse">
              <a:avLst/>
            </a:prstGeom>
            <a:gradFill>
              <a:gsLst>
                <a:gs pos="0">
                  <a:srgbClr val="ABAAA6">
                    <a:alpha val="19287"/>
                  </a:srgbClr>
                </a:gs>
                <a:gs pos="14286">
                  <a:srgbClr val="ABAAA6">
                    <a:alpha val="17876"/>
                  </a:srgbClr>
                </a:gs>
                <a:gs pos="28571">
                  <a:srgbClr val="ABAAA6">
                    <a:alpha val="14180"/>
                  </a:srgbClr>
                </a:gs>
                <a:gs pos="42857">
                  <a:srgbClr val="ABAAA6">
                    <a:alpha val="9543"/>
                  </a:srgbClr>
                </a:gs>
                <a:gs pos="57143">
                  <a:srgbClr val="ABAAA6">
                    <a:alpha val="5406"/>
                  </a:srgbClr>
                </a:gs>
                <a:gs pos="71429">
                  <a:srgbClr val="ABAAA6">
                    <a:alpha val="2568"/>
                  </a:srgbClr>
                </a:gs>
                <a:gs pos="85714">
                  <a:srgbClr val="ABAAA6">
                    <a:alpha val="1023"/>
                  </a:srgbClr>
                </a:gs>
                <a:gs pos="100000">
                  <a:srgbClr val="ABAAA6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" name="Splat 139"/>
            <p:cNvSpPr>
              <a:spLocks noGrp="1"/>
            </p:cNvSpPr>
            <p:nvPr/>
          </p:nvSpPr>
          <p:spPr>
            <a:xfrm rot="3402503">
              <a:off x="3336024" y="2981292"/>
              <a:ext cx="334495" cy="2481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" name="Splat 140"/>
            <p:cNvSpPr>
              <a:spLocks noGrp="1"/>
            </p:cNvSpPr>
            <p:nvPr/>
          </p:nvSpPr>
          <p:spPr>
            <a:xfrm rot="-9252900">
              <a:off x="1896023" y="3175533"/>
              <a:ext cx="1072694" cy="712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" name="Splat 141"/>
            <p:cNvSpPr>
              <a:spLocks noGrp="1"/>
            </p:cNvSpPr>
            <p:nvPr/>
          </p:nvSpPr>
          <p:spPr>
            <a:xfrm rot="6110557">
              <a:off x="3081774" y="2967727"/>
              <a:ext cx="66242" cy="19809"/>
            </a:xfrm>
            <a:prstGeom prst="ellipse">
              <a:avLst/>
            </a:prstGeom>
            <a:gradFill>
              <a:gsLst>
                <a:gs pos="0">
                  <a:srgbClr val="58565E">
                    <a:alpha val="18559"/>
                  </a:srgbClr>
                </a:gs>
                <a:gs pos="14286">
                  <a:srgbClr val="58565E">
                    <a:alpha val="17196"/>
                  </a:srgbClr>
                </a:gs>
                <a:gs pos="28571">
                  <a:srgbClr val="58565E">
                    <a:alpha val="13628"/>
                  </a:srgbClr>
                </a:gs>
                <a:gs pos="42857">
                  <a:srgbClr val="58565E">
                    <a:alpha val="9162"/>
                  </a:srgbClr>
                </a:gs>
                <a:gs pos="57143">
                  <a:srgbClr val="58565E">
                    <a:alpha val="5186"/>
                  </a:srgbClr>
                </a:gs>
                <a:gs pos="71429">
                  <a:srgbClr val="58565E">
                    <a:alpha val="2462"/>
                  </a:srgbClr>
                </a:gs>
                <a:gs pos="85714">
                  <a:srgbClr val="58565E">
                    <a:alpha val="981"/>
                  </a:srgbClr>
                </a:gs>
                <a:gs pos="100000">
                  <a:srgbClr val="58565E">
                    <a:alpha val="3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" name="Splat 142"/>
            <p:cNvSpPr>
              <a:spLocks noGrp="1"/>
            </p:cNvSpPr>
            <p:nvPr/>
          </p:nvSpPr>
          <p:spPr>
            <a:xfrm rot="-9929172">
              <a:off x="1127594" y="2973319"/>
              <a:ext cx="69290" cy="19151"/>
            </a:xfrm>
            <a:prstGeom prst="ellipse">
              <a:avLst/>
            </a:prstGeom>
            <a:gradFill>
              <a:gsLst>
                <a:gs pos="0">
                  <a:srgbClr val="D5D5D0">
                    <a:alpha val="19743"/>
                  </a:srgbClr>
                </a:gs>
                <a:gs pos="14286">
                  <a:srgbClr val="D5D5D0">
                    <a:alpha val="18302"/>
                  </a:srgbClr>
                </a:gs>
                <a:gs pos="28571">
                  <a:srgbClr val="D5D5D0">
                    <a:alpha val="14526"/>
                  </a:srgbClr>
                </a:gs>
                <a:gs pos="42857">
                  <a:srgbClr val="D5D5D0">
                    <a:alpha val="9783"/>
                  </a:srgbClr>
                </a:gs>
                <a:gs pos="57143">
                  <a:srgbClr val="D5D5D0">
                    <a:alpha val="5545"/>
                  </a:srgbClr>
                </a:gs>
                <a:gs pos="71429">
                  <a:srgbClr val="D5D5D0">
                    <a:alpha val="2635"/>
                  </a:srgbClr>
                </a:gs>
                <a:gs pos="85714">
                  <a:srgbClr val="D5D5D0">
                    <a:alpha val="1050"/>
                  </a:srgbClr>
                </a:gs>
                <a:gs pos="100000">
                  <a:srgbClr val="D5D5D0">
                    <a:alpha val="3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" name="Splat 143"/>
            <p:cNvSpPr>
              <a:spLocks noGrp="1"/>
            </p:cNvSpPr>
            <p:nvPr/>
          </p:nvSpPr>
          <p:spPr>
            <a:xfrm rot="-8172653">
              <a:off x="2490045" y="1002471"/>
              <a:ext cx="367587" cy="1522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" name="Splat 144"/>
            <p:cNvSpPr>
              <a:spLocks noGrp="1"/>
            </p:cNvSpPr>
            <p:nvPr/>
          </p:nvSpPr>
          <p:spPr>
            <a:xfrm rot="4634068">
              <a:off x="852768" y="2941312"/>
              <a:ext cx="70595" cy="19648"/>
            </a:xfrm>
            <a:prstGeom prst="ellipse">
              <a:avLst/>
            </a:prstGeom>
            <a:gradFill>
              <a:gsLst>
                <a:gs pos="0">
                  <a:srgbClr val="4A4A5A">
                    <a:alpha val="19063"/>
                  </a:srgbClr>
                </a:gs>
                <a:gs pos="14286">
                  <a:srgbClr val="4A4A5A">
                    <a:alpha val="17666"/>
                  </a:srgbClr>
                </a:gs>
                <a:gs pos="28571">
                  <a:srgbClr val="4A4A5A">
                    <a:alpha val="14010"/>
                  </a:srgbClr>
                </a:gs>
                <a:gs pos="42857">
                  <a:srgbClr val="4A4A5A">
                    <a:alpha val="9426"/>
                  </a:srgbClr>
                </a:gs>
                <a:gs pos="57143">
                  <a:srgbClr val="4A4A5A">
                    <a:alpha val="5338"/>
                  </a:srgbClr>
                </a:gs>
                <a:gs pos="71429">
                  <a:srgbClr val="4A4A5A">
                    <a:alpha val="2535"/>
                  </a:srgbClr>
                </a:gs>
                <a:gs pos="85714">
                  <a:srgbClr val="4A4A5A">
                    <a:alpha val="1010"/>
                  </a:srgbClr>
                </a:gs>
                <a:gs pos="100000">
                  <a:srgbClr val="4A4A5A">
                    <a:alpha val="3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" name="Splat 145"/>
            <p:cNvSpPr>
              <a:spLocks noGrp="1"/>
            </p:cNvSpPr>
            <p:nvPr/>
          </p:nvSpPr>
          <p:spPr>
            <a:xfrm rot="9822756">
              <a:off x="3086726" y="727225"/>
              <a:ext cx="727937" cy="2636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" name="Splat 146"/>
            <p:cNvSpPr>
              <a:spLocks noGrp="1"/>
            </p:cNvSpPr>
            <p:nvPr/>
          </p:nvSpPr>
          <p:spPr>
            <a:xfrm rot="7786966">
              <a:off x="1879669" y="1429260"/>
              <a:ext cx="535584" cy="575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" name="Splat 147"/>
            <p:cNvSpPr>
              <a:spLocks noGrp="1"/>
            </p:cNvSpPr>
            <p:nvPr/>
          </p:nvSpPr>
          <p:spPr>
            <a:xfrm rot="-10732211">
              <a:off x="224276" y="2092970"/>
              <a:ext cx="70828" cy="19586"/>
            </a:xfrm>
            <a:prstGeom prst="ellipse">
              <a:avLst/>
            </a:prstGeom>
            <a:gradFill>
              <a:gsLst>
                <a:gs pos="0">
                  <a:srgbClr val="BABAB4">
                    <a:alpha val="19431"/>
                  </a:srgbClr>
                </a:gs>
                <a:gs pos="14286">
                  <a:srgbClr val="BABAB4">
                    <a:alpha val="18011"/>
                  </a:srgbClr>
                </a:gs>
                <a:gs pos="28571">
                  <a:srgbClr val="BABAB4">
                    <a:alpha val="14289"/>
                  </a:srgbClr>
                </a:gs>
                <a:gs pos="42857">
                  <a:srgbClr val="BABAB4">
                    <a:alpha val="9619"/>
                  </a:srgbClr>
                </a:gs>
                <a:gs pos="57143">
                  <a:srgbClr val="BABAB4">
                    <a:alpha val="5450"/>
                  </a:srgbClr>
                </a:gs>
                <a:gs pos="71429">
                  <a:srgbClr val="BABAB4">
                    <a:alpha val="2589"/>
                  </a:srgbClr>
                </a:gs>
                <a:gs pos="85714">
                  <a:srgbClr val="BABAB4">
                    <a:alpha val="1032"/>
                  </a:srgbClr>
                </a:gs>
                <a:gs pos="100000">
                  <a:srgbClr val="BABAB4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" name="Splat 148"/>
            <p:cNvSpPr>
              <a:spLocks noGrp="1"/>
            </p:cNvSpPr>
            <p:nvPr/>
          </p:nvSpPr>
          <p:spPr>
            <a:xfrm rot="10585012">
              <a:off x="483959" y="58445"/>
              <a:ext cx="63146" cy="18583"/>
            </a:xfrm>
            <a:prstGeom prst="ellipse">
              <a:avLst/>
            </a:prstGeom>
            <a:gradFill>
              <a:gsLst>
                <a:gs pos="0">
                  <a:srgbClr val="000000">
                    <a:alpha val="20120"/>
                  </a:srgbClr>
                </a:gs>
                <a:gs pos="14286">
                  <a:srgbClr val="000000">
                    <a:alpha val="18655"/>
                  </a:srgbClr>
                </a:gs>
                <a:gs pos="28571">
                  <a:srgbClr val="000000">
                    <a:alpha val="14812"/>
                  </a:srgbClr>
                </a:gs>
                <a:gs pos="42857">
                  <a:srgbClr val="000000">
                    <a:alpha val="9981"/>
                  </a:srgbClr>
                </a:gs>
                <a:gs pos="57143">
                  <a:srgbClr val="000000">
                    <a:alpha val="5660"/>
                  </a:srgbClr>
                </a:gs>
                <a:gs pos="71429">
                  <a:srgbClr val="000000">
                    <a:alpha val="2691"/>
                  </a:srgbClr>
                </a:gs>
                <a:gs pos="85714">
                  <a:srgbClr val="000000">
                    <a:alpha val="1073"/>
                  </a:srgbClr>
                </a:gs>
                <a:gs pos="100000">
                  <a:srgbClr val="000000">
                    <a:alpha val="3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" name="Splat 149"/>
            <p:cNvSpPr>
              <a:spLocks noGrp="1"/>
            </p:cNvSpPr>
            <p:nvPr/>
          </p:nvSpPr>
          <p:spPr>
            <a:xfrm rot="2966181">
              <a:off x="2203568" y="1284469"/>
              <a:ext cx="70793" cy="19604"/>
            </a:xfrm>
            <a:prstGeom prst="ellipse">
              <a:avLst/>
            </a:prstGeom>
            <a:gradFill>
              <a:gsLst>
                <a:gs pos="0">
                  <a:srgbClr val="C6C7C6">
                    <a:alpha val="19412"/>
                  </a:srgbClr>
                </a:gs>
                <a:gs pos="14286">
                  <a:srgbClr val="C6C7C6">
                    <a:alpha val="17993"/>
                  </a:srgbClr>
                </a:gs>
                <a:gs pos="28571">
                  <a:srgbClr val="C6C7C6">
                    <a:alpha val="14275"/>
                  </a:srgbClr>
                </a:gs>
                <a:gs pos="42857">
                  <a:srgbClr val="C6C7C6">
                    <a:alpha val="9609"/>
                  </a:srgbClr>
                </a:gs>
                <a:gs pos="57143">
                  <a:srgbClr val="C6C7C6">
                    <a:alpha val="5444"/>
                  </a:srgbClr>
                </a:gs>
                <a:gs pos="71429">
                  <a:srgbClr val="C6C7C6">
                    <a:alpha val="2586"/>
                  </a:srgbClr>
                </a:gs>
                <a:gs pos="85714">
                  <a:srgbClr val="C6C7C6">
                    <a:alpha val="1031"/>
                  </a:srgbClr>
                </a:gs>
                <a:gs pos="100000">
                  <a:srgbClr val="C6C7C6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" name="Splat 150"/>
            <p:cNvSpPr>
              <a:spLocks noGrp="1"/>
            </p:cNvSpPr>
            <p:nvPr/>
          </p:nvSpPr>
          <p:spPr>
            <a:xfrm rot="9712822">
              <a:off x="3480088" y="268769"/>
              <a:ext cx="69685" cy="19250"/>
            </a:xfrm>
            <a:prstGeom prst="ellipse">
              <a:avLst/>
            </a:prstGeom>
            <a:gradFill>
              <a:gsLst>
                <a:gs pos="0">
                  <a:srgbClr val="CDCDCA">
                    <a:alpha val="19673"/>
                  </a:srgbClr>
                </a:gs>
                <a:gs pos="14286">
                  <a:srgbClr val="CDCDCA">
                    <a:alpha val="18237"/>
                  </a:srgbClr>
                </a:gs>
                <a:gs pos="28571">
                  <a:srgbClr val="CDCDCA">
                    <a:alpha val="14473"/>
                  </a:srgbClr>
                </a:gs>
                <a:gs pos="42857">
                  <a:srgbClr val="CDCDCA">
                    <a:alpha val="9746"/>
                  </a:srgbClr>
                </a:gs>
                <a:gs pos="57143">
                  <a:srgbClr val="CDCDCA">
                    <a:alpha val="5524"/>
                  </a:srgbClr>
                </a:gs>
                <a:gs pos="71429">
                  <a:srgbClr val="CDCDCA">
                    <a:alpha val="2625"/>
                  </a:srgbClr>
                </a:gs>
                <a:gs pos="85714">
                  <a:srgbClr val="CDCDCA">
                    <a:alpha val="1046"/>
                  </a:srgbClr>
                </a:gs>
                <a:gs pos="100000">
                  <a:srgbClr val="CDCDCA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" name="Splat 151"/>
            <p:cNvSpPr>
              <a:spLocks noGrp="1"/>
            </p:cNvSpPr>
            <p:nvPr/>
          </p:nvSpPr>
          <p:spPr>
            <a:xfrm rot="5188056">
              <a:off x="483020" y="3290019"/>
              <a:ext cx="67843" cy="17329"/>
            </a:xfrm>
            <a:prstGeom prst="ellipse">
              <a:avLst/>
            </a:prstGeom>
            <a:gradFill>
              <a:gsLst>
                <a:gs pos="0">
                  <a:srgbClr val="96958B">
                    <a:alpha val="16330"/>
                  </a:srgbClr>
                </a:gs>
                <a:gs pos="14286">
                  <a:srgbClr val="96958B">
                    <a:alpha val="15115"/>
                  </a:srgbClr>
                </a:gs>
                <a:gs pos="28571">
                  <a:srgbClr val="96958B">
                    <a:alpha val="11948"/>
                  </a:srgbClr>
                </a:gs>
                <a:gs pos="42857">
                  <a:srgbClr val="96958B">
                    <a:alpha val="8007"/>
                  </a:srgbClr>
                </a:gs>
                <a:gs pos="57143">
                  <a:srgbClr val="96958B">
                    <a:alpha val="4519"/>
                  </a:srgbClr>
                </a:gs>
                <a:gs pos="71429">
                  <a:srgbClr val="96958B">
                    <a:alpha val="2141"/>
                  </a:srgbClr>
                </a:gs>
                <a:gs pos="85714">
                  <a:srgbClr val="96958B">
                    <a:alpha val="852"/>
                  </a:srgbClr>
                </a:gs>
                <a:gs pos="100000">
                  <a:srgbClr val="96958B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" name="Splat 152"/>
            <p:cNvSpPr>
              <a:spLocks noGrp="1"/>
            </p:cNvSpPr>
            <p:nvPr/>
          </p:nvSpPr>
          <p:spPr>
            <a:xfrm rot="3097431">
              <a:off x="1278795" y="799668"/>
              <a:ext cx="66647" cy="15542"/>
            </a:xfrm>
            <a:prstGeom prst="ellipse">
              <a:avLst/>
            </a:prstGeom>
            <a:gradFill>
              <a:gsLst>
                <a:gs pos="0">
                  <a:srgbClr val="ADADA4">
                    <a:alpha val="14558"/>
                  </a:srgbClr>
                </a:gs>
                <a:gs pos="14286">
                  <a:srgbClr val="ADADA4">
                    <a:alpha val="13464"/>
                  </a:srgbClr>
                </a:gs>
                <a:gs pos="28571">
                  <a:srgbClr val="ADADA4">
                    <a:alpha val="10621"/>
                  </a:srgbClr>
                </a:gs>
                <a:gs pos="42857">
                  <a:srgbClr val="ADADA4">
                    <a:alpha val="7100"/>
                  </a:srgbClr>
                </a:gs>
                <a:gs pos="57143">
                  <a:srgbClr val="ADADA4">
                    <a:alpha val="3999"/>
                  </a:srgbClr>
                </a:gs>
                <a:gs pos="71429">
                  <a:srgbClr val="ADADA4">
                    <a:alpha val="1892"/>
                  </a:srgbClr>
                </a:gs>
                <a:gs pos="85714">
                  <a:srgbClr val="ADADA4">
                    <a:alpha val="753"/>
                  </a:srgbClr>
                </a:gs>
                <a:gs pos="100000">
                  <a:srgbClr val="ADADA4">
                    <a:alpha val="2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" name="Splat 153"/>
            <p:cNvSpPr>
              <a:spLocks noGrp="1"/>
            </p:cNvSpPr>
            <p:nvPr/>
          </p:nvSpPr>
          <p:spPr>
            <a:xfrm rot="2836442">
              <a:off x="945773" y="2303777"/>
              <a:ext cx="67183" cy="18589"/>
            </a:xfrm>
            <a:prstGeom prst="ellipse">
              <a:avLst/>
            </a:prstGeom>
            <a:gradFill>
              <a:gsLst>
                <a:gs pos="0">
                  <a:srgbClr val="000000">
                    <a:alpha val="20091"/>
                  </a:srgbClr>
                </a:gs>
                <a:gs pos="14286">
                  <a:srgbClr val="000000">
                    <a:alpha val="18628"/>
                  </a:srgbClr>
                </a:gs>
                <a:gs pos="28571">
                  <a:srgbClr val="000000">
                    <a:alpha val="14790"/>
                  </a:srgbClr>
                </a:gs>
                <a:gs pos="42857">
                  <a:srgbClr val="000000">
                    <a:alpha val="9966"/>
                  </a:srgbClr>
                </a:gs>
                <a:gs pos="57143">
                  <a:srgbClr val="000000">
                    <a:alpha val="5651"/>
                  </a:srgbClr>
                </a:gs>
                <a:gs pos="71429">
                  <a:srgbClr val="000000">
                    <a:alpha val="2686"/>
                  </a:srgbClr>
                </a:gs>
                <a:gs pos="85714">
                  <a:srgbClr val="000000">
                    <a:alpha val="1071"/>
                  </a:srgbClr>
                </a:gs>
                <a:gs pos="100000">
                  <a:srgbClr val="000000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" name="Splat 154"/>
            <p:cNvSpPr>
              <a:spLocks noGrp="1"/>
            </p:cNvSpPr>
            <p:nvPr/>
          </p:nvSpPr>
          <p:spPr>
            <a:xfrm rot="10467084">
              <a:off x="3261961" y="3344907"/>
              <a:ext cx="568320" cy="1124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" name="Splat 155"/>
            <p:cNvSpPr>
              <a:spLocks noGrp="1"/>
            </p:cNvSpPr>
            <p:nvPr/>
          </p:nvSpPr>
          <p:spPr>
            <a:xfrm rot="9423424">
              <a:off x="1434517" y="2904752"/>
              <a:ext cx="67671" cy="18738"/>
            </a:xfrm>
            <a:prstGeom prst="ellipse">
              <a:avLst/>
            </a:prstGeom>
            <a:gradFill>
              <a:gsLst>
                <a:gs pos="0">
                  <a:srgbClr val="C8C8C7">
                    <a:alpha val="20050"/>
                  </a:srgbClr>
                </a:gs>
                <a:gs pos="14286">
                  <a:srgbClr val="C8C8C7">
                    <a:alpha val="18590"/>
                  </a:srgbClr>
                </a:gs>
                <a:gs pos="28571">
                  <a:srgbClr val="C8C8C7">
                    <a:alpha val="14759"/>
                  </a:srgbClr>
                </a:gs>
                <a:gs pos="42857">
                  <a:srgbClr val="C8C8C7">
                    <a:alpha val="9944"/>
                  </a:srgbClr>
                </a:gs>
                <a:gs pos="57143">
                  <a:srgbClr val="C8C8C7">
                    <a:alpha val="5639"/>
                  </a:srgbClr>
                </a:gs>
                <a:gs pos="71429">
                  <a:srgbClr val="C8C8C7">
                    <a:alpha val="2680"/>
                  </a:srgbClr>
                </a:gs>
                <a:gs pos="85714">
                  <a:srgbClr val="C8C8C7">
                    <a:alpha val="1069"/>
                  </a:srgbClr>
                </a:gs>
                <a:gs pos="100000">
                  <a:srgbClr val="C8C8C7">
                    <a:alpha val="3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" name="Splat 156"/>
            <p:cNvSpPr>
              <a:spLocks noGrp="1"/>
            </p:cNvSpPr>
            <p:nvPr/>
          </p:nvSpPr>
          <p:spPr>
            <a:xfrm rot="3317550">
              <a:off x="2250630" y="3349229"/>
              <a:ext cx="70421" cy="19425"/>
            </a:xfrm>
            <a:prstGeom prst="ellipse">
              <a:avLst/>
            </a:prstGeom>
            <a:gradFill>
              <a:gsLst>
                <a:gs pos="0">
                  <a:srgbClr val="000000">
                    <a:alpha val="19566"/>
                  </a:srgbClr>
                </a:gs>
                <a:gs pos="14286">
                  <a:srgbClr val="000000">
                    <a:alpha val="18137"/>
                  </a:srgbClr>
                </a:gs>
                <a:gs pos="28571">
                  <a:srgbClr val="000000">
                    <a:alpha val="14391"/>
                  </a:srgbClr>
                </a:gs>
                <a:gs pos="42857">
                  <a:srgbClr val="000000">
                    <a:alpha val="9690"/>
                  </a:srgbClr>
                </a:gs>
                <a:gs pos="57143">
                  <a:srgbClr val="000000">
                    <a:alpha val="5491"/>
                  </a:srgbClr>
                </a:gs>
                <a:gs pos="71429">
                  <a:srgbClr val="000000">
                    <a:alpha val="2609"/>
                  </a:srgbClr>
                </a:gs>
                <a:gs pos="85714">
                  <a:srgbClr val="000000">
                    <a:alpha val="1040"/>
                  </a:srgbClr>
                </a:gs>
                <a:gs pos="100000">
                  <a:srgbClr val="000000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" name="Splat 157"/>
            <p:cNvSpPr>
              <a:spLocks noGrp="1"/>
            </p:cNvSpPr>
            <p:nvPr/>
          </p:nvSpPr>
          <p:spPr>
            <a:xfrm rot="5226250">
              <a:off x="2085476" y="959032"/>
              <a:ext cx="803009" cy="364790"/>
            </a:xfrm>
            <a:prstGeom prst="ellipse">
              <a:avLst/>
            </a:prstGeom>
            <a:gradFill>
              <a:gsLst>
                <a:gs pos="0">
                  <a:srgbClr val="000000">
                    <a:alpha val="24902"/>
                  </a:srgbClr>
                </a:gs>
                <a:gs pos="14286">
                  <a:srgbClr val="000000">
                    <a:alpha val="23142"/>
                  </a:srgbClr>
                </a:gs>
                <a:gs pos="28571">
                  <a:srgbClr val="000000">
                    <a:alpha val="18484"/>
                  </a:srgbClr>
                </a:gs>
                <a:gs pos="42857">
                  <a:srgbClr val="000000">
                    <a:alpha val="12545"/>
                  </a:srgbClr>
                </a:gs>
                <a:gs pos="57143">
                  <a:srgbClr val="000000">
                    <a:alpha val="7159"/>
                  </a:srgbClr>
                </a:gs>
                <a:gs pos="71429">
                  <a:srgbClr val="000000">
                    <a:alpha val="3417"/>
                  </a:srgbClr>
                </a:gs>
                <a:gs pos="85714">
                  <a:srgbClr val="000000">
                    <a:alpha val="1365"/>
                  </a:srgbClr>
                </a:gs>
                <a:gs pos="100000">
                  <a:srgbClr val="000000">
                    <a:alpha val="4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" name="Splat 158"/>
            <p:cNvSpPr>
              <a:spLocks noGrp="1"/>
            </p:cNvSpPr>
            <p:nvPr/>
          </p:nvSpPr>
          <p:spPr>
            <a:xfrm rot="-9258204">
              <a:off x="2293290" y="2098422"/>
              <a:ext cx="58874" cy="16535"/>
            </a:xfrm>
            <a:prstGeom prst="ellipse">
              <a:avLst/>
            </a:prstGeom>
            <a:gradFill>
              <a:gsLst>
                <a:gs pos="0">
                  <a:srgbClr val="F6F6F5">
                    <a:alpha val="21591"/>
                  </a:srgbClr>
                </a:gs>
                <a:gs pos="14286">
                  <a:srgbClr val="F6F6F5">
                    <a:alpha val="20034"/>
                  </a:srgbClr>
                </a:gs>
                <a:gs pos="28571">
                  <a:srgbClr val="F6F6F5">
                    <a:alpha val="15935"/>
                  </a:srgbClr>
                </a:gs>
                <a:gs pos="42857">
                  <a:srgbClr val="F6F6F5">
                    <a:alpha val="10761"/>
                  </a:srgbClr>
                </a:gs>
                <a:gs pos="57143">
                  <a:srgbClr val="F6F6F5">
                    <a:alpha val="6114"/>
                  </a:srgbClr>
                </a:gs>
                <a:gs pos="71429">
                  <a:srgbClr val="F6F6F5">
                    <a:alpha val="2910"/>
                  </a:srgbClr>
                </a:gs>
                <a:gs pos="85714">
                  <a:srgbClr val="F6F6F5">
                    <a:alpha val="1161"/>
                  </a:srgbClr>
                </a:gs>
                <a:gs pos="100000">
                  <a:srgbClr val="F6F6F5">
                    <a:alpha val="3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" name="Splat 159"/>
            <p:cNvSpPr>
              <a:spLocks noGrp="1"/>
            </p:cNvSpPr>
            <p:nvPr/>
          </p:nvSpPr>
          <p:spPr>
            <a:xfrm rot="7307926">
              <a:off x="2154686" y="792833"/>
              <a:ext cx="70860" cy="19745"/>
            </a:xfrm>
            <a:prstGeom prst="ellipse">
              <a:avLst/>
            </a:prstGeom>
            <a:gradFill>
              <a:gsLst>
                <a:gs pos="0">
                  <a:srgbClr val="000000">
                    <a:alpha val="19334"/>
                  </a:srgbClr>
                </a:gs>
                <a:gs pos="14286">
                  <a:srgbClr val="000000">
                    <a:alpha val="17920"/>
                  </a:srgbClr>
                </a:gs>
                <a:gs pos="28571">
                  <a:srgbClr val="000000">
                    <a:alpha val="14215"/>
                  </a:srgbClr>
                </a:gs>
                <a:gs pos="42857">
                  <a:srgbClr val="000000">
                    <a:alpha val="9568"/>
                  </a:srgbClr>
                </a:gs>
                <a:gs pos="57143">
                  <a:srgbClr val="000000">
                    <a:alpha val="5420"/>
                  </a:srgbClr>
                </a:gs>
                <a:gs pos="71429">
                  <a:srgbClr val="000000">
                    <a:alpha val="2575"/>
                  </a:srgbClr>
                </a:gs>
                <a:gs pos="85714">
                  <a:srgbClr val="000000">
                    <a:alpha val="1026"/>
                  </a:srgbClr>
                </a:gs>
                <a:gs pos="100000">
                  <a:srgbClr val="000000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" name="Splat 160"/>
            <p:cNvSpPr>
              <a:spLocks noGrp="1"/>
            </p:cNvSpPr>
            <p:nvPr/>
          </p:nvSpPr>
          <p:spPr>
            <a:xfrm rot="7703441">
              <a:off x="2386222" y="2726852"/>
              <a:ext cx="464984" cy="336081"/>
            </a:xfrm>
            <a:prstGeom prst="ellipse">
              <a:avLst/>
            </a:prstGeom>
            <a:gradFill>
              <a:gsLst>
                <a:gs pos="0">
                  <a:srgbClr val="E3E3E6">
                    <a:alpha val="32968"/>
                  </a:srgbClr>
                </a:gs>
                <a:gs pos="14286">
                  <a:srgbClr val="E3E3E6">
                    <a:alpha val="30764"/>
                  </a:srgbClr>
                </a:gs>
                <a:gs pos="28571">
                  <a:srgbClr val="E3E3E6">
                    <a:alpha val="24833"/>
                  </a:srgbClr>
                </a:gs>
                <a:gs pos="42857">
                  <a:srgbClr val="E3E3E6">
                    <a:alpha val="17075"/>
                  </a:srgbClr>
                </a:gs>
                <a:gs pos="57143">
                  <a:srgbClr val="E3E3E6">
                    <a:alpha val="9855"/>
                  </a:srgbClr>
                </a:gs>
                <a:gs pos="71429">
                  <a:srgbClr val="E3E3E6">
                    <a:alpha val="4740"/>
                  </a:srgbClr>
                </a:gs>
                <a:gs pos="85714">
                  <a:srgbClr val="E3E3E6">
                    <a:alpha val="1902"/>
                  </a:srgbClr>
                </a:gs>
                <a:gs pos="100000">
                  <a:srgbClr val="E3E3E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" name="Splat 161"/>
            <p:cNvSpPr>
              <a:spLocks noGrp="1"/>
            </p:cNvSpPr>
            <p:nvPr/>
          </p:nvSpPr>
          <p:spPr>
            <a:xfrm rot="-9200155">
              <a:off x="3137093" y="1400662"/>
              <a:ext cx="69898" cy="19296"/>
            </a:xfrm>
            <a:prstGeom prst="ellipse">
              <a:avLst/>
            </a:prstGeom>
            <a:gradFill>
              <a:gsLst>
                <a:gs pos="0">
                  <a:srgbClr val="E3E3E2">
                    <a:alpha val="19649"/>
                  </a:srgbClr>
                </a:gs>
                <a:gs pos="14286">
                  <a:srgbClr val="E3E3E2">
                    <a:alpha val="18215"/>
                  </a:srgbClr>
                </a:gs>
                <a:gs pos="28571">
                  <a:srgbClr val="E3E3E2">
                    <a:alpha val="14454"/>
                  </a:srgbClr>
                </a:gs>
                <a:gs pos="42857">
                  <a:srgbClr val="E3E3E2">
                    <a:alpha val="9733"/>
                  </a:srgbClr>
                </a:gs>
                <a:gs pos="57143">
                  <a:srgbClr val="E3E3E2">
                    <a:alpha val="5516"/>
                  </a:srgbClr>
                </a:gs>
                <a:gs pos="71429">
                  <a:srgbClr val="E3E3E2">
                    <a:alpha val="2621"/>
                  </a:srgbClr>
                </a:gs>
                <a:gs pos="85714">
                  <a:srgbClr val="E3E3E2">
                    <a:alpha val="1045"/>
                  </a:srgbClr>
                </a:gs>
                <a:gs pos="100000">
                  <a:srgbClr val="E3E3E2">
                    <a:alpha val="3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" name="Splat 162"/>
            <p:cNvSpPr>
              <a:spLocks noGrp="1"/>
            </p:cNvSpPr>
            <p:nvPr/>
          </p:nvSpPr>
          <p:spPr>
            <a:xfrm rot="-9450657">
              <a:off x="250796" y="2484276"/>
              <a:ext cx="70813" cy="19869"/>
            </a:xfrm>
            <a:prstGeom prst="ellipse">
              <a:avLst/>
            </a:prstGeom>
            <a:gradFill>
              <a:gsLst>
                <a:gs pos="0">
                  <a:srgbClr val="000000">
                    <a:alpha val="19190"/>
                  </a:srgbClr>
                </a:gs>
                <a:gs pos="14286">
                  <a:srgbClr val="000000">
                    <a:alpha val="17785"/>
                  </a:srgbClr>
                </a:gs>
                <a:gs pos="28571">
                  <a:srgbClr val="000000">
                    <a:alpha val="14106"/>
                  </a:srgbClr>
                </a:gs>
                <a:gs pos="42857">
                  <a:srgbClr val="000000">
                    <a:alpha val="9492"/>
                  </a:srgbClr>
                </a:gs>
                <a:gs pos="57143">
                  <a:srgbClr val="000000">
                    <a:alpha val="5377"/>
                  </a:srgbClr>
                </a:gs>
                <a:gs pos="71429">
                  <a:srgbClr val="000000">
                    <a:alpha val="2554"/>
                  </a:srgbClr>
                </a:gs>
                <a:gs pos="85714">
                  <a:srgbClr val="000000">
                    <a:alpha val="1018"/>
                  </a:srgbClr>
                </a:gs>
                <a:gs pos="100000">
                  <a:srgbClr val="000000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" name="Splat 163"/>
            <p:cNvSpPr>
              <a:spLocks noGrp="1"/>
            </p:cNvSpPr>
            <p:nvPr/>
          </p:nvSpPr>
          <p:spPr>
            <a:xfrm rot="-8587837">
              <a:off x="97367" y="964119"/>
              <a:ext cx="486232" cy="776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" name="Splat 164"/>
            <p:cNvSpPr>
              <a:spLocks noGrp="1"/>
            </p:cNvSpPr>
            <p:nvPr/>
          </p:nvSpPr>
          <p:spPr>
            <a:xfrm rot="6058794">
              <a:off x="2121725" y="1097376"/>
              <a:ext cx="481721" cy="885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" name="Splat 165"/>
            <p:cNvSpPr>
              <a:spLocks noGrp="1"/>
            </p:cNvSpPr>
            <p:nvPr/>
          </p:nvSpPr>
          <p:spPr>
            <a:xfrm rot="5203869">
              <a:off x="302912" y="2416790"/>
              <a:ext cx="408420" cy="1031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" name="Splat 166"/>
            <p:cNvSpPr>
              <a:spLocks noGrp="1"/>
            </p:cNvSpPr>
            <p:nvPr/>
          </p:nvSpPr>
          <p:spPr>
            <a:xfrm rot="9689051">
              <a:off x="919886" y="192976"/>
              <a:ext cx="66446" cy="15388"/>
            </a:xfrm>
            <a:prstGeom prst="ellipse">
              <a:avLst/>
            </a:prstGeom>
            <a:gradFill>
              <a:gsLst>
                <a:gs pos="0">
                  <a:srgbClr val="505369">
                    <a:alpha val="18933"/>
                  </a:srgbClr>
                </a:gs>
                <a:gs pos="14286">
                  <a:srgbClr val="505369">
                    <a:alpha val="17545"/>
                  </a:srgbClr>
                </a:gs>
                <a:gs pos="28571">
                  <a:srgbClr val="505369">
                    <a:alpha val="13911"/>
                  </a:srgbClr>
                </a:gs>
                <a:gs pos="42857">
                  <a:srgbClr val="505369">
                    <a:alpha val="9358"/>
                  </a:srgbClr>
                </a:gs>
                <a:gs pos="57143">
                  <a:srgbClr val="505369">
                    <a:alpha val="5299"/>
                  </a:srgbClr>
                </a:gs>
                <a:gs pos="71429">
                  <a:srgbClr val="505369">
                    <a:alpha val="2516"/>
                  </a:srgbClr>
                </a:gs>
                <a:gs pos="85714">
                  <a:srgbClr val="505369">
                    <a:alpha val="1003"/>
                  </a:srgbClr>
                </a:gs>
                <a:gs pos="100000">
                  <a:srgbClr val="505369">
                    <a:alpha val="3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" name="Splat 167"/>
            <p:cNvSpPr>
              <a:spLocks noGrp="1"/>
            </p:cNvSpPr>
            <p:nvPr/>
          </p:nvSpPr>
          <p:spPr>
            <a:xfrm rot="-10799777">
              <a:off x="3012261" y="259446"/>
              <a:ext cx="36905" cy="36901"/>
            </a:xfrm>
            <a:prstGeom prst="ellipse">
              <a:avLst/>
            </a:prstGeom>
            <a:gradFill>
              <a:gsLst>
                <a:gs pos="0">
                  <a:srgbClr val="000000">
                    <a:alpha val="19381"/>
                  </a:srgbClr>
                </a:gs>
                <a:gs pos="14286">
                  <a:srgbClr val="000000">
                    <a:alpha val="17964"/>
                  </a:srgbClr>
                </a:gs>
                <a:gs pos="28571">
                  <a:srgbClr val="000000">
                    <a:alpha val="14251"/>
                  </a:srgbClr>
                </a:gs>
                <a:gs pos="42857">
                  <a:srgbClr val="000000">
                    <a:alpha val="9592"/>
                  </a:srgbClr>
                </a:gs>
                <a:gs pos="57143">
                  <a:srgbClr val="000000">
                    <a:alpha val="5434"/>
                  </a:srgbClr>
                </a:gs>
                <a:gs pos="71429">
                  <a:srgbClr val="000000">
                    <a:alpha val="2582"/>
                  </a:srgbClr>
                </a:gs>
                <a:gs pos="85714">
                  <a:srgbClr val="000000">
                    <a:alpha val="1029"/>
                  </a:srgbClr>
                </a:gs>
                <a:gs pos="100000">
                  <a:srgbClr val="000000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" name="Splat 168"/>
            <p:cNvSpPr>
              <a:spLocks noGrp="1"/>
            </p:cNvSpPr>
            <p:nvPr/>
          </p:nvSpPr>
          <p:spPr>
            <a:xfrm rot="8839560">
              <a:off x="2756363" y="142510"/>
              <a:ext cx="69193" cy="19140"/>
            </a:xfrm>
            <a:prstGeom prst="ellipse">
              <a:avLst/>
            </a:prstGeom>
            <a:gradFill>
              <a:gsLst>
                <a:gs pos="0">
                  <a:srgbClr val="C2C2C2">
                    <a:alpha val="19751"/>
                  </a:srgbClr>
                </a:gs>
                <a:gs pos="14286">
                  <a:srgbClr val="C2C2C2">
                    <a:alpha val="18310"/>
                  </a:srgbClr>
                </a:gs>
                <a:gs pos="28571">
                  <a:srgbClr val="C2C2C2">
                    <a:alpha val="14532"/>
                  </a:srgbClr>
                </a:gs>
                <a:gs pos="42857">
                  <a:srgbClr val="C2C2C2">
                    <a:alpha val="9787"/>
                  </a:srgbClr>
                </a:gs>
                <a:gs pos="57143">
                  <a:srgbClr val="C2C2C2">
                    <a:alpha val="5547"/>
                  </a:srgbClr>
                </a:gs>
                <a:gs pos="71429">
                  <a:srgbClr val="C2C2C2">
                    <a:alpha val="2636"/>
                  </a:srgbClr>
                </a:gs>
                <a:gs pos="85714">
                  <a:srgbClr val="C2C2C2">
                    <a:alpha val="1051"/>
                  </a:srgbClr>
                </a:gs>
                <a:gs pos="100000">
                  <a:srgbClr val="C2C2C2">
                    <a:alpha val="3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" name="Splat 169"/>
            <p:cNvSpPr>
              <a:spLocks noGrp="1"/>
            </p:cNvSpPr>
            <p:nvPr/>
          </p:nvSpPr>
          <p:spPr>
            <a:xfrm rot="8166939">
              <a:off x="3437619" y="2956840"/>
              <a:ext cx="65700" cy="18232"/>
            </a:xfrm>
            <a:prstGeom prst="ellipse">
              <a:avLst/>
            </a:prstGeom>
            <a:gradFill>
              <a:gsLst>
                <a:gs pos="0">
                  <a:srgbClr val="E8E8E6">
                    <a:alpha val="20393"/>
                  </a:srgbClr>
                </a:gs>
                <a:gs pos="14286">
                  <a:srgbClr val="E8E8E6">
                    <a:alpha val="18911"/>
                  </a:srgbClr>
                </a:gs>
                <a:gs pos="28571">
                  <a:srgbClr val="E8E8E6">
                    <a:alpha val="15021"/>
                  </a:srgbClr>
                </a:gs>
                <a:gs pos="42857">
                  <a:srgbClr val="E8E8E6">
                    <a:alpha val="10126"/>
                  </a:srgbClr>
                </a:gs>
                <a:gs pos="57143">
                  <a:srgbClr val="E8E8E6">
                    <a:alpha val="5744"/>
                  </a:srgbClr>
                </a:gs>
                <a:gs pos="71429">
                  <a:srgbClr val="E8E8E6">
                    <a:alpha val="2731"/>
                  </a:srgbClr>
                </a:gs>
                <a:gs pos="85714">
                  <a:srgbClr val="E8E8E6">
                    <a:alpha val="1089"/>
                  </a:srgbClr>
                </a:gs>
                <a:gs pos="100000">
                  <a:srgbClr val="E8E8E6">
                    <a:alpha val="3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" name="Splat 170"/>
            <p:cNvSpPr>
              <a:spLocks noGrp="1"/>
            </p:cNvSpPr>
            <p:nvPr/>
          </p:nvSpPr>
          <p:spPr>
            <a:xfrm rot="-9252066">
              <a:off x="2917184" y="1390423"/>
              <a:ext cx="70603" cy="16235"/>
            </a:xfrm>
            <a:prstGeom prst="ellipse">
              <a:avLst/>
            </a:prstGeom>
            <a:gradFill>
              <a:gsLst>
                <a:gs pos="0">
                  <a:srgbClr val="B4B4AB">
                    <a:alpha val="18901"/>
                  </a:srgbClr>
                </a:gs>
                <a:gs pos="14286">
                  <a:srgbClr val="B4B4AB">
                    <a:alpha val="17515"/>
                  </a:srgbClr>
                </a:gs>
                <a:gs pos="28571">
                  <a:srgbClr val="B4B4AB">
                    <a:alpha val="13887"/>
                  </a:srgbClr>
                </a:gs>
                <a:gs pos="42857">
                  <a:srgbClr val="B4B4AB">
                    <a:alpha val="9341"/>
                  </a:srgbClr>
                </a:gs>
                <a:gs pos="57143">
                  <a:srgbClr val="B4B4AB">
                    <a:alpha val="5289"/>
                  </a:srgbClr>
                </a:gs>
                <a:gs pos="71429">
                  <a:srgbClr val="B4B4AB">
                    <a:alpha val="2511"/>
                  </a:srgbClr>
                </a:gs>
                <a:gs pos="85714">
                  <a:srgbClr val="B4B4AB">
                    <a:alpha val="1001"/>
                  </a:srgbClr>
                </a:gs>
                <a:gs pos="100000">
                  <a:srgbClr val="B4B4AB">
                    <a:alpha val="3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" name="Splat 171"/>
            <p:cNvSpPr>
              <a:spLocks noGrp="1"/>
            </p:cNvSpPr>
            <p:nvPr/>
          </p:nvSpPr>
          <p:spPr>
            <a:xfrm rot="4729548">
              <a:off x="2509031" y="3398609"/>
              <a:ext cx="70869" cy="19793"/>
            </a:xfrm>
            <a:prstGeom prst="ellipse">
              <a:avLst/>
            </a:prstGeom>
            <a:gradFill>
              <a:gsLst>
                <a:gs pos="0">
                  <a:srgbClr val="000000">
                    <a:alpha val="19315"/>
                  </a:srgbClr>
                </a:gs>
                <a:gs pos="14286">
                  <a:srgbClr val="000000">
                    <a:alpha val="17902"/>
                  </a:srgbClr>
                </a:gs>
                <a:gs pos="28571">
                  <a:srgbClr val="000000">
                    <a:alpha val="14201"/>
                  </a:srgbClr>
                </a:gs>
                <a:gs pos="42857">
                  <a:srgbClr val="000000">
                    <a:alpha val="9558"/>
                  </a:srgbClr>
                </a:gs>
                <a:gs pos="57143">
                  <a:srgbClr val="000000">
                    <a:alpha val="5414"/>
                  </a:srgbClr>
                </a:gs>
                <a:gs pos="71429">
                  <a:srgbClr val="000000">
                    <a:alpha val="2572"/>
                  </a:srgbClr>
                </a:gs>
                <a:gs pos="85714">
                  <a:srgbClr val="000000">
                    <a:alpha val="1025"/>
                  </a:srgbClr>
                </a:gs>
                <a:gs pos="100000">
                  <a:srgbClr val="000000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" name="Splat 172"/>
            <p:cNvSpPr>
              <a:spLocks noGrp="1"/>
            </p:cNvSpPr>
            <p:nvPr/>
          </p:nvSpPr>
          <p:spPr>
            <a:xfrm rot="6199062">
              <a:off x="365580" y="2184613"/>
              <a:ext cx="440011" cy="778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" name="Splat 173"/>
            <p:cNvSpPr>
              <a:spLocks noGrp="1"/>
            </p:cNvSpPr>
            <p:nvPr/>
          </p:nvSpPr>
          <p:spPr>
            <a:xfrm rot="6165047">
              <a:off x="3198937" y="1622388"/>
              <a:ext cx="59949" cy="16801"/>
            </a:xfrm>
            <a:prstGeom prst="ellipse">
              <a:avLst/>
            </a:prstGeom>
            <a:gradFill>
              <a:gsLst>
                <a:gs pos="0">
                  <a:srgbClr val="DADBD9">
                    <a:alpha val="21401"/>
                  </a:srgbClr>
                </a:gs>
                <a:gs pos="14286">
                  <a:srgbClr val="DADBD9">
                    <a:alpha val="19856"/>
                  </a:srgbClr>
                </a:gs>
                <a:gs pos="28571">
                  <a:srgbClr val="DADBD9">
                    <a:alpha val="15790"/>
                  </a:srgbClr>
                </a:gs>
                <a:gs pos="42857">
                  <a:srgbClr val="DADBD9">
                    <a:alpha val="10660"/>
                  </a:srgbClr>
                </a:gs>
                <a:gs pos="57143">
                  <a:srgbClr val="DADBD9">
                    <a:alpha val="6055"/>
                  </a:srgbClr>
                </a:gs>
                <a:gs pos="71429">
                  <a:srgbClr val="DADBD9">
                    <a:alpha val="2881"/>
                  </a:srgbClr>
                </a:gs>
                <a:gs pos="85714">
                  <a:srgbClr val="DADBD9">
                    <a:alpha val="1149"/>
                  </a:srgbClr>
                </a:gs>
                <a:gs pos="100000">
                  <a:srgbClr val="DADBD9">
                    <a:alpha val="3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" name="Splat 174"/>
            <p:cNvSpPr>
              <a:spLocks noGrp="1"/>
            </p:cNvSpPr>
            <p:nvPr/>
          </p:nvSpPr>
          <p:spPr>
            <a:xfrm rot="3583947">
              <a:off x="3016338" y="503362"/>
              <a:ext cx="70842" cy="19933"/>
            </a:xfrm>
            <a:prstGeom prst="ellipse">
              <a:avLst/>
            </a:prstGeom>
            <a:gradFill>
              <a:gsLst>
                <a:gs pos="0">
                  <a:srgbClr val="000000">
                    <a:alpha val="19200"/>
                  </a:srgbClr>
                </a:gs>
                <a:gs pos="14286">
                  <a:srgbClr val="000000">
                    <a:alpha val="17794"/>
                  </a:srgbClr>
                </a:gs>
                <a:gs pos="28571">
                  <a:srgbClr val="000000">
                    <a:alpha val="14113"/>
                  </a:srgbClr>
                </a:gs>
                <a:gs pos="42857">
                  <a:srgbClr val="000000">
                    <a:alpha val="9497"/>
                  </a:srgbClr>
                </a:gs>
                <a:gs pos="57143">
                  <a:srgbClr val="000000">
                    <a:alpha val="5379"/>
                  </a:srgbClr>
                </a:gs>
                <a:gs pos="71429">
                  <a:srgbClr val="000000">
                    <a:alpha val="2555"/>
                  </a:srgbClr>
                </a:gs>
                <a:gs pos="85714">
                  <a:srgbClr val="000000">
                    <a:alpha val="1018"/>
                  </a:srgbClr>
                </a:gs>
                <a:gs pos="100000">
                  <a:srgbClr val="000000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" name="Splat 175"/>
            <p:cNvSpPr>
              <a:spLocks noGrp="1"/>
            </p:cNvSpPr>
            <p:nvPr/>
          </p:nvSpPr>
          <p:spPr>
            <a:xfrm rot="9327406">
              <a:off x="633127" y="2670731"/>
              <a:ext cx="573456" cy="519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" name="Splat 176"/>
            <p:cNvSpPr>
              <a:spLocks noGrp="1"/>
            </p:cNvSpPr>
            <p:nvPr/>
          </p:nvSpPr>
          <p:spPr>
            <a:xfrm rot="6295515">
              <a:off x="2357242" y="619451"/>
              <a:ext cx="541888" cy="1337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" name="Splat 177"/>
            <p:cNvSpPr>
              <a:spLocks noGrp="1"/>
            </p:cNvSpPr>
            <p:nvPr/>
          </p:nvSpPr>
          <p:spPr>
            <a:xfrm rot="7026748">
              <a:off x="303811" y="1806622"/>
              <a:ext cx="570470" cy="1550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" name="Splat 178"/>
            <p:cNvSpPr>
              <a:spLocks noGrp="1"/>
            </p:cNvSpPr>
            <p:nvPr/>
          </p:nvSpPr>
          <p:spPr>
            <a:xfrm rot="6684898">
              <a:off x="1390427" y="2925463"/>
              <a:ext cx="70817" cy="19916"/>
            </a:xfrm>
            <a:prstGeom prst="ellipse">
              <a:avLst/>
            </a:prstGeom>
            <a:gradFill>
              <a:gsLst>
                <a:gs pos="0">
                  <a:srgbClr val="000000">
                    <a:alpha val="19199"/>
                  </a:srgbClr>
                </a:gs>
                <a:gs pos="14286">
                  <a:srgbClr val="000000">
                    <a:alpha val="17794"/>
                  </a:srgbClr>
                </a:gs>
                <a:gs pos="28571">
                  <a:srgbClr val="000000">
                    <a:alpha val="14113"/>
                  </a:srgbClr>
                </a:gs>
                <a:gs pos="42857">
                  <a:srgbClr val="000000">
                    <a:alpha val="9497"/>
                  </a:srgbClr>
                </a:gs>
                <a:gs pos="57143">
                  <a:srgbClr val="000000">
                    <a:alpha val="5379"/>
                  </a:srgbClr>
                </a:gs>
                <a:gs pos="71429">
                  <a:srgbClr val="000000">
                    <a:alpha val="2555"/>
                  </a:srgbClr>
                </a:gs>
                <a:gs pos="85714">
                  <a:srgbClr val="000000">
                    <a:alpha val="1018"/>
                  </a:srgbClr>
                </a:gs>
                <a:gs pos="100000">
                  <a:srgbClr val="000000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" name="Splat 179"/>
            <p:cNvSpPr>
              <a:spLocks noGrp="1"/>
            </p:cNvSpPr>
            <p:nvPr/>
          </p:nvSpPr>
          <p:spPr>
            <a:xfrm rot="9272217">
              <a:off x="-162178" y="2849085"/>
              <a:ext cx="441229" cy="1227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" name="Splat 180"/>
            <p:cNvSpPr>
              <a:spLocks noGrp="1"/>
            </p:cNvSpPr>
            <p:nvPr/>
          </p:nvSpPr>
          <p:spPr>
            <a:xfrm rot="-9267615">
              <a:off x="-219417" y="1147472"/>
              <a:ext cx="479042" cy="4695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" name="Splat 181"/>
            <p:cNvSpPr>
              <a:spLocks noGrp="1"/>
            </p:cNvSpPr>
            <p:nvPr/>
          </p:nvSpPr>
          <p:spPr>
            <a:xfrm rot="6216820">
              <a:off x="2373628" y="2636460"/>
              <a:ext cx="592682" cy="929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" name="Splat 182"/>
            <p:cNvSpPr>
              <a:spLocks noGrp="1"/>
            </p:cNvSpPr>
            <p:nvPr/>
          </p:nvSpPr>
          <p:spPr>
            <a:xfrm rot="3765679">
              <a:off x="2498730" y="3211480"/>
              <a:ext cx="230583" cy="1393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" name="Splat 183"/>
            <p:cNvSpPr>
              <a:spLocks noGrp="1"/>
            </p:cNvSpPr>
            <p:nvPr/>
          </p:nvSpPr>
          <p:spPr>
            <a:xfrm rot="5688929">
              <a:off x="1605319" y="475285"/>
              <a:ext cx="67139" cy="18576"/>
            </a:xfrm>
            <a:prstGeom prst="ellipse">
              <a:avLst/>
            </a:prstGeom>
            <a:gradFill>
              <a:gsLst>
                <a:gs pos="0">
                  <a:srgbClr val="D5D5D4">
                    <a:alpha val="20151"/>
                  </a:srgbClr>
                </a:gs>
                <a:gs pos="14286">
                  <a:srgbClr val="D5D5D4">
                    <a:alpha val="18684"/>
                  </a:srgbClr>
                </a:gs>
                <a:gs pos="28571">
                  <a:srgbClr val="D5D5D4">
                    <a:alpha val="14836"/>
                  </a:srgbClr>
                </a:gs>
                <a:gs pos="42857">
                  <a:srgbClr val="D5D5D4">
                    <a:alpha val="9998"/>
                  </a:srgbClr>
                </a:gs>
                <a:gs pos="57143">
                  <a:srgbClr val="D5D5D4">
                    <a:alpha val="5670"/>
                  </a:srgbClr>
                </a:gs>
                <a:gs pos="71429">
                  <a:srgbClr val="D5D5D4">
                    <a:alpha val="2695"/>
                  </a:srgbClr>
                </a:gs>
                <a:gs pos="85714">
                  <a:srgbClr val="D5D5D4">
                    <a:alpha val="1075"/>
                  </a:srgbClr>
                </a:gs>
                <a:gs pos="100000">
                  <a:srgbClr val="D5D5D4">
                    <a:alpha val="3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" name="Splat 184"/>
            <p:cNvSpPr>
              <a:spLocks noGrp="1"/>
            </p:cNvSpPr>
            <p:nvPr/>
          </p:nvSpPr>
          <p:spPr>
            <a:xfrm rot="6231071">
              <a:off x="945949" y="3276236"/>
              <a:ext cx="625211" cy="1130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" name="Splat 185"/>
            <p:cNvSpPr>
              <a:spLocks noGrp="1"/>
            </p:cNvSpPr>
            <p:nvPr/>
          </p:nvSpPr>
          <p:spPr>
            <a:xfrm rot="-8673579">
              <a:off x="-214232" y="2589517"/>
              <a:ext cx="575024" cy="1209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" name="Splat 186"/>
            <p:cNvSpPr>
              <a:spLocks noGrp="1"/>
            </p:cNvSpPr>
            <p:nvPr/>
          </p:nvSpPr>
          <p:spPr>
            <a:xfrm rot="10081929">
              <a:off x="-219921" y="2563399"/>
              <a:ext cx="591066" cy="1313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7" name="Splat 187"/>
            <p:cNvSpPr>
              <a:spLocks noGrp="1"/>
            </p:cNvSpPr>
            <p:nvPr/>
          </p:nvSpPr>
          <p:spPr>
            <a:xfrm rot="6205571">
              <a:off x="536855" y="2801976"/>
              <a:ext cx="67191" cy="18622"/>
            </a:xfrm>
            <a:prstGeom prst="ellipse">
              <a:avLst/>
            </a:prstGeom>
            <a:gradFill>
              <a:gsLst>
                <a:gs pos="0">
                  <a:srgbClr val="C3C3C2">
                    <a:alpha val="20125"/>
                  </a:srgbClr>
                </a:gs>
                <a:gs pos="14286">
                  <a:srgbClr val="C3C3C2">
                    <a:alpha val="18660"/>
                  </a:srgbClr>
                </a:gs>
                <a:gs pos="28571">
                  <a:srgbClr val="C3C3C2">
                    <a:alpha val="14816"/>
                  </a:srgbClr>
                </a:gs>
                <a:gs pos="42857">
                  <a:srgbClr val="C3C3C2">
                    <a:alpha val="9984"/>
                  </a:srgbClr>
                </a:gs>
                <a:gs pos="57143">
                  <a:srgbClr val="C3C3C2">
                    <a:alpha val="5662"/>
                  </a:srgbClr>
                </a:gs>
                <a:gs pos="71429">
                  <a:srgbClr val="C3C3C2">
                    <a:alpha val="2691"/>
                  </a:srgbClr>
                </a:gs>
                <a:gs pos="85714">
                  <a:srgbClr val="C3C3C2">
                    <a:alpha val="1073"/>
                  </a:srgbClr>
                </a:gs>
                <a:gs pos="100000">
                  <a:srgbClr val="C3C3C2">
                    <a:alpha val="3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8" name="Splat 188"/>
            <p:cNvSpPr>
              <a:spLocks noGrp="1"/>
            </p:cNvSpPr>
            <p:nvPr/>
          </p:nvSpPr>
          <p:spPr>
            <a:xfrm rot="7160390">
              <a:off x="1860790" y="3491790"/>
              <a:ext cx="397905" cy="1903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9" name="Splat 189"/>
            <p:cNvSpPr>
              <a:spLocks noGrp="1"/>
            </p:cNvSpPr>
            <p:nvPr/>
          </p:nvSpPr>
          <p:spPr>
            <a:xfrm rot="-9175906">
              <a:off x="3149625" y="2802559"/>
              <a:ext cx="166888" cy="822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0" name="Splat 190"/>
            <p:cNvSpPr>
              <a:spLocks noGrp="1"/>
            </p:cNvSpPr>
            <p:nvPr/>
          </p:nvSpPr>
          <p:spPr>
            <a:xfrm rot="-9317568">
              <a:off x="2298926" y="2094311"/>
              <a:ext cx="68534" cy="18956"/>
            </a:xfrm>
            <a:prstGeom prst="ellipse">
              <a:avLst/>
            </a:prstGeom>
            <a:gradFill>
              <a:gsLst>
                <a:gs pos="0">
                  <a:srgbClr val="E0E0DF">
                    <a:alpha val="19892"/>
                  </a:srgbClr>
                </a:gs>
                <a:gs pos="14286">
                  <a:srgbClr val="E0E0DF">
                    <a:alpha val="18441"/>
                  </a:srgbClr>
                </a:gs>
                <a:gs pos="28571">
                  <a:srgbClr val="E0E0DF">
                    <a:alpha val="14639"/>
                  </a:srgbClr>
                </a:gs>
                <a:gs pos="42857">
                  <a:srgbClr val="E0E0DF">
                    <a:alpha val="9861"/>
                  </a:srgbClr>
                </a:gs>
                <a:gs pos="57143">
                  <a:srgbClr val="E0E0DF">
                    <a:alpha val="5590"/>
                  </a:srgbClr>
                </a:gs>
                <a:gs pos="71429">
                  <a:srgbClr val="E0E0DF">
                    <a:alpha val="2657"/>
                  </a:srgbClr>
                </a:gs>
                <a:gs pos="85714">
                  <a:srgbClr val="E0E0DF">
                    <a:alpha val="1059"/>
                  </a:srgbClr>
                </a:gs>
                <a:gs pos="100000">
                  <a:srgbClr val="E0E0DF">
                    <a:alpha val="3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1" name="Splat 191"/>
            <p:cNvSpPr>
              <a:spLocks noGrp="1"/>
            </p:cNvSpPr>
            <p:nvPr/>
          </p:nvSpPr>
          <p:spPr>
            <a:xfrm rot="-10389419">
              <a:off x="3006746" y="2827624"/>
              <a:ext cx="624219" cy="590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2" name="Splat 192"/>
            <p:cNvSpPr>
              <a:spLocks noGrp="1"/>
            </p:cNvSpPr>
            <p:nvPr/>
          </p:nvSpPr>
          <p:spPr>
            <a:xfrm rot="3159859">
              <a:off x="766215" y="269522"/>
              <a:ext cx="667227" cy="315092"/>
            </a:xfrm>
            <a:prstGeom prst="ellipse">
              <a:avLst/>
            </a:prstGeom>
            <a:gradFill>
              <a:gsLst>
                <a:gs pos="0">
                  <a:srgbClr val="E4E4E3">
                    <a:alpha val="12517"/>
                  </a:srgbClr>
                </a:gs>
                <a:gs pos="14286">
                  <a:srgbClr val="E4E4E3">
                    <a:alpha val="11565"/>
                  </a:srgbClr>
                </a:gs>
                <a:gs pos="28571">
                  <a:srgbClr val="E4E4E3">
                    <a:alpha val="9102"/>
                  </a:srgbClr>
                </a:gs>
                <a:gs pos="42857">
                  <a:srgbClr val="E4E4E3">
                    <a:alpha val="6068"/>
                  </a:srgbClr>
                </a:gs>
                <a:gs pos="57143">
                  <a:srgbClr val="E4E4E3">
                    <a:alpha val="3409"/>
                  </a:srgbClr>
                </a:gs>
                <a:gs pos="71429">
                  <a:srgbClr val="E4E4E3">
                    <a:alpha val="1610"/>
                  </a:srgbClr>
                </a:gs>
                <a:gs pos="85714">
                  <a:srgbClr val="E4E4E3">
                    <a:alpha val="640"/>
                  </a:srgbClr>
                </a:gs>
                <a:gs pos="100000">
                  <a:srgbClr val="E4E4E3">
                    <a:alpha val="2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3" name="Splat 193"/>
            <p:cNvSpPr>
              <a:spLocks noGrp="1"/>
            </p:cNvSpPr>
            <p:nvPr/>
          </p:nvSpPr>
          <p:spPr>
            <a:xfrm rot="3875048">
              <a:off x="1773729" y="2564116"/>
              <a:ext cx="68975" cy="19062"/>
            </a:xfrm>
            <a:prstGeom prst="ellipse">
              <a:avLst/>
            </a:prstGeom>
            <a:gradFill>
              <a:gsLst>
                <a:gs pos="0">
                  <a:srgbClr val="000000">
                    <a:alpha val="19818"/>
                  </a:srgbClr>
                </a:gs>
                <a:gs pos="14286">
                  <a:srgbClr val="000000">
                    <a:alpha val="18373"/>
                  </a:srgbClr>
                </a:gs>
                <a:gs pos="28571">
                  <a:srgbClr val="000000">
                    <a:alpha val="14583"/>
                  </a:srgbClr>
                </a:gs>
                <a:gs pos="42857">
                  <a:srgbClr val="000000">
                    <a:alpha val="9822"/>
                  </a:srgbClr>
                </a:gs>
                <a:gs pos="57143">
                  <a:srgbClr val="000000">
                    <a:alpha val="5568"/>
                  </a:srgbClr>
                </a:gs>
                <a:gs pos="71429">
                  <a:srgbClr val="000000">
                    <a:alpha val="2646"/>
                  </a:srgbClr>
                </a:gs>
                <a:gs pos="85714">
                  <a:srgbClr val="000000">
                    <a:alpha val="1055"/>
                  </a:srgbClr>
                </a:gs>
                <a:gs pos="100000">
                  <a:srgbClr val="000000">
                    <a:alpha val="3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4" name="Splat 194"/>
            <p:cNvSpPr>
              <a:spLocks noGrp="1"/>
            </p:cNvSpPr>
            <p:nvPr/>
          </p:nvSpPr>
          <p:spPr>
            <a:xfrm rot="4999354">
              <a:off x="3090544" y="1962772"/>
              <a:ext cx="65955" cy="18290"/>
            </a:xfrm>
            <a:prstGeom prst="ellipse">
              <a:avLst/>
            </a:prstGeom>
            <a:gradFill>
              <a:gsLst>
                <a:gs pos="0">
                  <a:srgbClr val="F3F3F2">
                    <a:alpha val="20356"/>
                  </a:srgbClr>
                </a:gs>
                <a:gs pos="14286">
                  <a:srgbClr val="F3F3F2">
                    <a:alpha val="18877"/>
                  </a:srgbClr>
                </a:gs>
                <a:gs pos="28571">
                  <a:srgbClr val="F3F3F2">
                    <a:alpha val="14993"/>
                  </a:srgbClr>
                </a:gs>
                <a:gs pos="42857">
                  <a:srgbClr val="F3F3F2">
                    <a:alpha val="10106"/>
                  </a:srgbClr>
                </a:gs>
                <a:gs pos="57143">
                  <a:srgbClr val="F3F3F2">
                    <a:alpha val="5733"/>
                  </a:srgbClr>
                </a:gs>
                <a:gs pos="71429">
                  <a:srgbClr val="F3F3F2">
                    <a:alpha val="2726"/>
                  </a:srgbClr>
                </a:gs>
                <a:gs pos="85714">
                  <a:srgbClr val="F3F3F2">
                    <a:alpha val="1087"/>
                  </a:srgbClr>
                </a:gs>
                <a:gs pos="100000">
                  <a:srgbClr val="F3F3F2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5" name="Splat 195"/>
            <p:cNvSpPr>
              <a:spLocks noGrp="1"/>
            </p:cNvSpPr>
            <p:nvPr/>
          </p:nvSpPr>
          <p:spPr>
            <a:xfrm rot="-9680313">
              <a:off x="1779374" y="2644797"/>
              <a:ext cx="804221" cy="1038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6" name="Splat 196"/>
            <p:cNvSpPr>
              <a:spLocks noGrp="1"/>
            </p:cNvSpPr>
            <p:nvPr/>
          </p:nvSpPr>
          <p:spPr>
            <a:xfrm rot="-10140747">
              <a:off x="1578266" y="2981047"/>
              <a:ext cx="170858" cy="621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7" name="Splat 197"/>
            <p:cNvSpPr>
              <a:spLocks noGrp="1"/>
            </p:cNvSpPr>
            <p:nvPr/>
          </p:nvSpPr>
          <p:spPr>
            <a:xfrm rot="4156336">
              <a:off x="1325113" y="1313941"/>
              <a:ext cx="354405" cy="311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8" name="Splat 198"/>
            <p:cNvSpPr>
              <a:spLocks noGrp="1"/>
            </p:cNvSpPr>
            <p:nvPr/>
          </p:nvSpPr>
          <p:spPr>
            <a:xfrm rot="4450657">
              <a:off x="1259851" y="2895041"/>
              <a:ext cx="357721" cy="1083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9" name="Splat 199"/>
            <p:cNvSpPr>
              <a:spLocks noGrp="1"/>
            </p:cNvSpPr>
            <p:nvPr/>
          </p:nvSpPr>
          <p:spPr>
            <a:xfrm rot="5515295">
              <a:off x="498467" y="737574"/>
              <a:ext cx="327248" cy="803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0" name="Splat 200"/>
            <p:cNvSpPr>
              <a:spLocks noGrp="1"/>
            </p:cNvSpPr>
            <p:nvPr/>
          </p:nvSpPr>
          <p:spPr>
            <a:xfrm rot="6140024">
              <a:off x="3498215" y="3439757"/>
              <a:ext cx="70685" cy="19480"/>
            </a:xfrm>
            <a:prstGeom prst="ellipse">
              <a:avLst/>
            </a:prstGeom>
            <a:gradFill>
              <a:gsLst>
                <a:gs pos="0">
                  <a:srgbClr val="000000">
                    <a:alpha val="19518"/>
                  </a:srgbClr>
                </a:gs>
                <a:gs pos="14286">
                  <a:srgbClr val="000000">
                    <a:alpha val="18092"/>
                  </a:srgbClr>
                </a:gs>
                <a:gs pos="28571">
                  <a:srgbClr val="000000">
                    <a:alpha val="14355"/>
                  </a:srgbClr>
                </a:gs>
                <a:gs pos="42857">
                  <a:srgbClr val="000000">
                    <a:alpha val="9665"/>
                  </a:srgbClr>
                </a:gs>
                <a:gs pos="57143">
                  <a:srgbClr val="000000">
                    <a:alpha val="5476"/>
                  </a:srgbClr>
                </a:gs>
                <a:gs pos="71429">
                  <a:srgbClr val="000000">
                    <a:alpha val="2602"/>
                  </a:srgbClr>
                </a:gs>
                <a:gs pos="85714">
                  <a:srgbClr val="000000">
                    <a:alpha val="1037"/>
                  </a:srgbClr>
                </a:gs>
                <a:gs pos="100000">
                  <a:srgbClr val="000000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1" name="Splat 201"/>
            <p:cNvSpPr>
              <a:spLocks noGrp="1"/>
            </p:cNvSpPr>
            <p:nvPr/>
          </p:nvSpPr>
          <p:spPr>
            <a:xfrm rot="-8984529">
              <a:off x="2486406" y="690864"/>
              <a:ext cx="641005" cy="1001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2" name="Splat 202"/>
            <p:cNvSpPr>
              <a:spLocks noGrp="1"/>
            </p:cNvSpPr>
            <p:nvPr/>
          </p:nvSpPr>
          <p:spPr>
            <a:xfrm rot="-8816564">
              <a:off x="3065921" y="773299"/>
              <a:ext cx="514350" cy="716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3" name="Splat 203"/>
            <p:cNvSpPr>
              <a:spLocks noGrp="1"/>
            </p:cNvSpPr>
            <p:nvPr/>
          </p:nvSpPr>
          <p:spPr>
            <a:xfrm rot="-8593996">
              <a:off x="72897" y="734528"/>
              <a:ext cx="374726" cy="2280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4" name="Splat 204"/>
            <p:cNvSpPr>
              <a:spLocks noGrp="1"/>
            </p:cNvSpPr>
            <p:nvPr/>
          </p:nvSpPr>
          <p:spPr>
            <a:xfrm rot="5148481">
              <a:off x="-195287" y="2871999"/>
              <a:ext cx="992334" cy="2010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5" name="Splat 205"/>
            <p:cNvSpPr>
              <a:spLocks noGrp="1"/>
            </p:cNvSpPr>
            <p:nvPr/>
          </p:nvSpPr>
          <p:spPr>
            <a:xfrm rot="-8342379">
              <a:off x="108710" y="1586580"/>
              <a:ext cx="503029" cy="983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6" name="Splat 206"/>
            <p:cNvSpPr>
              <a:spLocks noGrp="1"/>
            </p:cNvSpPr>
            <p:nvPr/>
          </p:nvSpPr>
          <p:spPr>
            <a:xfrm rot="7820641">
              <a:off x="464047" y="1568452"/>
              <a:ext cx="69421" cy="19176"/>
            </a:xfrm>
            <a:prstGeom prst="ellipse">
              <a:avLst/>
            </a:prstGeom>
            <a:gradFill>
              <a:gsLst>
                <a:gs pos="0">
                  <a:srgbClr val="EDEDED">
                    <a:alpha val="19736"/>
                  </a:srgbClr>
                </a:gs>
                <a:gs pos="14286">
                  <a:srgbClr val="EDEDED">
                    <a:alpha val="18296"/>
                  </a:srgbClr>
                </a:gs>
                <a:gs pos="28571">
                  <a:srgbClr val="EDEDED">
                    <a:alpha val="14520"/>
                  </a:srgbClr>
                </a:gs>
                <a:gs pos="42857">
                  <a:srgbClr val="EDEDED">
                    <a:alpha val="9779"/>
                  </a:srgbClr>
                </a:gs>
                <a:gs pos="57143">
                  <a:srgbClr val="EDEDED">
                    <a:alpha val="5543"/>
                  </a:srgbClr>
                </a:gs>
                <a:gs pos="71429">
                  <a:srgbClr val="EDEDED">
                    <a:alpha val="2634"/>
                  </a:srgbClr>
                </a:gs>
                <a:gs pos="85714">
                  <a:srgbClr val="EDEDED">
                    <a:alpha val="1050"/>
                  </a:srgbClr>
                </a:gs>
                <a:gs pos="100000">
                  <a:srgbClr val="EDEDED">
                    <a:alpha val="3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7" name="Splat 207"/>
            <p:cNvSpPr>
              <a:spLocks noGrp="1"/>
            </p:cNvSpPr>
            <p:nvPr/>
          </p:nvSpPr>
          <p:spPr>
            <a:xfrm rot="10790786">
              <a:off x="2772426" y="1095841"/>
              <a:ext cx="70863" cy="19767"/>
            </a:xfrm>
            <a:prstGeom prst="ellipse">
              <a:avLst/>
            </a:prstGeom>
            <a:gradFill>
              <a:gsLst>
                <a:gs pos="0">
                  <a:srgbClr val="000000">
                    <a:alpha val="19313"/>
                  </a:srgbClr>
                </a:gs>
                <a:gs pos="14286">
                  <a:srgbClr val="000000">
                    <a:alpha val="17900"/>
                  </a:srgbClr>
                </a:gs>
                <a:gs pos="28571">
                  <a:srgbClr val="000000">
                    <a:alpha val="14199"/>
                  </a:srgbClr>
                </a:gs>
                <a:gs pos="42857">
                  <a:srgbClr val="000000">
                    <a:alpha val="9557"/>
                  </a:srgbClr>
                </a:gs>
                <a:gs pos="57143">
                  <a:srgbClr val="000000">
                    <a:alpha val="5414"/>
                  </a:srgbClr>
                </a:gs>
                <a:gs pos="71429">
                  <a:srgbClr val="000000">
                    <a:alpha val="2572"/>
                  </a:srgbClr>
                </a:gs>
                <a:gs pos="85714">
                  <a:srgbClr val="000000">
                    <a:alpha val="1025"/>
                  </a:srgbClr>
                </a:gs>
                <a:gs pos="100000">
                  <a:srgbClr val="000000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8" name="Splat 208"/>
            <p:cNvSpPr>
              <a:spLocks noGrp="1"/>
            </p:cNvSpPr>
            <p:nvPr/>
          </p:nvSpPr>
          <p:spPr>
            <a:xfrm rot="3826160">
              <a:off x="35601" y="418192"/>
              <a:ext cx="192878" cy="1534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9" name="Splat 209"/>
            <p:cNvSpPr>
              <a:spLocks noGrp="1"/>
            </p:cNvSpPr>
            <p:nvPr/>
          </p:nvSpPr>
          <p:spPr>
            <a:xfrm rot="10722033">
              <a:off x="1459707" y="3172352"/>
              <a:ext cx="66449" cy="18404"/>
            </a:xfrm>
            <a:prstGeom prst="ellipse">
              <a:avLst/>
            </a:prstGeom>
            <a:gradFill>
              <a:gsLst>
                <a:gs pos="0">
                  <a:srgbClr val="E7E7E6">
                    <a:alpha val="20270"/>
                  </a:srgbClr>
                </a:gs>
                <a:gs pos="14286">
                  <a:srgbClr val="E7E7E6">
                    <a:alpha val="18795"/>
                  </a:srgbClr>
                </a:gs>
                <a:gs pos="28571">
                  <a:srgbClr val="E7E7E6">
                    <a:alpha val="14926"/>
                  </a:srgbClr>
                </a:gs>
                <a:gs pos="42857">
                  <a:srgbClr val="E7E7E6">
                    <a:alpha val="10060"/>
                  </a:srgbClr>
                </a:gs>
                <a:gs pos="57143">
                  <a:srgbClr val="E7E7E6">
                    <a:alpha val="5706"/>
                  </a:srgbClr>
                </a:gs>
                <a:gs pos="71429">
                  <a:srgbClr val="E7E7E6">
                    <a:alpha val="2713"/>
                  </a:srgbClr>
                </a:gs>
                <a:gs pos="85714">
                  <a:srgbClr val="E7E7E6">
                    <a:alpha val="1082"/>
                  </a:srgbClr>
                </a:gs>
                <a:gs pos="100000">
                  <a:srgbClr val="E7E7E6">
                    <a:alpha val="3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0" name="Splat 210"/>
            <p:cNvSpPr>
              <a:spLocks noGrp="1"/>
            </p:cNvSpPr>
            <p:nvPr/>
          </p:nvSpPr>
          <p:spPr>
            <a:xfrm rot="-9285066">
              <a:off x="1451085" y="1967631"/>
              <a:ext cx="708450" cy="2228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1" name="Splat 211"/>
            <p:cNvSpPr>
              <a:spLocks noGrp="1"/>
            </p:cNvSpPr>
            <p:nvPr/>
          </p:nvSpPr>
          <p:spPr>
            <a:xfrm rot="8902400">
              <a:off x="1468688" y="1385994"/>
              <a:ext cx="386211" cy="1184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2" name="Splat 212"/>
            <p:cNvSpPr>
              <a:spLocks noGrp="1"/>
            </p:cNvSpPr>
            <p:nvPr/>
          </p:nvSpPr>
          <p:spPr>
            <a:xfrm rot="3105064">
              <a:off x="3511061" y="3057061"/>
              <a:ext cx="70570" cy="19843"/>
            </a:xfrm>
            <a:prstGeom prst="ellipse">
              <a:avLst/>
            </a:prstGeom>
            <a:gradFill>
              <a:gsLst>
                <a:gs pos="0">
                  <a:srgbClr val="BAB7B1">
                    <a:alpha val="19040"/>
                  </a:srgbClr>
                </a:gs>
                <a:gs pos="14286">
                  <a:srgbClr val="BAB7B1">
                    <a:alpha val="17645"/>
                  </a:srgbClr>
                </a:gs>
                <a:gs pos="28571">
                  <a:srgbClr val="BAB7B1">
                    <a:alpha val="13992"/>
                  </a:srgbClr>
                </a:gs>
                <a:gs pos="42857">
                  <a:srgbClr val="BAB7B1">
                    <a:alpha val="9414"/>
                  </a:srgbClr>
                </a:gs>
                <a:gs pos="57143">
                  <a:srgbClr val="BAB7B1">
                    <a:alpha val="5331"/>
                  </a:srgbClr>
                </a:gs>
                <a:gs pos="71429">
                  <a:srgbClr val="BAB7B1">
                    <a:alpha val="2532"/>
                  </a:srgbClr>
                </a:gs>
                <a:gs pos="85714">
                  <a:srgbClr val="BAB7B1">
                    <a:alpha val="1009"/>
                  </a:srgbClr>
                </a:gs>
                <a:gs pos="100000">
                  <a:srgbClr val="BAB7B1">
                    <a:alpha val="3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3" name="Splat 213"/>
            <p:cNvSpPr>
              <a:spLocks noGrp="1"/>
            </p:cNvSpPr>
            <p:nvPr/>
          </p:nvSpPr>
          <p:spPr>
            <a:xfrm rot="9127268">
              <a:off x="587244" y="455834"/>
              <a:ext cx="648941" cy="1139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4" name="Splat 214"/>
            <p:cNvSpPr>
              <a:spLocks noGrp="1"/>
            </p:cNvSpPr>
            <p:nvPr/>
          </p:nvSpPr>
          <p:spPr>
            <a:xfrm rot="-9492727">
              <a:off x="3050966" y="2554605"/>
              <a:ext cx="70721" cy="20191"/>
            </a:xfrm>
            <a:prstGeom prst="ellipse">
              <a:avLst/>
            </a:prstGeom>
            <a:gradFill>
              <a:gsLst>
                <a:gs pos="0">
                  <a:srgbClr val="3E3E55">
                    <a:alpha val="18886"/>
                  </a:srgbClr>
                </a:gs>
                <a:gs pos="14286">
                  <a:srgbClr val="3E3E55">
                    <a:alpha val="17501"/>
                  </a:srgbClr>
                </a:gs>
                <a:gs pos="28571">
                  <a:srgbClr val="3E3E55">
                    <a:alpha val="13876"/>
                  </a:srgbClr>
                </a:gs>
                <a:gs pos="42857">
                  <a:srgbClr val="3E3E55">
                    <a:alpha val="9333"/>
                  </a:srgbClr>
                </a:gs>
                <a:gs pos="57143">
                  <a:srgbClr val="3E3E55">
                    <a:alpha val="5284"/>
                  </a:srgbClr>
                </a:gs>
                <a:gs pos="71429">
                  <a:srgbClr val="3E3E55">
                    <a:alpha val="2509"/>
                  </a:srgbClr>
                </a:gs>
                <a:gs pos="85714">
                  <a:srgbClr val="3E3E55">
                    <a:alpha val="1000"/>
                  </a:srgbClr>
                </a:gs>
                <a:gs pos="100000">
                  <a:srgbClr val="3E3E55">
                    <a:alpha val="3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5" name="Splat 215"/>
            <p:cNvSpPr>
              <a:spLocks noGrp="1"/>
            </p:cNvSpPr>
            <p:nvPr/>
          </p:nvSpPr>
          <p:spPr>
            <a:xfrm rot="5814703">
              <a:off x="2845942" y="1723545"/>
              <a:ext cx="529928" cy="1081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6" name="Splat 216"/>
            <p:cNvSpPr>
              <a:spLocks noGrp="1"/>
            </p:cNvSpPr>
            <p:nvPr/>
          </p:nvSpPr>
          <p:spPr>
            <a:xfrm rot="3242178">
              <a:off x="3164150" y="352448"/>
              <a:ext cx="416751" cy="1213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7" name="Splat 217"/>
            <p:cNvSpPr>
              <a:spLocks noGrp="1"/>
            </p:cNvSpPr>
            <p:nvPr/>
          </p:nvSpPr>
          <p:spPr>
            <a:xfrm rot="3695325">
              <a:off x="1577824" y="3024656"/>
              <a:ext cx="365376" cy="769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8" name="Splat 218"/>
            <p:cNvSpPr>
              <a:spLocks noGrp="1"/>
            </p:cNvSpPr>
            <p:nvPr/>
          </p:nvSpPr>
          <p:spPr>
            <a:xfrm rot="8917242">
              <a:off x="2607072" y="752293"/>
              <a:ext cx="67410" cy="18673"/>
            </a:xfrm>
            <a:prstGeom prst="ellipse">
              <a:avLst/>
            </a:prstGeom>
            <a:gradFill>
              <a:gsLst>
                <a:gs pos="0">
                  <a:srgbClr val="C8C8C8">
                    <a:alpha val="20103"/>
                  </a:srgbClr>
                </a:gs>
                <a:gs pos="14286">
                  <a:srgbClr val="C8C8C8">
                    <a:alpha val="18640"/>
                  </a:srgbClr>
                </a:gs>
                <a:gs pos="28571">
                  <a:srgbClr val="C8C8C8">
                    <a:alpha val="14800"/>
                  </a:srgbClr>
                </a:gs>
                <a:gs pos="42857">
                  <a:srgbClr val="C8C8C8">
                    <a:alpha val="9973"/>
                  </a:srgbClr>
                </a:gs>
                <a:gs pos="57143">
                  <a:srgbClr val="C8C8C8">
                    <a:alpha val="5655"/>
                  </a:srgbClr>
                </a:gs>
                <a:gs pos="71429">
                  <a:srgbClr val="C8C8C8">
                    <a:alpha val="2688"/>
                  </a:srgbClr>
                </a:gs>
                <a:gs pos="85714">
                  <a:srgbClr val="C8C8C8">
                    <a:alpha val="1072"/>
                  </a:srgbClr>
                </a:gs>
                <a:gs pos="100000">
                  <a:srgbClr val="C8C8C8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9" name="Splat 219"/>
            <p:cNvSpPr>
              <a:spLocks noGrp="1"/>
            </p:cNvSpPr>
            <p:nvPr/>
          </p:nvSpPr>
          <p:spPr>
            <a:xfrm rot="6091081">
              <a:off x="2636630" y="2108841"/>
              <a:ext cx="968133" cy="1010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0" name="Splat 220"/>
            <p:cNvSpPr>
              <a:spLocks noGrp="1"/>
            </p:cNvSpPr>
            <p:nvPr/>
          </p:nvSpPr>
          <p:spPr>
            <a:xfrm rot="10746861">
              <a:off x="478211" y="68275"/>
              <a:ext cx="65591" cy="18152"/>
            </a:xfrm>
            <a:prstGeom prst="ellipse">
              <a:avLst/>
            </a:prstGeom>
            <a:gradFill>
              <a:gsLst>
                <a:gs pos="0">
                  <a:srgbClr val="000000">
                    <a:alpha val="20413"/>
                  </a:srgbClr>
                </a:gs>
                <a:gs pos="14286">
                  <a:srgbClr val="000000">
                    <a:alpha val="18930"/>
                  </a:srgbClr>
                </a:gs>
                <a:gs pos="28571">
                  <a:srgbClr val="000000">
                    <a:alpha val="15036"/>
                  </a:srgbClr>
                </a:gs>
                <a:gs pos="42857">
                  <a:srgbClr val="000000">
                    <a:alpha val="10136"/>
                  </a:srgbClr>
                </a:gs>
                <a:gs pos="57143">
                  <a:srgbClr val="000000">
                    <a:alpha val="5750"/>
                  </a:srgbClr>
                </a:gs>
                <a:gs pos="71429">
                  <a:srgbClr val="000000">
                    <a:alpha val="2734"/>
                  </a:srgbClr>
                </a:gs>
                <a:gs pos="85714">
                  <a:srgbClr val="000000">
                    <a:alpha val="1090"/>
                  </a:srgbClr>
                </a:gs>
                <a:gs pos="100000">
                  <a:srgbClr val="000000">
                    <a:alpha val="3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1" name="Splat 221"/>
            <p:cNvSpPr>
              <a:spLocks noGrp="1"/>
            </p:cNvSpPr>
            <p:nvPr/>
          </p:nvSpPr>
          <p:spPr>
            <a:xfrm rot="4336512">
              <a:off x="510766" y="2453228"/>
              <a:ext cx="658587" cy="2282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2" name="Splat 222"/>
            <p:cNvSpPr>
              <a:spLocks noGrp="1"/>
            </p:cNvSpPr>
            <p:nvPr/>
          </p:nvSpPr>
          <p:spPr>
            <a:xfrm rot="9301941">
              <a:off x="2937016" y="1954894"/>
              <a:ext cx="54326" cy="15393"/>
            </a:xfrm>
            <a:prstGeom prst="ellipse">
              <a:avLst/>
            </a:prstGeom>
            <a:gradFill>
              <a:gsLst>
                <a:gs pos="0">
                  <a:srgbClr val="DCDCDC">
                    <a:alpha val="22380"/>
                  </a:srgbClr>
                </a:gs>
                <a:gs pos="14286">
                  <a:srgbClr val="DCDCDC">
                    <a:alpha val="20773"/>
                  </a:srgbClr>
                </a:gs>
                <a:gs pos="28571">
                  <a:srgbClr val="DCDCDC">
                    <a:alpha val="16539"/>
                  </a:srgbClr>
                </a:gs>
                <a:gs pos="42857">
                  <a:srgbClr val="DCDCDC">
                    <a:alpha val="11183"/>
                  </a:srgbClr>
                </a:gs>
                <a:gs pos="57143">
                  <a:srgbClr val="DCDCDC">
                    <a:alpha val="6360"/>
                  </a:srgbClr>
                </a:gs>
                <a:gs pos="71429">
                  <a:srgbClr val="DCDCDC">
                    <a:alpha val="3029"/>
                  </a:srgbClr>
                </a:gs>
                <a:gs pos="85714">
                  <a:srgbClr val="DCDCDC">
                    <a:alpha val="1209"/>
                  </a:srgbClr>
                </a:gs>
                <a:gs pos="100000">
                  <a:srgbClr val="DCDCDC">
                    <a:alpha val="4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3" name="Splat 223"/>
            <p:cNvSpPr>
              <a:spLocks noGrp="1"/>
            </p:cNvSpPr>
            <p:nvPr/>
          </p:nvSpPr>
          <p:spPr>
            <a:xfrm rot="3025806">
              <a:off x="3401548" y="1532082"/>
              <a:ext cx="406127" cy="660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4" name="Splat 224"/>
            <p:cNvSpPr>
              <a:spLocks noGrp="1"/>
            </p:cNvSpPr>
            <p:nvPr/>
          </p:nvSpPr>
          <p:spPr>
            <a:xfrm rot="-8681823">
              <a:off x="2051419" y="220843"/>
              <a:ext cx="69914" cy="19304"/>
            </a:xfrm>
            <a:prstGeom prst="ellipse">
              <a:avLst/>
            </a:prstGeom>
            <a:gradFill>
              <a:gsLst>
                <a:gs pos="0">
                  <a:srgbClr val="BBBCBB">
                    <a:alpha val="19647"/>
                  </a:srgbClr>
                </a:gs>
                <a:gs pos="14286">
                  <a:srgbClr val="BBBCBB">
                    <a:alpha val="18213"/>
                  </a:srgbClr>
                </a:gs>
                <a:gs pos="28571">
                  <a:srgbClr val="BBBCBB">
                    <a:alpha val="14453"/>
                  </a:srgbClr>
                </a:gs>
                <a:gs pos="42857">
                  <a:srgbClr val="BBBCBB">
                    <a:alpha val="9732"/>
                  </a:srgbClr>
                </a:gs>
                <a:gs pos="57143">
                  <a:srgbClr val="BBBCBB">
                    <a:alpha val="5516"/>
                  </a:srgbClr>
                </a:gs>
                <a:gs pos="71429">
                  <a:srgbClr val="BBBCBB">
                    <a:alpha val="2621"/>
                  </a:srgbClr>
                </a:gs>
                <a:gs pos="85714">
                  <a:srgbClr val="BBBCBB">
                    <a:alpha val="1045"/>
                  </a:srgbClr>
                </a:gs>
                <a:gs pos="100000">
                  <a:srgbClr val="BBBCBB">
                    <a:alpha val="3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" name="Splat 225"/>
            <p:cNvSpPr>
              <a:spLocks noGrp="1"/>
            </p:cNvSpPr>
            <p:nvPr/>
          </p:nvSpPr>
          <p:spPr>
            <a:xfrm rot="-10618961">
              <a:off x="3132673" y="3186427"/>
              <a:ext cx="288681" cy="1037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6" name="Splat 226"/>
            <p:cNvSpPr>
              <a:spLocks noGrp="1"/>
            </p:cNvSpPr>
            <p:nvPr/>
          </p:nvSpPr>
          <p:spPr>
            <a:xfrm rot="8252978">
              <a:off x="3134893" y="3486105"/>
              <a:ext cx="583726" cy="844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7" name="Splat 227"/>
            <p:cNvSpPr>
              <a:spLocks noGrp="1"/>
            </p:cNvSpPr>
            <p:nvPr/>
          </p:nvSpPr>
          <p:spPr>
            <a:xfrm rot="-10021074">
              <a:off x="1468375" y="2569592"/>
              <a:ext cx="340226" cy="651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8" name="Splat 228"/>
            <p:cNvSpPr>
              <a:spLocks noGrp="1"/>
            </p:cNvSpPr>
            <p:nvPr/>
          </p:nvSpPr>
          <p:spPr>
            <a:xfrm rot="8955479">
              <a:off x="399686" y="2515369"/>
              <a:ext cx="59073" cy="16588"/>
            </a:xfrm>
            <a:prstGeom prst="ellipse">
              <a:avLst/>
            </a:prstGeom>
            <a:gradFill>
              <a:gsLst>
                <a:gs pos="0">
                  <a:srgbClr val="F7F7F6">
                    <a:alpha val="21566"/>
                  </a:srgbClr>
                </a:gs>
                <a:gs pos="14286">
                  <a:srgbClr val="F7F7F6">
                    <a:alpha val="20010"/>
                  </a:srgbClr>
                </a:gs>
                <a:gs pos="28571">
                  <a:srgbClr val="F7F7F6">
                    <a:alpha val="15916"/>
                  </a:srgbClr>
                </a:gs>
                <a:gs pos="42857">
                  <a:srgbClr val="F7F7F6">
                    <a:alpha val="10748"/>
                  </a:srgbClr>
                </a:gs>
                <a:gs pos="57143">
                  <a:srgbClr val="F7F7F6">
                    <a:alpha val="6106"/>
                  </a:srgbClr>
                </a:gs>
                <a:gs pos="71429">
                  <a:srgbClr val="F7F7F6">
                    <a:alpha val="2906"/>
                  </a:srgbClr>
                </a:gs>
                <a:gs pos="85714">
                  <a:srgbClr val="F7F7F6">
                    <a:alpha val="1159"/>
                  </a:srgbClr>
                </a:gs>
                <a:gs pos="100000">
                  <a:srgbClr val="F7F7F6">
                    <a:alpha val="3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9" name="Splat 229"/>
            <p:cNvSpPr>
              <a:spLocks noGrp="1"/>
            </p:cNvSpPr>
            <p:nvPr/>
          </p:nvSpPr>
          <p:spPr>
            <a:xfrm rot="8427838">
              <a:off x="2244928" y="2712923"/>
              <a:ext cx="66180" cy="18360"/>
            </a:xfrm>
            <a:prstGeom prst="ellipse">
              <a:avLst/>
            </a:prstGeom>
            <a:gradFill>
              <a:gsLst>
                <a:gs pos="0">
                  <a:srgbClr val="000000">
                    <a:alpha val="20309"/>
                  </a:srgbClr>
                </a:gs>
                <a:gs pos="14286">
                  <a:srgbClr val="000000">
                    <a:alpha val="18832"/>
                  </a:srgbClr>
                </a:gs>
                <a:gs pos="28571">
                  <a:srgbClr val="000000">
                    <a:alpha val="14957"/>
                  </a:srgbClr>
                </a:gs>
                <a:gs pos="42857">
                  <a:srgbClr val="000000">
                    <a:alpha val="10081"/>
                  </a:srgbClr>
                </a:gs>
                <a:gs pos="57143">
                  <a:srgbClr val="000000">
                    <a:alpha val="5718"/>
                  </a:srgbClr>
                </a:gs>
                <a:gs pos="71429">
                  <a:srgbClr val="000000">
                    <a:alpha val="2719"/>
                  </a:srgbClr>
                </a:gs>
                <a:gs pos="85714">
                  <a:srgbClr val="000000">
                    <a:alpha val="1084"/>
                  </a:srgbClr>
                </a:gs>
                <a:gs pos="100000">
                  <a:srgbClr val="000000">
                    <a:alpha val="3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0" name="Splat 230"/>
            <p:cNvSpPr>
              <a:spLocks noGrp="1"/>
            </p:cNvSpPr>
            <p:nvPr/>
          </p:nvSpPr>
          <p:spPr>
            <a:xfrm rot="-10799912">
              <a:off x="2278559" y="485496"/>
              <a:ext cx="34234" cy="34228"/>
            </a:xfrm>
            <a:prstGeom prst="ellipse">
              <a:avLst/>
            </a:prstGeom>
            <a:gradFill>
              <a:gsLst>
                <a:gs pos="0">
                  <a:srgbClr val="EAEAE9">
                    <a:alpha val="20332"/>
                  </a:srgbClr>
                </a:gs>
                <a:gs pos="14286">
                  <a:srgbClr val="EAEAE9">
                    <a:alpha val="18853"/>
                  </a:srgbClr>
                </a:gs>
                <a:gs pos="28571">
                  <a:srgbClr val="EAEAE9">
                    <a:alpha val="14974"/>
                  </a:srgbClr>
                </a:gs>
                <a:gs pos="42857">
                  <a:srgbClr val="EAEAE9">
                    <a:alpha val="10093"/>
                  </a:srgbClr>
                </a:gs>
                <a:gs pos="57143">
                  <a:srgbClr val="EAEAE9">
                    <a:alpha val="5725"/>
                  </a:srgbClr>
                </a:gs>
                <a:gs pos="71429">
                  <a:srgbClr val="EAEAE9">
                    <a:alpha val="2722"/>
                  </a:srgbClr>
                </a:gs>
                <a:gs pos="85714">
                  <a:srgbClr val="EAEAE9">
                    <a:alpha val="1085"/>
                  </a:srgbClr>
                </a:gs>
                <a:gs pos="100000">
                  <a:srgbClr val="EAEAE9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1" name="Splat 231"/>
            <p:cNvSpPr>
              <a:spLocks noGrp="1"/>
            </p:cNvSpPr>
            <p:nvPr/>
          </p:nvSpPr>
          <p:spPr>
            <a:xfrm rot="6051140">
              <a:off x="3526149" y="226238"/>
              <a:ext cx="222740" cy="979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2" name="Splat 232"/>
            <p:cNvSpPr>
              <a:spLocks noGrp="1"/>
            </p:cNvSpPr>
            <p:nvPr/>
          </p:nvSpPr>
          <p:spPr>
            <a:xfrm rot="5620926">
              <a:off x="757743" y="3106053"/>
              <a:ext cx="542869" cy="1396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3" name="Splat 233"/>
            <p:cNvSpPr>
              <a:spLocks noGrp="1"/>
            </p:cNvSpPr>
            <p:nvPr/>
          </p:nvSpPr>
          <p:spPr>
            <a:xfrm rot="9008594">
              <a:off x="1729513" y="3443802"/>
              <a:ext cx="864800" cy="1224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4" name="Splat 234"/>
            <p:cNvSpPr>
              <a:spLocks noGrp="1"/>
            </p:cNvSpPr>
            <p:nvPr/>
          </p:nvSpPr>
          <p:spPr>
            <a:xfrm rot="10140455">
              <a:off x="806711" y="656716"/>
              <a:ext cx="552274" cy="2791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5" name="Splat 235"/>
            <p:cNvSpPr>
              <a:spLocks noGrp="1"/>
            </p:cNvSpPr>
            <p:nvPr/>
          </p:nvSpPr>
          <p:spPr>
            <a:xfrm rot="3482209">
              <a:off x="1648294" y="2991088"/>
              <a:ext cx="343025" cy="1182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6" name="Splat 236"/>
            <p:cNvSpPr>
              <a:spLocks noGrp="1"/>
            </p:cNvSpPr>
            <p:nvPr/>
          </p:nvSpPr>
          <p:spPr>
            <a:xfrm rot="10027409">
              <a:off x="566893" y="297211"/>
              <a:ext cx="241818" cy="778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7" name="Splat 237"/>
            <p:cNvSpPr>
              <a:spLocks noGrp="1"/>
            </p:cNvSpPr>
            <p:nvPr/>
          </p:nvSpPr>
          <p:spPr>
            <a:xfrm rot="-8176755">
              <a:off x="1846688" y="3452970"/>
              <a:ext cx="512426" cy="660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8" name="Splat 238"/>
            <p:cNvSpPr>
              <a:spLocks noGrp="1"/>
            </p:cNvSpPr>
            <p:nvPr/>
          </p:nvSpPr>
          <p:spPr>
            <a:xfrm rot="10779980">
              <a:off x="1858405" y="2689011"/>
              <a:ext cx="335495" cy="1538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9" name="Splat 239"/>
            <p:cNvSpPr>
              <a:spLocks noGrp="1"/>
            </p:cNvSpPr>
            <p:nvPr/>
          </p:nvSpPr>
          <p:spPr>
            <a:xfrm rot="-9888763">
              <a:off x="3240300" y="710981"/>
              <a:ext cx="248909" cy="1725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0" name="Splat 240"/>
            <p:cNvSpPr>
              <a:spLocks noGrp="1"/>
            </p:cNvSpPr>
            <p:nvPr/>
          </p:nvSpPr>
          <p:spPr>
            <a:xfrm rot="8620779">
              <a:off x="2089089" y="3050164"/>
              <a:ext cx="535292" cy="1849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1" name="Splat 241"/>
            <p:cNvSpPr>
              <a:spLocks noGrp="1"/>
            </p:cNvSpPr>
            <p:nvPr/>
          </p:nvSpPr>
          <p:spPr>
            <a:xfrm rot="2801063">
              <a:off x="701373" y="388442"/>
              <a:ext cx="625895" cy="1183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2" name="Splat 242"/>
            <p:cNvSpPr>
              <a:spLocks noGrp="1"/>
            </p:cNvSpPr>
            <p:nvPr/>
          </p:nvSpPr>
          <p:spPr>
            <a:xfrm rot="6332270">
              <a:off x="3042481" y="129931"/>
              <a:ext cx="506808" cy="1201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3" name="Splat 243"/>
            <p:cNvSpPr>
              <a:spLocks noGrp="1"/>
            </p:cNvSpPr>
            <p:nvPr/>
          </p:nvSpPr>
          <p:spPr>
            <a:xfrm rot="6057761">
              <a:off x="2534889" y="94822"/>
              <a:ext cx="581381" cy="896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4" name="Splat 244"/>
            <p:cNvSpPr>
              <a:spLocks noGrp="1"/>
            </p:cNvSpPr>
            <p:nvPr/>
          </p:nvSpPr>
          <p:spPr>
            <a:xfrm rot="4750398">
              <a:off x="2060448" y="2929414"/>
              <a:ext cx="672371" cy="1120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5" name="Splat 245"/>
            <p:cNvSpPr>
              <a:spLocks noGrp="1"/>
            </p:cNvSpPr>
            <p:nvPr/>
          </p:nvSpPr>
          <p:spPr>
            <a:xfrm rot="-10588528">
              <a:off x="2838653" y="1629984"/>
              <a:ext cx="232261" cy="829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6" name="Splat 246"/>
            <p:cNvSpPr>
              <a:spLocks noGrp="1"/>
            </p:cNvSpPr>
            <p:nvPr/>
          </p:nvSpPr>
          <p:spPr>
            <a:xfrm rot="7094922">
              <a:off x="2498990" y="1493774"/>
              <a:ext cx="844414" cy="161080"/>
            </a:xfrm>
            <a:prstGeom prst="ellipse">
              <a:avLst/>
            </a:prstGeom>
            <a:gradFill>
              <a:gsLst>
                <a:gs pos="0">
                  <a:srgbClr val="FDFDFC">
                    <a:alpha val="32968"/>
                  </a:srgbClr>
                </a:gs>
                <a:gs pos="14286">
                  <a:srgbClr val="FDFDFC">
                    <a:alpha val="30764"/>
                  </a:srgbClr>
                </a:gs>
                <a:gs pos="28571">
                  <a:srgbClr val="FDFDFC">
                    <a:alpha val="24833"/>
                  </a:srgbClr>
                </a:gs>
                <a:gs pos="42857">
                  <a:srgbClr val="FDFDFC">
                    <a:alpha val="17075"/>
                  </a:srgbClr>
                </a:gs>
                <a:gs pos="57143">
                  <a:srgbClr val="FDFDFC">
                    <a:alpha val="9855"/>
                  </a:srgbClr>
                </a:gs>
                <a:gs pos="71429">
                  <a:srgbClr val="FDFDFC">
                    <a:alpha val="4740"/>
                  </a:srgbClr>
                </a:gs>
                <a:gs pos="85714">
                  <a:srgbClr val="FDFDFC">
                    <a:alpha val="1902"/>
                  </a:srgbClr>
                </a:gs>
                <a:gs pos="100000">
                  <a:srgbClr val="FDFDF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7" name="Splat 247"/>
            <p:cNvSpPr>
              <a:spLocks noGrp="1"/>
            </p:cNvSpPr>
            <p:nvPr/>
          </p:nvSpPr>
          <p:spPr>
            <a:xfrm rot="7369792">
              <a:off x="2515950" y="2097402"/>
              <a:ext cx="70789" cy="20126"/>
            </a:xfrm>
            <a:prstGeom prst="ellipse">
              <a:avLst/>
            </a:prstGeom>
            <a:gradFill>
              <a:gsLst>
                <a:gs pos="0">
                  <a:srgbClr val="000000">
                    <a:alpha val="19070"/>
                  </a:srgbClr>
                </a:gs>
                <a:gs pos="14286">
                  <a:srgbClr val="000000">
                    <a:alpha val="17673"/>
                  </a:srgbClr>
                </a:gs>
                <a:gs pos="28571">
                  <a:srgbClr val="000000">
                    <a:alpha val="14015"/>
                  </a:srgbClr>
                </a:gs>
                <a:gs pos="42857">
                  <a:srgbClr val="000000">
                    <a:alpha val="9430"/>
                  </a:srgbClr>
                </a:gs>
                <a:gs pos="57143">
                  <a:srgbClr val="000000">
                    <a:alpha val="5340"/>
                  </a:srgbClr>
                </a:gs>
                <a:gs pos="71429">
                  <a:srgbClr val="000000">
                    <a:alpha val="2536"/>
                  </a:srgbClr>
                </a:gs>
                <a:gs pos="85714">
                  <a:srgbClr val="000000">
                    <a:alpha val="1011"/>
                  </a:srgbClr>
                </a:gs>
                <a:gs pos="100000">
                  <a:srgbClr val="000000">
                    <a:alpha val="3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8" name="Splat 248"/>
            <p:cNvSpPr>
              <a:spLocks noGrp="1"/>
            </p:cNvSpPr>
            <p:nvPr/>
          </p:nvSpPr>
          <p:spPr>
            <a:xfrm rot="6725154">
              <a:off x="392286" y="2649285"/>
              <a:ext cx="70868" cy="19945"/>
            </a:xfrm>
            <a:prstGeom prst="ellipse">
              <a:avLst/>
            </a:prstGeom>
            <a:gradFill>
              <a:gsLst>
                <a:gs pos="0">
                  <a:srgbClr val="CFCFCF">
                    <a:alpha val="19195"/>
                  </a:srgbClr>
                </a:gs>
                <a:gs pos="14286">
                  <a:srgbClr val="CFCFCF">
                    <a:alpha val="17790"/>
                  </a:srgbClr>
                </a:gs>
                <a:gs pos="28571">
                  <a:srgbClr val="CFCFCF">
                    <a:alpha val="14110"/>
                  </a:srgbClr>
                </a:gs>
                <a:gs pos="42857">
                  <a:srgbClr val="CFCFCF">
                    <a:alpha val="9495"/>
                  </a:srgbClr>
                </a:gs>
                <a:gs pos="57143">
                  <a:srgbClr val="CFCFCF">
                    <a:alpha val="5378"/>
                  </a:srgbClr>
                </a:gs>
                <a:gs pos="71429">
                  <a:srgbClr val="CFCFCF">
                    <a:alpha val="2554"/>
                  </a:srgbClr>
                </a:gs>
                <a:gs pos="85714">
                  <a:srgbClr val="CFCFCF">
                    <a:alpha val="1018"/>
                  </a:srgbClr>
                </a:gs>
                <a:gs pos="100000">
                  <a:srgbClr val="CFCFCF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9" name="Splat 249"/>
            <p:cNvSpPr>
              <a:spLocks noGrp="1"/>
            </p:cNvSpPr>
            <p:nvPr/>
          </p:nvSpPr>
          <p:spPr>
            <a:xfrm rot="4348252">
              <a:off x="458337" y="2679359"/>
              <a:ext cx="469711" cy="606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0" name="Splat 250"/>
            <p:cNvSpPr>
              <a:spLocks noGrp="1"/>
            </p:cNvSpPr>
            <p:nvPr/>
          </p:nvSpPr>
          <p:spPr>
            <a:xfrm rot="-9217919">
              <a:off x="1463089" y="2174743"/>
              <a:ext cx="619272" cy="883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1" name="Splat 251"/>
            <p:cNvSpPr>
              <a:spLocks noGrp="1"/>
            </p:cNvSpPr>
            <p:nvPr/>
          </p:nvSpPr>
          <p:spPr>
            <a:xfrm rot="6401528">
              <a:off x="2643438" y="374"/>
              <a:ext cx="407105" cy="851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2" name="Splat 252"/>
            <p:cNvSpPr>
              <a:spLocks noGrp="1"/>
            </p:cNvSpPr>
            <p:nvPr/>
          </p:nvSpPr>
          <p:spPr>
            <a:xfrm rot="-10302954">
              <a:off x="2931862" y="2463431"/>
              <a:ext cx="375983" cy="801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3" name="Splat 253"/>
            <p:cNvSpPr>
              <a:spLocks noGrp="1"/>
            </p:cNvSpPr>
            <p:nvPr/>
          </p:nvSpPr>
          <p:spPr>
            <a:xfrm rot="10540826">
              <a:off x="3339808" y="2097745"/>
              <a:ext cx="425585" cy="401396"/>
            </a:xfrm>
            <a:prstGeom prst="ellipse">
              <a:avLst/>
            </a:prstGeom>
            <a:gradFill>
              <a:gsLst>
                <a:gs pos="0">
                  <a:srgbClr val="000000">
                    <a:alpha val="18168"/>
                  </a:srgbClr>
                </a:gs>
                <a:gs pos="14286">
                  <a:srgbClr val="000000">
                    <a:alpha val="16830"/>
                  </a:srgbClr>
                </a:gs>
                <a:gs pos="28571">
                  <a:srgbClr val="000000">
                    <a:alpha val="13332"/>
                  </a:srgbClr>
                </a:gs>
                <a:gs pos="42857">
                  <a:srgbClr val="000000">
                    <a:alpha val="8959"/>
                  </a:srgbClr>
                </a:gs>
                <a:gs pos="57143">
                  <a:srgbClr val="000000">
                    <a:alpha val="5068"/>
                  </a:srgbClr>
                </a:gs>
                <a:gs pos="71429">
                  <a:srgbClr val="000000">
                    <a:alpha val="2405"/>
                  </a:srgbClr>
                </a:gs>
                <a:gs pos="85714">
                  <a:srgbClr val="000000">
                    <a:alpha val="958"/>
                  </a:srgbClr>
                </a:gs>
                <a:gs pos="100000">
                  <a:srgbClr val="000000">
                    <a:alpha val="3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4" name="Splat 254"/>
            <p:cNvSpPr>
              <a:spLocks noGrp="1"/>
            </p:cNvSpPr>
            <p:nvPr/>
          </p:nvSpPr>
          <p:spPr>
            <a:xfrm rot="5617635">
              <a:off x="291029" y="1060649"/>
              <a:ext cx="372084" cy="1483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5" name="Splat 255"/>
            <p:cNvSpPr>
              <a:spLocks noGrp="1"/>
            </p:cNvSpPr>
            <p:nvPr/>
          </p:nvSpPr>
          <p:spPr>
            <a:xfrm rot="-10195992">
              <a:off x="2916024" y="1438124"/>
              <a:ext cx="419613" cy="1032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6" name="Splat 256"/>
            <p:cNvSpPr>
              <a:spLocks noGrp="1"/>
            </p:cNvSpPr>
            <p:nvPr/>
          </p:nvSpPr>
          <p:spPr>
            <a:xfrm rot="4509844">
              <a:off x="683393" y="1710316"/>
              <a:ext cx="421121" cy="723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7" name="Splat 257"/>
            <p:cNvSpPr>
              <a:spLocks noGrp="1"/>
            </p:cNvSpPr>
            <p:nvPr/>
          </p:nvSpPr>
          <p:spPr>
            <a:xfrm rot="9042160">
              <a:off x="2787492" y="2010969"/>
              <a:ext cx="548862" cy="2111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8" name="Splat 258"/>
            <p:cNvSpPr>
              <a:spLocks noGrp="1"/>
            </p:cNvSpPr>
            <p:nvPr/>
          </p:nvSpPr>
          <p:spPr>
            <a:xfrm rot="10535874">
              <a:off x="2898390" y="2356257"/>
              <a:ext cx="601896" cy="599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9" name="Splat 259"/>
            <p:cNvSpPr>
              <a:spLocks noGrp="1"/>
            </p:cNvSpPr>
            <p:nvPr/>
          </p:nvSpPr>
          <p:spPr>
            <a:xfrm rot="5552979">
              <a:off x="486868" y="2003250"/>
              <a:ext cx="617976" cy="1593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0" name="Splat 260"/>
            <p:cNvSpPr>
              <a:spLocks noGrp="1"/>
            </p:cNvSpPr>
            <p:nvPr/>
          </p:nvSpPr>
          <p:spPr>
            <a:xfrm rot="6237356">
              <a:off x="2526477" y="3190537"/>
              <a:ext cx="70865" cy="20130"/>
            </a:xfrm>
            <a:prstGeom prst="ellipse">
              <a:avLst/>
            </a:prstGeom>
            <a:gradFill>
              <a:gsLst>
                <a:gs pos="0">
                  <a:srgbClr val="000000">
                    <a:alpha val="19061"/>
                  </a:srgbClr>
                </a:gs>
                <a:gs pos="14286">
                  <a:srgbClr val="000000">
                    <a:alpha val="17665"/>
                  </a:srgbClr>
                </a:gs>
                <a:gs pos="28571">
                  <a:srgbClr val="000000">
                    <a:alpha val="14008"/>
                  </a:srgbClr>
                </a:gs>
                <a:gs pos="42857">
                  <a:srgbClr val="000000">
                    <a:alpha val="9425"/>
                  </a:srgbClr>
                </a:gs>
                <a:gs pos="57143">
                  <a:srgbClr val="000000">
                    <a:alpha val="5337"/>
                  </a:srgbClr>
                </a:gs>
                <a:gs pos="71429">
                  <a:srgbClr val="000000">
                    <a:alpha val="2535"/>
                  </a:srgbClr>
                </a:gs>
                <a:gs pos="85714">
                  <a:srgbClr val="000000">
                    <a:alpha val="1010"/>
                  </a:srgbClr>
                </a:gs>
                <a:gs pos="100000">
                  <a:srgbClr val="000000">
                    <a:alpha val="3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1" name="Splat 261"/>
            <p:cNvSpPr>
              <a:spLocks noGrp="1"/>
            </p:cNvSpPr>
            <p:nvPr/>
          </p:nvSpPr>
          <p:spPr>
            <a:xfrm rot="-10409009">
              <a:off x="844" y="1252352"/>
              <a:ext cx="214984" cy="1287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2" name="Splat 262"/>
            <p:cNvSpPr>
              <a:spLocks noGrp="1"/>
            </p:cNvSpPr>
            <p:nvPr/>
          </p:nvSpPr>
          <p:spPr>
            <a:xfrm rot="5638763">
              <a:off x="2360168" y="2071286"/>
              <a:ext cx="472849" cy="719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3" name="Splat 263"/>
            <p:cNvSpPr>
              <a:spLocks noGrp="1"/>
            </p:cNvSpPr>
            <p:nvPr/>
          </p:nvSpPr>
          <p:spPr>
            <a:xfrm rot="5810449">
              <a:off x="2422690" y="2069643"/>
              <a:ext cx="690411" cy="978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4" name="Splat 264"/>
            <p:cNvSpPr>
              <a:spLocks noGrp="1"/>
            </p:cNvSpPr>
            <p:nvPr/>
          </p:nvSpPr>
          <p:spPr>
            <a:xfrm rot="-9656893">
              <a:off x="3163882" y="1677780"/>
              <a:ext cx="622812" cy="1540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5" name="Splat 265"/>
            <p:cNvSpPr>
              <a:spLocks noGrp="1"/>
            </p:cNvSpPr>
            <p:nvPr/>
          </p:nvSpPr>
          <p:spPr>
            <a:xfrm rot="4550742">
              <a:off x="3139148" y="885314"/>
              <a:ext cx="232338" cy="1143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6" name="Splat 266"/>
            <p:cNvSpPr>
              <a:spLocks noGrp="1"/>
            </p:cNvSpPr>
            <p:nvPr/>
          </p:nvSpPr>
          <p:spPr>
            <a:xfrm rot="10418187">
              <a:off x="2398858" y="2898349"/>
              <a:ext cx="613587" cy="556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7" name="Splat 267"/>
            <p:cNvSpPr>
              <a:spLocks noGrp="1"/>
            </p:cNvSpPr>
            <p:nvPr/>
          </p:nvSpPr>
          <p:spPr>
            <a:xfrm rot="10705155">
              <a:off x="347546" y="1569734"/>
              <a:ext cx="70860" cy="20223"/>
            </a:xfrm>
            <a:prstGeom prst="ellipse">
              <a:avLst/>
            </a:prstGeom>
            <a:gradFill>
              <a:gsLst>
                <a:gs pos="0">
                  <a:srgbClr val="E1E1E0">
                    <a:alpha val="18986"/>
                  </a:srgbClr>
                </a:gs>
                <a:gs pos="14286">
                  <a:srgbClr val="E1E1E0">
                    <a:alpha val="17595"/>
                  </a:srgbClr>
                </a:gs>
                <a:gs pos="28571">
                  <a:srgbClr val="E1E1E0">
                    <a:alpha val="13951"/>
                  </a:srgbClr>
                </a:gs>
                <a:gs pos="42857">
                  <a:srgbClr val="E1E1E0">
                    <a:alpha val="9386"/>
                  </a:srgbClr>
                </a:gs>
                <a:gs pos="57143">
                  <a:srgbClr val="E1E1E0">
                    <a:alpha val="5315"/>
                  </a:srgbClr>
                </a:gs>
                <a:gs pos="71429">
                  <a:srgbClr val="E1E1E0">
                    <a:alpha val="2524"/>
                  </a:srgbClr>
                </a:gs>
                <a:gs pos="85714">
                  <a:srgbClr val="E1E1E0">
                    <a:alpha val="1006"/>
                  </a:srgbClr>
                </a:gs>
                <a:gs pos="100000">
                  <a:srgbClr val="E1E1E0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8" name="Splat 268"/>
            <p:cNvSpPr>
              <a:spLocks noGrp="1"/>
            </p:cNvSpPr>
            <p:nvPr/>
          </p:nvSpPr>
          <p:spPr>
            <a:xfrm rot="2927728">
              <a:off x="19423" y="803053"/>
              <a:ext cx="259463" cy="598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9" name="Splat 269"/>
            <p:cNvSpPr>
              <a:spLocks noGrp="1"/>
            </p:cNvSpPr>
            <p:nvPr/>
          </p:nvSpPr>
          <p:spPr>
            <a:xfrm rot="5282142">
              <a:off x="1284591" y="393930"/>
              <a:ext cx="640954" cy="989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0" name="Splat 270"/>
            <p:cNvSpPr>
              <a:spLocks noGrp="1"/>
            </p:cNvSpPr>
            <p:nvPr/>
          </p:nvSpPr>
          <p:spPr>
            <a:xfrm rot="-8647802">
              <a:off x="451598" y="585353"/>
              <a:ext cx="409260" cy="1287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1" name="Splat 271"/>
            <p:cNvSpPr>
              <a:spLocks noGrp="1"/>
            </p:cNvSpPr>
            <p:nvPr/>
          </p:nvSpPr>
          <p:spPr>
            <a:xfrm rot="-8813391">
              <a:off x="1177531" y="1584759"/>
              <a:ext cx="548759" cy="524392"/>
            </a:xfrm>
            <a:prstGeom prst="ellipse">
              <a:avLst/>
            </a:prstGeom>
            <a:gradFill>
              <a:gsLst>
                <a:gs pos="0">
                  <a:srgbClr val="30323C">
                    <a:alpha val="18369"/>
                  </a:srgbClr>
                </a:gs>
                <a:gs pos="14286">
                  <a:srgbClr val="30323C">
                    <a:alpha val="17018"/>
                  </a:srgbClr>
                </a:gs>
                <a:gs pos="28571">
                  <a:srgbClr val="30323C">
                    <a:alpha val="13484"/>
                  </a:srgbClr>
                </a:gs>
                <a:gs pos="42857">
                  <a:srgbClr val="30323C">
                    <a:alpha val="9063"/>
                  </a:srgbClr>
                </a:gs>
                <a:gs pos="57143">
                  <a:srgbClr val="30323C">
                    <a:alpha val="5128"/>
                  </a:srgbClr>
                </a:gs>
                <a:gs pos="71429">
                  <a:srgbClr val="30323C">
                    <a:alpha val="2434"/>
                  </a:srgbClr>
                </a:gs>
                <a:gs pos="85714">
                  <a:srgbClr val="30323C">
                    <a:alpha val="970"/>
                  </a:srgbClr>
                </a:gs>
                <a:gs pos="100000">
                  <a:srgbClr val="30323C">
                    <a:alpha val="3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2" name="Splat 272"/>
            <p:cNvSpPr>
              <a:spLocks noGrp="1"/>
            </p:cNvSpPr>
            <p:nvPr/>
          </p:nvSpPr>
          <p:spPr>
            <a:xfrm rot="-8380175">
              <a:off x="284950" y="1841636"/>
              <a:ext cx="541335" cy="457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3" name="Splat 273"/>
            <p:cNvSpPr>
              <a:spLocks noGrp="1"/>
            </p:cNvSpPr>
            <p:nvPr/>
          </p:nvSpPr>
          <p:spPr>
            <a:xfrm rot="-9214675">
              <a:off x="-24069" y="2255280"/>
              <a:ext cx="511340" cy="624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4" name="Splat 274"/>
            <p:cNvSpPr>
              <a:spLocks noGrp="1"/>
            </p:cNvSpPr>
            <p:nvPr/>
          </p:nvSpPr>
          <p:spPr>
            <a:xfrm rot="4359474">
              <a:off x="643977" y="1543664"/>
              <a:ext cx="176248" cy="742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5" name="Splat 275"/>
            <p:cNvSpPr>
              <a:spLocks noGrp="1"/>
            </p:cNvSpPr>
            <p:nvPr/>
          </p:nvSpPr>
          <p:spPr>
            <a:xfrm rot="-9555752">
              <a:off x="3405774" y="867184"/>
              <a:ext cx="69143" cy="19113"/>
            </a:xfrm>
            <a:prstGeom prst="ellipse">
              <a:avLst/>
            </a:prstGeom>
            <a:gradFill>
              <a:gsLst>
                <a:gs pos="0">
                  <a:srgbClr val="000000">
                    <a:alpha val="19797"/>
                  </a:srgbClr>
                </a:gs>
                <a:gs pos="14286">
                  <a:srgbClr val="000000">
                    <a:alpha val="18353"/>
                  </a:srgbClr>
                </a:gs>
                <a:gs pos="28571">
                  <a:srgbClr val="000000">
                    <a:alpha val="14567"/>
                  </a:srgbClr>
                </a:gs>
                <a:gs pos="42857">
                  <a:srgbClr val="000000">
                    <a:alpha val="9811"/>
                  </a:srgbClr>
                </a:gs>
                <a:gs pos="57143">
                  <a:srgbClr val="000000">
                    <a:alpha val="5561"/>
                  </a:srgbClr>
                </a:gs>
                <a:gs pos="71429">
                  <a:srgbClr val="000000">
                    <a:alpha val="2643"/>
                  </a:srgbClr>
                </a:gs>
                <a:gs pos="85714">
                  <a:srgbClr val="000000">
                    <a:alpha val="1054"/>
                  </a:srgbClr>
                </a:gs>
                <a:gs pos="100000">
                  <a:srgbClr val="000000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" name="Splat 276"/>
            <p:cNvSpPr>
              <a:spLocks noGrp="1"/>
            </p:cNvSpPr>
            <p:nvPr/>
          </p:nvSpPr>
          <p:spPr>
            <a:xfrm rot="9538429">
              <a:off x="1235330" y="944492"/>
              <a:ext cx="313619" cy="1556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7" name="Splat 277"/>
            <p:cNvSpPr>
              <a:spLocks noGrp="1"/>
            </p:cNvSpPr>
            <p:nvPr/>
          </p:nvSpPr>
          <p:spPr>
            <a:xfrm rot="9730525">
              <a:off x="2185872" y="3450030"/>
              <a:ext cx="70823" cy="19940"/>
            </a:xfrm>
            <a:prstGeom prst="ellipse">
              <a:avLst/>
            </a:prstGeom>
            <a:gradFill>
              <a:gsLst>
                <a:gs pos="0">
                  <a:srgbClr val="CECEC9">
                    <a:alpha val="19184"/>
                  </a:srgbClr>
                </a:gs>
                <a:gs pos="14286">
                  <a:srgbClr val="CECEC9">
                    <a:alpha val="17780"/>
                  </a:srgbClr>
                </a:gs>
                <a:gs pos="28571">
                  <a:srgbClr val="CECEC9">
                    <a:alpha val="14102"/>
                  </a:srgbClr>
                </a:gs>
                <a:gs pos="42857">
                  <a:srgbClr val="CECEC9">
                    <a:alpha val="9489"/>
                  </a:srgbClr>
                </a:gs>
                <a:gs pos="57143">
                  <a:srgbClr val="CECEC9">
                    <a:alpha val="5375"/>
                  </a:srgbClr>
                </a:gs>
                <a:gs pos="71429">
                  <a:srgbClr val="CECEC9">
                    <a:alpha val="2553"/>
                  </a:srgbClr>
                </a:gs>
                <a:gs pos="85714">
                  <a:srgbClr val="CECEC9">
                    <a:alpha val="1017"/>
                  </a:srgbClr>
                </a:gs>
                <a:gs pos="100000">
                  <a:srgbClr val="CECEC9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8" name="Splat 278"/>
            <p:cNvSpPr>
              <a:spLocks noGrp="1"/>
            </p:cNvSpPr>
            <p:nvPr/>
          </p:nvSpPr>
          <p:spPr>
            <a:xfrm rot="7304705">
              <a:off x="1552195" y="92068"/>
              <a:ext cx="596409" cy="835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9" name="Splat 279"/>
            <p:cNvSpPr>
              <a:spLocks noGrp="1"/>
            </p:cNvSpPr>
            <p:nvPr/>
          </p:nvSpPr>
          <p:spPr>
            <a:xfrm rot="7822406">
              <a:off x="1216363" y="2208225"/>
              <a:ext cx="499563" cy="3461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0" name="Splat 280"/>
            <p:cNvSpPr>
              <a:spLocks noGrp="1"/>
            </p:cNvSpPr>
            <p:nvPr/>
          </p:nvSpPr>
          <p:spPr>
            <a:xfrm rot="10374147">
              <a:off x="1364404" y="2710245"/>
              <a:ext cx="561544" cy="1248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1" name="Splat 281"/>
            <p:cNvSpPr>
              <a:spLocks noGrp="1"/>
            </p:cNvSpPr>
            <p:nvPr/>
          </p:nvSpPr>
          <p:spPr>
            <a:xfrm rot="-10284668">
              <a:off x="1468173" y="2561757"/>
              <a:ext cx="549906" cy="2321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2" name="Splat 282"/>
            <p:cNvSpPr>
              <a:spLocks noGrp="1"/>
            </p:cNvSpPr>
            <p:nvPr/>
          </p:nvSpPr>
          <p:spPr>
            <a:xfrm rot="10243949">
              <a:off x="2873344" y="1453568"/>
              <a:ext cx="446730" cy="778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3" name="Splat 283"/>
            <p:cNvSpPr>
              <a:spLocks noGrp="1"/>
            </p:cNvSpPr>
            <p:nvPr/>
          </p:nvSpPr>
          <p:spPr>
            <a:xfrm rot="7964998">
              <a:off x="-33134" y="30719"/>
              <a:ext cx="106729" cy="510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4" name="Splat 284"/>
            <p:cNvSpPr>
              <a:spLocks noGrp="1"/>
            </p:cNvSpPr>
            <p:nvPr/>
          </p:nvSpPr>
          <p:spPr>
            <a:xfrm rot="2968233">
              <a:off x="2746693" y="352674"/>
              <a:ext cx="446035" cy="577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5" name="Splat 285"/>
            <p:cNvSpPr>
              <a:spLocks noGrp="1"/>
            </p:cNvSpPr>
            <p:nvPr/>
          </p:nvSpPr>
          <p:spPr>
            <a:xfrm rot="-8291777">
              <a:off x="191026" y="3396123"/>
              <a:ext cx="220450" cy="809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6" name="Splat 286"/>
            <p:cNvSpPr>
              <a:spLocks noGrp="1"/>
            </p:cNvSpPr>
            <p:nvPr/>
          </p:nvSpPr>
          <p:spPr>
            <a:xfrm rot="-9747737">
              <a:off x="161347" y="1711850"/>
              <a:ext cx="645862" cy="890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7" name="Splat 287"/>
            <p:cNvSpPr>
              <a:spLocks noGrp="1"/>
            </p:cNvSpPr>
            <p:nvPr/>
          </p:nvSpPr>
          <p:spPr>
            <a:xfrm rot="-9547823">
              <a:off x="-11386" y="1864157"/>
              <a:ext cx="661059" cy="870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8" name="Splat 288"/>
            <p:cNvSpPr>
              <a:spLocks noGrp="1"/>
            </p:cNvSpPr>
            <p:nvPr/>
          </p:nvSpPr>
          <p:spPr>
            <a:xfrm rot="10344369">
              <a:off x="40850" y="1672766"/>
              <a:ext cx="330969" cy="821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9" name="Splat 289"/>
            <p:cNvSpPr>
              <a:spLocks noGrp="1"/>
            </p:cNvSpPr>
            <p:nvPr/>
          </p:nvSpPr>
          <p:spPr>
            <a:xfrm rot="-8912821">
              <a:off x="802733" y="2867627"/>
              <a:ext cx="639447" cy="1583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0" name="Splat 290"/>
            <p:cNvSpPr>
              <a:spLocks noGrp="1"/>
            </p:cNvSpPr>
            <p:nvPr/>
          </p:nvSpPr>
          <p:spPr>
            <a:xfrm rot="7230747">
              <a:off x="214415" y="1940715"/>
              <a:ext cx="566311" cy="458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1" name="Splat 291"/>
            <p:cNvSpPr>
              <a:spLocks noGrp="1"/>
            </p:cNvSpPr>
            <p:nvPr/>
          </p:nvSpPr>
          <p:spPr>
            <a:xfrm rot="-8316739">
              <a:off x="234410" y="649947"/>
              <a:ext cx="622505" cy="1241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2" name="Splat 292"/>
            <p:cNvSpPr>
              <a:spLocks noGrp="1"/>
            </p:cNvSpPr>
            <p:nvPr/>
          </p:nvSpPr>
          <p:spPr>
            <a:xfrm rot="-8519333">
              <a:off x="2073808" y="813289"/>
              <a:ext cx="724277" cy="445966"/>
            </a:xfrm>
            <a:prstGeom prst="ellipse">
              <a:avLst/>
            </a:prstGeom>
            <a:gradFill>
              <a:gsLst>
                <a:gs pos="0">
                  <a:srgbClr val="FFFFFF">
                    <a:alpha val="32319"/>
                  </a:srgbClr>
                </a:gs>
                <a:gs pos="14286">
                  <a:srgbClr val="FFFFFF">
                    <a:alpha val="30148"/>
                  </a:srgbClr>
                </a:gs>
                <a:gs pos="28571">
                  <a:srgbClr val="FFFFFF">
                    <a:alpha val="24315"/>
                  </a:srgbClr>
                </a:gs>
                <a:gs pos="42857">
                  <a:srgbClr val="FFFFFF">
                    <a:alpha val="16701"/>
                  </a:srgbClr>
                </a:gs>
                <a:gs pos="57143">
                  <a:srgbClr val="FFFFFF">
                    <a:alpha val="9629"/>
                  </a:srgbClr>
                </a:gs>
                <a:gs pos="71429">
                  <a:srgbClr val="FFFFFF">
                    <a:alpha val="4629"/>
                  </a:srgbClr>
                </a:gs>
                <a:gs pos="85714">
                  <a:srgbClr val="FFFFFF">
                    <a:alpha val="1857"/>
                  </a:srgbClr>
                </a:gs>
                <a:gs pos="100000">
                  <a:srgbClr val="FFFFFF">
                    <a:alpha val="6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3" name="Splat 293"/>
            <p:cNvSpPr>
              <a:spLocks noGrp="1"/>
            </p:cNvSpPr>
            <p:nvPr/>
          </p:nvSpPr>
          <p:spPr>
            <a:xfrm rot="4990729">
              <a:off x="2427896" y="695469"/>
              <a:ext cx="538208" cy="956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4" name="Splat 294"/>
            <p:cNvSpPr>
              <a:spLocks noGrp="1"/>
            </p:cNvSpPr>
            <p:nvPr/>
          </p:nvSpPr>
          <p:spPr>
            <a:xfrm rot="6003023">
              <a:off x="1687414" y="1311441"/>
              <a:ext cx="394622" cy="1145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5" name="Splat 295"/>
            <p:cNvSpPr>
              <a:spLocks noGrp="1"/>
            </p:cNvSpPr>
            <p:nvPr/>
          </p:nvSpPr>
          <p:spPr>
            <a:xfrm rot="5030717">
              <a:off x="2824247" y="3229309"/>
              <a:ext cx="617825" cy="651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6" name="Splat 296"/>
            <p:cNvSpPr>
              <a:spLocks noGrp="1"/>
            </p:cNvSpPr>
            <p:nvPr/>
          </p:nvSpPr>
          <p:spPr>
            <a:xfrm rot="-9671113">
              <a:off x="1722994" y="3045527"/>
              <a:ext cx="659524" cy="505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7" name="Splat 297"/>
            <p:cNvSpPr>
              <a:spLocks noGrp="1"/>
            </p:cNvSpPr>
            <p:nvPr/>
          </p:nvSpPr>
          <p:spPr>
            <a:xfrm rot="-10043502">
              <a:off x="1005439" y="783816"/>
              <a:ext cx="625427" cy="931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8" name="Splat 298"/>
            <p:cNvSpPr>
              <a:spLocks noGrp="1"/>
            </p:cNvSpPr>
            <p:nvPr/>
          </p:nvSpPr>
          <p:spPr>
            <a:xfrm rot="-10619336">
              <a:off x="2528278" y="3147461"/>
              <a:ext cx="643861" cy="1137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9" name="Splat 299"/>
            <p:cNvSpPr>
              <a:spLocks noGrp="1"/>
            </p:cNvSpPr>
            <p:nvPr/>
          </p:nvSpPr>
          <p:spPr>
            <a:xfrm rot="-9250724">
              <a:off x="3328572" y="974630"/>
              <a:ext cx="368277" cy="1244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0" name="Splat 300"/>
            <p:cNvSpPr>
              <a:spLocks noGrp="1"/>
            </p:cNvSpPr>
            <p:nvPr/>
          </p:nvSpPr>
          <p:spPr>
            <a:xfrm rot="-9591487">
              <a:off x="1865310" y="1031066"/>
              <a:ext cx="1091532" cy="776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1" name="Splat 301"/>
            <p:cNvSpPr>
              <a:spLocks noGrp="1"/>
            </p:cNvSpPr>
            <p:nvPr/>
          </p:nvSpPr>
          <p:spPr>
            <a:xfrm rot="-10601988">
              <a:off x="2893881" y="3356080"/>
              <a:ext cx="510133" cy="439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2" name="Splat 302"/>
            <p:cNvSpPr>
              <a:spLocks noGrp="1"/>
            </p:cNvSpPr>
            <p:nvPr/>
          </p:nvSpPr>
          <p:spPr>
            <a:xfrm rot="3642606">
              <a:off x="926542" y="1805719"/>
              <a:ext cx="425725" cy="870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3" name="Splat 303"/>
            <p:cNvSpPr>
              <a:spLocks noGrp="1"/>
            </p:cNvSpPr>
            <p:nvPr/>
          </p:nvSpPr>
          <p:spPr>
            <a:xfrm rot="-10780206">
              <a:off x="2979036" y="2379441"/>
              <a:ext cx="561128" cy="1010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4" name="Splat 304"/>
            <p:cNvSpPr>
              <a:spLocks noGrp="1"/>
            </p:cNvSpPr>
            <p:nvPr/>
          </p:nvSpPr>
          <p:spPr>
            <a:xfrm rot="9616066">
              <a:off x="1232876" y="3206402"/>
              <a:ext cx="264597" cy="2090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5" name="Splat 305"/>
            <p:cNvSpPr>
              <a:spLocks noGrp="1"/>
            </p:cNvSpPr>
            <p:nvPr/>
          </p:nvSpPr>
          <p:spPr>
            <a:xfrm rot="4341387">
              <a:off x="3309883" y="3467321"/>
              <a:ext cx="366676" cy="2138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6" name="Splat 306"/>
            <p:cNvSpPr>
              <a:spLocks noGrp="1"/>
            </p:cNvSpPr>
            <p:nvPr/>
          </p:nvSpPr>
          <p:spPr>
            <a:xfrm rot="7241233">
              <a:off x="1005374" y="2590609"/>
              <a:ext cx="728731" cy="245616"/>
            </a:xfrm>
            <a:prstGeom prst="ellipse">
              <a:avLst/>
            </a:prstGeom>
            <a:gradFill>
              <a:gsLst>
                <a:gs pos="0">
                  <a:srgbClr val="000000">
                    <a:alpha val="27976"/>
                  </a:srgbClr>
                </a:gs>
                <a:gs pos="14286">
                  <a:srgbClr val="000000">
                    <a:alpha val="26038"/>
                  </a:srgbClr>
                </a:gs>
                <a:gs pos="28571">
                  <a:srgbClr val="000000">
                    <a:alpha val="20879"/>
                  </a:srgbClr>
                </a:gs>
                <a:gs pos="42857">
                  <a:srgbClr val="000000">
                    <a:alpha val="14240"/>
                  </a:srgbClr>
                </a:gs>
                <a:gs pos="57143">
                  <a:srgbClr val="000000">
                    <a:alpha val="8160"/>
                  </a:srgbClr>
                </a:gs>
                <a:gs pos="71429">
                  <a:srgbClr val="000000">
                    <a:alpha val="3906"/>
                  </a:srgbClr>
                </a:gs>
                <a:gs pos="85714">
                  <a:srgbClr val="000000">
                    <a:alpha val="1563"/>
                  </a:srgbClr>
                </a:gs>
                <a:gs pos="100000">
                  <a:srgbClr val="000000">
                    <a:alpha val="5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7" name="Splat 307"/>
            <p:cNvSpPr>
              <a:spLocks noGrp="1"/>
            </p:cNvSpPr>
            <p:nvPr/>
          </p:nvSpPr>
          <p:spPr>
            <a:xfrm rot="10107255">
              <a:off x="1348949" y="553481"/>
              <a:ext cx="186821" cy="904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8" name="Splat 308"/>
            <p:cNvSpPr>
              <a:spLocks noGrp="1"/>
            </p:cNvSpPr>
            <p:nvPr/>
          </p:nvSpPr>
          <p:spPr>
            <a:xfrm rot="2910114">
              <a:off x="1041231" y="370014"/>
              <a:ext cx="629513" cy="1171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9" name="Splat 309"/>
            <p:cNvSpPr>
              <a:spLocks noGrp="1"/>
            </p:cNvSpPr>
            <p:nvPr/>
          </p:nvSpPr>
          <p:spPr>
            <a:xfrm rot="-10799799">
              <a:off x="2672836" y="2109101"/>
              <a:ext cx="49238" cy="49234"/>
            </a:xfrm>
            <a:prstGeom prst="ellipse">
              <a:avLst/>
            </a:prstGeom>
            <a:gradFill>
              <a:gsLst>
                <a:gs pos="0">
                  <a:srgbClr val="EFEFEE">
                    <a:alpha val="19917"/>
                  </a:srgbClr>
                </a:gs>
                <a:gs pos="14286">
                  <a:srgbClr val="EFEFEE">
                    <a:alpha val="18465"/>
                  </a:srgbClr>
                </a:gs>
                <a:gs pos="28571">
                  <a:srgbClr val="EFEFEE">
                    <a:alpha val="14658"/>
                  </a:srgbClr>
                </a:gs>
                <a:gs pos="42857">
                  <a:srgbClr val="EFEFEE">
                    <a:alpha val="9874"/>
                  </a:srgbClr>
                </a:gs>
                <a:gs pos="57143">
                  <a:srgbClr val="EFEFEE">
                    <a:alpha val="5598"/>
                  </a:srgbClr>
                </a:gs>
                <a:gs pos="71429">
                  <a:srgbClr val="EFEFEE">
                    <a:alpha val="2661"/>
                  </a:srgbClr>
                </a:gs>
                <a:gs pos="85714">
                  <a:srgbClr val="EFEFEE">
                    <a:alpha val="1061"/>
                  </a:srgbClr>
                </a:gs>
                <a:gs pos="100000">
                  <a:srgbClr val="EFEFEE">
                    <a:alpha val="3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0" name="Splat 310"/>
            <p:cNvSpPr>
              <a:spLocks noGrp="1"/>
            </p:cNvSpPr>
            <p:nvPr/>
          </p:nvSpPr>
          <p:spPr>
            <a:xfrm rot="4010650">
              <a:off x="2125443" y="1539910"/>
              <a:ext cx="661884" cy="949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1" name="Splat 311"/>
            <p:cNvSpPr>
              <a:spLocks noGrp="1"/>
            </p:cNvSpPr>
            <p:nvPr/>
          </p:nvSpPr>
          <p:spPr>
            <a:xfrm rot="-8739725">
              <a:off x="513555" y="1375725"/>
              <a:ext cx="299434" cy="463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2" name="Splat 312"/>
            <p:cNvSpPr>
              <a:spLocks noGrp="1"/>
            </p:cNvSpPr>
            <p:nvPr/>
          </p:nvSpPr>
          <p:spPr>
            <a:xfrm rot="-8929920">
              <a:off x="-129818" y="1162796"/>
              <a:ext cx="913730" cy="230625"/>
            </a:xfrm>
            <a:prstGeom prst="ellipse">
              <a:avLst/>
            </a:prstGeom>
            <a:gradFill>
              <a:gsLst>
                <a:gs pos="0">
                  <a:srgbClr val="000000">
                    <a:alpha val="31538"/>
                  </a:srgbClr>
                </a:gs>
                <a:gs pos="14286">
                  <a:srgbClr val="000000">
                    <a:alpha val="29408"/>
                  </a:srgbClr>
                </a:gs>
                <a:gs pos="28571">
                  <a:srgbClr val="000000">
                    <a:alpha val="23692"/>
                  </a:srgbClr>
                </a:gs>
                <a:gs pos="42857">
                  <a:srgbClr val="000000">
                    <a:alpha val="16252"/>
                  </a:srgbClr>
                </a:gs>
                <a:gs pos="57143">
                  <a:srgbClr val="000000">
                    <a:alpha val="9360"/>
                  </a:srgbClr>
                </a:gs>
                <a:gs pos="71429">
                  <a:srgbClr val="000000">
                    <a:alpha val="4496"/>
                  </a:srgbClr>
                </a:gs>
                <a:gs pos="85714">
                  <a:srgbClr val="000000">
                    <a:alpha val="1803"/>
                  </a:srgbClr>
                </a:gs>
                <a:gs pos="100000">
                  <a:srgbClr val="000000">
                    <a:alpha val="6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3" name="Splat 313"/>
            <p:cNvSpPr>
              <a:spLocks noGrp="1"/>
            </p:cNvSpPr>
            <p:nvPr/>
          </p:nvSpPr>
          <p:spPr>
            <a:xfrm rot="5901255">
              <a:off x="1181016" y="1606976"/>
              <a:ext cx="566539" cy="558719"/>
            </a:xfrm>
            <a:prstGeom prst="ellipse">
              <a:avLst/>
            </a:prstGeom>
            <a:gradFill>
              <a:gsLst>
                <a:gs pos="0">
                  <a:srgbClr val="6E7274">
                    <a:alpha val="3934"/>
                  </a:srgbClr>
                </a:gs>
                <a:gs pos="14286">
                  <a:srgbClr val="6E7274">
                    <a:alpha val="3622"/>
                  </a:srgbClr>
                </a:gs>
                <a:gs pos="28571">
                  <a:srgbClr val="6E7274">
                    <a:alpha val="2824"/>
                  </a:srgbClr>
                </a:gs>
                <a:gs pos="42857">
                  <a:srgbClr val="6E7274">
                    <a:alpha val="1861"/>
                  </a:srgbClr>
                </a:gs>
                <a:gs pos="57143">
                  <a:srgbClr val="6E7274">
                    <a:alpha val="1036"/>
                  </a:srgbClr>
                </a:gs>
                <a:gs pos="71429">
                  <a:srgbClr val="6E7274">
                    <a:alpha val="486"/>
                  </a:srgbClr>
                </a:gs>
                <a:gs pos="85714">
                  <a:srgbClr val="6E7274">
                    <a:alpha val="192"/>
                  </a:srgbClr>
                </a:gs>
                <a:gs pos="100000">
                  <a:srgbClr val="6E7274">
                    <a:alpha val="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4" name="Splat 314"/>
            <p:cNvSpPr>
              <a:spLocks noGrp="1"/>
            </p:cNvSpPr>
            <p:nvPr/>
          </p:nvSpPr>
          <p:spPr>
            <a:xfrm rot="9665573">
              <a:off x="1547374" y="2765389"/>
              <a:ext cx="320308" cy="1919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5" name="Splat 315"/>
            <p:cNvSpPr>
              <a:spLocks noGrp="1"/>
            </p:cNvSpPr>
            <p:nvPr/>
          </p:nvSpPr>
          <p:spPr>
            <a:xfrm rot="5399858">
              <a:off x="3419316" y="808527"/>
              <a:ext cx="58003" cy="57999"/>
            </a:xfrm>
            <a:prstGeom prst="ellipse">
              <a:avLst/>
            </a:prstGeom>
            <a:gradFill>
              <a:gsLst>
                <a:gs pos="0">
                  <a:srgbClr val="E7E7E7">
                    <a:alpha val="17706"/>
                  </a:srgbClr>
                </a:gs>
                <a:gs pos="14286">
                  <a:srgbClr val="E7E7E7">
                    <a:alpha val="16398"/>
                  </a:srgbClr>
                </a:gs>
                <a:gs pos="28571">
                  <a:srgbClr val="E7E7E7">
                    <a:alpha val="12983"/>
                  </a:srgbClr>
                </a:gs>
                <a:gs pos="42857">
                  <a:srgbClr val="E7E7E7">
                    <a:alpha val="8718"/>
                  </a:srgbClr>
                </a:gs>
                <a:gs pos="57143">
                  <a:srgbClr val="E7E7E7">
                    <a:alpha val="4929"/>
                  </a:srgbClr>
                </a:gs>
                <a:gs pos="71429">
                  <a:srgbClr val="E7E7E7">
                    <a:alpha val="2338"/>
                  </a:srgbClr>
                </a:gs>
                <a:gs pos="85714">
                  <a:srgbClr val="E7E7E7">
                    <a:alpha val="931"/>
                  </a:srgbClr>
                </a:gs>
                <a:gs pos="100000">
                  <a:srgbClr val="E7E7E7">
                    <a:alpha val="3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6" name="Splat 316"/>
            <p:cNvSpPr>
              <a:spLocks noGrp="1"/>
            </p:cNvSpPr>
            <p:nvPr/>
          </p:nvSpPr>
          <p:spPr>
            <a:xfrm rot="9213327">
              <a:off x="372076" y="1621604"/>
              <a:ext cx="538588" cy="667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7" name="Splat 317"/>
            <p:cNvSpPr>
              <a:spLocks noGrp="1"/>
            </p:cNvSpPr>
            <p:nvPr/>
          </p:nvSpPr>
          <p:spPr>
            <a:xfrm rot="-8508111">
              <a:off x="1570021" y="3516529"/>
              <a:ext cx="375416" cy="919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8" name="Splat 318"/>
            <p:cNvSpPr>
              <a:spLocks noGrp="1"/>
            </p:cNvSpPr>
            <p:nvPr/>
          </p:nvSpPr>
          <p:spPr>
            <a:xfrm rot="5246009">
              <a:off x="2432341" y="991118"/>
              <a:ext cx="607074" cy="1073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9" name="Splat 319"/>
            <p:cNvSpPr>
              <a:spLocks noGrp="1"/>
            </p:cNvSpPr>
            <p:nvPr/>
          </p:nvSpPr>
          <p:spPr>
            <a:xfrm rot="4538764">
              <a:off x="2544974" y="1883189"/>
              <a:ext cx="615765" cy="930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0" name="Splat 320"/>
            <p:cNvSpPr>
              <a:spLocks noGrp="1"/>
            </p:cNvSpPr>
            <p:nvPr/>
          </p:nvSpPr>
          <p:spPr>
            <a:xfrm rot="-9698690">
              <a:off x="69755" y="2205552"/>
              <a:ext cx="619952" cy="848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1" name="Splat 321"/>
            <p:cNvSpPr>
              <a:spLocks noGrp="1"/>
            </p:cNvSpPr>
            <p:nvPr/>
          </p:nvSpPr>
          <p:spPr>
            <a:xfrm rot="5288407">
              <a:off x="2007244" y="3537626"/>
              <a:ext cx="545482" cy="971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2" name="Splat 322"/>
            <p:cNvSpPr>
              <a:spLocks noGrp="1"/>
            </p:cNvSpPr>
            <p:nvPr/>
          </p:nvSpPr>
          <p:spPr>
            <a:xfrm rot="-9712652">
              <a:off x="2860184" y="977913"/>
              <a:ext cx="678381" cy="1089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3" name="Splat 323"/>
            <p:cNvSpPr>
              <a:spLocks noGrp="1"/>
            </p:cNvSpPr>
            <p:nvPr/>
          </p:nvSpPr>
          <p:spPr>
            <a:xfrm rot="3797722">
              <a:off x="1290821" y="1580450"/>
              <a:ext cx="415737" cy="780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4" name="Splat 324"/>
            <p:cNvSpPr>
              <a:spLocks noGrp="1"/>
            </p:cNvSpPr>
            <p:nvPr/>
          </p:nvSpPr>
          <p:spPr>
            <a:xfrm rot="8526229">
              <a:off x="2143230" y="2350125"/>
              <a:ext cx="746597" cy="844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5" name="Splat 325"/>
            <p:cNvSpPr>
              <a:spLocks noGrp="1"/>
            </p:cNvSpPr>
            <p:nvPr/>
          </p:nvSpPr>
          <p:spPr>
            <a:xfrm rot="4741680">
              <a:off x="1348648" y="445285"/>
              <a:ext cx="928151" cy="397087"/>
            </a:xfrm>
            <a:prstGeom prst="ellipse">
              <a:avLst/>
            </a:prstGeom>
            <a:gradFill>
              <a:gsLst>
                <a:gs pos="0">
                  <a:srgbClr val="000000">
                    <a:alpha val="26517"/>
                  </a:srgbClr>
                </a:gs>
                <a:gs pos="14286">
                  <a:srgbClr val="000000">
                    <a:alpha val="24663"/>
                  </a:srgbClr>
                </a:gs>
                <a:gs pos="28571">
                  <a:srgbClr val="000000">
                    <a:alpha val="19739"/>
                  </a:srgbClr>
                </a:gs>
                <a:gs pos="42857">
                  <a:srgbClr val="000000">
                    <a:alpha val="13431"/>
                  </a:srgbClr>
                </a:gs>
                <a:gs pos="57143">
                  <a:srgbClr val="000000">
                    <a:alpha val="7681"/>
                  </a:srgbClr>
                </a:gs>
                <a:gs pos="71429">
                  <a:srgbClr val="000000">
                    <a:alpha val="3672"/>
                  </a:srgbClr>
                </a:gs>
                <a:gs pos="85714">
                  <a:srgbClr val="000000">
                    <a:alpha val="1468"/>
                  </a:srgbClr>
                </a:gs>
                <a:gs pos="100000">
                  <a:srgbClr val="000000">
                    <a:alpha val="4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6" name="Splat 326"/>
            <p:cNvSpPr>
              <a:spLocks noGrp="1"/>
            </p:cNvSpPr>
            <p:nvPr/>
          </p:nvSpPr>
          <p:spPr>
            <a:xfrm rot="3561016">
              <a:off x="2664079" y="2119696"/>
              <a:ext cx="597033" cy="826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" name="Splat 327"/>
            <p:cNvSpPr>
              <a:spLocks noGrp="1"/>
            </p:cNvSpPr>
            <p:nvPr/>
          </p:nvSpPr>
          <p:spPr>
            <a:xfrm rot="8788895">
              <a:off x="828821" y="3365817"/>
              <a:ext cx="630821" cy="676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" name="Splat 328"/>
            <p:cNvSpPr>
              <a:spLocks noGrp="1"/>
            </p:cNvSpPr>
            <p:nvPr/>
          </p:nvSpPr>
          <p:spPr>
            <a:xfrm rot="8268293">
              <a:off x="2854827" y="2615875"/>
              <a:ext cx="315014" cy="2759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9" name="Splat 329"/>
            <p:cNvSpPr>
              <a:spLocks noGrp="1"/>
            </p:cNvSpPr>
            <p:nvPr/>
          </p:nvSpPr>
          <p:spPr>
            <a:xfrm rot="9084549">
              <a:off x="2248831" y="2976109"/>
              <a:ext cx="670319" cy="2428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0" name="Splat 330"/>
            <p:cNvSpPr>
              <a:spLocks noGrp="1"/>
            </p:cNvSpPr>
            <p:nvPr/>
          </p:nvSpPr>
          <p:spPr>
            <a:xfrm rot="7097624">
              <a:off x="1212070" y="1061683"/>
              <a:ext cx="439725" cy="3253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1" name="Splat 331"/>
            <p:cNvSpPr>
              <a:spLocks noGrp="1"/>
            </p:cNvSpPr>
            <p:nvPr/>
          </p:nvSpPr>
          <p:spPr>
            <a:xfrm rot="-8311651">
              <a:off x="1452836" y="514962"/>
              <a:ext cx="591804" cy="1901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2" name="Splat 332"/>
            <p:cNvSpPr>
              <a:spLocks noGrp="1"/>
            </p:cNvSpPr>
            <p:nvPr/>
          </p:nvSpPr>
          <p:spPr>
            <a:xfrm rot="10059265">
              <a:off x="993036" y="-52002"/>
              <a:ext cx="739797" cy="5141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3" name="Splat 333"/>
            <p:cNvSpPr>
              <a:spLocks noGrp="1"/>
            </p:cNvSpPr>
            <p:nvPr/>
          </p:nvSpPr>
          <p:spPr>
            <a:xfrm rot="-8399443">
              <a:off x="1446674" y="3324695"/>
              <a:ext cx="634596" cy="1051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4" name="Splat 334"/>
            <p:cNvSpPr>
              <a:spLocks noGrp="1"/>
            </p:cNvSpPr>
            <p:nvPr/>
          </p:nvSpPr>
          <p:spPr>
            <a:xfrm rot="-9377312">
              <a:off x="1664384" y="1521732"/>
              <a:ext cx="564318" cy="679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5" name="Splat 335"/>
            <p:cNvSpPr>
              <a:spLocks noGrp="1"/>
            </p:cNvSpPr>
            <p:nvPr/>
          </p:nvSpPr>
          <p:spPr>
            <a:xfrm rot="8588962">
              <a:off x="406495" y="514640"/>
              <a:ext cx="549661" cy="1336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6" name="Splat 336"/>
            <p:cNvSpPr>
              <a:spLocks noGrp="1"/>
            </p:cNvSpPr>
            <p:nvPr/>
          </p:nvSpPr>
          <p:spPr>
            <a:xfrm rot="5303883">
              <a:off x="385524" y="3405904"/>
              <a:ext cx="1027298" cy="134867"/>
            </a:xfrm>
            <a:prstGeom prst="ellipse">
              <a:avLst/>
            </a:prstGeom>
            <a:gradFill>
              <a:gsLst>
                <a:gs pos="0">
                  <a:srgbClr val="F2F2F3">
                    <a:alpha val="32347"/>
                  </a:srgbClr>
                </a:gs>
                <a:gs pos="14286">
                  <a:srgbClr val="F2F2F3">
                    <a:alpha val="30174"/>
                  </a:srgbClr>
                </a:gs>
                <a:gs pos="28571">
                  <a:srgbClr val="F2F2F3">
                    <a:alpha val="24337"/>
                  </a:srgbClr>
                </a:gs>
                <a:gs pos="42857">
                  <a:srgbClr val="F2F2F3">
                    <a:alpha val="16717"/>
                  </a:srgbClr>
                </a:gs>
                <a:gs pos="57143">
                  <a:srgbClr val="F2F2F3">
                    <a:alpha val="9639"/>
                  </a:srgbClr>
                </a:gs>
                <a:gs pos="71429">
                  <a:srgbClr val="F2F2F3">
                    <a:alpha val="4634"/>
                  </a:srgbClr>
                </a:gs>
                <a:gs pos="85714">
                  <a:srgbClr val="F2F2F3">
                    <a:alpha val="1859"/>
                  </a:srgbClr>
                </a:gs>
                <a:gs pos="100000">
                  <a:srgbClr val="F2F2F3">
                    <a:alpha val="6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7" name="Splat 337"/>
            <p:cNvSpPr>
              <a:spLocks noGrp="1"/>
            </p:cNvSpPr>
            <p:nvPr/>
          </p:nvSpPr>
          <p:spPr>
            <a:xfrm rot="-8196208">
              <a:off x="1551442" y="1118495"/>
              <a:ext cx="710559" cy="804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" name="Splat 338"/>
            <p:cNvSpPr>
              <a:spLocks noGrp="1"/>
            </p:cNvSpPr>
            <p:nvPr/>
          </p:nvSpPr>
          <p:spPr>
            <a:xfrm rot="-10623835">
              <a:off x="468494" y="448467"/>
              <a:ext cx="285322" cy="609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9" name="Splat 339"/>
            <p:cNvSpPr>
              <a:spLocks noGrp="1"/>
            </p:cNvSpPr>
            <p:nvPr/>
          </p:nvSpPr>
          <p:spPr>
            <a:xfrm rot="-10520625">
              <a:off x="2103510" y="2004943"/>
              <a:ext cx="459179" cy="1205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0" name="Splat 340"/>
            <p:cNvSpPr>
              <a:spLocks noGrp="1"/>
            </p:cNvSpPr>
            <p:nvPr/>
          </p:nvSpPr>
          <p:spPr>
            <a:xfrm rot="10553161">
              <a:off x="324063" y="2340336"/>
              <a:ext cx="737287" cy="2616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1" name="Splat 341"/>
            <p:cNvSpPr>
              <a:spLocks noGrp="1"/>
            </p:cNvSpPr>
            <p:nvPr/>
          </p:nvSpPr>
          <p:spPr>
            <a:xfrm rot="4179497">
              <a:off x="2453397" y="2612584"/>
              <a:ext cx="640528" cy="843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2" name="Splat 342"/>
            <p:cNvSpPr>
              <a:spLocks noGrp="1"/>
            </p:cNvSpPr>
            <p:nvPr/>
          </p:nvSpPr>
          <p:spPr>
            <a:xfrm rot="5164084">
              <a:off x="2261778" y="2367075"/>
              <a:ext cx="469448" cy="3870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3" name="Splat 343"/>
            <p:cNvSpPr>
              <a:spLocks noGrp="1"/>
            </p:cNvSpPr>
            <p:nvPr/>
          </p:nvSpPr>
          <p:spPr>
            <a:xfrm rot="5317119">
              <a:off x="2199122" y="3471163"/>
              <a:ext cx="361487" cy="2024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4" name="Splat 344"/>
            <p:cNvSpPr>
              <a:spLocks noGrp="1"/>
            </p:cNvSpPr>
            <p:nvPr/>
          </p:nvSpPr>
          <p:spPr>
            <a:xfrm rot="7393820">
              <a:off x="-119316" y="69329"/>
              <a:ext cx="759512" cy="3501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5" name="Splat 345"/>
            <p:cNvSpPr>
              <a:spLocks noGrp="1"/>
            </p:cNvSpPr>
            <p:nvPr/>
          </p:nvSpPr>
          <p:spPr>
            <a:xfrm rot="9390969">
              <a:off x="2126148" y="32163"/>
              <a:ext cx="817460" cy="379455"/>
            </a:xfrm>
            <a:prstGeom prst="ellipse">
              <a:avLst/>
            </a:prstGeom>
            <a:gradFill>
              <a:gsLst>
                <a:gs pos="0">
                  <a:srgbClr val="000000">
                    <a:alpha val="31792"/>
                  </a:srgbClr>
                </a:gs>
                <a:gs pos="14286">
                  <a:srgbClr val="000000">
                    <a:alpha val="29648"/>
                  </a:srgbClr>
                </a:gs>
                <a:gs pos="28571">
                  <a:srgbClr val="000000">
                    <a:alpha val="23894"/>
                  </a:srgbClr>
                </a:gs>
                <a:gs pos="42857">
                  <a:srgbClr val="000000">
                    <a:alpha val="16397"/>
                  </a:srgbClr>
                </a:gs>
                <a:gs pos="57143">
                  <a:srgbClr val="000000">
                    <a:alpha val="9447"/>
                  </a:srgbClr>
                </a:gs>
                <a:gs pos="71429">
                  <a:srgbClr val="000000">
                    <a:alpha val="4539"/>
                  </a:srgbClr>
                </a:gs>
                <a:gs pos="85714">
                  <a:srgbClr val="000000">
                    <a:alpha val="1820"/>
                  </a:srgbClr>
                </a:gs>
                <a:gs pos="100000">
                  <a:srgbClr val="000000">
                    <a:alpha val="6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6" name="Splat 346"/>
            <p:cNvSpPr>
              <a:spLocks noGrp="1"/>
            </p:cNvSpPr>
            <p:nvPr/>
          </p:nvSpPr>
          <p:spPr>
            <a:xfrm rot="4053504">
              <a:off x="258183" y="709689"/>
              <a:ext cx="458420" cy="315857"/>
            </a:xfrm>
            <a:prstGeom prst="ellipse">
              <a:avLst/>
            </a:prstGeom>
            <a:gradFill>
              <a:gsLst>
                <a:gs pos="0">
                  <a:srgbClr val="FFFFFF">
                    <a:alpha val="29447"/>
                  </a:srgbClr>
                </a:gs>
                <a:gs pos="14286">
                  <a:srgbClr val="FFFFFF">
                    <a:alpha val="27428"/>
                  </a:srgbClr>
                </a:gs>
                <a:gs pos="28571">
                  <a:srgbClr val="FFFFFF">
                    <a:alpha val="22036"/>
                  </a:srgbClr>
                </a:gs>
                <a:gs pos="42857">
                  <a:srgbClr val="FFFFFF">
                    <a:alpha val="15064"/>
                  </a:srgbClr>
                </a:gs>
                <a:gs pos="57143">
                  <a:srgbClr val="FFFFFF">
                    <a:alpha val="8650"/>
                  </a:srgbClr>
                </a:gs>
                <a:gs pos="71429">
                  <a:srgbClr val="FFFFFF">
                    <a:alpha val="4146"/>
                  </a:srgbClr>
                </a:gs>
                <a:gs pos="85714">
                  <a:srgbClr val="FFFFFF">
                    <a:alpha val="1661"/>
                  </a:srgbClr>
                </a:gs>
                <a:gs pos="100000">
                  <a:srgbClr val="FFFFFF">
                    <a:alpha val="5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7" name="Splat 347"/>
            <p:cNvSpPr>
              <a:spLocks noGrp="1"/>
            </p:cNvSpPr>
            <p:nvPr/>
          </p:nvSpPr>
          <p:spPr>
            <a:xfrm rot="-8242695">
              <a:off x="1727594" y="1122590"/>
              <a:ext cx="551517" cy="1143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8" name="Splat 348"/>
            <p:cNvSpPr>
              <a:spLocks noGrp="1"/>
            </p:cNvSpPr>
            <p:nvPr/>
          </p:nvSpPr>
          <p:spPr>
            <a:xfrm rot="-9647080">
              <a:off x="3054268" y="3468319"/>
              <a:ext cx="398864" cy="1546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9" name="Splat 349"/>
            <p:cNvSpPr>
              <a:spLocks noGrp="1"/>
            </p:cNvSpPr>
            <p:nvPr/>
          </p:nvSpPr>
          <p:spPr>
            <a:xfrm rot="4847187">
              <a:off x="1016031" y="1369591"/>
              <a:ext cx="588945" cy="886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0" name="Splat 350"/>
            <p:cNvSpPr>
              <a:spLocks noGrp="1"/>
            </p:cNvSpPr>
            <p:nvPr/>
          </p:nvSpPr>
          <p:spPr>
            <a:xfrm rot="7417718">
              <a:off x="424548" y="1512153"/>
              <a:ext cx="662899" cy="699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1" name="Splat 351"/>
            <p:cNvSpPr>
              <a:spLocks noGrp="1"/>
            </p:cNvSpPr>
            <p:nvPr/>
          </p:nvSpPr>
          <p:spPr>
            <a:xfrm rot="10306468">
              <a:off x="3266819" y="3066333"/>
              <a:ext cx="197736" cy="1357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2" name="Splat 352"/>
            <p:cNvSpPr>
              <a:spLocks noGrp="1"/>
            </p:cNvSpPr>
            <p:nvPr/>
          </p:nvSpPr>
          <p:spPr>
            <a:xfrm rot="5981593">
              <a:off x="2732936" y="485154"/>
              <a:ext cx="519874" cy="3283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3" name="Splat 353"/>
            <p:cNvSpPr>
              <a:spLocks noGrp="1"/>
            </p:cNvSpPr>
            <p:nvPr/>
          </p:nvSpPr>
          <p:spPr>
            <a:xfrm rot="4551045">
              <a:off x="243257" y="490908"/>
              <a:ext cx="600089" cy="1276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4" name="Splat 354"/>
            <p:cNvSpPr>
              <a:spLocks noGrp="1"/>
            </p:cNvSpPr>
            <p:nvPr/>
          </p:nvSpPr>
          <p:spPr>
            <a:xfrm rot="5059870">
              <a:off x="3193592" y="-111978"/>
              <a:ext cx="789535" cy="4457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5" name="Splat 355"/>
            <p:cNvSpPr>
              <a:spLocks noGrp="1"/>
            </p:cNvSpPr>
            <p:nvPr/>
          </p:nvSpPr>
          <p:spPr>
            <a:xfrm rot="7339073">
              <a:off x="2803253" y="362102"/>
              <a:ext cx="225750" cy="635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6" name="Splat 356"/>
            <p:cNvSpPr>
              <a:spLocks noGrp="1"/>
            </p:cNvSpPr>
            <p:nvPr/>
          </p:nvSpPr>
          <p:spPr>
            <a:xfrm rot="4510710">
              <a:off x="290622" y="1434746"/>
              <a:ext cx="695926" cy="1455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7" name="Splat 357"/>
            <p:cNvSpPr>
              <a:spLocks noGrp="1"/>
            </p:cNvSpPr>
            <p:nvPr/>
          </p:nvSpPr>
          <p:spPr>
            <a:xfrm rot="10799876">
              <a:off x="89465" y="3032086"/>
              <a:ext cx="51250" cy="51249"/>
            </a:xfrm>
            <a:prstGeom prst="ellipse">
              <a:avLst/>
            </a:prstGeom>
            <a:gradFill>
              <a:gsLst>
                <a:gs pos="0">
                  <a:srgbClr val="E2E2DF">
                    <a:alpha val="19418"/>
                  </a:srgbClr>
                </a:gs>
                <a:gs pos="14286">
                  <a:srgbClr val="E2E2DF">
                    <a:alpha val="17998"/>
                  </a:srgbClr>
                </a:gs>
                <a:gs pos="28571">
                  <a:srgbClr val="E2E2DF">
                    <a:alpha val="14279"/>
                  </a:srgbClr>
                </a:gs>
                <a:gs pos="42857">
                  <a:srgbClr val="E2E2DF">
                    <a:alpha val="9612"/>
                  </a:srgbClr>
                </a:gs>
                <a:gs pos="57143">
                  <a:srgbClr val="E2E2DF">
                    <a:alpha val="5446"/>
                  </a:srgbClr>
                </a:gs>
                <a:gs pos="71429">
                  <a:srgbClr val="E2E2DF">
                    <a:alpha val="2587"/>
                  </a:srgbClr>
                </a:gs>
                <a:gs pos="85714">
                  <a:srgbClr val="E2E2DF">
                    <a:alpha val="1031"/>
                  </a:srgbClr>
                </a:gs>
                <a:gs pos="100000">
                  <a:srgbClr val="E2E2DF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8" name="Splat 358"/>
            <p:cNvSpPr>
              <a:spLocks noGrp="1"/>
            </p:cNvSpPr>
            <p:nvPr/>
          </p:nvSpPr>
          <p:spPr>
            <a:xfrm rot="3406877">
              <a:off x="1179365" y="1639659"/>
              <a:ext cx="518868" cy="496391"/>
            </a:xfrm>
            <a:prstGeom prst="ellipse">
              <a:avLst/>
            </a:prstGeom>
            <a:gradFill>
              <a:gsLst>
                <a:gs pos="0">
                  <a:srgbClr val="384049">
                    <a:alpha val="13704"/>
                  </a:srgbClr>
                </a:gs>
                <a:gs pos="14286">
                  <a:srgbClr val="384049">
                    <a:alpha val="12669"/>
                  </a:srgbClr>
                </a:gs>
                <a:gs pos="28571">
                  <a:srgbClr val="384049">
                    <a:alpha val="9984"/>
                  </a:srgbClr>
                </a:gs>
                <a:gs pos="42857">
                  <a:srgbClr val="384049">
                    <a:alpha val="6667"/>
                  </a:srgbClr>
                </a:gs>
                <a:gs pos="57143">
                  <a:srgbClr val="384049">
                    <a:alpha val="3751"/>
                  </a:srgbClr>
                </a:gs>
                <a:gs pos="71429">
                  <a:srgbClr val="384049">
                    <a:alpha val="1774"/>
                  </a:srgbClr>
                </a:gs>
                <a:gs pos="85714">
                  <a:srgbClr val="384049">
                    <a:alpha val="705"/>
                  </a:srgbClr>
                </a:gs>
                <a:gs pos="100000">
                  <a:srgbClr val="384049">
                    <a:alpha val="2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9" name="Splat 359"/>
            <p:cNvSpPr>
              <a:spLocks noGrp="1"/>
            </p:cNvSpPr>
            <p:nvPr/>
          </p:nvSpPr>
          <p:spPr>
            <a:xfrm rot="4565782">
              <a:off x="1384786" y="555128"/>
              <a:ext cx="487292" cy="484977"/>
            </a:xfrm>
            <a:prstGeom prst="ellipse">
              <a:avLst/>
            </a:prstGeom>
            <a:gradFill>
              <a:gsLst>
                <a:gs pos="0">
                  <a:srgbClr val="000000">
                    <a:alpha val="24834"/>
                  </a:srgbClr>
                </a:gs>
                <a:gs pos="14286">
                  <a:srgbClr val="000000">
                    <a:alpha val="23079"/>
                  </a:srgbClr>
                </a:gs>
                <a:gs pos="28571">
                  <a:srgbClr val="000000">
                    <a:alpha val="18432"/>
                  </a:srgbClr>
                </a:gs>
                <a:gs pos="42857">
                  <a:srgbClr val="000000">
                    <a:alpha val="12509"/>
                  </a:srgbClr>
                </a:gs>
                <a:gs pos="57143">
                  <a:srgbClr val="000000">
                    <a:alpha val="7137"/>
                  </a:srgbClr>
                </a:gs>
                <a:gs pos="71429">
                  <a:srgbClr val="000000">
                    <a:alpha val="3407"/>
                  </a:srgbClr>
                </a:gs>
                <a:gs pos="85714">
                  <a:srgbClr val="000000">
                    <a:alpha val="1361"/>
                  </a:srgbClr>
                </a:gs>
                <a:gs pos="100000">
                  <a:srgbClr val="000000">
                    <a:alpha val="4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0" name="Splat 360"/>
            <p:cNvSpPr>
              <a:spLocks noGrp="1"/>
            </p:cNvSpPr>
            <p:nvPr/>
          </p:nvSpPr>
          <p:spPr>
            <a:xfrm rot="9514173">
              <a:off x="928463" y="233606"/>
              <a:ext cx="860385" cy="907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1" name="Splat 361"/>
            <p:cNvSpPr>
              <a:spLocks noGrp="1"/>
            </p:cNvSpPr>
            <p:nvPr/>
          </p:nvSpPr>
          <p:spPr>
            <a:xfrm rot="8733850">
              <a:off x="2095951" y="3245291"/>
              <a:ext cx="556014" cy="2531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2" name="Splat 362"/>
            <p:cNvSpPr>
              <a:spLocks noGrp="1"/>
            </p:cNvSpPr>
            <p:nvPr/>
          </p:nvSpPr>
          <p:spPr>
            <a:xfrm rot="9678886">
              <a:off x="3240368" y="885228"/>
              <a:ext cx="785005" cy="426235"/>
            </a:xfrm>
            <a:prstGeom prst="ellipse">
              <a:avLst/>
            </a:prstGeom>
            <a:gradFill>
              <a:gsLst>
                <a:gs pos="0">
                  <a:srgbClr val="FFFFFF">
                    <a:alpha val="5051"/>
                  </a:srgbClr>
                </a:gs>
                <a:gs pos="14286">
                  <a:srgbClr val="FFFFFF">
                    <a:alpha val="4652"/>
                  </a:srgbClr>
                </a:gs>
                <a:gs pos="28571">
                  <a:srgbClr val="FFFFFF">
                    <a:alpha val="3631"/>
                  </a:srgbClr>
                </a:gs>
                <a:gs pos="42857">
                  <a:srgbClr val="FFFFFF">
                    <a:alpha val="2397"/>
                  </a:srgbClr>
                </a:gs>
                <a:gs pos="57143">
                  <a:srgbClr val="FFFFFF">
                    <a:alpha val="1335"/>
                  </a:srgbClr>
                </a:gs>
                <a:gs pos="71429">
                  <a:srgbClr val="FFFFFF">
                    <a:alpha val="627"/>
                  </a:srgbClr>
                </a:gs>
                <a:gs pos="85714">
                  <a:srgbClr val="FFFFFF">
                    <a:alpha val="249"/>
                  </a:srgbClr>
                </a:gs>
                <a:gs pos="100000">
                  <a:srgbClr val="FFFFFF">
                    <a:alpha val="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3" name="Splat 363"/>
            <p:cNvSpPr>
              <a:spLocks noGrp="1"/>
            </p:cNvSpPr>
            <p:nvPr/>
          </p:nvSpPr>
          <p:spPr>
            <a:xfrm rot="8765087">
              <a:off x="2289903" y="165418"/>
              <a:ext cx="434967" cy="3076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4" name="Splat 364"/>
            <p:cNvSpPr>
              <a:spLocks noGrp="1"/>
            </p:cNvSpPr>
            <p:nvPr/>
          </p:nvSpPr>
          <p:spPr>
            <a:xfrm rot="-10759893">
              <a:off x="122779" y="1839193"/>
              <a:ext cx="422141" cy="418837"/>
            </a:xfrm>
            <a:prstGeom prst="ellipse">
              <a:avLst/>
            </a:prstGeom>
            <a:gradFill>
              <a:gsLst>
                <a:gs pos="0">
                  <a:srgbClr val="FAF6F8">
                    <a:alpha val="26760"/>
                  </a:srgbClr>
                </a:gs>
                <a:gs pos="14286">
                  <a:srgbClr val="FAF6F8">
                    <a:alpha val="24892"/>
                  </a:srgbClr>
                </a:gs>
                <a:gs pos="28571">
                  <a:srgbClr val="FAF6F8">
                    <a:alpha val="19929"/>
                  </a:srgbClr>
                </a:gs>
                <a:gs pos="42857">
                  <a:srgbClr val="FAF6F8">
                    <a:alpha val="13565"/>
                  </a:srgbClr>
                </a:gs>
                <a:gs pos="57143">
                  <a:srgbClr val="FAF6F8">
                    <a:alpha val="7760"/>
                  </a:srgbClr>
                </a:gs>
                <a:gs pos="71429">
                  <a:srgbClr val="FAF6F8">
                    <a:alpha val="3711"/>
                  </a:srgbClr>
                </a:gs>
                <a:gs pos="85714">
                  <a:srgbClr val="FAF6F8">
                    <a:alpha val="1484"/>
                  </a:srgbClr>
                </a:gs>
                <a:gs pos="100000">
                  <a:srgbClr val="FAF6F8">
                    <a:alpha val="4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5" name="Splat 365"/>
            <p:cNvSpPr>
              <a:spLocks noGrp="1"/>
            </p:cNvSpPr>
            <p:nvPr/>
          </p:nvSpPr>
          <p:spPr>
            <a:xfrm rot="2757693">
              <a:off x="1567830" y="2322451"/>
              <a:ext cx="448786" cy="337300"/>
            </a:xfrm>
            <a:prstGeom prst="ellipse">
              <a:avLst/>
            </a:prstGeom>
            <a:gradFill>
              <a:gsLst>
                <a:gs pos="0">
                  <a:srgbClr val="DBDBDB">
                    <a:alpha val="27038"/>
                  </a:srgbClr>
                </a:gs>
                <a:gs pos="14286">
                  <a:srgbClr val="DBDBDB">
                    <a:alpha val="25154"/>
                  </a:srgbClr>
                </a:gs>
                <a:gs pos="28571">
                  <a:srgbClr val="DBDBDB">
                    <a:alpha val="20145"/>
                  </a:srgbClr>
                </a:gs>
                <a:gs pos="42857">
                  <a:srgbClr val="DBDBDB">
                    <a:alpha val="13719"/>
                  </a:srgbClr>
                </a:gs>
                <a:gs pos="57143">
                  <a:srgbClr val="DBDBDB">
                    <a:alpha val="7851"/>
                  </a:srgbClr>
                </a:gs>
                <a:gs pos="71429">
                  <a:srgbClr val="DBDBDB">
                    <a:alpha val="3755"/>
                  </a:srgbClr>
                </a:gs>
                <a:gs pos="85714">
                  <a:srgbClr val="DBDBDB">
                    <a:alpha val="1502"/>
                  </a:srgbClr>
                </a:gs>
                <a:gs pos="100000">
                  <a:srgbClr val="DBDBDB">
                    <a:alpha val="5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6" name="Splat 366"/>
            <p:cNvSpPr>
              <a:spLocks noGrp="1"/>
            </p:cNvSpPr>
            <p:nvPr/>
          </p:nvSpPr>
          <p:spPr>
            <a:xfrm rot="8943130">
              <a:off x="1592476" y="1622907"/>
              <a:ext cx="614162" cy="1088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7" name="Splat 367"/>
            <p:cNvSpPr>
              <a:spLocks noGrp="1"/>
            </p:cNvSpPr>
            <p:nvPr/>
          </p:nvSpPr>
          <p:spPr>
            <a:xfrm rot="9983379">
              <a:off x="1984933" y="1735652"/>
              <a:ext cx="791639" cy="1282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8" name="Splat 368"/>
            <p:cNvSpPr>
              <a:spLocks noGrp="1"/>
            </p:cNvSpPr>
            <p:nvPr/>
          </p:nvSpPr>
          <p:spPr>
            <a:xfrm rot="6298961">
              <a:off x="1568709" y="2174535"/>
              <a:ext cx="577779" cy="347314"/>
            </a:xfrm>
            <a:prstGeom prst="ellipse">
              <a:avLst/>
            </a:prstGeom>
            <a:gradFill>
              <a:gsLst>
                <a:gs pos="0">
                  <a:srgbClr val="000000">
                    <a:alpha val="5292"/>
                  </a:srgbClr>
                </a:gs>
                <a:gs pos="14286">
                  <a:srgbClr val="000000">
                    <a:alpha val="4875"/>
                  </a:srgbClr>
                </a:gs>
                <a:gs pos="28571">
                  <a:srgbClr val="000000">
                    <a:alpha val="3806"/>
                  </a:srgbClr>
                </a:gs>
                <a:gs pos="42857">
                  <a:srgbClr val="000000">
                    <a:alpha val="2513"/>
                  </a:srgbClr>
                </a:gs>
                <a:gs pos="57143">
                  <a:srgbClr val="000000">
                    <a:alpha val="1400"/>
                  </a:srgbClr>
                </a:gs>
                <a:gs pos="71429">
                  <a:srgbClr val="000000">
                    <a:alpha val="658"/>
                  </a:srgbClr>
                </a:gs>
                <a:gs pos="85714">
                  <a:srgbClr val="000000">
                    <a:alpha val="261"/>
                  </a:srgbClr>
                </a:gs>
                <a:gs pos="100000">
                  <a:srgbClr val="000000">
                    <a:alpha val="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9" name="Splat 369"/>
            <p:cNvSpPr>
              <a:spLocks noGrp="1"/>
            </p:cNvSpPr>
            <p:nvPr/>
          </p:nvSpPr>
          <p:spPr>
            <a:xfrm rot="6184394">
              <a:off x="3001058" y="-10064"/>
              <a:ext cx="1115319" cy="2721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0" name="Splat 370"/>
            <p:cNvSpPr>
              <a:spLocks noGrp="1"/>
            </p:cNvSpPr>
            <p:nvPr/>
          </p:nvSpPr>
          <p:spPr>
            <a:xfrm rot="5881328">
              <a:off x="692325" y="3029626"/>
              <a:ext cx="965695" cy="1639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1" name="Splat 371"/>
            <p:cNvSpPr>
              <a:spLocks noGrp="1"/>
            </p:cNvSpPr>
            <p:nvPr/>
          </p:nvSpPr>
          <p:spPr>
            <a:xfrm rot="10341482">
              <a:off x="499145" y="1335805"/>
              <a:ext cx="654893" cy="1831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2" name="Splat 372"/>
            <p:cNvSpPr>
              <a:spLocks noGrp="1"/>
            </p:cNvSpPr>
            <p:nvPr/>
          </p:nvSpPr>
          <p:spPr>
            <a:xfrm rot="3814209">
              <a:off x="3325945" y="650880"/>
              <a:ext cx="498946" cy="2705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3" name="Splat 373"/>
            <p:cNvSpPr>
              <a:spLocks noGrp="1"/>
            </p:cNvSpPr>
            <p:nvPr/>
          </p:nvSpPr>
          <p:spPr>
            <a:xfrm rot="-10171076">
              <a:off x="2430219" y="1644942"/>
              <a:ext cx="486118" cy="465957"/>
            </a:xfrm>
            <a:prstGeom prst="ellipse">
              <a:avLst/>
            </a:prstGeom>
            <a:gradFill>
              <a:gsLst>
                <a:gs pos="0">
                  <a:srgbClr val="BEBEC1">
                    <a:alpha val="2865"/>
                  </a:srgbClr>
                </a:gs>
                <a:gs pos="14286">
                  <a:srgbClr val="BEBEC1">
                    <a:alpha val="2636"/>
                  </a:srgbClr>
                </a:gs>
                <a:gs pos="28571">
                  <a:srgbClr val="BEBEC1">
                    <a:alpha val="2053"/>
                  </a:srgbClr>
                </a:gs>
                <a:gs pos="42857">
                  <a:srgbClr val="BEBEC1">
                    <a:alpha val="1351"/>
                  </a:srgbClr>
                </a:gs>
                <a:gs pos="57143">
                  <a:srgbClr val="BEBEC1">
                    <a:alpha val="751"/>
                  </a:srgbClr>
                </a:gs>
                <a:gs pos="71429">
                  <a:srgbClr val="BEBEC1">
                    <a:alpha val="352"/>
                  </a:srgbClr>
                </a:gs>
                <a:gs pos="85714">
                  <a:srgbClr val="BEBEC1">
                    <a:alpha val="139"/>
                  </a:srgbClr>
                </a:gs>
                <a:gs pos="100000">
                  <a:srgbClr val="BEBEC1">
                    <a:alpha val="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4" name="Splat 374"/>
            <p:cNvSpPr>
              <a:spLocks noGrp="1"/>
            </p:cNvSpPr>
            <p:nvPr/>
          </p:nvSpPr>
          <p:spPr>
            <a:xfrm rot="-9992736">
              <a:off x="-270316" y="3269344"/>
              <a:ext cx="837194" cy="722898"/>
            </a:xfrm>
            <a:prstGeom prst="ellipse">
              <a:avLst/>
            </a:prstGeom>
            <a:gradFill>
              <a:gsLst>
                <a:gs pos="0">
                  <a:srgbClr val="000000">
                    <a:alpha val="23791"/>
                  </a:srgbClr>
                </a:gs>
                <a:gs pos="14286">
                  <a:srgbClr val="000000">
                    <a:alpha val="22098"/>
                  </a:srgbClr>
                </a:gs>
                <a:gs pos="28571">
                  <a:srgbClr val="000000">
                    <a:alpha val="17625"/>
                  </a:srgbClr>
                </a:gs>
                <a:gs pos="42857">
                  <a:srgbClr val="000000">
                    <a:alpha val="11942"/>
                  </a:srgbClr>
                </a:gs>
                <a:gs pos="57143">
                  <a:srgbClr val="000000">
                    <a:alpha val="6804"/>
                  </a:srgbClr>
                </a:gs>
                <a:gs pos="71429">
                  <a:srgbClr val="000000">
                    <a:alpha val="3245"/>
                  </a:srgbClr>
                </a:gs>
                <a:gs pos="85714">
                  <a:srgbClr val="000000">
                    <a:alpha val="1296"/>
                  </a:srgbClr>
                </a:gs>
                <a:gs pos="100000">
                  <a:srgbClr val="000000">
                    <a:alpha val="4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5" name="Splat 375"/>
            <p:cNvSpPr>
              <a:spLocks noGrp="1"/>
            </p:cNvSpPr>
            <p:nvPr/>
          </p:nvSpPr>
          <p:spPr>
            <a:xfrm rot="-10244634">
              <a:off x="2435964" y="1649848"/>
              <a:ext cx="478434" cy="449229"/>
            </a:xfrm>
            <a:prstGeom prst="ellipse">
              <a:avLst/>
            </a:prstGeom>
            <a:gradFill>
              <a:gsLst>
                <a:gs pos="0">
                  <a:srgbClr val="C1C1C4">
                    <a:alpha val="6608"/>
                  </a:srgbClr>
                </a:gs>
                <a:gs pos="14286">
                  <a:srgbClr val="C1C1C4">
                    <a:alpha val="6090"/>
                  </a:srgbClr>
                </a:gs>
                <a:gs pos="28571">
                  <a:srgbClr val="C1C1C4">
                    <a:alpha val="4762"/>
                  </a:srgbClr>
                </a:gs>
                <a:gs pos="42857">
                  <a:srgbClr val="C1C1C4">
                    <a:alpha val="3149"/>
                  </a:srgbClr>
                </a:gs>
                <a:gs pos="57143">
                  <a:srgbClr val="C1C1C4">
                    <a:alpha val="1758"/>
                  </a:srgbClr>
                </a:gs>
                <a:gs pos="71429">
                  <a:srgbClr val="C1C1C4">
                    <a:alpha val="827"/>
                  </a:srgbClr>
                </a:gs>
                <a:gs pos="85714">
                  <a:srgbClr val="C1C1C4">
                    <a:alpha val="328"/>
                  </a:srgbClr>
                </a:gs>
                <a:gs pos="100000">
                  <a:srgbClr val="C1C1C4">
                    <a:alpha val="1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6" name="Splat 376"/>
            <p:cNvSpPr>
              <a:spLocks noGrp="1"/>
            </p:cNvSpPr>
            <p:nvPr/>
          </p:nvSpPr>
          <p:spPr>
            <a:xfrm rot="5399950">
              <a:off x="3417247" y="816035"/>
              <a:ext cx="64434" cy="64432"/>
            </a:xfrm>
            <a:prstGeom prst="ellipse">
              <a:avLst/>
            </a:prstGeom>
            <a:gradFill>
              <a:gsLst>
                <a:gs pos="0">
                  <a:srgbClr val="D9D9D9">
                    <a:alpha val="16041"/>
                  </a:srgbClr>
                </a:gs>
                <a:gs pos="14286">
                  <a:srgbClr val="D9D9D9">
                    <a:alpha val="14846"/>
                  </a:srgbClr>
                </a:gs>
                <a:gs pos="28571">
                  <a:srgbClr val="D9D9D9">
                    <a:alpha val="11731"/>
                  </a:srgbClr>
                </a:gs>
                <a:gs pos="42857">
                  <a:srgbClr val="D9D9D9">
                    <a:alpha val="7858"/>
                  </a:srgbClr>
                </a:gs>
                <a:gs pos="57143">
                  <a:srgbClr val="D9D9D9">
                    <a:alpha val="4434"/>
                  </a:srgbClr>
                </a:gs>
                <a:gs pos="71429">
                  <a:srgbClr val="D9D9D9">
                    <a:alpha val="2100"/>
                  </a:srgbClr>
                </a:gs>
                <a:gs pos="85714">
                  <a:srgbClr val="D9D9D9">
                    <a:alpha val="836"/>
                  </a:srgbClr>
                </a:gs>
                <a:gs pos="100000">
                  <a:srgbClr val="D9D9D9">
                    <a:alpha val="2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7" name="Splat 377"/>
            <p:cNvSpPr>
              <a:spLocks noGrp="1"/>
            </p:cNvSpPr>
            <p:nvPr/>
          </p:nvSpPr>
          <p:spPr>
            <a:xfrm rot="4155336">
              <a:off x="1394862" y="678751"/>
              <a:ext cx="690110" cy="425263"/>
            </a:xfrm>
            <a:prstGeom prst="ellipse">
              <a:avLst/>
            </a:prstGeom>
            <a:gradFill>
              <a:gsLst>
                <a:gs pos="0">
                  <a:srgbClr val="000000">
                    <a:alpha val="3188"/>
                  </a:srgbClr>
                </a:gs>
                <a:gs pos="14286">
                  <a:srgbClr val="000000">
                    <a:alpha val="2934"/>
                  </a:srgbClr>
                </a:gs>
                <a:gs pos="28571">
                  <a:srgbClr val="000000">
                    <a:alpha val="2286"/>
                  </a:srgbClr>
                </a:gs>
                <a:gs pos="42857">
                  <a:srgbClr val="000000">
                    <a:alpha val="1505"/>
                  </a:srgbClr>
                </a:gs>
                <a:gs pos="57143">
                  <a:srgbClr val="000000">
                    <a:alpha val="837"/>
                  </a:srgbClr>
                </a:gs>
                <a:gs pos="71429">
                  <a:srgbClr val="000000">
                    <a:alpha val="393"/>
                  </a:srgbClr>
                </a:gs>
                <a:gs pos="85714">
                  <a:srgbClr val="000000">
                    <a:alpha val="155"/>
                  </a:srgbClr>
                </a:gs>
                <a:gs pos="100000">
                  <a:srgbClr val="000000">
                    <a:alpha val="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8" name="Splat 378"/>
            <p:cNvSpPr>
              <a:spLocks noGrp="1"/>
            </p:cNvSpPr>
            <p:nvPr/>
          </p:nvSpPr>
          <p:spPr>
            <a:xfrm rot="-10025102">
              <a:off x="-252144" y="2629697"/>
              <a:ext cx="504289" cy="317723"/>
            </a:xfrm>
            <a:prstGeom prst="ellipse">
              <a:avLst/>
            </a:prstGeom>
            <a:gradFill>
              <a:gsLst>
                <a:gs pos="0">
                  <a:srgbClr val="FFFFFF">
                    <a:alpha val="20696"/>
                  </a:srgbClr>
                </a:gs>
                <a:gs pos="14286">
                  <a:srgbClr val="FFFFFF">
                    <a:alpha val="19194"/>
                  </a:srgbClr>
                </a:gs>
                <a:gs pos="28571">
                  <a:srgbClr val="FFFFFF">
                    <a:alpha val="15251"/>
                  </a:srgbClr>
                </a:gs>
                <a:gs pos="42857">
                  <a:srgbClr val="FFFFFF">
                    <a:alpha val="10286"/>
                  </a:srgbClr>
                </a:gs>
                <a:gs pos="57143">
                  <a:srgbClr val="FFFFFF">
                    <a:alpha val="5837"/>
                  </a:srgbClr>
                </a:gs>
                <a:gs pos="71429">
                  <a:srgbClr val="FFFFFF">
                    <a:alpha val="2776"/>
                  </a:srgbClr>
                </a:gs>
                <a:gs pos="85714">
                  <a:srgbClr val="FFFFFF">
                    <a:alpha val="1107"/>
                  </a:srgbClr>
                </a:gs>
                <a:gs pos="100000">
                  <a:srgbClr val="FFFFFF">
                    <a:alpha val="3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9" name="Splat 379"/>
            <p:cNvSpPr>
              <a:spLocks noGrp="1"/>
            </p:cNvSpPr>
            <p:nvPr/>
          </p:nvSpPr>
          <p:spPr>
            <a:xfrm rot="7372289">
              <a:off x="1208467" y="3242350"/>
              <a:ext cx="500122" cy="471499"/>
            </a:xfrm>
            <a:prstGeom prst="ellipse">
              <a:avLst/>
            </a:prstGeom>
            <a:gradFill>
              <a:gsLst>
                <a:gs pos="0">
                  <a:srgbClr val="2D3335">
                    <a:alpha val="9469"/>
                  </a:srgbClr>
                </a:gs>
                <a:gs pos="14286">
                  <a:srgbClr val="2D3335">
                    <a:alpha val="8738"/>
                  </a:srgbClr>
                </a:gs>
                <a:gs pos="28571">
                  <a:srgbClr val="2D3335">
                    <a:alpha val="6853"/>
                  </a:srgbClr>
                </a:gs>
                <a:gs pos="42857">
                  <a:srgbClr val="2D3335">
                    <a:alpha val="4550"/>
                  </a:srgbClr>
                </a:gs>
                <a:gs pos="57143">
                  <a:srgbClr val="2D3335">
                    <a:alpha val="2547"/>
                  </a:srgbClr>
                </a:gs>
                <a:gs pos="71429">
                  <a:srgbClr val="2D3335">
                    <a:alpha val="1201"/>
                  </a:srgbClr>
                </a:gs>
                <a:gs pos="85714">
                  <a:srgbClr val="2D3335">
                    <a:alpha val="476"/>
                  </a:srgbClr>
                </a:gs>
                <a:gs pos="100000">
                  <a:srgbClr val="2D3335">
                    <a:alpha val="1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0" name="Splat 380"/>
            <p:cNvSpPr>
              <a:spLocks noGrp="1"/>
            </p:cNvSpPr>
            <p:nvPr/>
          </p:nvSpPr>
          <p:spPr>
            <a:xfrm rot="5597114">
              <a:off x="1134443" y="1658329"/>
              <a:ext cx="514501" cy="471157"/>
            </a:xfrm>
            <a:prstGeom prst="ellipse">
              <a:avLst/>
            </a:prstGeom>
            <a:gradFill>
              <a:gsLst>
                <a:gs pos="0">
                  <a:srgbClr val="40494C">
                    <a:alpha val="13521"/>
                  </a:srgbClr>
                </a:gs>
                <a:gs pos="14286">
                  <a:srgbClr val="40494C">
                    <a:alpha val="12499"/>
                  </a:srgbClr>
                </a:gs>
                <a:gs pos="28571">
                  <a:srgbClr val="40494C">
                    <a:alpha val="9848"/>
                  </a:srgbClr>
                </a:gs>
                <a:gs pos="42857">
                  <a:srgbClr val="40494C">
                    <a:alpha val="6574"/>
                  </a:srgbClr>
                </a:gs>
                <a:gs pos="57143">
                  <a:srgbClr val="40494C">
                    <a:alpha val="3698"/>
                  </a:srgbClr>
                </a:gs>
                <a:gs pos="71429">
                  <a:srgbClr val="40494C">
                    <a:alpha val="1748"/>
                  </a:srgbClr>
                </a:gs>
                <a:gs pos="85714">
                  <a:srgbClr val="40494C">
                    <a:alpha val="695"/>
                  </a:srgbClr>
                </a:gs>
                <a:gs pos="100000">
                  <a:srgbClr val="40494C">
                    <a:alpha val="2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1" name="Splat 381"/>
            <p:cNvSpPr>
              <a:spLocks noGrp="1"/>
            </p:cNvSpPr>
            <p:nvPr/>
          </p:nvSpPr>
          <p:spPr>
            <a:xfrm rot="8777007">
              <a:off x="2815188" y="2118326"/>
              <a:ext cx="614856" cy="484102"/>
            </a:xfrm>
            <a:prstGeom prst="ellipse">
              <a:avLst/>
            </a:prstGeom>
            <a:gradFill>
              <a:gsLst>
                <a:gs pos="0">
                  <a:srgbClr val="E9E8E6">
                    <a:alpha val="9256"/>
                  </a:srgbClr>
                </a:gs>
                <a:gs pos="14286">
                  <a:srgbClr val="E9E8E6">
                    <a:alpha val="8540"/>
                  </a:srgbClr>
                </a:gs>
                <a:gs pos="28571">
                  <a:srgbClr val="E9E8E6">
                    <a:alpha val="6697"/>
                  </a:srgbClr>
                </a:gs>
                <a:gs pos="42857">
                  <a:srgbClr val="E9E8E6">
                    <a:alpha val="4445"/>
                  </a:srgbClr>
                </a:gs>
                <a:gs pos="57143">
                  <a:srgbClr val="E9E8E6">
                    <a:alpha val="2488"/>
                  </a:srgbClr>
                </a:gs>
                <a:gs pos="71429">
                  <a:srgbClr val="E9E8E6">
                    <a:alpha val="1172"/>
                  </a:srgbClr>
                </a:gs>
                <a:gs pos="85714">
                  <a:srgbClr val="E9E8E6">
                    <a:alpha val="465"/>
                  </a:srgbClr>
                </a:gs>
                <a:gs pos="100000">
                  <a:srgbClr val="E9E8E6">
                    <a:alpha val="1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2" name="Splat 382"/>
            <p:cNvSpPr>
              <a:spLocks noGrp="1"/>
            </p:cNvSpPr>
            <p:nvPr/>
          </p:nvSpPr>
          <p:spPr>
            <a:xfrm rot="3027314">
              <a:off x="2585930" y="2559629"/>
              <a:ext cx="691587" cy="623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3" name="Splat 383"/>
            <p:cNvSpPr>
              <a:spLocks noGrp="1"/>
            </p:cNvSpPr>
            <p:nvPr/>
          </p:nvSpPr>
          <p:spPr>
            <a:xfrm rot="7432387">
              <a:off x="1277623" y="2967929"/>
              <a:ext cx="365962" cy="2960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4" name="Splat 384"/>
            <p:cNvSpPr>
              <a:spLocks noGrp="1"/>
            </p:cNvSpPr>
            <p:nvPr/>
          </p:nvSpPr>
          <p:spPr>
            <a:xfrm rot="10114002">
              <a:off x="1369758" y="1080976"/>
              <a:ext cx="926984" cy="207876"/>
            </a:xfrm>
            <a:prstGeom prst="ellipse">
              <a:avLst/>
            </a:prstGeom>
            <a:gradFill>
              <a:gsLst>
                <a:gs pos="0">
                  <a:srgbClr val="FFFFFF">
                    <a:alpha val="21291"/>
                  </a:srgbClr>
                </a:gs>
                <a:gs pos="14286">
                  <a:srgbClr val="FFFFFF">
                    <a:alpha val="19752"/>
                  </a:srgbClr>
                </a:gs>
                <a:gs pos="28571">
                  <a:srgbClr val="FFFFFF">
                    <a:alpha val="15706"/>
                  </a:srgbClr>
                </a:gs>
                <a:gs pos="42857">
                  <a:srgbClr val="FFFFFF">
                    <a:alpha val="10602"/>
                  </a:srgbClr>
                </a:gs>
                <a:gs pos="57143">
                  <a:srgbClr val="FFFFFF">
                    <a:alpha val="6021"/>
                  </a:srgbClr>
                </a:gs>
                <a:gs pos="71429">
                  <a:srgbClr val="FFFFFF">
                    <a:alpha val="2865"/>
                  </a:srgbClr>
                </a:gs>
                <a:gs pos="85714">
                  <a:srgbClr val="FFFFFF">
                    <a:alpha val="1143"/>
                  </a:srgbClr>
                </a:gs>
                <a:gs pos="100000">
                  <a:srgbClr val="FFFFFF">
                    <a:alpha val="3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5" name="Splat 385"/>
            <p:cNvSpPr>
              <a:spLocks noGrp="1"/>
            </p:cNvSpPr>
            <p:nvPr/>
          </p:nvSpPr>
          <p:spPr>
            <a:xfrm rot="9797452">
              <a:off x="3236357" y="2501826"/>
              <a:ext cx="383697" cy="3265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6" name="Splat 386"/>
            <p:cNvSpPr>
              <a:spLocks noGrp="1"/>
            </p:cNvSpPr>
            <p:nvPr/>
          </p:nvSpPr>
          <p:spPr>
            <a:xfrm rot="4427225">
              <a:off x="2648943" y="3584467"/>
              <a:ext cx="734038" cy="127215"/>
            </a:xfrm>
            <a:prstGeom prst="ellipse">
              <a:avLst/>
            </a:prstGeom>
            <a:gradFill>
              <a:gsLst>
                <a:gs pos="0">
                  <a:srgbClr val="293536">
                    <a:alpha val="27806"/>
                  </a:srgbClr>
                </a:gs>
                <a:gs pos="14286">
                  <a:srgbClr val="293536">
                    <a:alpha val="25878"/>
                  </a:srgbClr>
                </a:gs>
                <a:gs pos="28571">
                  <a:srgbClr val="293536">
                    <a:alpha val="20746"/>
                  </a:srgbClr>
                </a:gs>
                <a:gs pos="42857">
                  <a:srgbClr val="293536">
                    <a:alpha val="14145"/>
                  </a:srgbClr>
                </a:gs>
                <a:gs pos="57143">
                  <a:srgbClr val="293536">
                    <a:alpha val="8104"/>
                  </a:srgbClr>
                </a:gs>
                <a:gs pos="71429">
                  <a:srgbClr val="293536">
                    <a:alpha val="3879"/>
                  </a:srgbClr>
                </a:gs>
                <a:gs pos="85714">
                  <a:srgbClr val="293536">
                    <a:alpha val="1552"/>
                  </a:srgbClr>
                </a:gs>
                <a:gs pos="100000">
                  <a:srgbClr val="293536">
                    <a:alpha val="5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7" name="Splat 387"/>
            <p:cNvSpPr>
              <a:spLocks noGrp="1"/>
            </p:cNvSpPr>
            <p:nvPr/>
          </p:nvSpPr>
          <p:spPr>
            <a:xfrm rot="9833902">
              <a:off x="2704434" y="139062"/>
              <a:ext cx="714417" cy="488551"/>
            </a:xfrm>
            <a:prstGeom prst="ellipse">
              <a:avLst/>
            </a:prstGeom>
            <a:gradFill>
              <a:gsLst>
                <a:gs pos="0">
                  <a:srgbClr val="000000">
                    <a:alpha val="27847"/>
                  </a:srgbClr>
                </a:gs>
                <a:gs pos="14286">
                  <a:srgbClr val="000000">
                    <a:alpha val="25917"/>
                  </a:srgbClr>
                </a:gs>
                <a:gs pos="28571">
                  <a:srgbClr val="000000">
                    <a:alpha val="20779"/>
                  </a:srgbClr>
                </a:gs>
                <a:gs pos="42857">
                  <a:srgbClr val="000000">
                    <a:alpha val="14168"/>
                  </a:srgbClr>
                </a:gs>
                <a:gs pos="57143">
                  <a:srgbClr val="000000">
                    <a:alpha val="8117"/>
                  </a:srgbClr>
                </a:gs>
                <a:gs pos="71429">
                  <a:srgbClr val="000000">
                    <a:alpha val="3885"/>
                  </a:srgbClr>
                </a:gs>
                <a:gs pos="85714">
                  <a:srgbClr val="000000">
                    <a:alpha val="1555"/>
                  </a:srgbClr>
                </a:gs>
                <a:gs pos="100000">
                  <a:srgbClr val="000000">
                    <a:alpha val="5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8" name="Splat 388"/>
            <p:cNvSpPr>
              <a:spLocks noGrp="1"/>
            </p:cNvSpPr>
            <p:nvPr/>
          </p:nvSpPr>
          <p:spPr>
            <a:xfrm rot="-9723988">
              <a:off x="164718" y="19411"/>
              <a:ext cx="641821" cy="1751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9" name="Splat 389"/>
            <p:cNvSpPr>
              <a:spLocks noGrp="1"/>
            </p:cNvSpPr>
            <p:nvPr/>
          </p:nvSpPr>
          <p:spPr>
            <a:xfrm rot="3662078">
              <a:off x="971081" y="664214"/>
              <a:ext cx="770742" cy="773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0" name="Splat 390"/>
            <p:cNvSpPr>
              <a:spLocks noGrp="1"/>
            </p:cNvSpPr>
            <p:nvPr/>
          </p:nvSpPr>
          <p:spPr>
            <a:xfrm rot="4718357">
              <a:off x="-33595" y="560898"/>
              <a:ext cx="304365" cy="1423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1" name="Splat 391"/>
            <p:cNvSpPr>
              <a:spLocks noGrp="1"/>
            </p:cNvSpPr>
            <p:nvPr/>
          </p:nvSpPr>
          <p:spPr>
            <a:xfrm rot="-8890879">
              <a:off x="1477927" y="120103"/>
              <a:ext cx="805762" cy="109896"/>
            </a:xfrm>
            <a:prstGeom prst="ellipse">
              <a:avLst/>
            </a:prstGeom>
            <a:gradFill>
              <a:gsLst>
                <a:gs pos="0">
                  <a:srgbClr val="000000">
                    <a:alpha val="22286"/>
                  </a:srgbClr>
                </a:gs>
                <a:gs pos="14286">
                  <a:srgbClr val="000000">
                    <a:alpha val="20684"/>
                  </a:srgbClr>
                </a:gs>
                <a:gs pos="28571">
                  <a:srgbClr val="000000">
                    <a:alpha val="16467"/>
                  </a:srgbClr>
                </a:gs>
                <a:gs pos="42857">
                  <a:srgbClr val="000000">
                    <a:alpha val="11132"/>
                  </a:srgbClr>
                </a:gs>
                <a:gs pos="57143">
                  <a:srgbClr val="000000">
                    <a:alpha val="6330"/>
                  </a:srgbClr>
                </a:gs>
                <a:gs pos="71429">
                  <a:srgbClr val="000000">
                    <a:alpha val="3015"/>
                  </a:srgbClr>
                </a:gs>
                <a:gs pos="85714">
                  <a:srgbClr val="000000">
                    <a:alpha val="1203"/>
                  </a:srgbClr>
                </a:gs>
                <a:gs pos="100000">
                  <a:srgbClr val="000000">
                    <a:alpha val="4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2" name="Splat 392"/>
            <p:cNvSpPr>
              <a:spLocks noGrp="1"/>
            </p:cNvSpPr>
            <p:nvPr/>
          </p:nvSpPr>
          <p:spPr>
            <a:xfrm rot="8238542">
              <a:off x="91518" y="-163068"/>
              <a:ext cx="808930" cy="3399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3" name="Splat 393"/>
            <p:cNvSpPr>
              <a:spLocks noGrp="1"/>
            </p:cNvSpPr>
            <p:nvPr/>
          </p:nvSpPr>
          <p:spPr>
            <a:xfrm rot="-9895397">
              <a:off x="351956" y="3208999"/>
              <a:ext cx="833979" cy="506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4" name="Splat 394"/>
            <p:cNvSpPr>
              <a:spLocks noGrp="1"/>
            </p:cNvSpPr>
            <p:nvPr/>
          </p:nvSpPr>
          <p:spPr>
            <a:xfrm rot="3269986">
              <a:off x="609937" y="3307857"/>
              <a:ext cx="708508" cy="373642"/>
            </a:xfrm>
            <a:prstGeom prst="ellipse">
              <a:avLst/>
            </a:prstGeom>
            <a:gradFill>
              <a:gsLst>
                <a:gs pos="0">
                  <a:srgbClr val="E5E4E5">
                    <a:alpha val="24197"/>
                  </a:srgbClr>
                </a:gs>
                <a:gs pos="14286">
                  <a:srgbClr val="E5E4E5">
                    <a:alpha val="22479"/>
                  </a:srgbClr>
                </a:gs>
                <a:gs pos="28571">
                  <a:srgbClr val="E5E4E5">
                    <a:alpha val="17938"/>
                  </a:srgbClr>
                </a:gs>
                <a:gs pos="42857">
                  <a:srgbClr val="E5E4E5">
                    <a:alpha val="12162"/>
                  </a:srgbClr>
                </a:gs>
                <a:gs pos="57143">
                  <a:srgbClr val="E5E4E5">
                    <a:alpha val="6933"/>
                  </a:srgbClr>
                </a:gs>
                <a:gs pos="71429">
                  <a:srgbClr val="E5E4E5">
                    <a:alpha val="3307"/>
                  </a:srgbClr>
                </a:gs>
                <a:gs pos="85714">
                  <a:srgbClr val="E5E4E5">
                    <a:alpha val="1321"/>
                  </a:srgbClr>
                </a:gs>
                <a:gs pos="100000">
                  <a:srgbClr val="E5E4E5">
                    <a:alpha val="4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5" name="Splat 395"/>
            <p:cNvSpPr>
              <a:spLocks noGrp="1"/>
            </p:cNvSpPr>
            <p:nvPr/>
          </p:nvSpPr>
          <p:spPr>
            <a:xfrm rot="10456016">
              <a:off x="3164874" y="2504111"/>
              <a:ext cx="273734" cy="2121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6" name="Splat 396"/>
            <p:cNvSpPr>
              <a:spLocks noGrp="1"/>
            </p:cNvSpPr>
            <p:nvPr/>
          </p:nvSpPr>
          <p:spPr>
            <a:xfrm rot="9584216">
              <a:off x="1069151" y="2880309"/>
              <a:ext cx="967810" cy="450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7" name="Splat 397"/>
            <p:cNvSpPr>
              <a:spLocks noGrp="1"/>
            </p:cNvSpPr>
            <p:nvPr/>
          </p:nvSpPr>
          <p:spPr>
            <a:xfrm rot="4347488">
              <a:off x="378157" y="2432150"/>
              <a:ext cx="736191" cy="1119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8" name="Splat 398"/>
            <p:cNvSpPr>
              <a:spLocks noGrp="1"/>
            </p:cNvSpPr>
            <p:nvPr/>
          </p:nvSpPr>
          <p:spPr>
            <a:xfrm rot="-10799877">
              <a:off x="215759" y="2592163"/>
              <a:ext cx="58424" cy="58414"/>
            </a:xfrm>
            <a:prstGeom prst="ellipse">
              <a:avLst/>
            </a:prstGeom>
            <a:gradFill>
              <a:gsLst>
                <a:gs pos="0">
                  <a:srgbClr val="D4D4D3">
                    <a:alpha val="17598"/>
                  </a:srgbClr>
                </a:gs>
                <a:gs pos="14286">
                  <a:srgbClr val="D4D4D3">
                    <a:alpha val="16298"/>
                  </a:srgbClr>
                </a:gs>
                <a:gs pos="28571">
                  <a:srgbClr val="D4D4D3">
                    <a:alpha val="12902"/>
                  </a:srgbClr>
                </a:gs>
                <a:gs pos="42857">
                  <a:srgbClr val="D4D4D3">
                    <a:alpha val="8662"/>
                  </a:srgbClr>
                </a:gs>
                <a:gs pos="57143">
                  <a:srgbClr val="D4D4D3">
                    <a:alpha val="4897"/>
                  </a:srgbClr>
                </a:gs>
                <a:gs pos="71429">
                  <a:srgbClr val="D4D4D3">
                    <a:alpha val="2323"/>
                  </a:srgbClr>
                </a:gs>
                <a:gs pos="85714">
                  <a:srgbClr val="D4D4D3">
                    <a:alpha val="925"/>
                  </a:srgbClr>
                </a:gs>
                <a:gs pos="100000">
                  <a:srgbClr val="D4D4D3">
                    <a:alpha val="3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9" name="Splat 399"/>
            <p:cNvSpPr>
              <a:spLocks noGrp="1"/>
            </p:cNvSpPr>
            <p:nvPr/>
          </p:nvSpPr>
          <p:spPr>
            <a:xfrm rot="-9096552">
              <a:off x="349778" y="3147752"/>
              <a:ext cx="961624" cy="771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0" name="Splat 400"/>
            <p:cNvSpPr>
              <a:spLocks noGrp="1"/>
            </p:cNvSpPr>
            <p:nvPr/>
          </p:nvSpPr>
          <p:spPr>
            <a:xfrm rot="3335685">
              <a:off x="1593533" y="353879"/>
              <a:ext cx="315119" cy="2788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1" name="Splat 401"/>
            <p:cNvSpPr>
              <a:spLocks noGrp="1"/>
            </p:cNvSpPr>
            <p:nvPr/>
          </p:nvSpPr>
          <p:spPr>
            <a:xfrm rot="10273048">
              <a:off x="318033" y="1950980"/>
              <a:ext cx="432733" cy="401588"/>
            </a:xfrm>
            <a:prstGeom prst="ellipse">
              <a:avLst/>
            </a:prstGeom>
            <a:gradFill>
              <a:gsLst>
                <a:gs pos="0">
                  <a:srgbClr val="000000">
                    <a:alpha val="6746"/>
                  </a:srgbClr>
                </a:gs>
                <a:gs pos="14286">
                  <a:srgbClr val="000000">
                    <a:alpha val="6218"/>
                  </a:srgbClr>
                </a:gs>
                <a:gs pos="28571">
                  <a:srgbClr val="000000">
                    <a:alpha val="4862"/>
                  </a:srgbClr>
                </a:gs>
                <a:gs pos="42857">
                  <a:srgbClr val="000000">
                    <a:alpha val="3217"/>
                  </a:srgbClr>
                </a:gs>
                <a:gs pos="57143">
                  <a:srgbClr val="000000">
                    <a:alpha val="1795"/>
                  </a:srgbClr>
                </a:gs>
                <a:gs pos="71429">
                  <a:srgbClr val="000000">
                    <a:alpha val="844"/>
                  </a:srgbClr>
                </a:gs>
                <a:gs pos="85714">
                  <a:srgbClr val="000000">
                    <a:alpha val="335"/>
                  </a:srgbClr>
                </a:gs>
                <a:gs pos="100000">
                  <a:srgbClr val="000000">
                    <a:alpha val="1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2" name="Splat 402"/>
            <p:cNvSpPr>
              <a:spLocks noGrp="1"/>
            </p:cNvSpPr>
            <p:nvPr/>
          </p:nvSpPr>
          <p:spPr>
            <a:xfrm rot="9395669">
              <a:off x="-139245" y="371470"/>
              <a:ext cx="460372" cy="1389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3" name="Splat 403"/>
            <p:cNvSpPr>
              <a:spLocks noGrp="1"/>
            </p:cNvSpPr>
            <p:nvPr/>
          </p:nvSpPr>
          <p:spPr>
            <a:xfrm rot="3803955">
              <a:off x="45494" y="413963"/>
              <a:ext cx="172849" cy="1605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4" name="Splat 404"/>
            <p:cNvSpPr>
              <a:spLocks noGrp="1"/>
            </p:cNvSpPr>
            <p:nvPr/>
          </p:nvSpPr>
          <p:spPr>
            <a:xfrm rot="-10799204">
              <a:off x="3263246" y="1084120"/>
              <a:ext cx="58922" cy="58915"/>
            </a:xfrm>
            <a:prstGeom prst="ellipse">
              <a:avLst/>
            </a:prstGeom>
            <a:gradFill>
              <a:gsLst>
                <a:gs pos="0">
                  <a:srgbClr val="DDDDDD">
                    <a:alpha val="17473"/>
                  </a:srgbClr>
                </a:gs>
                <a:gs pos="14286">
                  <a:srgbClr val="DDDDDD">
                    <a:alpha val="16181"/>
                  </a:srgbClr>
                </a:gs>
                <a:gs pos="28571">
                  <a:srgbClr val="DDDDDD">
                    <a:alpha val="12807"/>
                  </a:srgbClr>
                </a:gs>
                <a:gs pos="42857">
                  <a:srgbClr val="DDDDDD">
                    <a:alpha val="8597"/>
                  </a:srgbClr>
                </a:gs>
                <a:gs pos="57143">
                  <a:srgbClr val="DDDDDD">
                    <a:alpha val="4859"/>
                  </a:srgbClr>
                </a:gs>
                <a:gs pos="71429">
                  <a:srgbClr val="DDDDDD">
                    <a:alpha val="2305"/>
                  </a:srgbClr>
                </a:gs>
                <a:gs pos="85714">
                  <a:srgbClr val="DDDDDD">
                    <a:alpha val="918"/>
                  </a:srgbClr>
                </a:gs>
                <a:gs pos="100000">
                  <a:srgbClr val="DDDDDD">
                    <a:alpha val="3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5" name="Splat 405"/>
            <p:cNvSpPr>
              <a:spLocks noGrp="1"/>
            </p:cNvSpPr>
            <p:nvPr/>
          </p:nvSpPr>
          <p:spPr>
            <a:xfrm rot="10525691">
              <a:off x="2140833" y="3247918"/>
              <a:ext cx="827795" cy="723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6" name="Splat 406"/>
            <p:cNvSpPr>
              <a:spLocks noGrp="1"/>
            </p:cNvSpPr>
            <p:nvPr/>
          </p:nvSpPr>
          <p:spPr>
            <a:xfrm rot="8990480">
              <a:off x="105307" y="2690991"/>
              <a:ext cx="334595" cy="2923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7" name="Splat 407"/>
            <p:cNvSpPr>
              <a:spLocks noGrp="1"/>
            </p:cNvSpPr>
            <p:nvPr/>
          </p:nvSpPr>
          <p:spPr>
            <a:xfrm rot="10799963">
              <a:off x="2544093" y="54705"/>
              <a:ext cx="58925" cy="58923"/>
            </a:xfrm>
            <a:prstGeom prst="ellipse">
              <a:avLst/>
            </a:prstGeom>
            <a:gradFill>
              <a:gsLst>
                <a:gs pos="0">
                  <a:srgbClr val="DCDCDB">
                    <a:alpha val="17471"/>
                  </a:srgbClr>
                </a:gs>
                <a:gs pos="14286">
                  <a:srgbClr val="DCDCDB">
                    <a:alpha val="16179"/>
                  </a:srgbClr>
                </a:gs>
                <a:gs pos="28571">
                  <a:srgbClr val="DCDCDB">
                    <a:alpha val="12806"/>
                  </a:srgbClr>
                </a:gs>
                <a:gs pos="42857">
                  <a:srgbClr val="DCDCDB">
                    <a:alpha val="8596"/>
                  </a:srgbClr>
                </a:gs>
                <a:gs pos="57143">
                  <a:srgbClr val="DCDCDB">
                    <a:alpha val="4859"/>
                  </a:srgbClr>
                </a:gs>
                <a:gs pos="71429">
                  <a:srgbClr val="DCDCDB">
                    <a:alpha val="2304"/>
                  </a:srgbClr>
                </a:gs>
                <a:gs pos="85714">
                  <a:srgbClr val="DCDCDB">
                    <a:alpha val="918"/>
                  </a:srgbClr>
                </a:gs>
                <a:gs pos="100000">
                  <a:srgbClr val="DCDCDB">
                    <a:alpha val="3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8" name="Splat 408"/>
            <p:cNvSpPr>
              <a:spLocks noGrp="1"/>
            </p:cNvSpPr>
            <p:nvPr/>
          </p:nvSpPr>
          <p:spPr>
            <a:xfrm rot="10799151">
              <a:off x="3048489" y="3307549"/>
              <a:ext cx="59323" cy="59290"/>
            </a:xfrm>
            <a:prstGeom prst="ellipse">
              <a:avLst/>
            </a:prstGeom>
            <a:gradFill>
              <a:gsLst>
                <a:gs pos="0">
                  <a:srgbClr val="D0D0D0">
                    <a:alpha val="17363"/>
                  </a:srgbClr>
                </a:gs>
                <a:gs pos="14286">
                  <a:srgbClr val="D0D0D0">
                    <a:alpha val="16078"/>
                  </a:srgbClr>
                </a:gs>
                <a:gs pos="28571">
                  <a:srgbClr val="D0D0D0">
                    <a:alpha val="12724"/>
                  </a:srgbClr>
                </a:gs>
                <a:gs pos="42857">
                  <a:srgbClr val="D0D0D0">
                    <a:alpha val="8540"/>
                  </a:srgbClr>
                </a:gs>
                <a:gs pos="57143">
                  <a:srgbClr val="D0D0D0">
                    <a:alpha val="4826"/>
                  </a:srgbClr>
                </a:gs>
                <a:gs pos="71429">
                  <a:srgbClr val="D0D0D0">
                    <a:alpha val="2289"/>
                  </a:srgbClr>
                </a:gs>
                <a:gs pos="85714">
                  <a:srgbClr val="D0D0D0">
                    <a:alpha val="911"/>
                  </a:srgbClr>
                </a:gs>
                <a:gs pos="100000">
                  <a:srgbClr val="D0D0D0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9" name="Splat 409"/>
            <p:cNvSpPr>
              <a:spLocks noGrp="1"/>
            </p:cNvSpPr>
            <p:nvPr/>
          </p:nvSpPr>
          <p:spPr>
            <a:xfrm rot="-9998008">
              <a:off x="2835958" y="1386296"/>
              <a:ext cx="1069833" cy="935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0" name="Splat 410"/>
            <p:cNvSpPr>
              <a:spLocks noGrp="1"/>
            </p:cNvSpPr>
            <p:nvPr/>
          </p:nvSpPr>
          <p:spPr>
            <a:xfrm rot="10709224">
              <a:off x="2655649" y="603179"/>
              <a:ext cx="695171" cy="385761"/>
            </a:xfrm>
            <a:prstGeom prst="ellipse">
              <a:avLst/>
            </a:prstGeom>
            <a:gradFill>
              <a:gsLst>
                <a:gs pos="0">
                  <a:srgbClr val="FFFFFF">
                    <a:alpha val="12704"/>
                  </a:srgbClr>
                </a:gs>
                <a:gs pos="14286">
                  <a:srgbClr val="FFFFFF">
                    <a:alpha val="11739"/>
                  </a:srgbClr>
                </a:gs>
                <a:gs pos="28571">
                  <a:srgbClr val="FFFFFF">
                    <a:alpha val="9241"/>
                  </a:srgbClr>
                </a:gs>
                <a:gs pos="42857">
                  <a:srgbClr val="FFFFFF">
                    <a:alpha val="6162"/>
                  </a:srgbClr>
                </a:gs>
                <a:gs pos="57143">
                  <a:srgbClr val="FFFFFF">
                    <a:alpha val="3463"/>
                  </a:srgbClr>
                </a:gs>
                <a:gs pos="71429">
                  <a:srgbClr val="FFFFFF">
                    <a:alpha val="1636"/>
                  </a:srgbClr>
                </a:gs>
                <a:gs pos="85714">
                  <a:srgbClr val="FFFFFF">
                    <a:alpha val="650"/>
                  </a:srgbClr>
                </a:gs>
                <a:gs pos="100000">
                  <a:srgbClr val="FFFFFF">
                    <a:alpha val="2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1" name="Splat 411"/>
            <p:cNvSpPr>
              <a:spLocks noGrp="1"/>
            </p:cNvSpPr>
            <p:nvPr/>
          </p:nvSpPr>
          <p:spPr>
            <a:xfrm rot="-10799414">
              <a:off x="1924060" y="740572"/>
              <a:ext cx="58652" cy="58645"/>
            </a:xfrm>
            <a:prstGeom prst="ellipse">
              <a:avLst/>
            </a:prstGeom>
            <a:gradFill>
              <a:gsLst>
                <a:gs pos="0">
                  <a:srgbClr val="000000">
                    <a:alpha val="17525"/>
                  </a:srgbClr>
                </a:gs>
                <a:gs pos="14286">
                  <a:srgbClr val="000000">
                    <a:alpha val="16230"/>
                  </a:srgbClr>
                </a:gs>
                <a:gs pos="28571">
                  <a:srgbClr val="000000">
                    <a:alpha val="12847"/>
                  </a:srgbClr>
                </a:gs>
                <a:gs pos="42857">
                  <a:srgbClr val="000000">
                    <a:alpha val="8624"/>
                  </a:srgbClr>
                </a:gs>
                <a:gs pos="57143">
                  <a:srgbClr val="000000">
                    <a:alpha val="4875"/>
                  </a:srgbClr>
                </a:gs>
                <a:gs pos="71429">
                  <a:srgbClr val="000000">
                    <a:alpha val="2312"/>
                  </a:srgbClr>
                </a:gs>
                <a:gs pos="85714">
                  <a:srgbClr val="000000">
                    <a:alpha val="921"/>
                  </a:srgbClr>
                </a:gs>
                <a:gs pos="100000">
                  <a:srgbClr val="000000">
                    <a:alpha val="3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2" name="Splat 412"/>
            <p:cNvSpPr>
              <a:spLocks noGrp="1"/>
            </p:cNvSpPr>
            <p:nvPr/>
          </p:nvSpPr>
          <p:spPr>
            <a:xfrm rot="9809334">
              <a:off x="2588009" y="3446398"/>
              <a:ext cx="846641" cy="1111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3" name="Splat 413"/>
            <p:cNvSpPr>
              <a:spLocks noGrp="1"/>
            </p:cNvSpPr>
            <p:nvPr/>
          </p:nvSpPr>
          <p:spPr>
            <a:xfrm rot="-8847532">
              <a:off x="2757754" y="2190100"/>
              <a:ext cx="553564" cy="742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4" name="Splat 414"/>
            <p:cNvSpPr>
              <a:spLocks noGrp="1"/>
            </p:cNvSpPr>
            <p:nvPr/>
          </p:nvSpPr>
          <p:spPr>
            <a:xfrm rot="5688745">
              <a:off x="3121447" y="900465"/>
              <a:ext cx="789420" cy="1263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5" name="Splat 415"/>
            <p:cNvSpPr>
              <a:spLocks noGrp="1"/>
            </p:cNvSpPr>
            <p:nvPr/>
          </p:nvSpPr>
          <p:spPr>
            <a:xfrm rot="-8720210">
              <a:off x="2732159" y="813139"/>
              <a:ext cx="580137" cy="453911"/>
            </a:xfrm>
            <a:prstGeom prst="ellipse">
              <a:avLst/>
            </a:prstGeom>
            <a:gradFill>
              <a:gsLst>
                <a:gs pos="0">
                  <a:srgbClr val="E5E4E5">
                    <a:alpha val="14963"/>
                  </a:srgbClr>
                </a:gs>
                <a:gs pos="14286">
                  <a:srgbClr val="E5E4E5">
                    <a:alpha val="13840"/>
                  </a:srgbClr>
                </a:gs>
                <a:gs pos="28571">
                  <a:srgbClr val="E5E4E5">
                    <a:alpha val="10923"/>
                  </a:srgbClr>
                </a:gs>
                <a:gs pos="42857">
                  <a:srgbClr val="E5E4E5">
                    <a:alpha val="7306"/>
                  </a:srgbClr>
                </a:gs>
                <a:gs pos="57143">
                  <a:srgbClr val="E5E4E5">
                    <a:alpha val="4117"/>
                  </a:srgbClr>
                </a:gs>
                <a:gs pos="71429">
                  <a:srgbClr val="E5E4E5">
                    <a:alpha val="1949"/>
                  </a:srgbClr>
                </a:gs>
                <a:gs pos="85714">
                  <a:srgbClr val="E5E4E5">
                    <a:alpha val="775"/>
                  </a:srgbClr>
                </a:gs>
                <a:gs pos="100000">
                  <a:srgbClr val="E5E4E5">
                    <a:alpha val="2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6" name="Splat 416"/>
            <p:cNvSpPr>
              <a:spLocks noGrp="1"/>
            </p:cNvSpPr>
            <p:nvPr/>
          </p:nvSpPr>
          <p:spPr>
            <a:xfrm rot="9716874">
              <a:off x="1553379" y="3183491"/>
              <a:ext cx="422217" cy="276464"/>
            </a:xfrm>
            <a:prstGeom prst="ellipse">
              <a:avLst/>
            </a:prstGeom>
            <a:gradFill>
              <a:gsLst>
                <a:gs pos="0">
                  <a:srgbClr val="000000">
                    <a:alpha val="23998"/>
                  </a:srgbClr>
                </a:gs>
                <a:gs pos="14286">
                  <a:srgbClr val="000000">
                    <a:alpha val="22292"/>
                  </a:srgbClr>
                </a:gs>
                <a:gs pos="28571">
                  <a:srgbClr val="000000">
                    <a:alpha val="17785"/>
                  </a:srgbClr>
                </a:gs>
                <a:gs pos="42857">
                  <a:srgbClr val="000000">
                    <a:alpha val="12054"/>
                  </a:srgbClr>
                </a:gs>
                <a:gs pos="57143">
                  <a:srgbClr val="000000">
                    <a:alpha val="6870"/>
                  </a:srgbClr>
                </a:gs>
                <a:gs pos="71429">
                  <a:srgbClr val="000000">
                    <a:alpha val="3277"/>
                  </a:srgbClr>
                </a:gs>
                <a:gs pos="85714">
                  <a:srgbClr val="000000">
                    <a:alpha val="1309"/>
                  </a:srgbClr>
                </a:gs>
                <a:gs pos="100000">
                  <a:srgbClr val="000000">
                    <a:alpha val="4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7" name="Splat 417"/>
            <p:cNvSpPr>
              <a:spLocks noGrp="1"/>
            </p:cNvSpPr>
            <p:nvPr/>
          </p:nvSpPr>
          <p:spPr>
            <a:xfrm rot="-10799931">
              <a:off x="1351722" y="2732953"/>
              <a:ext cx="60298" cy="60298"/>
            </a:xfrm>
            <a:prstGeom prst="ellipse">
              <a:avLst/>
            </a:prstGeom>
            <a:gradFill>
              <a:gsLst>
                <a:gs pos="0">
                  <a:srgbClr val="D8D7CB">
                    <a:alpha val="17117"/>
                  </a:srgbClr>
                </a:gs>
                <a:gs pos="14286">
                  <a:srgbClr val="D8D7CB">
                    <a:alpha val="15849"/>
                  </a:srgbClr>
                </a:gs>
                <a:gs pos="28571">
                  <a:srgbClr val="D8D7CB">
                    <a:alpha val="12539"/>
                  </a:srgbClr>
                </a:gs>
                <a:gs pos="42857">
                  <a:srgbClr val="D8D7CB">
                    <a:alpha val="8413"/>
                  </a:srgbClr>
                </a:gs>
                <a:gs pos="57143">
                  <a:srgbClr val="D8D7CB">
                    <a:alpha val="4753"/>
                  </a:srgbClr>
                </a:gs>
                <a:gs pos="71429">
                  <a:srgbClr val="D8D7CB">
                    <a:alpha val="2254"/>
                  </a:srgbClr>
                </a:gs>
                <a:gs pos="85714">
                  <a:srgbClr val="D8D7CB">
                    <a:alpha val="897"/>
                  </a:srgbClr>
                </a:gs>
                <a:gs pos="100000">
                  <a:srgbClr val="D8D7CB">
                    <a:alpha val="3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8" name="Splat 418"/>
            <p:cNvSpPr>
              <a:spLocks noGrp="1"/>
            </p:cNvSpPr>
            <p:nvPr/>
          </p:nvSpPr>
          <p:spPr>
            <a:xfrm rot="-10019769">
              <a:off x="-54141" y="1275680"/>
              <a:ext cx="713491" cy="121708"/>
            </a:xfrm>
            <a:prstGeom prst="ellipse">
              <a:avLst/>
            </a:prstGeom>
            <a:gradFill>
              <a:gsLst>
                <a:gs pos="0">
                  <a:srgbClr val="D3D8D3">
                    <a:alpha val="30085"/>
                  </a:srgbClr>
                </a:gs>
                <a:gs pos="14286">
                  <a:srgbClr val="D3D8D3">
                    <a:alpha val="28031"/>
                  </a:srgbClr>
                </a:gs>
                <a:gs pos="28571">
                  <a:srgbClr val="D3D8D3">
                    <a:alpha val="22539"/>
                  </a:srgbClr>
                </a:gs>
                <a:gs pos="42857">
                  <a:srgbClr val="D3D8D3">
                    <a:alpha val="15424"/>
                  </a:srgbClr>
                </a:gs>
                <a:gs pos="57143">
                  <a:srgbClr val="D3D8D3">
                    <a:alpha val="8865"/>
                  </a:srgbClr>
                </a:gs>
                <a:gs pos="71429">
                  <a:srgbClr val="D3D8D3">
                    <a:alpha val="4252"/>
                  </a:srgbClr>
                </a:gs>
                <a:gs pos="85714">
                  <a:srgbClr val="D3D8D3">
                    <a:alpha val="1704"/>
                  </a:srgbClr>
                </a:gs>
                <a:gs pos="100000">
                  <a:srgbClr val="D3D8D3">
                    <a:alpha val="5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9" name="Splat 419"/>
            <p:cNvSpPr>
              <a:spLocks noGrp="1"/>
            </p:cNvSpPr>
            <p:nvPr/>
          </p:nvSpPr>
          <p:spPr>
            <a:xfrm rot="3116922">
              <a:off x="3135582" y="820702"/>
              <a:ext cx="846880" cy="1158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0" name="Splat 420"/>
            <p:cNvSpPr>
              <a:spLocks noGrp="1"/>
            </p:cNvSpPr>
            <p:nvPr/>
          </p:nvSpPr>
          <p:spPr>
            <a:xfrm rot="-10753294">
              <a:off x="344024" y="-11503"/>
              <a:ext cx="986234" cy="92723"/>
            </a:xfrm>
            <a:prstGeom prst="ellipse">
              <a:avLst/>
            </a:prstGeom>
            <a:gradFill>
              <a:gsLst>
                <a:gs pos="0">
                  <a:srgbClr val="FFFFFF">
                    <a:alpha val="26513"/>
                  </a:srgbClr>
                </a:gs>
                <a:gs pos="14286">
                  <a:srgbClr val="FFFFFF">
                    <a:alpha val="24659"/>
                  </a:srgbClr>
                </a:gs>
                <a:gs pos="28571">
                  <a:srgbClr val="FFFFFF">
                    <a:alpha val="19736"/>
                  </a:srgbClr>
                </a:gs>
                <a:gs pos="42857">
                  <a:srgbClr val="FFFFFF">
                    <a:alpha val="13429"/>
                  </a:srgbClr>
                </a:gs>
                <a:gs pos="57143">
                  <a:srgbClr val="FFFFFF">
                    <a:alpha val="7679"/>
                  </a:srgbClr>
                </a:gs>
                <a:gs pos="71429">
                  <a:srgbClr val="FFFFFF">
                    <a:alpha val="3671"/>
                  </a:srgbClr>
                </a:gs>
                <a:gs pos="85714">
                  <a:srgbClr val="FFFFFF">
                    <a:alpha val="1468"/>
                  </a:srgbClr>
                </a:gs>
                <a:gs pos="100000">
                  <a:srgbClr val="FFFFFF">
                    <a:alpha val="4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1" name="Splat 421"/>
            <p:cNvSpPr>
              <a:spLocks noGrp="1"/>
            </p:cNvSpPr>
            <p:nvPr/>
          </p:nvSpPr>
          <p:spPr>
            <a:xfrm rot="5641213">
              <a:off x="2526254" y="2307547"/>
              <a:ext cx="723585" cy="1204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2" name="Splat 422"/>
            <p:cNvSpPr>
              <a:spLocks noGrp="1"/>
            </p:cNvSpPr>
            <p:nvPr/>
          </p:nvSpPr>
          <p:spPr>
            <a:xfrm rot="3359408">
              <a:off x="51474" y="437846"/>
              <a:ext cx="699557" cy="1005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3" name="Splat 423"/>
            <p:cNvSpPr>
              <a:spLocks noGrp="1"/>
            </p:cNvSpPr>
            <p:nvPr/>
          </p:nvSpPr>
          <p:spPr>
            <a:xfrm rot="-10799808">
              <a:off x="1176928" y="3006046"/>
              <a:ext cx="60575" cy="60566"/>
            </a:xfrm>
            <a:prstGeom prst="ellipse">
              <a:avLst/>
            </a:prstGeom>
            <a:gradFill>
              <a:gsLst>
                <a:gs pos="0">
                  <a:srgbClr val="DADAD6">
                    <a:alpha val="17050"/>
                  </a:srgbClr>
                </a:gs>
                <a:gs pos="14286">
                  <a:srgbClr val="DADAD6">
                    <a:alpha val="15786"/>
                  </a:srgbClr>
                </a:gs>
                <a:gs pos="28571">
                  <a:srgbClr val="DADAD6">
                    <a:alpha val="12489"/>
                  </a:srgbClr>
                </a:gs>
                <a:gs pos="42857">
                  <a:srgbClr val="DADAD6">
                    <a:alpha val="8378"/>
                  </a:srgbClr>
                </a:gs>
                <a:gs pos="57143">
                  <a:srgbClr val="DADAD6">
                    <a:alpha val="4733"/>
                  </a:srgbClr>
                </a:gs>
                <a:gs pos="71429">
                  <a:srgbClr val="DADAD6">
                    <a:alpha val="2244"/>
                  </a:srgbClr>
                </a:gs>
                <a:gs pos="85714">
                  <a:srgbClr val="DADAD6">
                    <a:alpha val="893"/>
                  </a:srgbClr>
                </a:gs>
                <a:gs pos="100000">
                  <a:srgbClr val="DADAD6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4" name="Splat 424"/>
            <p:cNvSpPr>
              <a:spLocks noGrp="1"/>
            </p:cNvSpPr>
            <p:nvPr/>
          </p:nvSpPr>
          <p:spPr>
            <a:xfrm rot="3855445">
              <a:off x="1985193" y="-246435"/>
              <a:ext cx="629079" cy="497106"/>
            </a:xfrm>
            <a:prstGeom prst="ellipse">
              <a:avLst/>
            </a:prstGeom>
            <a:gradFill>
              <a:gsLst>
                <a:gs pos="0">
                  <a:srgbClr val="BBB9BA">
                    <a:alpha val="31919"/>
                  </a:srgbClr>
                </a:gs>
                <a:gs pos="14286">
                  <a:srgbClr val="BBB9BA">
                    <a:alpha val="29768"/>
                  </a:srgbClr>
                </a:gs>
                <a:gs pos="28571">
                  <a:srgbClr val="BBB9BA">
                    <a:alpha val="23995"/>
                  </a:srgbClr>
                </a:gs>
                <a:gs pos="42857">
                  <a:srgbClr val="BBB9BA">
                    <a:alpha val="16470"/>
                  </a:srgbClr>
                </a:gs>
                <a:gs pos="57143">
                  <a:srgbClr val="BBB9BA">
                    <a:alpha val="9491"/>
                  </a:srgbClr>
                </a:gs>
                <a:gs pos="71429">
                  <a:srgbClr val="BBB9BA">
                    <a:alpha val="4561"/>
                  </a:srgbClr>
                </a:gs>
                <a:gs pos="85714">
                  <a:srgbClr val="BBB9BA">
                    <a:alpha val="1829"/>
                  </a:srgbClr>
                </a:gs>
                <a:gs pos="100000">
                  <a:srgbClr val="BBB9BA">
                    <a:alpha val="6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5" name="Splat 425"/>
            <p:cNvSpPr>
              <a:spLocks noGrp="1"/>
            </p:cNvSpPr>
            <p:nvPr/>
          </p:nvSpPr>
          <p:spPr>
            <a:xfrm rot="7343082">
              <a:off x="777013" y="1629584"/>
              <a:ext cx="562418" cy="4101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6" name="Splat 426"/>
            <p:cNvSpPr>
              <a:spLocks noGrp="1"/>
            </p:cNvSpPr>
            <p:nvPr/>
          </p:nvSpPr>
          <p:spPr>
            <a:xfrm rot="10799887">
              <a:off x="1353217" y="2615653"/>
              <a:ext cx="60614" cy="60596"/>
            </a:xfrm>
            <a:prstGeom prst="ellipse">
              <a:avLst/>
            </a:prstGeom>
            <a:gradFill>
              <a:gsLst>
                <a:gs pos="0">
                  <a:srgbClr val="D3D3CA">
                    <a:alpha val="17031"/>
                  </a:srgbClr>
                </a:gs>
                <a:gs pos="14286">
                  <a:srgbClr val="D3D3CA">
                    <a:alpha val="15769"/>
                  </a:srgbClr>
                </a:gs>
                <a:gs pos="28571">
                  <a:srgbClr val="D3D3CA">
                    <a:alpha val="12475"/>
                  </a:srgbClr>
                </a:gs>
                <a:gs pos="42857">
                  <a:srgbClr val="D3D3CA">
                    <a:alpha val="8368"/>
                  </a:srgbClr>
                </a:gs>
                <a:gs pos="57143">
                  <a:srgbClr val="D3D3CA">
                    <a:alpha val="4727"/>
                  </a:srgbClr>
                </a:gs>
                <a:gs pos="71429">
                  <a:srgbClr val="D3D3CA">
                    <a:alpha val="2241"/>
                  </a:srgbClr>
                </a:gs>
                <a:gs pos="85714">
                  <a:srgbClr val="D3D3CA">
                    <a:alpha val="892"/>
                  </a:srgbClr>
                </a:gs>
                <a:gs pos="100000">
                  <a:srgbClr val="D3D3CA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7" name="Splat 427"/>
            <p:cNvSpPr>
              <a:spLocks noGrp="1"/>
            </p:cNvSpPr>
            <p:nvPr/>
          </p:nvSpPr>
          <p:spPr>
            <a:xfrm rot="5889386">
              <a:off x="123357" y="2526622"/>
              <a:ext cx="936430" cy="900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8" name="Splat 428"/>
            <p:cNvSpPr>
              <a:spLocks noGrp="1"/>
            </p:cNvSpPr>
            <p:nvPr/>
          </p:nvSpPr>
          <p:spPr>
            <a:xfrm rot="-10793129">
              <a:off x="3406472" y="856874"/>
              <a:ext cx="58738" cy="58646"/>
            </a:xfrm>
            <a:prstGeom prst="ellipse">
              <a:avLst/>
            </a:prstGeom>
            <a:gradFill>
              <a:gsLst>
                <a:gs pos="0">
                  <a:srgbClr val="000000">
                    <a:alpha val="17526"/>
                  </a:srgbClr>
                </a:gs>
                <a:gs pos="14286">
                  <a:srgbClr val="000000">
                    <a:alpha val="16230"/>
                  </a:srgbClr>
                </a:gs>
                <a:gs pos="28571">
                  <a:srgbClr val="000000">
                    <a:alpha val="12847"/>
                  </a:srgbClr>
                </a:gs>
                <a:gs pos="42857">
                  <a:srgbClr val="000000">
                    <a:alpha val="8625"/>
                  </a:srgbClr>
                </a:gs>
                <a:gs pos="57143">
                  <a:srgbClr val="000000">
                    <a:alpha val="4875"/>
                  </a:srgbClr>
                </a:gs>
                <a:gs pos="71429">
                  <a:srgbClr val="000000">
                    <a:alpha val="2312"/>
                  </a:srgbClr>
                </a:gs>
                <a:gs pos="85714">
                  <a:srgbClr val="000000">
                    <a:alpha val="921"/>
                  </a:srgbClr>
                </a:gs>
                <a:gs pos="100000">
                  <a:srgbClr val="000000">
                    <a:alpha val="3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9" name="Splat 429"/>
            <p:cNvSpPr>
              <a:spLocks noGrp="1"/>
            </p:cNvSpPr>
            <p:nvPr/>
          </p:nvSpPr>
          <p:spPr>
            <a:xfrm rot="5203998">
              <a:off x="2607635" y="1468259"/>
              <a:ext cx="590735" cy="899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0" name="Splat 430"/>
            <p:cNvSpPr>
              <a:spLocks noGrp="1"/>
            </p:cNvSpPr>
            <p:nvPr/>
          </p:nvSpPr>
          <p:spPr>
            <a:xfrm rot="4767971">
              <a:off x="3280293" y="2469549"/>
              <a:ext cx="634982" cy="523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1" name="Splat 431"/>
            <p:cNvSpPr>
              <a:spLocks noGrp="1"/>
            </p:cNvSpPr>
            <p:nvPr/>
          </p:nvSpPr>
          <p:spPr>
            <a:xfrm rot="5834492">
              <a:off x="2757146" y="1500052"/>
              <a:ext cx="921832" cy="120661"/>
            </a:xfrm>
            <a:prstGeom prst="ellipse">
              <a:avLst/>
            </a:prstGeom>
            <a:gradFill>
              <a:gsLst>
                <a:gs pos="0">
                  <a:srgbClr val="000000">
                    <a:alpha val="27778"/>
                  </a:srgbClr>
                </a:gs>
                <a:gs pos="14286">
                  <a:srgbClr val="000000">
                    <a:alpha val="25852"/>
                  </a:srgbClr>
                </a:gs>
                <a:gs pos="28571">
                  <a:srgbClr val="000000">
                    <a:alpha val="20724"/>
                  </a:srgbClr>
                </a:gs>
                <a:gs pos="42857">
                  <a:srgbClr val="000000">
                    <a:alpha val="14130"/>
                  </a:srgbClr>
                </a:gs>
                <a:gs pos="57143">
                  <a:srgbClr val="000000">
                    <a:alpha val="8094"/>
                  </a:srgbClr>
                </a:gs>
                <a:gs pos="71429">
                  <a:srgbClr val="000000">
                    <a:alpha val="3874"/>
                  </a:srgbClr>
                </a:gs>
                <a:gs pos="85714">
                  <a:srgbClr val="000000">
                    <a:alpha val="1550"/>
                  </a:srgbClr>
                </a:gs>
                <a:gs pos="100000">
                  <a:srgbClr val="000000">
                    <a:alpha val="5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2" name="Splat 432"/>
            <p:cNvSpPr>
              <a:spLocks noGrp="1"/>
            </p:cNvSpPr>
            <p:nvPr/>
          </p:nvSpPr>
          <p:spPr>
            <a:xfrm rot="3588291">
              <a:off x="1027207" y="3565982"/>
              <a:ext cx="436810" cy="1142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3" name="Splat 433"/>
            <p:cNvSpPr>
              <a:spLocks noGrp="1"/>
            </p:cNvSpPr>
            <p:nvPr/>
          </p:nvSpPr>
          <p:spPr>
            <a:xfrm rot="4900842">
              <a:off x="3217383" y="-78626"/>
              <a:ext cx="766834" cy="423790"/>
            </a:xfrm>
            <a:prstGeom prst="ellipse">
              <a:avLst/>
            </a:prstGeom>
            <a:gradFill>
              <a:gsLst>
                <a:gs pos="0">
                  <a:srgbClr val="000000">
                    <a:alpha val="27846"/>
                  </a:srgbClr>
                </a:gs>
                <a:gs pos="14286">
                  <a:srgbClr val="000000">
                    <a:alpha val="25916"/>
                  </a:srgbClr>
                </a:gs>
                <a:gs pos="28571">
                  <a:srgbClr val="000000">
                    <a:alpha val="20778"/>
                  </a:srgbClr>
                </a:gs>
                <a:gs pos="42857">
                  <a:srgbClr val="000000">
                    <a:alpha val="14168"/>
                  </a:srgbClr>
                </a:gs>
                <a:gs pos="57143">
                  <a:srgbClr val="000000">
                    <a:alpha val="8117"/>
                  </a:srgbClr>
                </a:gs>
                <a:gs pos="71429">
                  <a:srgbClr val="000000">
                    <a:alpha val="3885"/>
                  </a:srgbClr>
                </a:gs>
                <a:gs pos="85714">
                  <a:srgbClr val="000000">
                    <a:alpha val="1555"/>
                  </a:srgbClr>
                </a:gs>
                <a:gs pos="100000">
                  <a:srgbClr val="000000">
                    <a:alpha val="5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4" name="Splat 434"/>
            <p:cNvSpPr>
              <a:spLocks noGrp="1"/>
            </p:cNvSpPr>
            <p:nvPr/>
          </p:nvSpPr>
          <p:spPr>
            <a:xfrm rot="4517534">
              <a:off x="202154" y="2500952"/>
              <a:ext cx="446673" cy="1666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5" name="Splat 435"/>
            <p:cNvSpPr>
              <a:spLocks noGrp="1"/>
            </p:cNvSpPr>
            <p:nvPr/>
          </p:nvSpPr>
          <p:spPr>
            <a:xfrm rot="-9130712">
              <a:off x="1445756" y="551876"/>
              <a:ext cx="730411" cy="1760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6" name="Splat 436"/>
            <p:cNvSpPr>
              <a:spLocks noGrp="1"/>
            </p:cNvSpPr>
            <p:nvPr/>
          </p:nvSpPr>
          <p:spPr>
            <a:xfrm rot="-10445377">
              <a:off x="-85170" y="3466264"/>
              <a:ext cx="1075323" cy="313107"/>
            </a:xfrm>
            <a:prstGeom prst="ellipse">
              <a:avLst/>
            </a:prstGeom>
            <a:gradFill>
              <a:gsLst>
                <a:gs pos="0">
                  <a:srgbClr val="E7E6E6">
                    <a:alpha val="29744"/>
                  </a:srgbClr>
                </a:gs>
                <a:gs pos="14286">
                  <a:srgbClr val="E7E6E6">
                    <a:alpha val="27709"/>
                  </a:srgbClr>
                </a:gs>
                <a:gs pos="28571">
                  <a:srgbClr val="E7E6E6">
                    <a:alpha val="22271"/>
                  </a:srgbClr>
                </a:gs>
                <a:gs pos="42857">
                  <a:srgbClr val="E7E6E6">
                    <a:alpha val="15232"/>
                  </a:srgbClr>
                </a:gs>
                <a:gs pos="57143">
                  <a:srgbClr val="E7E6E6">
                    <a:alpha val="8750"/>
                  </a:srgbClr>
                </a:gs>
                <a:gs pos="71429">
                  <a:srgbClr val="E7E6E6">
                    <a:alpha val="4196"/>
                  </a:srgbClr>
                </a:gs>
                <a:gs pos="85714">
                  <a:srgbClr val="E7E6E6">
                    <a:alpha val="1681"/>
                  </a:srgbClr>
                </a:gs>
                <a:gs pos="100000">
                  <a:srgbClr val="E7E6E6">
                    <a:alpha val="5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7" name="Splat 437"/>
            <p:cNvSpPr>
              <a:spLocks noGrp="1"/>
            </p:cNvSpPr>
            <p:nvPr/>
          </p:nvSpPr>
          <p:spPr>
            <a:xfrm rot="8712536">
              <a:off x="754435" y="423442"/>
              <a:ext cx="739193" cy="923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8" name="Splat 438"/>
            <p:cNvSpPr>
              <a:spLocks noGrp="1"/>
            </p:cNvSpPr>
            <p:nvPr/>
          </p:nvSpPr>
          <p:spPr>
            <a:xfrm rot="10798727">
              <a:off x="3406579" y="1569964"/>
              <a:ext cx="59750" cy="59382"/>
            </a:xfrm>
            <a:prstGeom prst="ellipse">
              <a:avLst/>
            </a:prstGeom>
            <a:gradFill>
              <a:gsLst>
                <a:gs pos="0">
                  <a:srgbClr val="52565E">
                    <a:alpha val="16832"/>
                  </a:srgbClr>
                </a:gs>
                <a:gs pos="14286">
                  <a:srgbClr val="52565E">
                    <a:alpha val="15583"/>
                  </a:srgbClr>
                </a:gs>
                <a:gs pos="28571">
                  <a:srgbClr val="52565E">
                    <a:alpha val="12325"/>
                  </a:srgbClr>
                </a:gs>
                <a:gs pos="42857">
                  <a:srgbClr val="52565E">
                    <a:alpha val="8266"/>
                  </a:srgbClr>
                </a:gs>
                <a:gs pos="57143">
                  <a:srgbClr val="52565E">
                    <a:alpha val="4668"/>
                  </a:srgbClr>
                </a:gs>
                <a:gs pos="71429">
                  <a:srgbClr val="52565E">
                    <a:alpha val="2213"/>
                  </a:srgbClr>
                </a:gs>
                <a:gs pos="85714">
                  <a:srgbClr val="52565E">
                    <a:alpha val="881"/>
                  </a:srgbClr>
                </a:gs>
                <a:gs pos="100000">
                  <a:srgbClr val="52565E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9" name="Splat 439"/>
            <p:cNvSpPr>
              <a:spLocks noGrp="1"/>
            </p:cNvSpPr>
            <p:nvPr/>
          </p:nvSpPr>
          <p:spPr>
            <a:xfrm rot="10004622">
              <a:off x="3089094" y="2839023"/>
              <a:ext cx="702707" cy="2662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0" name="Splat 440"/>
            <p:cNvSpPr>
              <a:spLocks noGrp="1"/>
            </p:cNvSpPr>
            <p:nvPr/>
          </p:nvSpPr>
          <p:spPr>
            <a:xfrm rot="-10631036">
              <a:off x="-265182" y="1496592"/>
              <a:ext cx="648747" cy="1200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1" name="Splat 441"/>
            <p:cNvSpPr>
              <a:spLocks noGrp="1"/>
            </p:cNvSpPr>
            <p:nvPr/>
          </p:nvSpPr>
          <p:spPr>
            <a:xfrm rot="9252647">
              <a:off x="1699602" y="-223344"/>
              <a:ext cx="611007" cy="483378"/>
            </a:xfrm>
            <a:prstGeom prst="ellipse">
              <a:avLst/>
            </a:prstGeom>
            <a:gradFill>
              <a:gsLst>
                <a:gs pos="0">
                  <a:srgbClr val="3A2700">
                    <a:alpha val="31958"/>
                  </a:srgbClr>
                </a:gs>
                <a:gs pos="14286">
                  <a:srgbClr val="3A2700">
                    <a:alpha val="29805"/>
                  </a:srgbClr>
                </a:gs>
                <a:gs pos="28571">
                  <a:srgbClr val="3A2700">
                    <a:alpha val="24026"/>
                  </a:srgbClr>
                </a:gs>
                <a:gs pos="42857">
                  <a:srgbClr val="3A2700">
                    <a:alpha val="16493"/>
                  </a:srgbClr>
                </a:gs>
                <a:gs pos="57143">
                  <a:srgbClr val="3A2700">
                    <a:alpha val="9504"/>
                  </a:srgbClr>
                </a:gs>
                <a:gs pos="71429">
                  <a:srgbClr val="3A2700">
                    <a:alpha val="4567"/>
                  </a:srgbClr>
                </a:gs>
                <a:gs pos="85714">
                  <a:srgbClr val="3A2700">
                    <a:alpha val="1832"/>
                  </a:srgbClr>
                </a:gs>
                <a:gs pos="100000">
                  <a:srgbClr val="3A2700">
                    <a:alpha val="6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2" name="Splat 442"/>
            <p:cNvSpPr>
              <a:spLocks noGrp="1"/>
            </p:cNvSpPr>
            <p:nvPr/>
          </p:nvSpPr>
          <p:spPr>
            <a:xfrm rot="5210354">
              <a:off x="-253447" y="184512"/>
              <a:ext cx="506894" cy="2698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3" name="Splat 443"/>
            <p:cNvSpPr>
              <a:spLocks noGrp="1"/>
            </p:cNvSpPr>
            <p:nvPr/>
          </p:nvSpPr>
          <p:spPr>
            <a:xfrm rot="-10799888">
              <a:off x="902365" y="1741150"/>
              <a:ext cx="61597" cy="61594"/>
            </a:xfrm>
            <a:prstGeom prst="ellipse">
              <a:avLst/>
            </a:prstGeom>
            <a:gradFill>
              <a:gsLst>
                <a:gs pos="0">
                  <a:srgbClr val="000000">
                    <a:alpha val="16773"/>
                  </a:srgbClr>
                </a:gs>
                <a:gs pos="14286">
                  <a:srgbClr val="000000">
                    <a:alpha val="15528"/>
                  </a:srgbClr>
                </a:gs>
                <a:gs pos="28571">
                  <a:srgbClr val="000000">
                    <a:alpha val="12281"/>
                  </a:srgbClr>
                </a:gs>
                <a:gs pos="42857">
                  <a:srgbClr val="000000">
                    <a:alpha val="8235"/>
                  </a:srgbClr>
                </a:gs>
                <a:gs pos="57143">
                  <a:srgbClr val="000000">
                    <a:alpha val="4651"/>
                  </a:srgbClr>
                </a:gs>
                <a:gs pos="71429">
                  <a:srgbClr val="000000">
                    <a:alpha val="2204"/>
                  </a:srgbClr>
                </a:gs>
                <a:gs pos="85714">
                  <a:srgbClr val="000000">
                    <a:alpha val="878"/>
                  </a:srgbClr>
                </a:gs>
                <a:gs pos="100000">
                  <a:srgbClr val="000000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4" name="Splat 444"/>
            <p:cNvSpPr>
              <a:spLocks noGrp="1"/>
            </p:cNvSpPr>
            <p:nvPr/>
          </p:nvSpPr>
          <p:spPr>
            <a:xfrm rot="-8586076">
              <a:off x="-303838" y="757287"/>
              <a:ext cx="607676" cy="373841"/>
            </a:xfrm>
            <a:prstGeom prst="ellipse">
              <a:avLst/>
            </a:prstGeom>
            <a:gradFill>
              <a:gsLst>
                <a:gs pos="0">
                  <a:srgbClr val="000030">
                    <a:alpha val="24481"/>
                  </a:srgbClr>
                </a:gs>
                <a:gs pos="14286">
                  <a:srgbClr val="000030">
                    <a:alpha val="22746"/>
                  </a:srgbClr>
                </a:gs>
                <a:gs pos="28571">
                  <a:srgbClr val="000030">
                    <a:alpha val="18158"/>
                  </a:srgbClr>
                </a:gs>
                <a:gs pos="42857">
                  <a:srgbClr val="000030">
                    <a:alpha val="12316"/>
                  </a:srgbClr>
                </a:gs>
                <a:gs pos="57143">
                  <a:srgbClr val="000030">
                    <a:alpha val="7024"/>
                  </a:srgbClr>
                </a:gs>
                <a:gs pos="71429">
                  <a:srgbClr val="000030">
                    <a:alpha val="3352"/>
                  </a:srgbClr>
                </a:gs>
                <a:gs pos="85714">
                  <a:srgbClr val="000030">
                    <a:alpha val="1339"/>
                  </a:srgbClr>
                </a:gs>
                <a:gs pos="100000">
                  <a:srgbClr val="000030">
                    <a:alpha val="4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5" name="Splat 445"/>
            <p:cNvSpPr>
              <a:spLocks noGrp="1"/>
            </p:cNvSpPr>
            <p:nvPr/>
          </p:nvSpPr>
          <p:spPr>
            <a:xfrm rot="5399843">
              <a:off x="2833546" y="2017025"/>
              <a:ext cx="61588" cy="61586"/>
            </a:xfrm>
            <a:prstGeom prst="ellipse">
              <a:avLst/>
            </a:prstGeom>
            <a:gradFill>
              <a:gsLst>
                <a:gs pos="0">
                  <a:srgbClr val="D2D2D1">
                    <a:alpha val="16773"/>
                  </a:srgbClr>
                </a:gs>
                <a:gs pos="14286">
                  <a:srgbClr val="D2D2D1">
                    <a:alpha val="15528"/>
                  </a:srgbClr>
                </a:gs>
                <a:gs pos="28571">
                  <a:srgbClr val="D2D2D1">
                    <a:alpha val="12280"/>
                  </a:srgbClr>
                </a:gs>
                <a:gs pos="42857">
                  <a:srgbClr val="D2D2D1">
                    <a:alpha val="8235"/>
                  </a:srgbClr>
                </a:gs>
                <a:gs pos="57143">
                  <a:srgbClr val="D2D2D1">
                    <a:alpha val="4650"/>
                  </a:srgbClr>
                </a:gs>
                <a:gs pos="71429">
                  <a:srgbClr val="D2D2D1">
                    <a:alpha val="2204"/>
                  </a:srgbClr>
                </a:gs>
                <a:gs pos="85714">
                  <a:srgbClr val="D2D2D1">
                    <a:alpha val="878"/>
                  </a:srgbClr>
                </a:gs>
                <a:gs pos="100000">
                  <a:srgbClr val="D2D2D1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6" name="Splat 446"/>
            <p:cNvSpPr>
              <a:spLocks noGrp="1"/>
            </p:cNvSpPr>
            <p:nvPr/>
          </p:nvSpPr>
          <p:spPr>
            <a:xfrm rot="-10289899">
              <a:off x="2936849" y="2903823"/>
              <a:ext cx="845637" cy="1226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7" name="Splat 447"/>
            <p:cNvSpPr>
              <a:spLocks noGrp="1"/>
            </p:cNvSpPr>
            <p:nvPr/>
          </p:nvSpPr>
          <p:spPr>
            <a:xfrm rot="8252622">
              <a:off x="1198504" y="1671646"/>
              <a:ext cx="623544" cy="488935"/>
            </a:xfrm>
            <a:prstGeom prst="ellipse">
              <a:avLst/>
            </a:prstGeom>
            <a:gradFill>
              <a:gsLst>
                <a:gs pos="0">
                  <a:srgbClr val="B0B1AE">
                    <a:alpha val="25217"/>
                  </a:srgbClr>
                </a:gs>
                <a:gs pos="14286">
                  <a:srgbClr val="B0B1AE">
                    <a:alpha val="23439"/>
                  </a:srgbClr>
                </a:gs>
                <a:gs pos="28571">
                  <a:srgbClr val="B0B1AE">
                    <a:alpha val="18728"/>
                  </a:srgbClr>
                </a:gs>
                <a:gs pos="42857">
                  <a:srgbClr val="B0B1AE">
                    <a:alpha val="12717"/>
                  </a:srgbClr>
                </a:gs>
                <a:gs pos="57143">
                  <a:srgbClr val="B0B1AE">
                    <a:alpha val="7260"/>
                  </a:srgbClr>
                </a:gs>
                <a:gs pos="71429">
                  <a:srgbClr val="B0B1AE">
                    <a:alpha val="3466"/>
                  </a:srgbClr>
                </a:gs>
                <a:gs pos="85714">
                  <a:srgbClr val="B0B1AE">
                    <a:alpha val="1385"/>
                  </a:srgbClr>
                </a:gs>
                <a:gs pos="100000">
                  <a:srgbClr val="B0B1AE">
                    <a:alpha val="4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8" name="Splat 448"/>
            <p:cNvSpPr>
              <a:spLocks noGrp="1"/>
            </p:cNvSpPr>
            <p:nvPr/>
          </p:nvSpPr>
          <p:spPr>
            <a:xfrm rot="5399971">
              <a:off x="1676035" y="3331111"/>
              <a:ext cx="61625" cy="61624"/>
            </a:xfrm>
            <a:prstGeom prst="ellipse">
              <a:avLst/>
            </a:prstGeom>
            <a:gradFill>
              <a:gsLst>
                <a:gs pos="0">
                  <a:srgbClr val="000000">
                    <a:alpha val="16767"/>
                  </a:srgbClr>
                </a:gs>
                <a:gs pos="14286">
                  <a:srgbClr val="000000">
                    <a:alpha val="15522"/>
                  </a:srgbClr>
                </a:gs>
                <a:gs pos="28571">
                  <a:srgbClr val="000000">
                    <a:alpha val="12276"/>
                  </a:srgbClr>
                </a:gs>
                <a:gs pos="42857">
                  <a:srgbClr val="000000">
                    <a:alpha val="8232"/>
                  </a:srgbClr>
                </a:gs>
                <a:gs pos="57143">
                  <a:srgbClr val="000000">
                    <a:alpha val="4649"/>
                  </a:srgbClr>
                </a:gs>
                <a:gs pos="71429">
                  <a:srgbClr val="000000">
                    <a:alpha val="2204"/>
                  </a:srgbClr>
                </a:gs>
                <a:gs pos="85714">
                  <a:srgbClr val="000000">
                    <a:alpha val="877"/>
                  </a:srgbClr>
                </a:gs>
                <a:gs pos="100000">
                  <a:srgbClr val="000000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9" name="Splat 449"/>
            <p:cNvSpPr>
              <a:spLocks noGrp="1"/>
            </p:cNvSpPr>
            <p:nvPr/>
          </p:nvSpPr>
          <p:spPr>
            <a:xfrm rot="-10794960">
              <a:off x="1114753" y="1997507"/>
              <a:ext cx="61658" cy="61637"/>
            </a:xfrm>
            <a:prstGeom prst="ellipse">
              <a:avLst/>
            </a:prstGeom>
            <a:gradFill>
              <a:gsLst>
                <a:gs pos="0">
                  <a:srgbClr val="000000">
                    <a:alpha val="16747"/>
                  </a:srgbClr>
                </a:gs>
                <a:gs pos="14286">
                  <a:srgbClr val="000000">
                    <a:alpha val="15504"/>
                  </a:srgbClr>
                </a:gs>
                <a:gs pos="28571">
                  <a:srgbClr val="000000">
                    <a:alpha val="12261"/>
                  </a:srgbClr>
                </a:gs>
                <a:gs pos="42857">
                  <a:srgbClr val="000000">
                    <a:alpha val="8222"/>
                  </a:srgbClr>
                </a:gs>
                <a:gs pos="57143">
                  <a:srgbClr val="000000">
                    <a:alpha val="4643"/>
                  </a:srgbClr>
                </a:gs>
                <a:gs pos="71429">
                  <a:srgbClr val="000000">
                    <a:alpha val="2201"/>
                  </a:srgbClr>
                </a:gs>
                <a:gs pos="85714">
                  <a:srgbClr val="000000">
                    <a:alpha val="876"/>
                  </a:srgbClr>
                </a:gs>
                <a:gs pos="100000">
                  <a:srgbClr val="000000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0" name="Splat 450"/>
            <p:cNvSpPr>
              <a:spLocks noGrp="1"/>
            </p:cNvSpPr>
            <p:nvPr/>
          </p:nvSpPr>
          <p:spPr>
            <a:xfrm rot="8128495">
              <a:off x="1461589" y="444685"/>
              <a:ext cx="798300" cy="1518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1" name="Splat 451"/>
            <p:cNvSpPr>
              <a:spLocks noGrp="1"/>
            </p:cNvSpPr>
            <p:nvPr/>
          </p:nvSpPr>
          <p:spPr>
            <a:xfrm rot="3698720">
              <a:off x="1876780" y="2140142"/>
              <a:ext cx="617917" cy="278713"/>
            </a:xfrm>
            <a:prstGeom prst="ellipse">
              <a:avLst/>
            </a:prstGeom>
            <a:gradFill>
              <a:gsLst>
                <a:gs pos="0">
                  <a:srgbClr val="FFFEFD">
                    <a:alpha val="32968"/>
                  </a:srgbClr>
                </a:gs>
                <a:gs pos="14286">
                  <a:srgbClr val="FFFEFD">
                    <a:alpha val="30764"/>
                  </a:srgbClr>
                </a:gs>
                <a:gs pos="28571">
                  <a:srgbClr val="FFFEFD">
                    <a:alpha val="24833"/>
                  </a:srgbClr>
                </a:gs>
                <a:gs pos="42857">
                  <a:srgbClr val="FFFEFD">
                    <a:alpha val="17075"/>
                  </a:srgbClr>
                </a:gs>
                <a:gs pos="57143">
                  <a:srgbClr val="FFFEFD">
                    <a:alpha val="9855"/>
                  </a:srgbClr>
                </a:gs>
                <a:gs pos="71429">
                  <a:srgbClr val="FFFEFD">
                    <a:alpha val="4740"/>
                  </a:srgbClr>
                </a:gs>
                <a:gs pos="85714">
                  <a:srgbClr val="FFFEFD">
                    <a:alpha val="1902"/>
                  </a:srgbClr>
                </a:gs>
                <a:gs pos="100000">
                  <a:srgbClr val="FFFEF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2" name="Splat 452"/>
            <p:cNvSpPr>
              <a:spLocks noGrp="1"/>
            </p:cNvSpPr>
            <p:nvPr/>
          </p:nvSpPr>
          <p:spPr>
            <a:xfrm rot="5398171">
              <a:off x="3416592" y="3350328"/>
              <a:ext cx="61555" cy="61535"/>
            </a:xfrm>
            <a:prstGeom prst="ellipse">
              <a:avLst/>
            </a:prstGeom>
            <a:gradFill>
              <a:gsLst>
                <a:gs pos="0">
                  <a:srgbClr val="000000">
                    <a:alpha val="16778"/>
                  </a:srgbClr>
                </a:gs>
                <a:gs pos="14286">
                  <a:srgbClr val="000000">
                    <a:alpha val="15533"/>
                  </a:srgbClr>
                </a:gs>
                <a:gs pos="28571">
                  <a:srgbClr val="000000">
                    <a:alpha val="12284"/>
                  </a:srgbClr>
                </a:gs>
                <a:gs pos="42857">
                  <a:srgbClr val="000000">
                    <a:alpha val="8238"/>
                  </a:srgbClr>
                </a:gs>
                <a:gs pos="57143">
                  <a:srgbClr val="000000">
                    <a:alpha val="4652"/>
                  </a:srgbClr>
                </a:gs>
                <a:gs pos="71429">
                  <a:srgbClr val="000000">
                    <a:alpha val="2205"/>
                  </a:srgbClr>
                </a:gs>
                <a:gs pos="85714">
                  <a:srgbClr val="000000">
                    <a:alpha val="878"/>
                  </a:srgbClr>
                </a:gs>
                <a:gs pos="100000">
                  <a:srgbClr val="000000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3" name="Splat 453"/>
            <p:cNvSpPr>
              <a:spLocks noGrp="1"/>
            </p:cNvSpPr>
            <p:nvPr/>
          </p:nvSpPr>
          <p:spPr>
            <a:xfrm rot="4995488">
              <a:off x="-302404" y="2294672"/>
              <a:ext cx="890288" cy="171612"/>
            </a:xfrm>
            <a:prstGeom prst="ellipse">
              <a:avLst/>
            </a:prstGeom>
            <a:gradFill>
              <a:gsLst>
                <a:gs pos="0">
                  <a:srgbClr val="F9F8F7">
                    <a:alpha val="32968"/>
                  </a:srgbClr>
                </a:gs>
                <a:gs pos="14286">
                  <a:srgbClr val="F9F8F7">
                    <a:alpha val="30764"/>
                  </a:srgbClr>
                </a:gs>
                <a:gs pos="28571">
                  <a:srgbClr val="F9F8F7">
                    <a:alpha val="24833"/>
                  </a:srgbClr>
                </a:gs>
                <a:gs pos="42857">
                  <a:srgbClr val="F9F8F7">
                    <a:alpha val="17075"/>
                  </a:srgbClr>
                </a:gs>
                <a:gs pos="57143">
                  <a:srgbClr val="F9F8F7">
                    <a:alpha val="9855"/>
                  </a:srgbClr>
                </a:gs>
                <a:gs pos="71429">
                  <a:srgbClr val="F9F8F7">
                    <a:alpha val="4740"/>
                  </a:srgbClr>
                </a:gs>
                <a:gs pos="85714">
                  <a:srgbClr val="F9F8F7">
                    <a:alpha val="1902"/>
                  </a:srgbClr>
                </a:gs>
                <a:gs pos="100000">
                  <a:srgbClr val="F9F8F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4" name="Splat 454"/>
            <p:cNvSpPr>
              <a:spLocks noGrp="1"/>
            </p:cNvSpPr>
            <p:nvPr/>
          </p:nvSpPr>
          <p:spPr>
            <a:xfrm rot="10325585">
              <a:off x="2204478" y="3445197"/>
              <a:ext cx="553876" cy="1539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5" name="Splat 455"/>
            <p:cNvSpPr>
              <a:spLocks noGrp="1"/>
            </p:cNvSpPr>
            <p:nvPr/>
          </p:nvSpPr>
          <p:spPr>
            <a:xfrm rot="5399884">
              <a:off x="2064314" y="537080"/>
              <a:ext cx="62225" cy="62215"/>
            </a:xfrm>
            <a:prstGeom prst="ellipse">
              <a:avLst/>
            </a:prstGeom>
            <a:gradFill>
              <a:gsLst>
                <a:gs pos="0">
                  <a:srgbClr val="D1D2D1">
                    <a:alpha val="16620"/>
                  </a:srgbClr>
                </a:gs>
                <a:gs pos="14286">
                  <a:srgbClr val="D1D2D1">
                    <a:alpha val="15385"/>
                  </a:srgbClr>
                </a:gs>
                <a:gs pos="28571">
                  <a:srgbClr val="D1D2D1">
                    <a:alpha val="12165"/>
                  </a:srgbClr>
                </a:gs>
                <a:gs pos="42857">
                  <a:srgbClr val="D1D2D1">
                    <a:alpha val="8156"/>
                  </a:srgbClr>
                </a:gs>
                <a:gs pos="57143">
                  <a:srgbClr val="D1D2D1">
                    <a:alpha val="4605"/>
                  </a:srgbClr>
                </a:gs>
                <a:gs pos="71429">
                  <a:srgbClr val="D1D2D1">
                    <a:alpha val="2183"/>
                  </a:srgbClr>
                </a:gs>
                <a:gs pos="85714">
                  <a:srgbClr val="D1D2D1">
                    <a:alpha val="869"/>
                  </a:srgbClr>
                </a:gs>
                <a:gs pos="100000">
                  <a:srgbClr val="D1D2D1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6" name="Splat 456"/>
            <p:cNvSpPr>
              <a:spLocks noGrp="1"/>
            </p:cNvSpPr>
            <p:nvPr/>
          </p:nvSpPr>
          <p:spPr>
            <a:xfrm rot="5301627">
              <a:off x="589430" y="555128"/>
              <a:ext cx="684197" cy="1502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7" name="Splat 457"/>
            <p:cNvSpPr>
              <a:spLocks noGrp="1"/>
            </p:cNvSpPr>
            <p:nvPr/>
          </p:nvSpPr>
          <p:spPr>
            <a:xfrm rot="-10181206">
              <a:off x="2484453" y="2523130"/>
              <a:ext cx="693087" cy="1165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8" name="Splat 458"/>
            <p:cNvSpPr>
              <a:spLocks noGrp="1"/>
            </p:cNvSpPr>
            <p:nvPr/>
          </p:nvSpPr>
          <p:spPr>
            <a:xfrm rot="5516460">
              <a:off x="-337977" y="3193397"/>
              <a:ext cx="826431" cy="1614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9" name="Splat 459"/>
            <p:cNvSpPr>
              <a:spLocks noGrp="1"/>
            </p:cNvSpPr>
            <p:nvPr/>
          </p:nvSpPr>
          <p:spPr>
            <a:xfrm rot="-8576498">
              <a:off x="3312443" y="294071"/>
              <a:ext cx="549060" cy="368542"/>
            </a:xfrm>
            <a:prstGeom prst="ellipse">
              <a:avLst/>
            </a:prstGeom>
            <a:gradFill>
              <a:gsLst>
                <a:gs pos="0">
                  <a:srgbClr val="E2E2E4">
                    <a:alpha val="23508"/>
                  </a:srgbClr>
                </a:gs>
                <a:gs pos="14286">
                  <a:srgbClr val="E2E2E4">
                    <a:alpha val="21831"/>
                  </a:srgbClr>
                </a:gs>
                <a:gs pos="28571">
                  <a:srgbClr val="E2E2E4">
                    <a:alpha val="17407"/>
                  </a:srgbClr>
                </a:gs>
                <a:gs pos="42857">
                  <a:srgbClr val="E2E2E4">
                    <a:alpha val="11789"/>
                  </a:srgbClr>
                </a:gs>
                <a:gs pos="57143">
                  <a:srgbClr val="E2E2E4">
                    <a:alpha val="6715"/>
                  </a:srgbClr>
                </a:gs>
                <a:gs pos="71429">
                  <a:srgbClr val="E2E2E4">
                    <a:alpha val="3201"/>
                  </a:srgbClr>
                </a:gs>
                <a:gs pos="85714">
                  <a:srgbClr val="E2E2E4">
                    <a:alpha val="1278"/>
                  </a:srgbClr>
                </a:gs>
                <a:gs pos="100000">
                  <a:srgbClr val="E2E2E4">
                    <a:alpha val="4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0" name="Splat 460"/>
            <p:cNvSpPr>
              <a:spLocks noGrp="1"/>
            </p:cNvSpPr>
            <p:nvPr/>
          </p:nvSpPr>
          <p:spPr>
            <a:xfrm rot="-8388701">
              <a:off x="415109" y="-75679"/>
              <a:ext cx="722808" cy="2022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1" name="Splat 461"/>
            <p:cNvSpPr>
              <a:spLocks noGrp="1"/>
            </p:cNvSpPr>
            <p:nvPr/>
          </p:nvSpPr>
          <p:spPr>
            <a:xfrm rot="4680607">
              <a:off x="1919692" y="1506490"/>
              <a:ext cx="945220" cy="615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2" name="Splat 462"/>
            <p:cNvSpPr>
              <a:spLocks noGrp="1"/>
            </p:cNvSpPr>
            <p:nvPr/>
          </p:nvSpPr>
          <p:spPr>
            <a:xfrm rot="10799986">
              <a:off x="2264456" y="2891262"/>
              <a:ext cx="61950" cy="61950"/>
            </a:xfrm>
            <a:prstGeom prst="ellipse">
              <a:avLst/>
            </a:prstGeom>
            <a:gradFill>
              <a:gsLst>
                <a:gs pos="0">
                  <a:srgbClr val="D0CFCE">
                    <a:alpha val="16691"/>
                  </a:srgbClr>
                </a:gs>
                <a:gs pos="14286">
                  <a:srgbClr val="D0CFCE">
                    <a:alpha val="15452"/>
                  </a:srgbClr>
                </a:gs>
                <a:gs pos="28571">
                  <a:srgbClr val="D0CFCE">
                    <a:alpha val="12219"/>
                  </a:srgbClr>
                </a:gs>
                <a:gs pos="42857">
                  <a:srgbClr val="D0CFCE">
                    <a:alpha val="8193"/>
                  </a:srgbClr>
                </a:gs>
                <a:gs pos="57143">
                  <a:srgbClr val="D0CFCE">
                    <a:alpha val="4626"/>
                  </a:srgbClr>
                </a:gs>
                <a:gs pos="71429">
                  <a:srgbClr val="D0CFCE">
                    <a:alpha val="2193"/>
                  </a:srgbClr>
                </a:gs>
                <a:gs pos="85714">
                  <a:srgbClr val="D0CFCE">
                    <a:alpha val="873"/>
                  </a:srgbClr>
                </a:gs>
                <a:gs pos="100000">
                  <a:srgbClr val="D0CFCE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3" name="Splat 463"/>
            <p:cNvSpPr>
              <a:spLocks noGrp="1"/>
            </p:cNvSpPr>
            <p:nvPr/>
          </p:nvSpPr>
          <p:spPr>
            <a:xfrm rot="-8412249">
              <a:off x="2033660" y="2795990"/>
              <a:ext cx="376551" cy="281768"/>
            </a:xfrm>
            <a:prstGeom prst="ellipse">
              <a:avLst/>
            </a:prstGeom>
            <a:gradFill>
              <a:gsLst>
                <a:gs pos="0">
                  <a:srgbClr val="000000">
                    <a:alpha val="19897"/>
                  </a:srgbClr>
                </a:gs>
                <a:gs pos="14286">
                  <a:srgbClr val="000000">
                    <a:alpha val="18446"/>
                  </a:srgbClr>
                </a:gs>
                <a:gs pos="28571">
                  <a:srgbClr val="000000">
                    <a:alpha val="14643"/>
                  </a:srgbClr>
                </a:gs>
                <a:gs pos="42857">
                  <a:srgbClr val="000000">
                    <a:alpha val="9864"/>
                  </a:srgbClr>
                </a:gs>
                <a:gs pos="57143">
                  <a:srgbClr val="000000">
                    <a:alpha val="5592"/>
                  </a:srgbClr>
                </a:gs>
                <a:gs pos="71429">
                  <a:srgbClr val="000000">
                    <a:alpha val="2658"/>
                  </a:srgbClr>
                </a:gs>
                <a:gs pos="85714">
                  <a:srgbClr val="000000">
                    <a:alpha val="1059"/>
                  </a:srgbClr>
                </a:gs>
                <a:gs pos="100000">
                  <a:srgbClr val="000000">
                    <a:alpha val="3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4" name="Splat 464"/>
            <p:cNvSpPr>
              <a:spLocks noGrp="1"/>
            </p:cNvSpPr>
            <p:nvPr/>
          </p:nvSpPr>
          <p:spPr>
            <a:xfrm rot="-9609169">
              <a:off x="1737292" y="2110604"/>
              <a:ext cx="532570" cy="406337"/>
            </a:xfrm>
            <a:prstGeom prst="ellipse">
              <a:avLst/>
            </a:prstGeom>
            <a:gradFill>
              <a:gsLst>
                <a:gs pos="0">
                  <a:srgbClr val="000000">
                    <a:alpha val="24863"/>
                  </a:srgbClr>
                </a:gs>
                <a:gs pos="14286">
                  <a:srgbClr val="000000">
                    <a:alpha val="23106"/>
                  </a:srgbClr>
                </a:gs>
                <a:gs pos="28571">
                  <a:srgbClr val="000000">
                    <a:alpha val="18454"/>
                  </a:srgbClr>
                </a:gs>
                <a:gs pos="42857">
                  <a:srgbClr val="000000">
                    <a:alpha val="12524"/>
                  </a:srgbClr>
                </a:gs>
                <a:gs pos="57143">
                  <a:srgbClr val="000000">
                    <a:alpha val="7146"/>
                  </a:srgbClr>
                </a:gs>
                <a:gs pos="71429">
                  <a:srgbClr val="000000">
                    <a:alpha val="3411"/>
                  </a:srgbClr>
                </a:gs>
                <a:gs pos="85714">
                  <a:srgbClr val="000000">
                    <a:alpha val="1363"/>
                  </a:srgbClr>
                </a:gs>
                <a:gs pos="100000">
                  <a:srgbClr val="000000">
                    <a:alpha val="4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5" name="Splat 465"/>
            <p:cNvSpPr>
              <a:spLocks noGrp="1"/>
            </p:cNvSpPr>
            <p:nvPr/>
          </p:nvSpPr>
          <p:spPr>
            <a:xfrm rot="7538675">
              <a:off x="428019" y="1035746"/>
              <a:ext cx="450786" cy="436982"/>
            </a:xfrm>
            <a:prstGeom prst="ellipse">
              <a:avLst/>
            </a:prstGeom>
            <a:gradFill>
              <a:gsLst>
                <a:gs pos="0">
                  <a:srgbClr val="000000">
                    <a:alpha val="11720"/>
                  </a:srgbClr>
                </a:gs>
                <a:gs pos="14286">
                  <a:srgbClr val="000000">
                    <a:alpha val="10826"/>
                  </a:srgbClr>
                </a:gs>
                <a:gs pos="28571">
                  <a:srgbClr val="000000">
                    <a:alpha val="8512"/>
                  </a:srgbClr>
                </a:gs>
                <a:gs pos="42857">
                  <a:srgbClr val="000000">
                    <a:alpha val="5668"/>
                  </a:srgbClr>
                </a:gs>
                <a:gs pos="57143">
                  <a:srgbClr val="000000">
                    <a:alpha val="3182"/>
                  </a:srgbClr>
                </a:gs>
                <a:gs pos="71429">
                  <a:srgbClr val="000000">
                    <a:alpha val="1502"/>
                  </a:srgbClr>
                </a:gs>
                <a:gs pos="85714">
                  <a:srgbClr val="000000">
                    <a:alpha val="597"/>
                  </a:srgbClr>
                </a:gs>
                <a:gs pos="100000">
                  <a:srgbClr val="000000">
                    <a:alpha val="2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6" name="Splat 466"/>
            <p:cNvSpPr>
              <a:spLocks noGrp="1"/>
            </p:cNvSpPr>
            <p:nvPr/>
          </p:nvSpPr>
          <p:spPr>
            <a:xfrm rot="-9274864">
              <a:off x="925126" y="1717235"/>
              <a:ext cx="638713" cy="352389"/>
            </a:xfrm>
            <a:prstGeom prst="ellipse">
              <a:avLst/>
            </a:prstGeom>
            <a:gradFill>
              <a:gsLst>
                <a:gs pos="0">
                  <a:srgbClr val="FFFFFF">
                    <a:alpha val="22205"/>
                  </a:srgbClr>
                </a:gs>
                <a:gs pos="14286">
                  <a:srgbClr val="FFFFFF">
                    <a:alpha val="20609"/>
                  </a:srgbClr>
                </a:gs>
                <a:gs pos="28571">
                  <a:srgbClr val="FFFFFF">
                    <a:alpha val="16406"/>
                  </a:srgbClr>
                </a:gs>
                <a:gs pos="42857">
                  <a:srgbClr val="FFFFFF">
                    <a:alpha val="11089"/>
                  </a:srgbClr>
                </a:gs>
                <a:gs pos="57143">
                  <a:srgbClr val="FFFFFF">
                    <a:alpha val="6305"/>
                  </a:srgbClr>
                </a:gs>
                <a:gs pos="71429">
                  <a:srgbClr val="FFFFFF">
                    <a:alpha val="3003"/>
                  </a:srgbClr>
                </a:gs>
                <a:gs pos="85714">
                  <a:srgbClr val="FFFFFF">
                    <a:alpha val="1198"/>
                  </a:srgbClr>
                </a:gs>
                <a:gs pos="100000">
                  <a:srgbClr val="FFFFFF">
                    <a:alpha val="4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7" name="Splat 467"/>
            <p:cNvSpPr>
              <a:spLocks noGrp="1"/>
            </p:cNvSpPr>
            <p:nvPr/>
          </p:nvSpPr>
          <p:spPr>
            <a:xfrm rot="7409085">
              <a:off x="935376" y="2057424"/>
              <a:ext cx="601505" cy="250500"/>
            </a:xfrm>
            <a:prstGeom prst="ellipse">
              <a:avLst/>
            </a:prstGeom>
            <a:gradFill>
              <a:gsLst>
                <a:gs pos="0">
                  <a:srgbClr val="000000">
                    <a:alpha val="21358"/>
                  </a:srgbClr>
                </a:gs>
                <a:gs pos="14286">
                  <a:srgbClr val="000000">
                    <a:alpha val="19815"/>
                  </a:srgbClr>
                </a:gs>
                <a:gs pos="28571">
                  <a:srgbClr val="000000">
                    <a:alpha val="15757"/>
                  </a:srgbClr>
                </a:gs>
                <a:gs pos="42857">
                  <a:srgbClr val="000000">
                    <a:alpha val="10637"/>
                  </a:srgbClr>
                </a:gs>
                <a:gs pos="57143">
                  <a:srgbClr val="000000">
                    <a:alpha val="6042"/>
                  </a:srgbClr>
                </a:gs>
                <a:gs pos="71429">
                  <a:srgbClr val="000000">
                    <a:alpha val="2875"/>
                  </a:srgbClr>
                </a:gs>
                <a:gs pos="85714">
                  <a:srgbClr val="000000">
                    <a:alpha val="1147"/>
                  </a:srgbClr>
                </a:gs>
                <a:gs pos="100000">
                  <a:srgbClr val="000000">
                    <a:alpha val="3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8" name="Splat 468"/>
            <p:cNvSpPr>
              <a:spLocks noGrp="1"/>
            </p:cNvSpPr>
            <p:nvPr/>
          </p:nvSpPr>
          <p:spPr>
            <a:xfrm rot="5937625">
              <a:off x="2676760" y="1061267"/>
              <a:ext cx="785893" cy="1059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9" name="Splat 469"/>
            <p:cNvSpPr>
              <a:spLocks noGrp="1"/>
            </p:cNvSpPr>
            <p:nvPr/>
          </p:nvSpPr>
          <p:spPr>
            <a:xfrm rot="-9436332">
              <a:off x="988419" y="1770673"/>
              <a:ext cx="535694" cy="851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0" name="Splat 470"/>
            <p:cNvSpPr>
              <a:spLocks noGrp="1"/>
            </p:cNvSpPr>
            <p:nvPr/>
          </p:nvSpPr>
          <p:spPr>
            <a:xfrm rot="7676423">
              <a:off x="-55134" y="2715971"/>
              <a:ext cx="553116" cy="2033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1" name="Splat 471"/>
            <p:cNvSpPr>
              <a:spLocks noGrp="1"/>
            </p:cNvSpPr>
            <p:nvPr/>
          </p:nvSpPr>
          <p:spPr>
            <a:xfrm rot="4686730">
              <a:off x="1886409" y="1777247"/>
              <a:ext cx="943682" cy="4452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2" name="Splat 472"/>
            <p:cNvSpPr>
              <a:spLocks noGrp="1"/>
            </p:cNvSpPr>
            <p:nvPr/>
          </p:nvSpPr>
          <p:spPr>
            <a:xfrm rot="4643224">
              <a:off x="-27288" y="561694"/>
              <a:ext cx="291848" cy="1429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3" name="Splat 473"/>
            <p:cNvSpPr>
              <a:spLocks noGrp="1"/>
            </p:cNvSpPr>
            <p:nvPr/>
          </p:nvSpPr>
          <p:spPr>
            <a:xfrm rot="9875476">
              <a:off x="1627643" y="2301858"/>
              <a:ext cx="761389" cy="1058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4" name="Splat 474"/>
            <p:cNvSpPr>
              <a:spLocks noGrp="1"/>
            </p:cNvSpPr>
            <p:nvPr/>
          </p:nvSpPr>
          <p:spPr>
            <a:xfrm rot="-10799847">
              <a:off x="1176286" y="3516033"/>
              <a:ext cx="62092" cy="62087"/>
            </a:xfrm>
            <a:prstGeom prst="ellipse">
              <a:avLst/>
            </a:prstGeom>
            <a:gradFill>
              <a:gsLst>
                <a:gs pos="0">
                  <a:srgbClr val="CACAC8">
                    <a:alpha val="16659"/>
                  </a:srgbClr>
                </a:gs>
                <a:gs pos="14286">
                  <a:srgbClr val="CACAC8">
                    <a:alpha val="15422"/>
                  </a:srgbClr>
                </a:gs>
                <a:gs pos="28571">
                  <a:srgbClr val="CACAC8">
                    <a:alpha val="12195"/>
                  </a:srgbClr>
                </a:gs>
                <a:gs pos="42857">
                  <a:srgbClr val="CACAC8">
                    <a:alpha val="8176"/>
                  </a:srgbClr>
                </a:gs>
                <a:gs pos="57143">
                  <a:srgbClr val="CACAC8">
                    <a:alpha val="4617"/>
                  </a:srgbClr>
                </a:gs>
                <a:gs pos="71429">
                  <a:srgbClr val="CACAC8">
                    <a:alpha val="2188"/>
                  </a:srgbClr>
                </a:gs>
                <a:gs pos="85714">
                  <a:srgbClr val="CACAC8">
                    <a:alpha val="871"/>
                  </a:srgbClr>
                </a:gs>
                <a:gs pos="100000">
                  <a:srgbClr val="CACAC8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5" name="Splat 475"/>
            <p:cNvSpPr>
              <a:spLocks noGrp="1"/>
            </p:cNvSpPr>
            <p:nvPr/>
          </p:nvSpPr>
          <p:spPr>
            <a:xfrm rot="5492005">
              <a:off x="2729763" y="2082769"/>
              <a:ext cx="61604" cy="56809"/>
            </a:xfrm>
            <a:prstGeom prst="ellipse">
              <a:avLst/>
            </a:prstGeom>
            <a:gradFill>
              <a:gsLst>
                <a:gs pos="0">
                  <a:srgbClr val="B6B6B6">
                    <a:alpha val="16778"/>
                  </a:srgbClr>
                </a:gs>
                <a:gs pos="14286">
                  <a:srgbClr val="B6B6B6">
                    <a:alpha val="15533"/>
                  </a:srgbClr>
                </a:gs>
                <a:gs pos="28571">
                  <a:srgbClr val="B6B6B6">
                    <a:alpha val="12284"/>
                  </a:srgbClr>
                </a:gs>
                <a:gs pos="42857">
                  <a:srgbClr val="B6B6B6">
                    <a:alpha val="8238"/>
                  </a:srgbClr>
                </a:gs>
                <a:gs pos="57143">
                  <a:srgbClr val="B6B6B6">
                    <a:alpha val="4652"/>
                  </a:srgbClr>
                </a:gs>
                <a:gs pos="71429">
                  <a:srgbClr val="B6B6B6">
                    <a:alpha val="2205"/>
                  </a:srgbClr>
                </a:gs>
                <a:gs pos="85714">
                  <a:srgbClr val="B6B6B6">
                    <a:alpha val="878"/>
                  </a:srgbClr>
                </a:gs>
                <a:gs pos="100000">
                  <a:srgbClr val="B6B6B6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6" name="Splat 476"/>
            <p:cNvSpPr>
              <a:spLocks noGrp="1"/>
            </p:cNvSpPr>
            <p:nvPr/>
          </p:nvSpPr>
          <p:spPr>
            <a:xfrm rot="10799641">
              <a:off x="2418896" y="2213509"/>
              <a:ext cx="63007" cy="63004"/>
            </a:xfrm>
            <a:prstGeom prst="ellipse">
              <a:avLst/>
            </a:prstGeom>
            <a:gradFill>
              <a:gsLst>
                <a:gs pos="0">
                  <a:srgbClr val="000000">
                    <a:alpha val="16405"/>
                  </a:srgbClr>
                </a:gs>
                <a:gs pos="14286">
                  <a:srgbClr val="000000">
                    <a:alpha val="15185"/>
                  </a:srgbClr>
                </a:gs>
                <a:gs pos="28571">
                  <a:srgbClr val="000000">
                    <a:alpha val="12004"/>
                  </a:srgbClr>
                </a:gs>
                <a:gs pos="42857">
                  <a:srgbClr val="000000">
                    <a:alpha val="8046"/>
                  </a:srgbClr>
                </a:gs>
                <a:gs pos="57143">
                  <a:srgbClr val="000000">
                    <a:alpha val="4541"/>
                  </a:srgbClr>
                </a:gs>
                <a:gs pos="71429">
                  <a:srgbClr val="000000">
                    <a:alpha val="2152"/>
                  </a:srgbClr>
                </a:gs>
                <a:gs pos="85714">
                  <a:srgbClr val="000000">
                    <a:alpha val="857"/>
                  </a:srgbClr>
                </a:gs>
                <a:gs pos="100000">
                  <a:srgbClr val="000000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7" name="Splat 477"/>
            <p:cNvSpPr>
              <a:spLocks noGrp="1"/>
            </p:cNvSpPr>
            <p:nvPr/>
          </p:nvSpPr>
          <p:spPr>
            <a:xfrm rot="5399696">
              <a:off x="148721" y="740423"/>
              <a:ext cx="63202" cy="63198"/>
            </a:xfrm>
            <a:prstGeom prst="ellipse">
              <a:avLst/>
            </a:prstGeom>
            <a:gradFill>
              <a:gsLst>
                <a:gs pos="0">
                  <a:srgbClr val="000000">
                    <a:alpha val="16356"/>
                  </a:srgbClr>
                </a:gs>
                <a:gs pos="14286">
                  <a:srgbClr val="000000">
                    <a:alpha val="15139"/>
                  </a:srgbClr>
                </a:gs>
                <a:gs pos="28571">
                  <a:srgbClr val="000000">
                    <a:alpha val="11967"/>
                  </a:srgbClr>
                </a:gs>
                <a:gs pos="42857">
                  <a:srgbClr val="000000">
                    <a:alpha val="8020"/>
                  </a:srgbClr>
                </a:gs>
                <a:gs pos="57143">
                  <a:srgbClr val="000000">
                    <a:alpha val="4527"/>
                  </a:srgbClr>
                </a:gs>
                <a:gs pos="71429">
                  <a:srgbClr val="000000">
                    <a:alpha val="2145"/>
                  </a:srgbClr>
                </a:gs>
                <a:gs pos="85714">
                  <a:srgbClr val="000000">
                    <a:alpha val="854"/>
                  </a:srgbClr>
                </a:gs>
                <a:gs pos="100000">
                  <a:srgbClr val="000000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8" name="Splat 478"/>
            <p:cNvSpPr>
              <a:spLocks noGrp="1"/>
            </p:cNvSpPr>
            <p:nvPr/>
          </p:nvSpPr>
          <p:spPr>
            <a:xfrm rot="5469232">
              <a:off x="1723611" y="1579130"/>
              <a:ext cx="62055" cy="57249"/>
            </a:xfrm>
            <a:prstGeom prst="ellipse">
              <a:avLst/>
            </a:prstGeom>
            <a:gradFill>
              <a:gsLst>
                <a:gs pos="0">
                  <a:srgbClr val="000000">
                    <a:alpha val="16670"/>
                  </a:srgbClr>
                </a:gs>
                <a:gs pos="14286">
                  <a:srgbClr val="000000">
                    <a:alpha val="15432"/>
                  </a:srgbClr>
                </a:gs>
                <a:gs pos="28571">
                  <a:srgbClr val="000000">
                    <a:alpha val="12203"/>
                  </a:srgbClr>
                </a:gs>
                <a:gs pos="42857">
                  <a:srgbClr val="000000">
                    <a:alpha val="8182"/>
                  </a:srgbClr>
                </a:gs>
                <a:gs pos="57143">
                  <a:srgbClr val="000000">
                    <a:alpha val="4620"/>
                  </a:srgbClr>
                </a:gs>
                <a:gs pos="71429">
                  <a:srgbClr val="000000">
                    <a:alpha val="2190"/>
                  </a:srgbClr>
                </a:gs>
                <a:gs pos="85714">
                  <a:srgbClr val="000000">
                    <a:alpha val="872"/>
                  </a:srgbClr>
                </a:gs>
                <a:gs pos="100000">
                  <a:srgbClr val="000000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9" name="Splat 479"/>
            <p:cNvSpPr>
              <a:spLocks noGrp="1"/>
            </p:cNvSpPr>
            <p:nvPr/>
          </p:nvSpPr>
          <p:spPr>
            <a:xfrm rot="7025656">
              <a:off x="19494" y="1190347"/>
              <a:ext cx="799415" cy="148268"/>
            </a:xfrm>
            <a:prstGeom prst="ellipse">
              <a:avLst/>
            </a:prstGeom>
            <a:gradFill>
              <a:gsLst>
                <a:gs pos="0">
                  <a:srgbClr val="FFFFFF">
                    <a:alpha val="32323"/>
                  </a:srgbClr>
                </a:gs>
                <a:gs pos="14286">
                  <a:srgbClr val="FFFFFF">
                    <a:alpha val="30152"/>
                  </a:srgbClr>
                </a:gs>
                <a:gs pos="28571">
                  <a:srgbClr val="FFFFFF">
                    <a:alpha val="24318"/>
                  </a:srgbClr>
                </a:gs>
                <a:gs pos="42857">
                  <a:srgbClr val="FFFFFF">
                    <a:alpha val="16703"/>
                  </a:srgbClr>
                </a:gs>
                <a:gs pos="57143">
                  <a:srgbClr val="FFFFFF">
                    <a:alpha val="9631"/>
                  </a:srgbClr>
                </a:gs>
                <a:gs pos="71429">
                  <a:srgbClr val="FFFFFF">
                    <a:alpha val="4630"/>
                  </a:srgbClr>
                </a:gs>
                <a:gs pos="85714">
                  <a:srgbClr val="FFFFFF">
                    <a:alpha val="1857"/>
                  </a:srgbClr>
                </a:gs>
                <a:gs pos="100000">
                  <a:srgbClr val="FFFFFF">
                    <a:alpha val="6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0" name="Splat 480"/>
            <p:cNvSpPr>
              <a:spLocks noGrp="1"/>
            </p:cNvSpPr>
            <p:nvPr/>
          </p:nvSpPr>
          <p:spPr>
            <a:xfrm rot="-8711142">
              <a:off x="2696680" y="2348109"/>
              <a:ext cx="606181" cy="690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1" name="Splat 481"/>
            <p:cNvSpPr>
              <a:spLocks noGrp="1"/>
            </p:cNvSpPr>
            <p:nvPr/>
          </p:nvSpPr>
          <p:spPr>
            <a:xfrm rot="5288636">
              <a:off x="2162339" y="3022420"/>
              <a:ext cx="1063921" cy="1327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2" name="Splat 482"/>
            <p:cNvSpPr>
              <a:spLocks noGrp="1"/>
            </p:cNvSpPr>
            <p:nvPr/>
          </p:nvSpPr>
          <p:spPr>
            <a:xfrm rot="8161418">
              <a:off x="1758154" y="273899"/>
              <a:ext cx="902342" cy="955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3" name="Splat 483"/>
            <p:cNvSpPr>
              <a:spLocks noGrp="1"/>
            </p:cNvSpPr>
            <p:nvPr/>
          </p:nvSpPr>
          <p:spPr>
            <a:xfrm rot="-10757291">
              <a:off x="2054502" y="3440661"/>
              <a:ext cx="62173" cy="58876"/>
            </a:xfrm>
            <a:prstGeom prst="ellipse">
              <a:avLst/>
            </a:prstGeom>
            <a:gradFill>
              <a:gsLst>
                <a:gs pos="0">
                  <a:srgbClr val="C9C7C1">
                    <a:alpha val="16202"/>
                  </a:srgbClr>
                </a:gs>
                <a:gs pos="14286">
                  <a:srgbClr val="C9C7C1">
                    <a:alpha val="14995"/>
                  </a:srgbClr>
                </a:gs>
                <a:gs pos="28571">
                  <a:srgbClr val="C9C7C1">
                    <a:alpha val="11851"/>
                  </a:srgbClr>
                </a:gs>
                <a:gs pos="42857">
                  <a:srgbClr val="C9C7C1">
                    <a:alpha val="7941"/>
                  </a:srgbClr>
                </a:gs>
                <a:gs pos="57143">
                  <a:srgbClr val="C9C7C1">
                    <a:alpha val="4481"/>
                  </a:srgbClr>
                </a:gs>
                <a:gs pos="71429">
                  <a:srgbClr val="C9C7C1">
                    <a:alpha val="2123"/>
                  </a:srgbClr>
                </a:gs>
                <a:gs pos="85714">
                  <a:srgbClr val="C9C7C1">
                    <a:alpha val="845"/>
                  </a:srgbClr>
                </a:gs>
                <a:gs pos="100000">
                  <a:srgbClr val="C9C7C1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4" name="Splat 484"/>
            <p:cNvSpPr>
              <a:spLocks noGrp="1"/>
            </p:cNvSpPr>
            <p:nvPr/>
          </p:nvSpPr>
          <p:spPr>
            <a:xfrm rot="-10794247">
              <a:off x="960904" y="2285959"/>
              <a:ext cx="63138" cy="63108"/>
            </a:xfrm>
            <a:prstGeom prst="ellipse">
              <a:avLst/>
            </a:prstGeom>
            <a:gradFill>
              <a:gsLst>
                <a:gs pos="0">
                  <a:srgbClr val="000000">
                    <a:alpha val="16352"/>
                  </a:srgbClr>
                </a:gs>
                <a:gs pos="14286">
                  <a:srgbClr val="000000">
                    <a:alpha val="15135"/>
                  </a:srgbClr>
                </a:gs>
                <a:gs pos="28571">
                  <a:srgbClr val="000000">
                    <a:alpha val="11964"/>
                  </a:srgbClr>
                </a:gs>
                <a:gs pos="42857">
                  <a:srgbClr val="000000">
                    <a:alpha val="8018"/>
                  </a:srgbClr>
                </a:gs>
                <a:gs pos="57143">
                  <a:srgbClr val="000000">
                    <a:alpha val="4526"/>
                  </a:srgbClr>
                </a:gs>
                <a:gs pos="71429">
                  <a:srgbClr val="000000">
                    <a:alpha val="2145"/>
                  </a:srgbClr>
                </a:gs>
                <a:gs pos="85714">
                  <a:srgbClr val="000000">
                    <a:alpha val="854"/>
                  </a:srgbClr>
                </a:gs>
                <a:gs pos="100000">
                  <a:srgbClr val="000000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5" name="Splat 485"/>
            <p:cNvSpPr>
              <a:spLocks noGrp="1"/>
            </p:cNvSpPr>
            <p:nvPr/>
          </p:nvSpPr>
          <p:spPr>
            <a:xfrm rot="-9920026">
              <a:off x="2171788" y="2639791"/>
              <a:ext cx="690231" cy="852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6" name="Splat 486"/>
            <p:cNvSpPr>
              <a:spLocks noGrp="1"/>
            </p:cNvSpPr>
            <p:nvPr/>
          </p:nvSpPr>
          <p:spPr>
            <a:xfrm rot="10651224">
              <a:off x="-141077" y="1242252"/>
              <a:ext cx="519887" cy="468284"/>
            </a:xfrm>
            <a:prstGeom prst="ellipse">
              <a:avLst/>
            </a:prstGeom>
            <a:gradFill>
              <a:gsLst>
                <a:gs pos="0">
                  <a:srgbClr val="000000">
                    <a:alpha val="3520"/>
                  </a:srgbClr>
                </a:gs>
                <a:gs pos="14286">
                  <a:srgbClr val="000000">
                    <a:alpha val="3240"/>
                  </a:srgbClr>
                </a:gs>
                <a:gs pos="28571">
                  <a:srgbClr val="000000">
                    <a:alpha val="2525"/>
                  </a:srgbClr>
                </a:gs>
                <a:gs pos="42857">
                  <a:srgbClr val="000000">
                    <a:alpha val="1663"/>
                  </a:srgbClr>
                </a:gs>
                <a:gs pos="57143">
                  <a:srgbClr val="000000">
                    <a:alpha val="925"/>
                  </a:srgbClr>
                </a:gs>
                <a:gs pos="71429">
                  <a:srgbClr val="000000">
                    <a:alpha val="434"/>
                  </a:srgbClr>
                </a:gs>
                <a:gs pos="85714">
                  <a:srgbClr val="000000">
                    <a:alpha val="172"/>
                  </a:srgbClr>
                </a:gs>
                <a:gs pos="100000">
                  <a:srgbClr val="000000">
                    <a:alpha val="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7" name="Splat 487"/>
            <p:cNvSpPr>
              <a:spLocks noGrp="1"/>
            </p:cNvSpPr>
            <p:nvPr/>
          </p:nvSpPr>
          <p:spPr>
            <a:xfrm rot="6573418">
              <a:off x="772291" y="2863335"/>
              <a:ext cx="328032" cy="2383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8" name="Splat 488"/>
            <p:cNvSpPr>
              <a:spLocks noGrp="1"/>
            </p:cNvSpPr>
            <p:nvPr/>
          </p:nvSpPr>
          <p:spPr>
            <a:xfrm rot="-9391677">
              <a:off x="479503" y="1402931"/>
              <a:ext cx="662721" cy="1955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9" name="Splat 489"/>
            <p:cNvSpPr>
              <a:spLocks noGrp="1"/>
            </p:cNvSpPr>
            <p:nvPr/>
          </p:nvSpPr>
          <p:spPr>
            <a:xfrm rot="-10140330">
              <a:off x="1832745" y="3134090"/>
              <a:ext cx="663278" cy="1851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0" name="Splat 490"/>
            <p:cNvSpPr>
              <a:spLocks noGrp="1"/>
            </p:cNvSpPr>
            <p:nvPr/>
          </p:nvSpPr>
          <p:spPr>
            <a:xfrm rot="-10794543">
              <a:off x="2994649" y="1551689"/>
              <a:ext cx="63339" cy="63318"/>
            </a:xfrm>
            <a:prstGeom prst="ellipse">
              <a:avLst/>
            </a:prstGeom>
            <a:gradFill>
              <a:gsLst>
                <a:gs pos="0">
                  <a:srgbClr val="000000">
                    <a:alpha val="16328"/>
                  </a:srgbClr>
                </a:gs>
                <a:gs pos="14286">
                  <a:srgbClr val="000000">
                    <a:alpha val="15112"/>
                  </a:srgbClr>
                </a:gs>
                <a:gs pos="28571">
                  <a:srgbClr val="000000">
                    <a:alpha val="11945"/>
                  </a:srgbClr>
                </a:gs>
                <a:gs pos="42857">
                  <a:srgbClr val="000000">
                    <a:alpha val="8006"/>
                  </a:srgbClr>
                </a:gs>
                <a:gs pos="57143">
                  <a:srgbClr val="000000">
                    <a:alpha val="4518"/>
                  </a:srgbClr>
                </a:gs>
                <a:gs pos="71429">
                  <a:srgbClr val="000000">
                    <a:alpha val="2141"/>
                  </a:srgbClr>
                </a:gs>
                <a:gs pos="85714">
                  <a:srgbClr val="000000">
                    <a:alpha val="852"/>
                  </a:srgbClr>
                </a:gs>
                <a:gs pos="100000">
                  <a:srgbClr val="000000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1" name="Splat 491"/>
            <p:cNvSpPr>
              <a:spLocks noGrp="1"/>
            </p:cNvSpPr>
            <p:nvPr/>
          </p:nvSpPr>
          <p:spPr>
            <a:xfrm rot="7920992">
              <a:off x="45615" y="201965"/>
              <a:ext cx="401262" cy="1426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2" name="Splat 492"/>
            <p:cNvSpPr>
              <a:spLocks noGrp="1"/>
            </p:cNvSpPr>
            <p:nvPr/>
          </p:nvSpPr>
          <p:spPr>
            <a:xfrm rot="5400337">
              <a:off x="2520760" y="434906"/>
              <a:ext cx="63662" cy="63646"/>
            </a:xfrm>
            <a:prstGeom prst="ellipse">
              <a:avLst/>
            </a:prstGeom>
            <a:gradFill>
              <a:gsLst>
                <a:gs pos="0">
                  <a:srgbClr val="CACACA">
                    <a:alpha val="16246"/>
                  </a:srgbClr>
                </a:gs>
                <a:gs pos="14286">
                  <a:srgbClr val="CACACA">
                    <a:alpha val="15037"/>
                  </a:srgbClr>
                </a:gs>
                <a:gs pos="28571">
                  <a:srgbClr val="CACACA">
                    <a:alpha val="11884"/>
                  </a:srgbClr>
                </a:gs>
                <a:gs pos="42857">
                  <a:srgbClr val="CACACA">
                    <a:alpha val="7964"/>
                  </a:srgbClr>
                </a:gs>
                <a:gs pos="57143">
                  <a:srgbClr val="CACACA">
                    <a:alpha val="4494"/>
                  </a:srgbClr>
                </a:gs>
                <a:gs pos="71429">
                  <a:srgbClr val="CACACA">
                    <a:alpha val="2129"/>
                  </a:srgbClr>
                </a:gs>
                <a:gs pos="85714">
                  <a:srgbClr val="CACACA">
                    <a:alpha val="848"/>
                  </a:srgbClr>
                </a:gs>
                <a:gs pos="100000">
                  <a:srgbClr val="CACACA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3" name="Splat 493"/>
            <p:cNvSpPr>
              <a:spLocks noGrp="1"/>
            </p:cNvSpPr>
            <p:nvPr/>
          </p:nvSpPr>
          <p:spPr>
            <a:xfrm rot="-8407981">
              <a:off x="2779299" y="266915"/>
              <a:ext cx="925099" cy="970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4" name="Splat 494"/>
            <p:cNvSpPr>
              <a:spLocks noGrp="1"/>
            </p:cNvSpPr>
            <p:nvPr/>
          </p:nvSpPr>
          <p:spPr>
            <a:xfrm rot="8164613">
              <a:off x="693767" y="2629056"/>
              <a:ext cx="666680" cy="3317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5" name="Splat 495"/>
            <p:cNvSpPr>
              <a:spLocks noGrp="1"/>
            </p:cNvSpPr>
            <p:nvPr/>
          </p:nvSpPr>
          <p:spPr>
            <a:xfrm rot="5462205">
              <a:off x="117878" y="1019563"/>
              <a:ext cx="63930" cy="59115"/>
            </a:xfrm>
            <a:prstGeom prst="ellipse">
              <a:avLst/>
            </a:prstGeom>
            <a:gradFill>
              <a:gsLst>
                <a:gs pos="0">
                  <a:srgbClr val="000000">
                    <a:alpha val="16180"/>
                  </a:srgbClr>
                </a:gs>
                <a:gs pos="14286">
                  <a:srgbClr val="000000">
                    <a:alpha val="14975"/>
                  </a:srgbClr>
                </a:gs>
                <a:gs pos="28571">
                  <a:srgbClr val="000000">
                    <a:alpha val="11835"/>
                  </a:srgbClr>
                </a:gs>
                <a:gs pos="42857">
                  <a:srgbClr val="000000">
                    <a:alpha val="7930"/>
                  </a:srgbClr>
                </a:gs>
                <a:gs pos="57143">
                  <a:srgbClr val="000000">
                    <a:alpha val="4475"/>
                  </a:srgbClr>
                </a:gs>
                <a:gs pos="71429">
                  <a:srgbClr val="000000">
                    <a:alpha val="2120"/>
                  </a:srgbClr>
                </a:gs>
                <a:gs pos="85714">
                  <a:srgbClr val="000000">
                    <a:alpha val="844"/>
                  </a:srgbClr>
                </a:gs>
                <a:gs pos="100000">
                  <a:srgbClr val="000000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6" name="Splat 496"/>
            <p:cNvSpPr>
              <a:spLocks noGrp="1"/>
            </p:cNvSpPr>
            <p:nvPr/>
          </p:nvSpPr>
          <p:spPr>
            <a:xfrm rot="2846267">
              <a:off x="1224947" y="653032"/>
              <a:ext cx="573541" cy="251036"/>
            </a:xfrm>
            <a:prstGeom prst="ellipse">
              <a:avLst/>
            </a:prstGeom>
            <a:gradFill>
              <a:gsLst>
                <a:gs pos="0">
                  <a:srgbClr val="54446D">
                    <a:alpha val="2720"/>
                  </a:srgbClr>
                </a:gs>
                <a:gs pos="14286">
                  <a:srgbClr val="54446D">
                    <a:alpha val="2503"/>
                  </a:srgbClr>
                </a:gs>
                <a:gs pos="28571">
                  <a:srgbClr val="54446D">
                    <a:alpha val="1949"/>
                  </a:srgbClr>
                </a:gs>
                <a:gs pos="42857">
                  <a:srgbClr val="54446D">
                    <a:alpha val="1283"/>
                  </a:srgbClr>
                </a:gs>
                <a:gs pos="57143">
                  <a:srgbClr val="54446D">
                    <a:alpha val="713"/>
                  </a:srgbClr>
                </a:gs>
                <a:gs pos="71429">
                  <a:srgbClr val="54446D">
                    <a:alpha val="334"/>
                  </a:srgbClr>
                </a:gs>
                <a:gs pos="85714">
                  <a:srgbClr val="54446D">
                    <a:alpha val="132"/>
                  </a:srgbClr>
                </a:gs>
                <a:gs pos="100000">
                  <a:srgbClr val="54446D">
                    <a:alpha val="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7" name="Splat 497"/>
            <p:cNvSpPr>
              <a:spLocks noGrp="1"/>
            </p:cNvSpPr>
            <p:nvPr/>
          </p:nvSpPr>
          <p:spPr>
            <a:xfrm rot="-9005149">
              <a:off x="3115697" y="1843879"/>
              <a:ext cx="696541" cy="376200"/>
            </a:xfrm>
            <a:prstGeom prst="ellipse">
              <a:avLst/>
            </a:prstGeom>
            <a:gradFill>
              <a:gsLst>
                <a:gs pos="0">
                  <a:srgbClr val="D7D6D7">
                    <a:alpha val="30069"/>
                  </a:srgbClr>
                </a:gs>
                <a:gs pos="14286">
                  <a:srgbClr val="D7D6D7">
                    <a:alpha val="28016"/>
                  </a:srgbClr>
                </a:gs>
                <a:gs pos="28571">
                  <a:srgbClr val="D7D6D7">
                    <a:alpha val="22527"/>
                  </a:srgbClr>
                </a:gs>
                <a:gs pos="42857">
                  <a:srgbClr val="D7D6D7">
                    <a:alpha val="15415"/>
                  </a:srgbClr>
                </a:gs>
                <a:gs pos="57143">
                  <a:srgbClr val="D7D6D7">
                    <a:alpha val="8859"/>
                  </a:srgbClr>
                </a:gs>
                <a:gs pos="71429">
                  <a:srgbClr val="D7D6D7">
                    <a:alpha val="4249"/>
                  </a:srgbClr>
                </a:gs>
                <a:gs pos="85714">
                  <a:srgbClr val="D7D6D7">
                    <a:alpha val="1702"/>
                  </a:srgbClr>
                </a:gs>
                <a:gs pos="100000">
                  <a:srgbClr val="D7D6D7">
                    <a:alpha val="5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8" name="Splat 498"/>
            <p:cNvSpPr>
              <a:spLocks noGrp="1"/>
            </p:cNvSpPr>
            <p:nvPr/>
          </p:nvSpPr>
          <p:spPr>
            <a:xfrm rot="5776006">
              <a:off x="2082084" y="2802098"/>
              <a:ext cx="245857" cy="2419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9" name="Splat 499"/>
            <p:cNvSpPr>
              <a:spLocks noGrp="1"/>
            </p:cNvSpPr>
            <p:nvPr/>
          </p:nvSpPr>
          <p:spPr>
            <a:xfrm rot="5399938">
              <a:off x="2442782" y="167131"/>
              <a:ext cx="63030" cy="63028"/>
            </a:xfrm>
            <a:prstGeom prst="ellipse">
              <a:avLst/>
            </a:prstGeom>
            <a:gradFill>
              <a:gsLst>
                <a:gs pos="0">
                  <a:srgbClr val="BABAB5">
                    <a:alpha val="16413"/>
                  </a:srgbClr>
                </a:gs>
                <a:gs pos="14286">
                  <a:srgbClr val="BABAB5">
                    <a:alpha val="15192"/>
                  </a:srgbClr>
                </a:gs>
                <a:gs pos="28571">
                  <a:srgbClr val="BABAB5">
                    <a:alpha val="12010"/>
                  </a:srgbClr>
                </a:gs>
                <a:gs pos="42857">
                  <a:srgbClr val="BABAB5">
                    <a:alpha val="8050"/>
                  </a:srgbClr>
                </a:gs>
                <a:gs pos="57143">
                  <a:srgbClr val="BABAB5">
                    <a:alpha val="4544"/>
                  </a:srgbClr>
                </a:gs>
                <a:gs pos="71429">
                  <a:srgbClr val="BABAB5">
                    <a:alpha val="2153"/>
                  </a:srgbClr>
                </a:gs>
                <a:gs pos="85714">
                  <a:srgbClr val="BABAB5">
                    <a:alpha val="857"/>
                  </a:srgbClr>
                </a:gs>
                <a:gs pos="100000">
                  <a:srgbClr val="BABAB5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0" name="Splat 500"/>
            <p:cNvSpPr>
              <a:spLocks noGrp="1"/>
            </p:cNvSpPr>
            <p:nvPr/>
          </p:nvSpPr>
          <p:spPr>
            <a:xfrm rot="-10057829">
              <a:off x="994228" y="2510901"/>
              <a:ext cx="622197" cy="949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1" name="Splat 501"/>
            <p:cNvSpPr>
              <a:spLocks noGrp="1"/>
            </p:cNvSpPr>
            <p:nvPr/>
          </p:nvSpPr>
          <p:spPr>
            <a:xfrm rot="5342656">
              <a:off x="2261229" y="2160048"/>
              <a:ext cx="713880" cy="456605"/>
            </a:xfrm>
            <a:prstGeom prst="ellipse">
              <a:avLst/>
            </a:prstGeom>
            <a:gradFill>
              <a:gsLst>
                <a:gs pos="0">
                  <a:srgbClr val="CDCDCD">
                    <a:alpha val="3229"/>
                  </a:srgbClr>
                </a:gs>
                <a:gs pos="14286">
                  <a:srgbClr val="CDCDCD">
                    <a:alpha val="2972"/>
                  </a:srgbClr>
                </a:gs>
                <a:gs pos="28571">
                  <a:srgbClr val="CDCDCD">
                    <a:alpha val="2315"/>
                  </a:srgbClr>
                </a:gs>
                <a:gs pos="42857">
                  <a:srgbClr val="CDCDCD">
                    <a:alpha val="1525"/>
                  </a:srgbClr>
                </a:gs>
                <a:gs pos="57143">
                  <a:srgbClr val="CDCDCD">
                    <a:alpha val="848"/>
                  </a:srgbClr>
                </a:gs>
                <a:gs pos="71429">
                  <a:srgbClr val="CDCDCD">
                    <a:alpha val="398"/>
                  </a:srgbClr>
                </a:gs>
                <a:gs pos="85714">
                  <a:srgbClr val="CDCDCD">
                    <a:alpha val="157"/>
                  </a:srgbClr>
                </a:gs>
                <a:gs pos="100000">
                  <a:srgbClr val="CDCDCD">
                    <a:alpha val="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2" name="Splat 502"/>
            <p:cNvSpPr>
              <a:spLocks noGrp="1"/>
            </p:cNvSpPr>
            <p:nvPr/>
          </p:nvSpPr>
          <p:spPr>
            <a:xfrm rot="5399443">
              <a:off x="103118" y="2099832"/>
              <a:ext cx="63655" cy="63477"/>
            </a:xfrm>
            <a:prstGeom prst="ellipse">
              <a:avLst/>
            </a:prstGeom>
            <a:gradFill>
              <a:gsLst>
                <a:gs pos="0">
                  <a:srgbClr val="BFC0BB">
                    <a:alpha val="16114"/>
                  </a:srgbClr>
                </a:gs>
                <a:gs pos="14286">
                  <a:srgbClr val="BFC0BB">
                    <a:alpha val="14913"/>
                  </a:srgbClr>
                </a:gs>
                <a:gs pos="28571">
                  <a:srgbClr val="BFC0BB">
                    <a:alpha val="11785"/>
                  </a:srgbClr>
                </a:gs>
                <a:gs pos="42857">
                  <a:srgbClr val="BFC0BB">
                    <a:alpha val="7896"/>
                  </a:srgbClr>
                </a:gs>
                <a:gs pos="57143">
                  <a:srgbClr val="BFC0BB">
                    <a:alpha val="4455"/>
                  </a:srgbClr>
                </a:gs>
                <a:gs pos="71429">
                  <a:srgbClr val="BFC0BB">
                    <a:alpha val="2111"/>
                  </a:srgbClr>
                </a:gs>
                <a:gs pos="85714">
                  <a:srgbClr val="BFC0BB">
                    <a:alpha val="840"/>
                  </a:srgbClr>
                </a:gs>
                <a:gs pos="100000">
                  <a:srgbClr val="BFC0BB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3" name="Splat 503"/>
            <p:cNvSpPr>
              <a:spLocks noGrp="1"/>
            </p:cNvSpPr>
            <p:nvPr/>
          </p:nvSpPr>
          <p:spPr>
            <a:xfrm rot="4284645">
              <a:off x="2023012" y="614728"/>
              <a:ext cx="798767" cy="816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4" name="Splat 504"/>
            <p:cNvSpPr>
              <a:spLocks noGrp="1"/>
            </p:cNvSpPr>
            <p:nvPr/>
          </p:nvSpPr>
          <p:spPr>
            <a:xfrm rot="-9140569">
              <a:off x="1498717" y="1596512"/>
              <a:ext cx="613324" cy="322557"/>
            </a:xfrm>
            <a:prstGeom prst="ellipse">
              <a:avLst/>
            </a:prstGeom>
            <a:gradFill>
              <a:gsLst>
                <a:gs pos="0">
                  <a:srgbClr val="262B39">
                    <a:alpha val="27743"/>
                  </a:srgbClr>
                </a:gs>
                <a:gs pos="14286">
                  <a:srgbClr val="262B39">
                    <a:alpha val="25819"/>
                  </a:srgbClr>
                </a:gs>
                <a:gs pos="28571">
                  <a:srgbClr val="262B39">
                    <a:alpha val="20697"/>
                  </a:srgbClr>
                </a:gs>
                <a:gs pos="42857">
                  <a:srgbClr val="262B39">
                    <a:alpha val="14110"/>
                  </a:srgbClr>
                </a:gs>
                <a:gs pos="57143">
                  <a:srgbClr val="262B39">
                    <a:alpha val="8083"/>
                  </a:srgbClr>
                </a:gs>
                <a:gs pos="71429">
                  <a:srgbClr val="262B39">
                    <a:alpha val="3868"/>
                  </a:srgbClr>
                </a:gs>
                <a:gs pos="85714">
                  <a:srgbClr val="262B39">
                    <a:alpha val="1548"/>
                  </a:srgbClr>
                </a:gs>
                <a:gs pos="100000">
                  <a:srgbClr val="262B39">
                    <a:alpha val="5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5" name="Splat 505"/>
            <p:cNvSpPr>
              <a:spLocks noGrp="1"/>
            </p:cNvSpPr>
            <p:nvPr/>
          </p:nvSpPr>
          <p:spPr>
            <a:xfrm rot="3836527">
              <a:off x="947634" y="3454823"/>
              <a:ext cx="903980" cy="369199"/>
            </a:xfrm>
            <a:prstGeom prst="ellipse">
              <a:avLst/>
            </a:prstGeom>
            <a:gradFill>
              <a:gsLst>
                <a:gs pos="0">
                  <a:srgbClr val="D4D2D2">
                    <a:alpha val="14400"/>
                  </a:srgbClr>
                </a:gs>
                <a:gs pos="14286">
                  <a:srgbClr val="D4D2D2">
                    <a:alpha val="13316"/>
                  </a:srgbClr>
                </a:gs>
                <a:gs pos="28571">
                  <a:srgbClr val="D4D2D2">
                    <a:alpha val="10502"/>
                  </a:srgbClr>
                </a:gs>
                <a:gs pos="42857">
                  <a:srgbClr val="D4D2D2">
                    <a:alpha val="7019"/>
                  </a:srgbClr>
                </a:gs>
                <a:gs pos="57143">
                  <a:srgbClr val="D4D2D2">
                    <a:alpha val="3952"/>
                  </a:srgbClr>
                </a:gs>
                <a:gs pos="71429">
                  <a:srgbClr val="D4D2D2">
                    <a:alpha val="1870"/>
                  </a:srgbClr>
                </a:gs>
                <a:gs pos="85714">
                  <a:srgbClr val="D4D2D2">
                    <a:alpha val="744"/>
                  </a:srgbClr>
                </a:gs>
                <a:gs pos="100000">
                  <a:srgbClr val="D4D2D2">
                    <a:alpha val="2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6" name="Splat 506"/>
            <p:cNvSpPr>
              <a:spLocks noGrp="1"/>
            </p:cNvSpPr>
            <p:nvPr/>
          </p:nvSpPr>
          <p:spPr>
            <a:xfrm rot="5454336">
              <a:off x="1758381" y="2512794"/>
              <a:ext cx="64206" cy="60180"/>
            </a:xfrm>
            <a:prstGeom prst="ellipse">
              <a:avLst/>
            </a:prstGeom>
            <a:gradFill>
              <a:gsLst>
                <a:gs pos="0">
                  <a:srgbClr val="BEBDB5">
                    <a:alpha val="16029"/>
                  </a:srgbClr>
                </a:gs>
                <a:gs pos="14286">
                  <a:srgbClr val="BEBDB5">
                    <a:alpha val="14834"/>
                  </a:srgbClr>
                </a:gs>
                <a:gs pos="28571">
                  <a:srgbClr val="BEBDB5">
                    <a:alpha val="11721"/>
                  </a:srgbClr>
                </a:gs>
                <a:gs pos="42857">
                  <a:srgbClr val="BEBDB5">
                    <a:alpha val="7852"/>
                  </a:srgbClr>
                </a:gs>
                <a:gs pos="57143">
                  <a:srgbClr val="BEBDB5">
                    <a:alpha val="4430"/>
                  </a:srgbClr>
                </a:gs>
                <a:gs pos="71429">
                  <a:srgbClr val="BEBDB5">
                    <a:alpha val="2099"/>
                  </a:srgbClr>
                </a:gs>
                <a:gs pos="85714">
                  <a:srgbClr val="BEBDB5">
                    <a:alpha val="835"/>
                  </a:srgbClr>
                </a:gs>
                <a:gs pos="100000">
                  <a:srgbClr val="BEBDB5">
                    <a:alpha val="2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7" name="Splat 507"/>
            <p:cNvSpPr>
              <a:spLocks noGrp="1"/>
            </p:cNvSpPr>
            <p:nvPr/>
          </p:nvSpPr>
          <p:spPr>
            <a:xfrm rot="10007774">
              <a:off x="-226606" y="1330378"/>
              <a:ext cx="472144" cy="463410"/>
            </a:xfrm>
            <a:prstGeom prst="ellipse">
              <a:avLst/>
            </a:prstGeom>
            <a:gradFill>
              <a:gsLst>
                <a:gs pos="0">
                  <a:srgbClr val="CED4D6">
                    <a:alpha val="20801"/>
                  </a:srgbClr>
                </a:gs>
                <a:gs pos="14286">
                  <a:srgbClr val="CED4D6">
                    <a:alpha val="19293"/>
                  </a:srgbClr>
                </a:gs>
                <a:gs pos="28571">
                  <a:srgbClr val="CED4D6">
                    <a:alpha val="15331"/>
                  </a:srgbClr>
                </a:gs>
                <a:gs pos="42857">
                  <a:srgbClr val="CED4D6">
                    <a:alpha val="10341"/>
                  </a:srgbClr>
                </a:gs>
                <a:gs pos="57143">
                  <a:srgbClr val="CED4D6">
                    <a:alpha val="5869"/>
                  </a:srgbClr>
                </a:gs>
                <a:gs pos="71429">
                  <a:srgbClr val="CED4D6">
                    <a:alpha val="2792"/>
                  </a:srgbClr>
                </a:gs>
                <a:gs pos="85714">
                  <a:srgbClr val="CED4D6">
                    <a:alpha val="1113"/>
                  </a:srgbClr>
                </a:gs>
                <a:gs pos="100000">
                  <a:srgbClr val="CED4D6">
                    <a:alpha val="3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8" name="Splat 508"/>
            <p:cNvSpPr>
              <a:spLocks noGrp="1"/>
            </p:cNvSpPr>
            <p:nvPr/>
          </p:nvSpPr>
          <p:spPr>
            <a:xfrm rot="10798000">
              <a:off x="1456962" y="2130140"/>
              <a:ext cx="63639" cy="63576"/>
            </a:xfrm>
            <a:prstGeom prst="ellipse">
              <a:avLst/>
            </a:prstGeom>
            <a:gradFill>
              <a:gsLst>
                <a:gs pos="0">
                  <a:srgbClr val="000007">
                    <a:alpha val="16245"/>
                  </a:srgbClr>
                </a:gs>
                <a:gs pos="14286">
                  <a:srgbClr val="000007">
                    <a:alpha val="15035"/>
                  </a:srgbClr>
                </a:gs>
                <a:gs pos="28571">
                  <a:srgbClr val="000007">
                    <a:alpha val="11883"/>
                  </a:srgbClr>
                </a:gs>
                <a:gs pos="42857">
                  <a:srgbClr val="000007">
                    <a:alpha val="7963"/>
                  </a:srgbClr>
                </a:gs>
                <a:gs pos="57143">
                  <a:srgbClr val="000007">
                    <a:alpha val="4494"/>
                  </a:srgbClr>
                </a:gs>
                <a:gs pos="71429">
                  <a:srgbClr val="000007">
                    <a:alpha val="2129"/>
                  </a:srgbClr>
                </a:gs>
                <a:gs pos="85714">
                  <a:srgbClr val="000007">
                    <a:alpha val="847"/>
                  </a:srgbClr>
                </a:gs>
                <a:gs pos="100000">
                  <a:srgbClr val="000007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9" name="Splat 509"/>
            <p:cNvSpPr>
              <a:spLocks noGrp="1"/>
            </p:cNvSpPr>
            <p:nvPr/>
          </p:nvSpPr>
          <p:spPr>
            <a:xfrm rot="4683444">
              <a:off x="1853877" y="1320347"/>
              <a:ext cx="735878" cy="4953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0" name="Splat 510"/>
            <p:cNvSpPr>
              <a:spLocks noGrp="1"/>
            </p:cNvSpPr>
            <p:nvPr/>
          </p:nvSpPr>
          <p:spPr>
            <a:xfrm rot="3533778">
              <a:off x="-360432" y="1592008"/>
              <a:ext cx="784082" cy="299097"/>
            </a:xfrm>
            <a:prstGeom prst="ellipse">
              <a:avLst/>
            </a:prstGeom>
            <a:gradFill>
              <a:gsLst>
                <a:gs pos="0">
                  <a:srgbClr val="ACADAB">
                    <a:alpha val="16141"/>
                  </a:srgbClr>
                </a:gs>
                <a:gs pos="14286">
                  <a:srgbClr val="ACADAB">
                    <a:alpha val="14939"/>
                  </a:srgbClr>
                </a:gs>
                <a:gs pos="28571">
                  <a:srgbClr val="ACADAB">
                    <a:alpha val="11805"/>
                  </a:srgbClr>
                </a:gs>
                <a:gs pos="42857">
                  <a:srgbClr val="ACADAB">
                    <a:alpha val="7910"/>
                  </a:srgbClr>
                </a:gs>
                <a:gs pos="57143">
                  <a:srgbClr val="ACADAB">
                    <a:alpha val="4463"/>
                  </a:srgbClr>
                </a:gs>
                <a:gs pos="71429">
                  <a:srgbClr val="ACADAB">
                    <a:alpha val="2115"/>
                  </a:srgbClr>
                </a:gs>
                <a:gs pos="85714">
                  <a:srgbClr val="ACADAB">
                    <a:alpha val="842"/>
                  </a:srgbClr>
                </a:gs>
                <a:gs pos="100000">
                  <a:srgbClr val="ACADAB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1" name="Splat 511"/>
            <p:cNvSpPr>
              <a:spLocks noGrp="1"/>
            </p:cNvSpPr>
            <p:nvPr/>
          </p:nvSpPr>
          <p:spPr>
            <a:xfrm rot="6626598">
              <a:off x="3048505" y="3086691"/>
              <a:ext cx="746861" cy="1160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2" name="Splat 512"/>
            <p:cNvSpPr>
              <a:spLocks noGrp="1"/>
            </p:cNvSpPr>
            <p:nvPr/>
          </p:nvSpPr>
          <p:spPr>
            <a:xfrm rot="-10795807">
              <a:off x="875180" y="3545381"/>
              <a:ext cx="64810" cy="64612"/>
            </a:xfrm>
            <a:prstGeom prst="ellipse">
              <a:avLst/>
            </a:prstGeom>
            <a:gradFill>
              <a:gsLst>
                <a:gs pos="0">
                  <a:srgbClr val="C2C1BA">
                    <a:alpha val="15897"/>
                  </a:srgbClr>
                </a:gs>
                <a:gs pos="14286">
                  <a:srgbClr val="C2C1BA">
                    <a:alpha val="14711"/>
                  </a:srgbClr>
                </a:gs>
                <a:gs pos="28571">
                  <a:srgbClr val="C2C1BA">
                    <a:alpha val="11622"/>
                  </a:srgbClr>
                </a:gs>
                <a:gs pos="42857">
                  <a:srgbClr val="C2C1BA">
                    <a:alpha val="7784"/>
                  </a:srgbClr>
                </a:gs>
                <a:gs pos="57143">
                  <a:srgbClr val="C2C1BA">
                    <a:alpha val="4391"/>
                  </a:srgbClr>
                </a:gs>
                <a:gs pos="71429">
                  <a:srgbClr val="C2C1BA">
                    <a:alpha val="2080"/>
                  </a:srgbClr>
                </a:gs>
                <a:gs pos="85714">
                  <a:srgbClr val="C2C1BA">
                    <a:alpha val="828"/>
                  </a:srgbClr>
                </a:gs>
                <a:gs pos="100000">
                  <a:srgbClr val="C2C1BA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3" name="Splat 513"/>
            <p:cNvSpPr>
              <a:spLocks noGrp="1"/>
            </p:cNvSpPr>
            <p:nvPr/>
          </p:nvSpPr>
          <p:spPr>
            <a:xfrm rot="6309587">
              <a:off x="2756046" y="-31057"/>
              <a:ext cx="214741" cy="810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4" name="Splat 514"/>
            <p:cNvSpPr>
              <a:spLocks noGrp="1"/>
            </p:cNvSpPr>
            <p:nvPr/>
          </p:nvSpPr>
          <p:spPr>
            <a:xfrm rot="3645783">
              <a:off x="2010824" y="839472"/>
              <a:ext cx="485509" cy="2260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5" name="Splat 515"/>
            <p:cNvSpPr>
              <a:spLocks noGrp="1"/>
            </p:cNvSpPr>
            <p:nvPr/>
          </p:nvSpPr>
          <p:spPr>
            <a:xfrm rot="5076649">
              <a:off x="1771438" y="2112431"/>
              <a:ext cx="679192" cy="3178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6" name="Splat 516"/>
            <p:cNvSpPr>
              <a:spLocks noGrp="1"/>
            </p:cNvSpPr>
            <p:nvPr/>
          </p:nvSpPr>
          <p:spPr>
            <a:xfrm rot="8564608">
              <a:off x="2418540" y="1000556"/>
              <a:ext cx="744015" cy="712415"/>
            </a:xfrm>
            <a:prstGeom prst="ellipse">
              <a:avLst/>
            </a:prstGeom>
            <a:gradFill>
              <a:gsLst>
                <a:gs pos="0">
                  <a:srgbClr val="000000">
                    <a:alpha val="23123"/>
                  </a:srgbClr>
                </a:gs>
                <a:gs pos="14286">
                  <a:srgbClr val="000000">
                    <a:alpha val="21470"/>
                  </a:srgbClr>
                </a:gs>
                <a:gs pos="28571">
                  <a:srgbClr val="000000">
                    <a:alpha val="17111"/>
                  </a:srgbClr>
                </a:gs>
                <a:gs pos="42857">
                  <a:srgbClr val="000000">
                    <a:alpha val="11582"/>
                  </a:srgbClr>
                </a:gs>
                <a:gs pos="57143">
                  <a:srgbClr val="000000">
                    <a:alpha val="6593"/>
                  </a:srgbClr>
                </a:gs>
                <a:gs pos="71429">
                  <a:srgbClr val="000000">
                    <a:alpha val="3142"/>
                  </a:srgbClr>
                </a:gs>
                <a:gs pos="85714">
                  <a:srgbClr val="000000">
                    <a:alpha val="1255"/>
                  </a:srgbClr>
                </a:gs>
                <a:gs pos="100000">
                  <a:srgbClr val="000000">
                    <a:alpha val="4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7" name="Splat 517"/>
            <p:cNvSpPr>
              <a:spLocks noGrp="1"/>
            </p:cNvSpPr>
            <p:nvPr/>
          </p:nvSpPr>
          <p:spPr>
            <a:xfrm rot="4181223">
              <a:off x="2339344" y="28820"/>
              <a:ext cx="547045" cy="2298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8" name="Splat 518"/>
            <p:cNvSpPr>
              <a:spLocks noGrp="1"/>
            </p:cNvSpPr>
            <p:nvPr/>
          </p:nvSpPr>
          <p:spPr>
            <a:xfrm rot="3569050">
              <a:off x="2769674" y="710799"/>
              <a:ext cx="537351" cy="2328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9" name="Splat 519"/>
            <p:cNvSpPr>
              <a:spLocks noGrp="1"/>
            </p:cNvSpPr>
            <p:nvPr/>
          </p:nvSpPr>
          <p:spPr>
            <a:xfrm rot="-9632367">
              <a:off x="1609222" y="1080047"/>
              <a:ext cx="1034733" cy="1323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0" name="Splat 520"/>
            <p:cNvSpPr>
              <a:spLocks noGrp="1"/>
            </p:cNvSpPr>
            <p:nvPr/>
          </p:nvSpPr>
          <p:spPr>
            <a:xfrm rot="8541518">
              <a:off x="10973" y="1804832"/>
              <a:ext cx="473941" cy="372561"/>
            </a:xfrm>
            <a:prstGeom prst="ellipse">
              <a:avLst/>
            </a:prstGeom>
            <a:gradFill>
              <a:gsLst>
                <a:gs pos="0">
                  <a:srgbClr val="000000">
                    <a:alpha val="10065"/>
                  </a:srgbClr>
                </a:gs>
                <a:gs pos="14286">
                  <a:srgbClr val="000000">
                    <a:alpha val="9290"/>
                  </a:srgbClr>
                </a:gs>
                <a:gs pos="28571">
                  <a:srgbClr val="000000">
                    <a:alpha val="7291"/>
                  </a:srgbClr>
                </a:gs>
                <a:gs pos="42857">
                  <a:srgbClr val="000000">
                    <a:alpha val="4844"/>
                  </a:srgbClr>
                </a:gs>
                <a:gs pos="57143">
                  <a:srgbClr val="000000">
                    <a:alpha val="2714"/>
                  </a:srgbClr>
                </a:gs>
                <a:gs pos="71429">
                  <a:srgbClr val="000000">
                    <a:alpha val="1280"/>
                  </a:srgbClr>
                </a:gs>
                <a:gs pos="85714">
                  <a:srgbClr val="000000">
                    <a:alpha val="508"/>
                  </a:srgbClr>
                </a:gs>
                <a:gs pos="100000">
                  <a:srgbClr val="000000">
                    <a:alpha val="1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1" name="Splat 521"/>
            <p:cNvSpPr>
              <a:spLocks noGrp="1"/>
            </p:cNvSpPr>
            <p:nvPr/>
          </p:nvSpPr>
          <p:spPr>
            <a:xfrm rot="8765243">
              <a:off x="3008080" y="1336149"/>
              <a:ext cx="238701" cy="975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2" name="Splat 522"/>
            <p:cNvSpPr>
              <a:spLocks noGrp="1"/>
            </p:cNvSpPr>
            <p:nvPr/>
          </p:nvSpPr>
          <p:spPr>
            <a:xfrm rot="4177471">
              <a:off x="3099812" y="1105702"/>
              <a:ext cx="504388" cy="2989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3" name="Splat 523"/>
            <p:cNvSpPr>
              <a:spLocks noGrp="1"/>
            </p:cNvSpPr>
            <p:nvPr/>
          </p:nvSpPr>
          <p:spPr>
            <a:xfrm rot="-8266126">
              <a:off x="873273" y="1773295"/>
              <a:ext cx="395426" cy="372716"/>
            </a:xfrm>
            <a:prstGeom prst="ellipse">
              <a:avLst/>
            </a:prstGeom>
            <a:gradFill>
              <a:gsLst>
                <a:gs pos="0">
                  <a:srgbClr val="2D2E23">
                    <a:alpha val="24977"/>
                  </a:srgbClr>
                </a:gs>
                <a:gs pos="14286">
                  <a:srgbClr val="2D2E23">
                    <a:alpha val="23213"/>
                  </a:srgbClr>
                </a:gs>
                <a:gs pos="28571">
                  <a:srgbClr val="2D2E23">
                    <a:alpha val="18542"/>
                  </a:srgbClr>
                </a:gs>
                <a:gs pos="42857">
                  <a:srgbClr val="2D2E23">
                    <a:alpha val="12587"/>
                  </a:srgbClr>
                </a:gs>
                <a:gs pos="57143">
                  <a:srgbClr val="2D2E23">
                    <a:alpha val="7183"/>
                  </a:srgbClr>
                </a:gs>
                <a:gs pos="71429">
                  <a:srgbClr val="2D2E23">
                    <a:alpha val="3429"/>
                  </a:srgbClr>
                </a:gs>
                <a:gs pos="85714">
                  <a:srgbClr val="2D2E23">
                    <a:alpha val="1370"/>
                  </a:srgbClr>
                </a:gs>
                <a:gs pos="100000">
                  <a:srgbClr val="2D2E23">
                    <a:alpha val="4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4" name="Splat 524"/>
            <p:cNvSpPr>
              <a:spLocks noGrp="1"/>
            </p:cNvSpPr>
            <p:nvPr/>
          </p:nvSpPr>
          <p:spPr>
            <a:xfrm rot="7005305">
              <a:off x="783966" y="494636"/>
              <a:ext cx="455302" cy="653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5" name="Splat 525"/>
            <p:cNvSpPr>
              <a:spLocks noGrp="1"/>
            </p:cNvSpPr>
            <p:nvPr/>
          </p:nvSpPr>
          <p:spPr>
            <a:xfrm rot="7290607">
              <a:off x="1104283" y="1789746"/>
              <a:ext cx="685157" cy="225290"/>
            </a:xfrm>
            <a:prstGeom prst="ellipse">
              <a:avLst/>
            </a:prstGeom>
            <a:gradFill>
              <a:gsLst>
                <a:gs pos="0">
                  <a:srgbClr val="3B4444">
                    <a:alpha val="29033"/>
                  </a:srgbClr>
                </a:gs>
                <a:gs pos="14286">
                  <a:srgbClr val="3B4444">
                    <a:alpha val="27037"/>
                  </a:srgbClr>
                </a:gs>
                <a:gs pos="28571">
                  <a:srgbClr val="3B4444">
                    <a:alpha val="21710"/>
                  </a:srgbClr>
                </a:gs>
                <a:gs pos="42857">
                  <a:srgbClr val="3B4444">
                    <a:alpha val="14831"/>
                  </a:srgbClr>
                </a:gs>
                <a:gs pos="57143">
                  <a:srgbClr val="3B4444">
                    <a:alpha val="8511"/>
                  </a:srgbClr>
                </a:gs>
                <a:gs pos="71429">
                  <a:srgbClr val="3B4444">
                    <a:alpha val="4078"/>
                  </a:srgbClr>
                </a:gs>
                <a:gs pos="85714">
                  <a:srgbClr val="3B4444">
                    <a:alpha val="1633"/>
                  </a:srgbClr>
                </a:gs>
                <a:gs pos="100000">
                  <a:srgbClr val="3B4444">
                    <a:alpha val="5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6" name="Splat 526"/>
            <p:cNvSpPr>
              <a:spLocks noGrp="1"/>
            </p:cNvSpPr>
            <p:nvPr/>
          </p:nvSpPr>
          <p:spPr>
            <a:xfrm rot="4796593">
              <a:off x="1633383" y="2229036"/>
              <a:ext cx="409302" cy="401391"/>
            </a:xfrm>
            <a:prstGeom prst="ellipse">
              <a:avLst/>
            </a:prstGeom>
            <a:gradFill>
              <a:gsLst>
                <a:gs pos="0">
                  <a:srgbClr val="383A31">
                    <a:alpha val="11682"/>
                  </a:srgbClr>
                </a:gs>
                <a:gs pos="14286">
                  <a:srgbClr val="383A31">
                    <a:alpha val="10790"/>
                  </a:srgbClr>
                </a:gs>
                <a:gs pos="28571">
                  <a:srgbClr val="383A31">
                    <a:alpha val="8483"/>
                  </a:srgbClr>
                </a:gs>
                <a:gs pos="42857">
                  <a:srgbClr val="383A31">
                    <a:alpha val="5649"/>
                  </a:srgbClr>
                </a:gs>
                <a:gs pos="57143">
                  <a:srgbClr val="383A31">
                    <a:alpha val="3171"/>
                  </a:srgbClr>
                </a:gs>
                <a:gs pos="71429">
                  <a:srgbClr val="383A31">
                    <a:alpha val="1497"/>
                  </a:srgbClr>
                </a:gs>
                <a:gs pos="85714">
                  <a:srgbClr val="383A31">
                    <a:alpha val="595"/>
                  </a:srgbClr>
                </a:gs>
                <a:gs pos="100000">
                  <a:srgbClr val="383A31">
                    <a:alpha val="1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7" name="Splat 527"/>
            <p:cNvSpPr>
              <a:spLocks noGrp="1"/>
            </p:cNvSpPr>
            <p:nvPr/>
          </p:nvSpPr>
          <p:spPr>
            <a:xfrm rot="10072088">
              <a:off x="2332190" y="3567413"/>
              <a:ext cx="808838" cy="1058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8" name="Splat 528"/>
            <p:cNvSpPr>
              <a:spLocks noGrp="1"/>
            </p:cNvSpPr>
            <p:nvPr/>
          </p:nvSpPr>
          <p:spPr>
            <a:xfrm rot="7052861">
              <a:off x="1860435" y="2483674"/>
              <a:ext cx="632803" cy="1353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9" name="Splat 529"/>
            <p:cNvSpPr>
              <a:spLocks noGrp="1"/>
            </p:cNvSpPr>
            <p:nvPr/>
          </p:nvSpPr>
          <p:spPr>
            <a:xfrm rot="6091031">
              <a:off x="1835793" y="2487251"/>
              <a:ext cx="897574" cy="1138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0" name="Splat 530"/>
            <p:cNvSpPr>
              <a:spLocks noGrp="1"/>
            </p:cNvSpPr>
            <p:nvPr/>
          </p:nvSpPr>
          <p:spPr>
            <a:xfrm rot="-10612717">
              <a:off x="-252333" y="1905267"/>
              <a:ext cx="829653" cy="902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1" name="Splat 531"/>
            <p:cNvSpPr>
              <a:spLocks noGrp="1"/>
            </p:cNvSpPr>
            <p:nvPr/>
          </p:nvSpPr>
          <p:spPr>
            <a:xfrm rot="9769113">
              <a:off x="3168600" y="3506637"/>
              <a:ext cx="803446" cy="2828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2" name="Splat 532"/>
            <p:cNvSpPr>
              <a:spLocks noGrp="1"/>
            </p:cNvSpPr>
            <p:nvPr/>
          </p:nvSpPr>
          <p:spPr>
            <a:xfrm rot="5564659">
              <a:off x="2309322" y="1989739"/>
              <a:ext cx="798196" cy="1308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3" name="Splat 533"/>
            <p:cNvSpPr>
              <a:spLocks noGrp="1"/>
            </p:cNvSpPr>
            <p:nvPr/>
          </p:nvSpPr>
          <p:spPr>
            <a:xfrm rot="4741597">
              <a:off x="1667340" y="2486716"/>
              <a:ext cx="506103" cy="101502"/>
            </a:xfrm>
            <a:prstGeom prst="ellipse">
              <a:avLst/>
            </a:prstGeom>
            <a:gradFill>
              <a:gsLst>
                <a:gs pos="0">
                  <a:srgbClr val="000000">
                    <a:alpha val="27610"/>
                  </a:srgbClr>
                </a:gs>
                <a:gs pos="14286">
                  <a:srgbClr val="000000">
                    <a:alpha val="25693"/>
                  </a:srgbClr>
                </a:gs>
                <a:gs pos="28571">
                  <a:srgbClr val="000000">
                    <a:alpha val="20593"/>
                  </a:srgbClr>
                </a:gs>
                <a:gs pos="42857">
                  <a:srgbClr val="000000">
                    <a:alpha val="14036"/>
                  </a:srgbClr>
                </a:gs>
                <a:gs pos="57143">
                  <a:srgbClr val="000000">
                    <a:alpha val="8039"/>
                  </a:srgbClr>
                </a:gs>
                <a:gs pos="71429">
                  <a:srgbClr val="000000">
                    <a:alpha val="3847"/>
                  </a:srgbClr>
                </a:gs>
                <a:gs pos="85714">
                  <a:srgbClr val="000000">
                    <a:alpha val="1539"/>
                  </a:srgbClr>
                </a:gs>
                <a:gs pos="100000">
                  <a:srgbClr val="000000">
                    <a:alpha val="5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4" name="Splat 534"/>
            <p:cNvSpPr>
              <a:spLocks noGrp="1"/>
            </p:cNvSpPr>
            <p:nvPr/>
          </p:nvSpPr>
          <p:spPr>
            <a:xfrm rot="-8384768">
              <a:off x="2211878" y="2314871"/>
              <a:ext cx="704371" cy="1070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5" name="Splat 535"/>
            <p:cNvSpPr>
              <a:spLocks noGrp="1"/>
            </p:cNvSpPr>
            <p:nvPr/>
          </p:nvSpPr>
          <p:spPr>
            <a:xfrm rot="-10429564">
              <a:off x="-43677" y="3561548"/>
              <a:ext cx="1065988" cy="87177"/>
            </a:xfrm>
            <a:prstGeom prst="ellipse">
              <a:avLst/>
            </a:prstGeom>
            <a:gradFill>
              <a:gsLst>
                <a:gs pos="0">
                  <a:srgbClr val="F9F8FA">
                    <a:alpha val="32371"/>
                  </a:srgbClr>
                </a:gs>
                <a:gs pos="14286">
                  <a:srgbClr val="F9F8FA">
                    <a:alpha val="30197"/>
                  </a:srgbClr>
                </a:gs>
                <a:gs pos="28571">
                  <a:srgbClr val="F9F8FA">
                    <a:alpha val="24356"/>
                  </a:srgbClr>
                </a:gs>
                <a:gs pos="42857">
                  <a:srgbClr val="F9F8FA">
                    <a:alpha val="16731"/>
                  </a:srgbClr>
                </a:gs>
                <a:gs pos="57143">
                  <a:srgbClr val="F9F8FA">
                    <a:alpha val="9647"/>
                  </a:srgbClr>
                </a:gs>
                <a:gs pos="71429">
                  <a:srgbClr val="F9F8FA">
                    <a:alpha val="4638"/>
                  </a:srgbClr>
                </a:gs>
                <a:gs pos="85714">
                  <a:srgbClr val="F9F8FA">
                    <a:alpha val="1860"/>
                  </a:srgbClr>
                </a:gs>
                <a:gs pos="100000">
                  <a:srgbClr val="F9F8FA">
                    <a:alpha val="6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6" name="Splat 536"/>
            <p:cNvSpPr>
              <a:spLocks noGrp="1"/>
            </p:cNvSpPr>
            <p:nvPr/>
          </p:nvSpPr>
          <p:spPr>
            <a:xfrm rot="10592103">
              <a:off x="2650959" y="1919316"/>
              <a:ext cx="695865" cy="1909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7" name="Splat 537"/>
            <p:cNvSpPr>
              <a:spLocks noGrp="1"/>
            </p:cNvSpPr>
            <p:nvPr/>
          </p:nvSpPr>
          <p:spPr>
            <a:xfrm rot="4608096">
              <a:off x="892387" y="778509"/>
              <a:ext cx="649432" cy="1499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8" name="Splat 538"/>
            <p:cNvSpPr>
              <a:spLocks noGrp="1"/>
            </p:cNvSpPr>
            <p:nvPr/>
          </p:nvSpPr>
          <p:spPr>
            <a:xfrm rot="2819610">
              <a:off x="3142224" y="2703237"/>
              <a:ext cx="487337" cy="480163"/>
            </a:xfrm>
            <a:prstGeom prst="ellipse">
              <a:avLst/>
            </a:prstGeom>
            <a:gradFill>
              <a:gsLst>
                <a:gs pos="0">
                  <a:srgbClr val="F9F9F9">
                    <a:alpha val="3708"/>
                  </a:srgbClr>
                </a:gs>
                <a:gs pos="14286">
                  <a:srgbClr val="F9F9F9">
                    <a:alpha val="3413"/>
                  </a:srgbClr>
                </a:gs>
                <a:gs pos="28571">
                  <a:srgbClr val="F9F9F9">
                    <a:alpha val="2661"/>
                  </a:srgbClr>
                </a:gs>
                <a:gs pos="42857">
                  <a:srgbClr val="F9F9F9">
                    <a:alpha val="1753"/>
                  </a:srgbClr>
                </a:gs>
                <a:gs pos="57143">
                  <a:srgbClr val="F9F9F9">
                    <a:alpha val="975"/>
                  </a:srgbClr>
                </a:gs>
                <a:gs pos="71429">
                  <a:srgbClr val="F9F9F9">
                    <a:alpha val="458"/>
                  </a:srgbClr>
                </a:gs>
                <a:gs pos="85714">
                  <a:srgbClr val="F9F9F9">
                    <a:alpha val="181"/>
                  </a:srgbClr>
                </a:gs>
                <a:gs pos="100000">
                  <a:srgbClr val="F9F9F9">
                    <a:alpha val="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9" name="Splat 539"/>
            <p:cNvSpPr>
              <a:spLocks noGrp="1"/>
            </p:cNvSpPr>
            <p:nvPr/>
          </p:nvSpPr>
          <p:spPr>
            <a:xfrm rot="-8908481">
              <a:off x="3355353" y="-173513"/>
              <a:ext cx="585444" cy="347025"/>
            </a:xfrm>
            <a:prstGeom prst="ellipse">
              <a:avLst/>
            </a:prstGeom>
            <a:gradFill>
              <a:gsLst>
                <a:gs pos="0">
                  <a:srgbClr val="B8B9B8">
                    <a:alpha val="23344"/>
                  </a:srgbClr>
                </a:gs>
                <a:gs pos="14286">
                  <a:srgbClr val="B8B9B8">
                    <a:alpha val="21678"/>
                  </a:srgbClr>
                </a:gs>
                <a:gs pos="28571">
                  <a:srgbClr val="B8B9B8">
                    <a:alpha val="17281"/>
                  </a:srgbClr>
                </a:gs>
                <a:gs pos="42857">
                  <a:srgbClr val="B8B9B8">
                    <a:alpha val="11701"/>
                  </a:srgbClr>
                </a:gs>
                <a:gs pos="57143">
                  <a:srgbClr val="B8B9B8">
                    <a:alpha val="6663"/>
                  </a:srgbClr>
                </a:gs>
                <a:gs pos="71429">
                  <a:srgbClr val="B8B9B8">
                    <a:alpha val="3176"/>
                  </a:srgbClr>
                </a:gs>
                <a:gs pos="85714">
                  <a:srgbClr val="B8B9B8">
                    <a:alpha val="1268"/>
                  </a:srgbClr>
                </a:gs>
                <a:gs pos="100000">
                  <a:srgbClr val="B8B9B8">
                    <a:alpha val="4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0" name="Splat 540"/>
            <p:cNvSpPr>
              <a:spLocks noGrp="1"/>
            </p:cNvSpPr>
            <p:nvPr/>
          </p:nvSpPr>
          <p:spPr>
            <a:xfrm rot="9601689">
              <a:off x="89919" y="2781805"/>
              <a:ext cx="703318" cy="854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1" name="Splat 541"/>
            <p:cNvSpPr>
              <a:spLocks noGrp="1"/>
            </p:cNvSpPr>
            <p:nvPr/>
          </p:nvSpPr>
          <p:spPr>
            <a:xfrm rot="7349254">
              <a:off x="3034612" y="-56304"/>
              <a:ext cx="1049426" cy="1208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2" name="Splat 542"/>
            <p:cNvSpPr>
              <a:spLocks noGrp="1"/>
            </p:cNvSpPr>
            <p:nvPr/>
          </p:nvSpPr>
          <p:spPr>
            <a:xfrm rot="8631402">
              <a:off x="1179785" y="122392"/>
              <a:ext cx="523285" cy="263423"/>
            </a:xfrm>
            <a:prstGeom prst="ellipse">
              <a:avLst/>
            </a:prstGeom>
            <a:gradFill>
              <a:gsLst>
                <a:gs pos="0">
                  <a:srgbClr val="000000">
                    <a:alpha val="11227"/>
                  </a:srgbClr>
                </a:gs>
                <a:gs pos="14286">
                  <a:srgbClr val="000000">
                    <a:alpha val="10367"/>
                  </a:srgbClr>
                </a:gs>
                <a:gs pos="28571">
                  <a:srgbClr val="000000">
                    <a:alpha val="8147"/>
                  </a:srgbClr>
                </a:gs>
                <a:gs pos="42857">
                  <a:srgbClr val="000000">
                    <a:alpha val="5422"/>
                  </a:srgbClr>
                </a:gs>
                <a:gs pos="57143">
                  <a:srgbClr val="000000">
                    <a:alpha val="3041"/>
                  </a:srgbClr>
                </a:gs>
                <a:gs pos="71429">
                  <a:srgbClr val="000000">
                    <a:alpha val="1435"/>
                  </a:srgbClr>
                </a:gs>
                <a:gs pos="85714">
                  <a:srgbClr val="000000">
                    <a:alpha val="570"/>
                  </a:srgbClr>
                </a:gs>
                <a:gs pos="100000">
                  <a:srgbClr val="000000">
                    <a:alpha val="1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3" name="Splat 543"/>
            <p:cNvSpPr>
              <a:spLocks noGrp="1"/>
            </p:cNvSpPr>
            <p:nvPr/>
          </p:nvSpPr>
          <p:spPr>
            <a:xfrm rot="-10206210">
              <a:off x="1673225" y="524301"/>
              <a:ext cx="862613" cy="86355"/>
            </a:xfrm>
            <a:prstGeom prst="ellipse">
              <a:avLst/>
            </a:prstGeom>
            <a:gradFill>
              <a:gsLst>
                <a:gs pos="0">
                  <a:srgbClr val="FFFFFF">
                    <a:alpha val="31790"/>
                  </a:srgbClr>
                </a:gs>
                <a:gs pos="14286">
                  <a:srgbClr val="FFFFFF">
                    <a:alpha val="29647"/>
                  </a:srgbClr>
                </a:gs>
                <a:gs pos="28571">
                  <a:srgbClr val="FFFFFF">
                    <a:alpha val="23893"/>
                  </a:srgbClr>
                </a:gs>
                <a:gs pos="42857">
                  <a:srgbClr val="FFFFFF">
                    <a:alpha val="16397"/>
                  </a:srgbClr>
                </a:gs>
                <a:gs pos="57143">
                  <a:srgbClr val="FFFFFF">
                    <a:alpha val="9447"/>
                  </a:srgbClr>
                </a:gs>
                <a:gs pos="71429">
                  <a:srgbClr val="FFFFFF">
                    <a:alpha val="4539"/>
                  </a:srgbClr>
                </a:gs>
                <a:gs pos="85714">
                  <a:srgbClr val="FFFFFF">
                    <a:alpha val="1820"/>
                  </a:srgbClr>
                </a:gs>
                <a:gs pos="100000">
                  <a:srgbClr val="FFFFFF">
                    <a:alpha val="6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4" name="Splat 544"/>
            <p:cNvSpPr>
              <a:spLocks noGrp="1"/>
            </p:cNvSpPr>
            <p:nvPr/>
          </p:nvSpPr>
          <p:spPr>
            <a:xfrm rot="9174507">
              <a:off x="2910911" y="1496028"/>
              <a:ext cx="458540" cy="653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5" name="Splat 545"/>
            <p:cNvSpPr>
              <a:spLocks noGrp="1"/>
            </p:cNvSpPr>
            <p:nvPr/>
          </p:nvSpPr>
          <p:spPr>
            <a:xfrm rot="7730066">
              <a:off x="3086633" y="3236711"/>
              <a:ext cx="708216" cy="1125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6" name="Splat 546"/>
            <p:cNvSpPr>
              <a:spLocks noGrp="1"/>
            </p:cNvSpPr>
            <p:nvPr/>
          </p:nvSpPr>
          <p:spPr>
            <a:xfrm rot="9151055">
              <a:off x="2060625" y="1905136"/>
              <a:ext cx="707418" cy="822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7" name="Splat 547"/>
            <p:cNvSpPr>
              <a:spLocks noGrp="1"/>
            </p:cNvSpPr>
            <p:nvPr/>
          </p:nvSpPr>
          <p:spPr>
            <a:xfrm rot="2749093">
              <a:off x="2960612" y="1352653"/>
              <a:ext cx="468609" cy="1576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8" name="Splat 548"/>
            <p:cNvSpPr>
              <a:spLocks noGrp="1"/>
            </p:cNvSpPr>
            <p:nvPr/>
          </p:nvSpPr>
          <p:spPr>
            <a:xfrm rot="5570220">
              <a:off x="313299" y="-62144"/>
              <a:ext cx="390015" cy="361337"/>
            </a:xfrm>
            <a:prstGeom prst="ellipse">
              <a:avLst/>
            </a:prstGeom>
            <a:gradFill>
              <a:gsLst>
                <a:gs pos="0">
                  <a:srgbClr val="CCCACC">
                    <a:alpha val="23987"/>
                  </a:srgbClr>
                </a:gs>
                <a:gs pos="14286">
                  <a:srgbClr val="CCCACC">
                    <a:alpha val="22282"/>
                  </a:srgbClr>
                </a:gs>
                <a:gs pos="28571">
                  <a:srgbClr val="CCCACC">
                    <a:alpha val="17776"/>
                  </a:srgbClr>
                </a:gs>
                <a:gs pos="42857">
                  <a:srgbClr val="CCCACC">
                    <a:alpha val="12048"/>
                  </a:srgbClr>
                </a:gs>
                <a:gs pos="57143">
                  <a:srgbClr val="CCCACC">
                    <a:alpha val="6867"/>
                  </a:srgbClr>
                </a:gs>
                <a:gs pos="71429">
                  <a:srgbClr val="CCCACC">
                    <a:alpha val="3275"/>
                  </a:srgbClr>
                </a:gs>
                <a:gs pos="85714">
                  <a:srgbClr val="CCCACC">
                    <a:alpha val="1308"/>
                  </a:srgbClr>
                </a:gs>
                <a:gs pos="100000">
                  <a:srgbClr val="CCCACC">
                    <a:alpha val="4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9" name="Splat 549"/>
            <p:cNvSpPr>
              <a:spLocks noGrp="1"/>
            </p:cNvSpPr>
            <p:nvPr/>
          </p:nvSpPr>
          <p:spPr>
            <a:xfrm rot="10098441">
              <a:off x="243455" y="3000143"/>
              <a:ext cx="664010" cy="549679"/>
            </a:xfrm>
            <a:prstGeom prst="ellipse">
              <a:avLst/>
            </a:prstGeom>
            <a:gradFill>
              <a:gsLst>
                <a:gs pos="0">
                  <a:srgbClr val="C1C0BF">
                    <a:alpha val="10935"/>
                  </a:srgbClr>
                </a:gs>
                <a:gs pos="14286">
                  <a:srgbClr val="C1C0BF">
                    <a:alpha val="10097"/>
                  </a:srgbClr>
                </a:gs>
                <a:gs pos="28571">
                  <a:srgbClr val="C1C0BF">
                    <a:alpha val="7932"/>
                  </a:srgbClr>
                </a:gs>
                <a:gs pos="42857">
                  <a:srgbClr val="C1C0BF">
                    <a:alpha val="5276"/>
                  </a:srgbClr>
                </a:gs>
                <a:gs pos="57143">
                  <a:srgbClr val="C1C0BF">
                    <a:alpha val="2959"/>
                  </a:srgbClr>
                </a:gs>
                <a:gs pos="71429">
                  <a:srgbClr val="C1C0BF">
                    <a:alpha val="1396"/>
                  </a:srgbClr>
                </a:gs>
                <a:gs pos="85714">
                  <a:srgbClr val="C1C0BF">
                    <a:alpha val="554"/>
                  </a:srgbClr>
                </a:gs>
                <a:gs pos="100000">
                  <a:srgbClr val="C1C0BF">
                    <a:alpha val="1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0" name="Splat 550"/>
            <p:cNvSpPr>
              <a:spLocks noGrp="1"/>
            </p:cNvSpPr>
            <p:nvPr/>
          </p:nvSpPr>
          <p:spPr>
            <a:xfrm rot="10132445">
              <a:off x="510528" y="3495512"/>
              <a:ext cx="702393" cy="3020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1" name="Splat 551"/>
            <p:cNvSpPr>
              <a:spLocks noGrp="1"/>
            </p:cNvSpPr>
            <p:nvPr/>
          </p:nvSpPr>
          <p:spPr>
            <a:xfrm rot="9869679">
              <a:off x="939417" y="3503626"/>
              <a:ext cx="775764" cy="982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2" name="Splat 552"/>
            <p:cNvSpPr>
              <a:spLocks noGrp="1"/>
            </p:cNvSpPr>
            <p:nvPr/>
          </p:nvSpPr>
          <p:spPr>
            <a:xfrm rot="9885118">
              <a:off x="1326678" y="-76915"/>
              <a:ext cx="532534" cy="310504"/>
            </a:xfrm>
            <a:prstGeom prst="ellipse">
              <a:avLst/>
            </a:prstGeom>
            <a:gradFill>
              <a:gsLst>
                <a:gs pos="0">
                  <a:srgbClr val="F3F4F3">
                    <a:alpha val="10466"/>
                  </a:srgbClr>
                </a:gs>
                <a:gs pos="14286">
                  <a:srgbClr val="F3F4F3">
                    <a:alpha val="9662"/>
                  </a:srgbClr>
                </a:gs>
                <a:gs pos="28571">
                  <a:srgbClr val="F3F4F3">
                    <a:alpha val="7586"/>
                  </a:srgbClr>
                </a:gs>
                <a:gs pos="42857">
                  <a:srgbClr val="F3F4F3">
                    <a:alpha val="5043"/>
                  </a:srgbClr>
                </a:gs>
                <a:gs pos="57143">
                  <a:srgbClr val="F3F4F3">
                    <a:alpha val="2827"/>
                  </a:srgbClr>
                </a:gs>
                <a:gs pos="71429">
                  <a:srgbClr val="F3F4F3">
                    <a:alpha val="1333"/>
                  </a:srgbClr>
                </a:gs>
                <a:gs pos="85714">
                  <a:srgbClr val="F3F4F3">
                    <a:alpha val="529"/>
                  </a:srgbClr>
                </a:gs>
                <a:gs pos="100000">
                  <a:srgbClr val="F3F4F3">
                    <a:alpha val="1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3" name="Splat 553"/>
            <p:cNvSpPr>
              <a:spLocks noGrp="1"/>
            </p:cNvSpPr>
            <p:nvPr/>
          </p:nvSpPr>
          <p:spPr>
            <a:xfrm rot="7316120">
              <a:off x="1979056" y="1385050"/>
              <a:ext cx="790568" cy="2593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4" name="Splat 554"/>
            <p:cNvSpPr>
              <a:spLocks noGrp="1"/>
            </p:cNvSpPr>
            <p:nvPr/>
          </p:nvSpPr>
          <p:spPr>
            <a:xfrm rot="10632781">
              <a:off x="2674893" y="950535"/>
              <a:ext cx="688314" cy="627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5" name="Splat 555"/>
            <p:cNvSpPr>
              <a:spLocks noGrp="1"/>
            </p:cNvSpPr>
            <p:nvPr/>
          </p:nvSpPr>
          <p:spPr>
            <a:xfrm rot="-9749365">
              <a:off x="2386622" y="2613524"/>
              <a:ext cx="818908" cy="165213"/>
            </a:xfrm>
            <a:prstGeom prst="ellipse">
              <a:avLst/>
            </a:prstGeom>
            <a:gradFill>
              <a:gsLst>
                <a:gs pos="0">
                  <a:srgbClr val="000000">
                    <a:alpha val="22533"/>
                  </a:srgbClr>
                </a:gs>
                <a:gs pos="14286">
                  <a:srgbClr val="000000">
                    <a:alpha val="20917"/>
                  </a:srgbClr>
                </a:gs>
                <a:gs pos="28571">
                  <a:srgbClr val="000000">
                    <a:alpha val="16657"/>
                  </a:srgbClr>
                </a:gs>
                <a:gs pos="42857">
                  <a:srgbClr val="000000">
                    <a:alpha val="11265"/>
                  </a:srgbClr>
                </a:gs>
                <a:gs pos="57143">
                  <a:srgbClr val="000000">
                    <a:alpha val="6408"/>
                  </a:srgbClr>
                </a:gs>
                <a:gs pos="71429">
                  <a:srgbClr val="000000">
                    <a:alpha val="3052"/>
                  </a:srgbClr>
                </a:gs>
                <a:gs pos="85714">
                  <a:srgbClr val="000000">
                    <a:alpha val="1218"/>
                  </a:srgbClr>
                </a:gs>
                <a:gs pos="100000">
                  <a:srgbClr val="000000">
                    <a:alpha val="4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6" name="Splat 556"/>
            <p:cNvSpPr>
              <a:spLocks noGrp="1"/>
            </p:cNvSpPr>
            <p:nvPr/>
          </p:nvSpPr>
          <p:spPr>
            <a:xfrm rot="-9175441">
              <a:off x="2225239" y="2239327"/>
              <a:ext cx="471451" cy="369218"/>
            </a:xfrm>
            <a:prstGeom prst="ellipse">
              <a:avLst/>
            </a:prstGeom>
            <a:gradFill>
              <a:gsLst>
                <a:gs pos="0">
                  <a:srgbClr val="F7F7F9">
                    <a:alpha val="16272"/>
                  </a:srgbClr>
                </a:gs>
                <a:gs pos="14286">
                  <a:srgbClr val="F7F7F9">
                    <a:alpha val="15061"/>
                  </a:srgbClr>
                </a:gs>
                <a:gs pos="28571">
                  <a:srgbClr val="F7F7F9">
                    <a:alpha val="11904"/>
                  </a:srgbClr>
                </a:gs>
                <a:gs pos="42857">
                  <a:srgbClr val="F7F7F9">
                    <a:alpha val="7977"/>
                  </a:srgbClr>
                </a:gs>
                <a:gs pos="57143">
                  <a:srgbClr val="F7F7F9">
                    <a:alpha val="4502"/>
                  </a:srgbClr>
                </a:gs>
                <a:gs pos="71429">
                  <a:srgbClr val="F7F7F9">
                    <a:alpha val="2133"/>
                  </a:srgbClr>
                </a:gs>
                <a:gs pos="85714">
                  <a:srgbClr val="F7F7F9">
                    <a:alpha val="849"/>
                  </a:srgbClr>
                </a:gs>
                <a:gs pos="100000">
                  <a:srgbClr val="F7F7F9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7" name="Splat 557"/>
            <p:cNvSpPr>
              <a:spLocks noGrp="1"/>
            </p:cNvSpPr>
            <p:nvPr/>
          </p:nvSpPr>
          <p:spPr>
            <a:xfrm rot="-8275195">
              <a:off x="756077" y="2719520"/>
              <a:ext cx="791835" cy="630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8" name="Splat 558"/>
            <p:cNvSpPr>
              <a:spLocks noGrp="1"/>
            </p:cNvSpPr>
            <p:nvPr/>
          </p:nvSpPr>
          <p:spPr>
            <a:xfrm rot="-8628672">
              <a:off x="2334189" y="789665"/>
              <a:ext cx="682466" cy="1082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9" name="Splat 559"/>
            <p:cNvSpPr>
              <a:spLocks noGrp="1"/>
            </p:cNvSpPr>
            <p:nvPr/>
          </p:nvSpPr>
          <p:spPr>
            <a:xfrm rot="5249770">
              <a:off x="297320" y="-49359"/>
              <a:ext cx="392212" cy="335950"/>
            </a:xfrm>
            <a:prstGeom prst="ellipse">
              <a:avLst/>
            </a:prstGeom>
            <a:gradFill>
              <a:gsLst>
                <a:gs pos="0">
                  <a:srgbClr val="E7E5E5">
                    <a:alpha val="27615"/>
                  </a:srgbClr>
                </a:gs>
                <a:gs pos="14286">
                  <a:srgbClr val="E7E5E5">
                    <a:alpha val="25698"/>
                  </a:srgbClr>
                </a:gs>
                <a:gs pos="28571">
                  <a:srgbClr val="E7E5E5">
                    <a:alpha val="20597"/>
                  </a:srgbClr>
                </a:gs>
                <a:gs pos="42857">
                  <a:srgbClr val="E7E5E5">
                    <a:alpha val="14039"/>
                  </a:srgbClr>
                </a:gs>
                <a:gs pos="57143">
                  <a:srgbClr val="E7E5E5">
                    <a:alpha val="8041"/>
                  </a:srgbClr>
                </a:gs>
                <a:gs pos="71429">
                  <a:srgbClr val="E7E5E5">
                    <a:alpha val="3848"/>
                  </a:srgbClr>
                </a:gs>
                <a:gs pos="85714">
                  <a:srgbClr val="E7E5E5">
                    <a:alpha val="1540"/>
                  </a:srgbClr>
                </a:gs>
                <a:gs pos="100000">
                  <a:srgbClr val="E7E5E5">
                    <a:alpha val="5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0" name="Splat 560"/>
            <p:cNvSpPr>
              <a:spLocks noGrp="1"/>
            </p:cNvSpPr>
            <p:nvPr/>
          </p:nvSpPr>
          <p:spPr>
            <a:xfrm rot="8042044">
              <a:off x="251882" y="346558"/>
              <a:ext cx="963027" cy="1375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1" name="Splat 561"/>
            <p:cNvSpPr>
              <a:spLocks noGrp="1"/>
            </p:cNvSpPr>
            <p:nvPr/>
          </p:nvSpPr>
          <p:spPr>
            <a:xfrm rot="5482282">
              <a:off x="1445189" y="814384"/>
              <a:ext cx="504740" cy="476608"/>
            </a:xfrm>
            <a:prstGeom prst="ellipse">
              <a:avLst/>
            </a:prstGeom>
            <a:gradFill>
              <a:gsLst>
                <a:gs pos="0">
                  <a:srgbClr val="C6BFC6">
                    <a:alpha val="7846"/>
                  </a:srgbClr>
                </a:gs>
                <a:gs pos="14286">
                  <a:srgbClr val="C6BFC6">
                    <a:alpha val="7235"/>
                  </a:srgbClr>
                </a:gs>
                <a:gs pos="28571">
                  <a:srgbClr val="C6BFC6">
                    <a:alpha val="5664"/>
                  </a:srgbClr>
                </a:gs>
                <a:gs pos="42857">
                  <a:srgbClr val="C6BFC6">
                    <a:alpha val="3753"/>
                  </a:srgbClr>
                </a:gs>
                <a:gs pos="57143">
                  <a:srgbClr val="C6BFC6">
                    <a:alpha val="2097"/>
                  </a:srgbClr>
                </a:gs>
                <a:gs pos="71429">
                  <a:srgbClr val="C6BFC6">
                    <a:alpha val="987"/>
                  </a:srgbClr>
                </a:gs>
                <a:gs pos="85714">
                  <a:srgbClr val="C6BFC6">
                    <a:alpha val="392"/>
                  </a:srgbClr>
                </a:gs>
                <a:gs pos="100000">
                  <a:srgbClr val="C6BFC6">
                    <a:alpha val="1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2" name="Splat 562"/>
            <p:cNvSpPr>
              <a:spLocks noGrp="1"/>
            </p:cNvSpPr>
            <p:nvPr/>
          </p:nvSpPr>
          <p:spPr>
            <a:xfrm rot="-10676045">
              <a:off x="1026998" y="2528072"/>
              <a:ext cx="629769" cy="830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3" name="Splat 563"/>
            <p:cNvSpPr>
              <a:spLocks noGrp="1"/>
            </p:cNvSpPr>
            <p:nvPr/>
          </p:nvSpPr>
          <p:spPr>
            <a:xfrm rot="10429644">
              <a:off x="116826" y="2752615"/>
              <a:ext cx="525692" cy="394245"/>
            </a:xfrm>
            <a:prstGeom prst="ellipse">
              <a:avLst/>
            </a:prstGeom>
            <a:gradFill>
              <a:gsLst>
                <a:gs pos="0">
                  <a:srgbClr val="D8D8D6">
                    <a:alpha val="6743"/>
                  </a:srgbClr>
                </a:gs>
                <a:gs pos="14286">
                  <a:srgbClr val="D8D8D6">
                    <a:alpha val="6214"/>
                  </a:srgbClr>
                </a:gs>
                <a:gs pos="28571">
                  <a:srgbClr val="D8D8D6">
                    <a:alpha val="4860"/>
                  </a:srgbClr>
                </a:gs>
                <a:gs pos="42857">
                  <a:srgbClr val="D8D8D6">
                    <a:alpha val="3215"/>
                  </a:srgbClr>
                </a:gs>
                <a:gs pos="57143">
                  <a:srgbClr val="D8D8D6">
                    <a:alpha val="1794"/>
                  </a:srgbClr>
                </a:gs>
                <a:gs pos="71429">
                  <a:srgbClr val="D8D8D6">
                    <a:alpha val="844"/>
                  </a:srgbClr>
                </a:gs>
                <a:gs pos="85714">
                  <a:srgbClr val="D8D8D6">
                    <a:alpha val="335"/>
                  </a:srgbClr>
                </a:gs>
                <a:gs pos="100000">
                  <a:srgbClr val="D8D8D6">
                    <a:alpha val="1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4" name="Splat 564"/>
            <p:cNvSpPr>
              <a:spLocks noGrp="1"/>
            </p:cNvSpPr>
            <p:nvPr/>
          </p:nvSpPr>
          <p:spPr>
            <a:xfrm rot="7943153">
              <a:off x="437778" y="2748508"/>
              <a:ext cx="682894" cy="317497"/>
            </a:xfrm>
            <a:prstGeom prst="ellipse">
              <a:avLst/>
            </a:prstGeom>
            <a:gradFill>
              <a:gsLst>
                <a:gs pos="0">
                  <a:srgbClr val="333538">
                    <a:alpha val="29549"/>
                  </a:srgbClr>
                </a:gs>
                <a:gs pos="14286">
                  <a:srgbClr val="333538">
                    <a:alpha val="27525"/>
                  </a:srgbClr>
                </a:gs>
                <a:gs pos="28571">
                  <a:srgbClr val="333538">
                    <a:alpha val="22117"/>
                  </a:srgbClr>
                </a:gs>
                <a:gs pos="42857">
                  <a:srgbClr val="333538">
                    <a:alpha val="15122"/>
                  </a:srgbClr>
                </a:gs>
                <a:gs pos="57143">
                  <a:srgbClr val="333538">
                    <a:alpha val="8684"/>
                  </a:srgbClr>
                </a:gs>
                <a:gs pos="71429">
                  <a:srgbClr val="333538">
                    <a:alpha val="4163"/>
                  </a:srgbClr>
                </a:gs>
                <a:gs pos="85714">
                  <a:srgbClr val="333538">
                    <a:alpha val="1668"/>
                  </a:srgbClr>
                </a:gs>
                <a:gs pos="100000">
                  <a:srgbClr val="333538">
                    <a:alpha val="5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5" name="Splat 565"/>
            <p:cNvSpPr>
              <a:spLocks noGrp="1"/>
            </p:cNvSpPr>
            <p:nvPr/>
          </p:nvSpPr>
          <p:spPr>
            <a:xfrm rot="6894996">
              <a:off x="456125" y="1713506"/>
              <a:ext cx="928083" cy="556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6" name="Splat 566"/>
            <p:cNvSpPr>
              <a:spLocks noGrp="1"/>
            </p:cNvSpPr>
            <p:nvPr/>
          </p:nvSpPr>
          <p:spPr>
            <a:xfrm rot="-9388649">
              <a:off x="1470818" y="1490934"/>
              <a:ext cx="776378" cy="563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7" name="Splat 567"/>
            <p:cNvSpPr>
              <a:spLocks noGrp="1"/>
            </p:cNvSpPr>
            <p:nvPr/>
          </p:nvSpPr>
          <p:spPr>
            <a:xfrm rot="3828740">
              <a:off x="-500356" y="1901492"/>
              <a:ext cx="1104235" cy="1392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8" name="Splat 568"/>
            <p:cNvSpPr>
              <a:spLocks noGrp="1"/>
            </p:cNvSpPr>
            <p:nvPr/>
          </p:nvSpPr>
          <p:spPr>
            <a:xfrm rot="10636040">
              <a:off x="-351956" y="2947075"/>
              <a:ext cx="842271" cy="302654"/>
            </a:xfrm>
            <a:prstGeom prst="ellipse">
              <a:avLst/>
            </a:prstGeom>
            <a:gradFill>
              <a:gsLst>
                <a:gs pos="0">
                  <a:srgbClr val="292E38">
                    <a:alpha val="32269"/>
                  </a:srgbClr>
                </a:gs>
                <a:gs pos="14286">
                  <a:srgbClr val="292E38">
                    <a:alpha val="30100"/>
                  </a:srgbClr>
                </a:gs>
                <a:gs pos="28571">
                  <a:srgbClr val="292E38">
                    <a:alpha val="24274"/>
                  </a:srgbClr>
                </a:gs>
                <a:gs pos="42857">
                  <a:srgbClr val="292E38">
                    <a:alpha val="16672"/>
                  </a:srgbClr>
                </a:gs>
                <a:gs pos="57143">
                  <a:srgbClr val="292E38">
                    <a:alpha val="9612"/>
                  </a:srgbClr>
                </a:gs>
                <a:gs pos="71429">
                  <a:srgbClr val="292E38">
                    <a:alpha val="4620"/>
                  </a:srgbClr>
                </a:gs>
                <a:gs pos="85714">
                  <a:srgbClr val="292E38">
                    <a:alpha val="1853"/>
                  </a:srgbClr>
                </a:gs>
                <a:gs pos="100000">
                  <a:srgbClr val="292E38">
                    <a:alpha val="6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9" name="Splat 569"/>
            <p:cNvSpPr>
              <a:spLocks noGrp="1"/>
            </p:cNvSpPr>
            <p:nvPr/>
          </p:nvSpPr>
          <p:spPr>
            <a:xfrm rot="10696436">
              <a:off x="2869016" y="2520446"/>
              <a:ext cx="828627" cy="715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0" name="Splat 570"/>
            <p:cNvSpPr>
              <a:spLocks noGrp="1"/>
            </p:cNvSpPr>
            <p:nvPr/>
          </p:nvSpPr>
          <p:spPr>
            <a:xfrm rot="-10313594">
              <a:off x="6087" y="183287"/>
              <a:ext cx="701939" cy="2204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1" name="Splat 571"/>
            <p:cNvSpPr>
              <a:spLocks noGrp="1"/>
            </p:cNvSpPr>
            <p:nvPr/>
          </p:nvSpPr>
          <p:spPr>
            <a:xfrm rot="9392061">
              <a:off x="405758" y="3382064"/>
              <a:ext cx="949767" cy="1187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2" name="Splat 572"/>
            <p:cNvSpPr>
              <a:spLocks noGrp="1"/>
            </p:cNvSpPr>
            <p:nvPr/>
          </p:nvSpPr>
          <p:spPr>
            <a:xfrm rot="3521919">
              <a:off x="668178" y="2756226"/>
              <a:ext cx="971921" cy="1238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3" name="Splat 573"/>
            <p:cNvSpPr>
              <a:spLocks noGrp="1"/>
            </p:cNvSpPr>
            <p:nvPr/>
          </p:nvSpPr>
          <p:spPr>
            <a:xfrm rot="10395626">
              <a:off x="1360863" y="1081752"/>
              <a:ext cx="745029" cy="112168"/>
            </a:xfrm>
            <a:prstGeom prst="ellipse">
              <a:avLst/>
            </a:prstGeom>
            <a:gradFill>
              <a:gsLst>
                <a:gs pos="0">
                  <a:srgbClr val="000000">
                    <a:alpha val="15803"/>
                  </a:srgbClr>
                </a:gs>
                <a:gs pos="14286">
                  <a:srgbClr val="000000">
                    <a:alpha val="14624"/>
                  </a:srgbClr>
                </a:gs>
                <a:gs pos="28571">
                  <a:srgbClr val="000000">
                    <a:alpha val="11552"/>
                  </a:srgbClr>
                </a:gs>
                <a:gs pos="42857">
                  <a:srgbClr val="000000">
                    <a:alpha val="7736"/>
                  </a:srgbClr>
                </a:gs>
                <a:gs pos="57143">
                  <a:srgbClr val="000000">
                    <a:alpha val="4363"/>
                  </a:srgbClr>
                </a:gs>
                <a:gs pos="71429">
                  <a:srgbClr val="000000">
                    <a:alpha val="2067"/>
                  </a:srgbClr>
                </a:gs>
                <a:gs pos="85714">
                  <a:srgbClr val="000000">
                    <a:alpha val="822"/>
                  </a:srgbClr>
                </a:gs>
                <a:gs pos="100000">
                  <a:srgbClr val="000000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4" name="Splat 574"/>
            <p:cNvSpPr>
              <a:spLocks noGrp="1"/>
            </p:cNvSpPr>
            <p:nvPr/>
          </p:nvSpPr>
          <p:spPr>
            <a:xfrm rot="3215954">
              <a:off x="1027942" y="55535"/>
              <a:ext cx="737503" cy="619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5" name="Splat 575"/>
            <p:cNvSpPr>
              <a:spLocks noGrp="1"/>
            </p:cNvSpPr>
            <p:nvPr/>
          </p:nvSpPr>
          <p:spPr>
            <a:xfrm rot="6320448">
              <a:off x="399569" y="121175"/>
              <a:ext cx="719259" cy="797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6" name="Splat 576"/>
            <p:cNvSpPr>
              <a:spLocks noGrp="1"/>
            </p:cNvSpPr>
            <p:nvPr/>
          </p:nvSpPr>
          <p:spPr>
            <a:xfrm rot="-10688540">
              <a:off x="1266475" y="3084246"/>
              <a:ext cx="717271" cy="1143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7" name="Splat 577"/>
            <p:cNvSpPr>
              <a:spLocks noGrp="1"/>
            </p:cNvSpPr>
            <p:nvPr/>
          </p:nvSpPr>
          <p:spPr>
            <a:xfrm rot="6107694">
              <a:off x="698265" y="1188374"/>
              <a:ext cx="502555" cy="776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8" name="Splat 578"/>
            <p:cNvSpPr>
              <a:spLocks noGrp="1"/>
            </p:cNvSpPr>
            <p:nvPr/>
          </p:nvSpPr>
          <p:spPr>
            <a:xfrm rot="9693536">
              <a:off x="586559" y="2820845"/>
              <a:ext cx="745899" cy="811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9" name="Splat 579"/>
            <p:cNvSpPr>
              <a:spLocks noGrp="1"/>
            </p:cNvSpPr>
            <p:nvPr/>
          </p:nvSpPr>
          <p:spPr>
            <a:xfrm rot="6647286">
              <a:off x="1193956" y="3354634"/>
              <a:ext cx="753505" cy="245315"/>
            </a:xfrm>
            <a:prstGeom prst="ellipse">
              <a:avLst/>
            </a:prstGeom>
            <a:gradFill>
              <a:gsLst>
                <a:gs pos="0">
                  <a:srgbClr val="EFEEEF">
                    <a:alpha val="32214"/>
                  </a:srgbClr>
                </a:gs>
                <a:gs pos="14286">
                  <a:srgbClr val="EFEEEF">
                    <a:alpha val="30048"/>
                  </a:srgbClr>
                </a:gs>
                <a:gs pos="28571">
                  <a:srgbClr val="EFEEEF">
                    <a:alpha val="24230"/>
                  </a:srgbClr>
                </a:gs>
                <a:gs pos="42857">
                  <a:srgbClr val="EFEEEF">
                    <a:alpha val="16640"/>
                  </a:srgbClr>
                </a:gs>
                <a:gs pos="57143">
                  <a:srgbClr val="EFEEEF">
                    <a:alpha val="9593"/>
                  </a:srgbClr>
                </a:gs>
                <a:gs pos="71429">
                  <a:srgbClr val="EFEEEF">
                    <a:alpha val="4611"/>
                  </a:srgbClr>
                </a:gs>
                <a:gs pos="85714">
                  <a:srgbClr val="EFEEEF">
                    <a:alpha val="1849"/>
                  </a:srgbClr>
                </a:gs>
                <a:gs pos="100000">
                  <a:srgbClr val="EFEEEF">
                    <a:alpha val="6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0" name="Splat 580"/>
            <p:cNvSpPr>
              <a:spLocks noGrp="1"/>
            </p:cNvSpPr>
            <p:nvPr/>
          </p:nvSpPr>
          <p:spPr>
            <a:xfrm rot="4492494">
              <a:off x="970367" y="130857"/>
              <a:ext cx="828768" cy="659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1" name="Splat 581"/>
            <p:cNvSpPr>
              <a:spLocks noGrp="1"/>
            </p:cNvSpPr>
            <p:nvPr/>
          </p:nvSpPr>
          <p:spPr>
            <a:xfrm rot="-10200895">
              <a:off x="1595984" y="1434310"/>
              <a:ext cx="857317" cy="763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2" name="Splat 582"/>
            <p:cNvSpPr>
              <a:spLocks noGrp="1"/>
            </p:cNvSpPr>
            <p:nvPr/>
          </p:nvSpPr>
          <p:spPr>
            <a:xfrm rot="4025680">
              <a:off x="699609" y="3288698"/>
              <a:ext cx="468879" cy="693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3" name="Splat 583"/>
            <p:cNvSpPr>
              <a:spLocks noGrp="1"/>
            </p:cNvSpPr>
            <p:nvPr/>
          </p:nvSpPr>
          <p:spPr>
            <a:xfrm rot="5253852">
              <a:off x="2797421" y="1153071"/>
              <a:ext cx="757377" cy="1343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4" name="Splat 584"/>
            <p:cNvSpPr>
              <a:spLocks noGrp="1"/>
            </p:cNvSpPr>
            <p:nvPr/>
          </p:nvSpPr>
          <p:spPr>
            <a:xfrm rot="-8905308">
              <a:off x="2519062" y="3029273"/>
              <a:ext cx="312010" cy="247971"/>
            </a:xfrm>
            <a:prstGeom prst="ellipse">
              <a:avLst/>
            </a:prstGeom>
            <a:gradFill>
              <a:gsLst>
                <a:gs pos="0">
                  <a:srgbClr val="FFFFFF">
                    <a:alpha val="32119"/>
                  </a:srgbClr>
                </a:gs>
                <a:gs pos="14286">
                  <a:srgbClr val="FFFFFF">
                    <a:alpha val="29958"/>
                  </a:srgbClr>
                </a:gs>
                <a:gs pos="28571">
                  <a:srgbClr val="FFFFFF">
                    <a:alpha val="24155"/>
                  </a:srgbClr>
                </a:gs>
                <a:gs pos="42857">
                  <a:srgbClr val="FFFFFF">
                    <a:alpha val="16585"/>
                  </a:srgbClr>
                </a:gs>
                <a:gs pos="57143">
                  <a:srgbClr val="FFFFFF">
                    <a:alpha val="9560"/>
                  </a:srgbClr>
                </a:gs>
                <a:gs pos="71429">
                  <a:srgbClr val="FFFFFF">
                    <a:alpha val="4595"/>
                  </a:srgbClr>
                </a:gs>
                <a:gs pos="85714">
                  <a:srgbClr val="FFFFFF">
                    <a:alpha val="1843"/>
                  </a:srgbClr>
                </a:gs>
                <a:gs pos="100000">
                  <a:srgbClr val="FFFFFF">
                    <a:alpha val="6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5" name="Splat 585"/>
            <p:cNvSpPr>
              <a:spLocks noGrp="1"/>
            </p:cNvSpPr>
            <p:nvPr/>
          </p:nvSpPr>
          <p:spPr>
            <a:xfrm rot="2723353">
              <a:off x="1660706" y="2458190"/>
              <a:ext cx="502488" cy="1343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6" name="Splat 586"/>
            <p:cNvSpPr>
              <a:spLocks noGrp="1"/>
            </p:cNvSpPr>
            <p:nvPr/>
          </p:nvSpPr>
          <p:spPr>
            <a:xfrm rot="-8103838">
              <a:off x="2944781" y="3445053"/>
              <a:ext cx="731567" cy="763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7" name="Splat 587"/>
            <p:cNvSpPr>
              <a:spLocks noGrp="1"/>
            </p:cNvSpPr>
            <p:nvPr/>
          </p:nvSpPr>
          <p:spPr>
            <a:xfrm rot="-8804750">
              <a:off x="222569" y="904068"/>
              <a:ext cx="473911" cy="932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8" name="Splat 588"/>
            <p:cNvSpPr>
              <a:spLocks noGrp="1"/>
            </p:cNvSpPr>
            <p:nvPr/>
          </p:nvSpPr>
          <p:spPr>
            <a:xfrm rot="-8756921">
              <a:off x="1766220" y="-126983"/>
              <a:ext cx="368506" cy="320336"/>
            </a:xfrm>
            <a:prstGeom prst="ellipse">
              <a:avLst/>
            </a:prstGeom>
            <a:gradFill>
              <a:gsLst>
                <a:gs pos="0">
                  <a:srgbClr val="FFFBFE">
                    <a:alpha val="30603"/>
                  </a:srgbClr>
                </a:gs>
                <a:gs pos="14286">
                  <a:srgbClr val="FFFBFE">
                    <a:alpha val="28521"/>
                  </a:srgbClr>
                </a:gs>
                <a:gs pos="28571">
                  <a:srgbClr val="FFFBFE">
                    <a:alpha val="22949"/>
                  </a:srgbClr>
                </a:gs>
                <a:gs pos="42857">
                  <a:srgbClr val="FFFBFE">
                    <a:alpha val="15718"/>
                  </a:srgbClr>
                </a:gs>
                <a:gs pos="57143">
                  <a:srgbClr val="FFFBFE">
                    <a:alpha val="9040"/>
                  </a:srgbClr>
                </a:gs>
                <a:gs pos="71429">
                  <a:srgbClr val="FFFBFE">
                    <a:alpha val="4338"/>
                  </a:srgbClr>
                </a:gs>
                <a:gs pos="85714">
                  <a:srgbClr val="FFFBFE">
                    <a:alpha val="1739"/>
                  </a:srgbClr>
                </a:gs>
                <a:gs pos="100000">
                  <a:srgbClr val="FFFBFE">
                    <a:alpha val="5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9" name="Splat 589"/>
            <p:cNvSpPr>
              <a:spLocks noGrp="1"/>
            </p:cNvSpPr>
            <p:nvPr/>
          </p:nvSpPr>
          <p:spPr>
            <a:xfrm rot="6752968">
              <a:off x="682664" y="1807464"/>
              <a:ext cx="771006" cy="969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0" name="Splat 590"/>
            <p:cNvSpPr>
              <a:spLocks noGrp="1"/>
            </p:cNvSpPr>
            <p:nvPr/>
          </p:nvSpPr>
          <p:spPr>
            <a:xfrm rot="-10425307">
              <a:off x="3289310" y="2112594"/>
              <a:ext cx="705373" cy="2526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1" name="Splat 591"/>
            <p:cNvSpPr>
              <a:spLocks noGrp="1"/>
            </p:cNvSpPr>
            <p:nvPr/>
          </p:nvSpPr>
          <p:spPr>
            <a:xfrm rot="8493957">
              <a:off x="2936048" y="2354463"/>
              <a:ext cx="531731" cy="652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2" name="Splat 592"/>
            <p:cNvSpPr>
              <a:spLocks noGrp="1"/>
            </p:cNvSpPr>
            <p:nvPr/>
          </p:nvSpPr>
          <p:spPr>
            <a:xfrm rot="4407922">
              <a:off x="972727" y="3031285"/>
              <a:ext cx="883712" cy="1396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3" name="Splat 593"/>
            <p:cNvSpPr>
              <a:spLocks noGrp="1"/>
            </p:cNvSpPr>
            <p:nvPr/>
          </p:nvSpPr>
          <p:spPr>
            <a:xfrm rot="9810418">
              <a:off x="-298935" y="2288063"/>
              <a:ext cx="741903" cy="299054"/>
            </a:xfrm>
            <a:prstGeom prst="ellipse">
              <a:avLst/>
            </a:prstGeom>
            <a:gradFill>
              <a:gsLst>
                <a:gs pos="0">
                  <a:srgbClr val="F8F8F7">
                    <a:alpha val="32968"/>
                  </a:srgbClr>
                </a:gs>
                <a:gs pos="14286">
                  <a:srgbClr val="F8F8F7">
                    <a:alpha val="30764"/>
                  </a:srgbClr>
                </a:gs>
                <a:gs pos="28571">
                  <a:srgbClr val="F8F8F7">
                    <a:alpha val="24833"/>
                  </a:srgbClr>
                </a:gs>
                <a:gs pos="42857">
                  <a:srgbClr val="F8F8F7">
                    <a:alpha val="17075"/>
                  </a:srgbClr>
                </a:gs>
                <a:gs pos="57143">
                  <a:srgbClr val="F8F8F7">
                    <a:alpha val="9855"/>
                  </a:srgbClr>
                </a:gs>
                <a:gs pos="71429">
                  <a:srgbClr val="F8F8F7">
                    <a:alpha val="4740"/>
                  </a:srgbClr>
                </a:gs>
                <a:gs pos="85714">
                  <a:srgbClr val="F8F8F7">
                    <a:alpha val="1902"/>
                  </a:srgbClr>
                </a:gs>
                <a:gs pos="100000">
                  <a:srgbClr val="F8F8F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4" name="Splat 594"/>
            <p:cNvSpPr>
              <a:spLocks noGrp="1"/>
            </p:cNvSpPr>
            <p:nvPr/>
          </p:nvSpPr>
          <p:spPr>
            <a:xfrm rot="9354761">
              <a:off x="2514383" y="1828184"/>
              <a:ext cx="698014" cy="924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5" name="Splat 595"/>
            <p:cNvSpPr>
              <a:spLocks noGrp="1"/>
            </p:cNvSpPr>
            <p:nvPr/>
          </p:nvSpPr>
          <p:spPr>
            <a:xfrm rot="6695373">
              <a:off x="390045" y="2591839"/>
              <a:ext cx="580284" cy="215123"/>
            </a:xfrm>
            <a:prstGeom prst="ellipse">
              <a:avLst/>
            </a:prstGeom>
            <a:gradFill>
              <a:gsLst>
                <a:gs pos="0">
                  <a:srgbClr val="000000">
                    <a:alpha val="26309"/>
                  </a:srgbClr>
                </a:gs>
                <a:gs pos="14286">
                  <a:srgbClr val="000000">
                    <a:alpha val="24467"/>
                  </a:srgbClr>
                </a:gs>
                <a:gs pos="28571">
                  <a:srgbClr val="000000">
                    <a:alpha val="19577"/>
                  </a:srgbClr>
                </a:gs>
                <a:gs pos="42857">
                  <a:srgbClr val="000000">
                    <a:alpha val="13316"/>
                  </a:srgbClr>
                </a:gs>
                <a:gs pos="57143">
                  <a:srgbClr val="000000">
                    <a:alpha val="7613"/>
                  </a:srgbClr>
                </a:gs>
                <a:gs pos="71429">
                  <a:srgbClr val="000000">
                    <a:alpha val="3639"/>
                  </a:srgbClr>
                </a:gs>
                <a:gs pos="85714">
                  <a:srgbClr val="000000">
                    <a:alpha val="1455"/>
                  </a:srgbClr>
                </a:gs>
                <a:gs pos="100000">
                  <a:srgbClr val="000000">
                    <a:alpha val="4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6" name="Splat 596"/>
            <p:cNvSpPr>
              <a:spLocks noGrp="1"/>
            </p:cNvSpPr>
            <p:nvPr/>
          </p:nvSpPr>
          <p:spPr>
            <a:xfrm rot="10356878">
              <a:off x="1228050" y="2906199"/>
              <a:ext cx="861452" cy="1430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7" name="Splat 597"/>
            <p:cNvSpPr>
              <a:spLocks noGrp="1"/>
            </p:cNvSpPr>
            <p:nvPr/>
          </p:nvSpPr>
          <p:spPr>
            <a:xfrm rot="-9199686">
              <a:off x="650939" y="804819"/>
              <a:ext cx="988398" cy="1112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8" name="Splat 598"/>
            <p:cNvSpPr>
              <a:spLocks noGrp="1"/>
            </p:cNvSpPr>
            <p:nvPr/>
          </p:nvSpPr>
          <p:spPr>
            <a:xfrm rot="9906513">
              <a:off x="686401" y="460492"/>
              <a:ext cx="422591" cy="1106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9" name="Splat 599"/>
            <p:cNvSpPr>
              <a:spLocks noGrp="1"/>
            </p:cNvSpPr>
            <p:nvPr/>
          </p:nvSpPr>
          <p:spPr>
            <a:xfrm rot="10594377">
              <a:off x="1906902" y="819363"/>
              <a:ext cx="979255" cy="1661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0" name="Splat 600"/>
            <p:cNvSpPr>
              <a:spLocks noGrp="1"/>
            </p:cNvSpPr>
            <p:nvPr/>
          </p:nvSpPr>
          <p:spPr>
            <a:xfrm rot="3288836">
              <a:off x="1145246" y="2092327"/>
              <a:ext cx="444419" cy="3581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1" name="Splat 601"/>
            <p:cNvSpPr>
              <a:spLocks noGrp="1"/>
            </p:cNvSpPr>
            <p:nvPr/>
          </p:nvSpPr>
          <p:spPr>
            <a:xfrm rot="8809691">
              <a:off x="1640433" y="3255632"/>
              <a:ext cx="651562" cy="228975"/>
            </a:xfrm>
            <a:prstGeom prst="ellipse">
              <a:avLst/>
            </a:prstGeom>
            <a:gradFill>
              <a:gsLst>
                <a:gs pos="0">
                  <a:srgbClr val="FFFFFF">
                    <a:alpha val="17864"/>
                  </a:srgbClr>
                </a:gs>
                <a:gs pos="14286">
                  <a:srgbClr val="FFFFFF">
                    <a:alpha val="16546"/>
                  </a:srgbClr>
                </a:gs>
                <a:gs pos="28571">
                  <a:srgbClr val="FFFFFF">
                    <a:alpha val="13102"/>
                  </a:srgbClr>
                </a:gs>
                <a:gs pos="42857">
                  <a:srgbClr val="FFFFFF">
                    <a:alpha val="8800"/>
                  </a:srgbClr>
                </a:gs>
                <a:gs pos="57143">
                  <a:srgbClr val="FFFFFF">
                    <a:alpha val="4976"/>
                  </a:srgbClr>
                </a:gs>
                <a:gs pos="71429">
                  <a:srgbClr val="FFFFFF">
                    <a:alpha val="2361"/>
                  </a:srgbClr>
                </a:gs>
                <a:gs pos="85714">
                  <a:srgbClr val="FFFFFF">
                    <a:alpha val="940"/>
                  </a:srgbClr>
                </a:gs>
                <a:gs pos="100000">
                  <a:srgbClr val="FFFFFF">
                    <a:alpha val="3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2" name="Splat 602"/>
            <p:cNvSpPr>
              <a:spLocks noGrp="1"/>
            </p:cNvSpPr>
            <p:nvPr/>
          </p:nvSpPr>
          <p:spPr>
            <a:xfrm rot="5911266">
              <a:off x="319502" y="1937700"/>
              <a:ext cx="602669" cy="758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3" name="Splat 603"/>
            <p:cNvSpPr>
              <a:spLocks noGrp="1"/>
            </p:cNvSpPr>
            <p:nvPr/>
          </p:nvSpPr>
          <p:spPr>
            <a:xfrm rot="6200706">
              <a:off x="1596436" y="672564"/>
              <a:ext cx="720112" cy="1192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4" name="Splat 604"/>
            <p:cNvSpPr>
              <a:spLocks noGrp="1"/>
            </p:cNvSpPr>
            <p:nvPr/>
          </p:nvSpPr>
          <p:spPr>
            <a:xfrm rot="-9118894">
              <a:off x="2568571" y="3531680"/>
              <a:ext cx="762471" cy="628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" name="Splat 605"/>
            <p:cNvSpPr>
              <a:spLocks noGrp="1"/>
            </p:cNvSpPr>
            <p:nvPr/>
          </p:nvSpPr>
          <p:spPr>
            <a:xfrm rot="-8241496">
              <a:off x="2214911" y="3381927"/>
              <a:ext cx="628739" cy="1278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6" name="Splat 606"/>
            <p:cNvSpPr>
              <a:spLocks noGrp="1"/>
            </p:cNvSpPr>
            <p:nvPr/>
          </p:nvSpPr>
          <p:spPr>
            <a:xfrm rot="5459070">
              <a:off x="3145923" y="2452290"/>
              <a:ext cx="729022" cy="159563"/>
            </a:xfrm>
            <a:prstGeom prst="ellipse">
              <a:avLst/>
            </a:prstGeom>
            <a:gradFill>
              <a:gsLst>
                <a:gs pos="0">
                  <a:srgbClr val="EAEAEB">
                    <a:alpha val="32968"/>
                  </a:srgbClr>
                </a:gs>
                <a:gs pos="14286">
                  <a:srgbClr val="EAEAEB">
                    <a:alpha val="30764"/>
                  </a:srgbClr>
                </a:gs>
                <a:gs pos="28571">
                  <a:srgbClr val="EAEAEB">
                    <a:alpha val="24833"/>
                  </a:srgbClr>
                </a:gs>
                <a:gs pos="42857">
                  <a:srgbClr val="EAEAEB">
                    <a:alpha val="17075"/>
                  </a:srgbClr>
                </a:gs>
                <a:gs pos="57143">
                  <a:srgbClr val="EAEAEB">
                    <a:alpha val="9855"/>
                  </a:srgbClr>
                </a:gs>
                <a:gs pos="71429">
                  <a:srgbClr val="EAEAEB">
                    <a:alpha val="4740"/>
                  </a:srgbClr>
                </a:gs>
                <a:gs pos="85714">
                  <a:srgbClr val="EAEAEB">
                    <a:alpha val="1902"/>
                  </a:srgbClr>
                </a:gs>
                <a:gs pos="100000">
                  <a:srgbClr val="EAEAE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7" name="Splat 607"/>
            <p:cNvSpPr>
              <a:spLocks noGrp="1"/>
            </p:cNvSpPr>
            <p:nvPr/>
          </p:nvSpPr>
          <p:spPr>
            <a:xfrm rot="9920652">
              <a:off x="2573789" y="607275"/>
              <a:ext cx="946806" cy="1647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8" name="Splat 608"/>
            <p:cNvSpPr>
              <a:spLocks noGrp="1"/>
            </p:cNvSpPr>
            <p:nvPr/>
          </p:nvSpPr>
          <p:spPr>
            <a:xfrm rot="-8795497">
              <a:off x="905400" y="1950624"/>
              <a:ext cx="710820" cy="871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9" name="Splat 609"/>
            <p:cNvSpPr>
              <a:spLocks noGrp="1"/>
            </p:cNvSpPr>
            <p:nvPr/>
          </p:nvSpPr>
          <p:spPr>
            <a:xfrm rot="2792158">
              <a:off x="-73000" y="-20189"/>
              <a:ext cx="361446" cy="323644"/>
            </a:xfrm>
            <a:prstGeom prst="ellipse">
              <a:avLst/>
            </a:prstGeom>
            <a:gradFill>
              <a:gsLst>
                <a:gs pos="0">
                  <a:srgbClr val="000000">
                    <a:alpha val="20229"/>
                  </a:srgbClr>
                </a:gs>
                <a:gs pos="14286">
                  <a:srgbClr val="000000">
                    <a:alpha val="18757"/>
                  </a:srgbClr>
                </a:gs>
                <a:gs pos="28571">
                  <a:srgbClr val="000000">
                    <a:alpha val="14895"/>
                  </a:srgbClr>
                </a:gs>
                <a:gs pos="42857">
                  <a:srgbClr val="000000">
                    <a:alpha val="10039"/>
                  </a:srgbClr>
                </a:gs>
                <a:gs pos="57143">
                  <a:srgbClr val="000000">
                    <a:alpha val="5693"/>
                  </a:srgbClr>
                </a:gs>
                <a:gs pos="71429">
                  <a:srgbClr val="000000">
                    <a:alpha val="2707"/>
                  </a:srgbClr>
                </a:gs>
                <a:gs pos="85714">
                  <a:srgbClr val="000000">
                    <a:alpha val="1079"/>
                  </a:srgbClr>
                </a:gs>
                <a:gs pos="100000">
                  <a:srgbClr val="000000">
                    <a:alpha val="3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0" name="Splat 610"/>
            <p:cNvSpPr>
              <a:spLocks noGrp="1"/>
            </p:cNvSpPr>
            <p:nvPr/>
          </p:nvSpPr>
          <p:spPr>
            <a:xfrm rot="8167797">
              <a:off x="1006135" y="1206847"/>
              <a:ext cx="460566" cy="737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1" name="Splat 611"/>
            <p:cNvSpPr>
              <a:spLocks noGrp="1"/>
            </p:cNvSpPr>
            <p:nvPr/>
          </p:nvSpPr>
          <p:spPr>
            <a:xfrm rot="-9993531">
              <a:off x="1672575" y="911386"/>
              <a:ext cx="756059" cy="995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2" name="Splat 612"/>
            <p:cNvSpPr>
              <a:spLocks noGrp="1"/>
            </p:cNvSpPr>
            <p:nvPr/>
          </p:nvSpPr>
          <p:spPr>
            <a:xfrm rot="5469663">
              <a:off x="1220686" y="2503599"/>
              <a:ext cx="398571" cy="309457"/>
            </a:xfrm>
            <a:prstGeom prst="ellipse">
              <a:avLst/>
            </a:prstGeom>
            <a:gradFill>
              <a:gsLst>
                <a:gs pos="0">
                  <a:srgbClr val="000000">
                    <a:alpha val="22758"/>
                  </a:srgbClr>
                </a:gs>
                <a:gs pos="14286">
                  <a:srgbClr val="000000">
                    <a:alpha val="21128"/>
                  </a:srgbClr>
                </a:gs>
                <a:gs pos="28571">
                  <a:srgbClr val="000000">
                    <a:alpha val="16830"/>
                  </a:srgbClr>
                </a:gs>
                <a:gs pos="42857">
                  <a:srgbClr val="000000">
                    <a:alpha val="11386"/>
                  </a:srgbClr>
                </a:gs>
                <a:gs pos="57143">
                  <a:srgbClr val="000000">
                    <a:alpha val="6478"/>
                  </a:srgbClr>
                </a:gs>
                <a:gs pos="71429">
                  <a:srgbClr val="000000">
                    <a:alpha val="3087"/>
                  </a:srgbClr>
                </a:gs>
                <a:gs pos="85714">
                  <a:srgbClr val="000000">
                    <a:alpha val="1232"/>
                  </a:srgbClr>
                </a:gs>
                <a:gs pos="100000">
                  <a:srgbClr val="000000">
                    <a:alpha val="4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3" name="Splat 613"/>
            <p:cNvSpPr>
              <a:spLocks noGrp="1"/>
            </p:cNvSpPr>
            <p:nvPr/>
          </p:nvSpPr>
          <p:spPr>
            <a:xfrm rot="9565950">
              <a:off x="1251895" y="2874884"/>
              <a:ext cx="603617" cy="561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4" name="Splat 614"/>
            <p:cNvSpPr>
              <a:spLocks noGrp="1"/>
            </p:cNvSpPr>
            <p:nvPr/>
          </p:nvSpPr>
          <p:spPr>
            <a:xfrm rot="5001818">
              <a:off x="3262136" y="3252288"/>
              <a:ext cx="769797" cy="2878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5" name="Splat 615"/>
            <p:cNvSpPr>
              <a:spLocks noGrp="1"/>
            </p:cNvSpPr>
            <p:nvPr/>
          </p:nvSpPr>
          <p:spPr>
            <a:xfrm rot="6473575">
              <a:off x="2540990" y="1891152"/>
              <a:ext cx="846201" cy="817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6" name="Splat 616"/>
            <p:cNvSpPr>
              <a:spLocks noGrp="1"/>
            </p:cNvSpPr>
            <p:nvPr/>
          </p:nvSpPr>
          <p:spPr>
            <a:xfrm rot="7374325">
              <a:off x="2802435" y="357456"/>
              <a:ext cx="910992" cy="1501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7" name="Splat 617"/>
            <p:cNvSpPr>
              <a:spLocks noGrp="1"/>
            </p:cNvSpPr>
            <p:nvPr/>
          </p:nvSpPr>
          <p:spPr>
            <a:xfrm rot="7586009">
              <a:off x="1845894" y="1064311"/>
              <a:ext cx="434991" cy="1648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8" name="Splat 618"/>
            <p:cNvSpPr>
              <a:spLocks noGrp="1"/>
            </p:cNvSpPr>
            <p:nvPr/>
          </p:nvSpPr>
          <p:spPr>
            <a:xfrm rot="5771452">
              <a:off x="2947135" y="3578667"/>
              <a:ext cx="536313" cy="751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9" name="Splat 619"/>
            <p:cNvSpPr>
              <a:spLocks noGrp="1"/>
            </p:cNvSpPr>
            <p:nvPr/>
          </p:nvSpPr>
          <p:spPr>
            <a:xfrm rot="8494467">
              <a:off x="481889" y="776014"/>
              <a:ext cx="547669" cy="952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0" name="Splat 620"/>
            <p:cNvSpPr>
              <a:spLocks noGrp="1"/>
            </p:cNvSpPr>
            <p:nvPr/>
          </p:nvSpPr>
          <p:spPr>
            <a:xfrm rot="5808837">
              <a:off x="3080288" y="56077"/>
              <a:ext cx="407375" cy="227507"/>
            </a:xfrm>
            <a:prstGeom prst="ellipse">
              <a:avLst/>
            </a:prstGeom>
            <a:gradFill>
              <a:gsLst>
                <a:gs pos="0">
                  <a:srgbClr val="FFFFFF">
                    <a:alpha val="28839"/>
                  </a:srgbClr>
                </a:gs>
                <a:gs pos="14286">
                  <a:srgbClr val="FFFFFF">
                    <a:alpha val="26853"/>
                  </a:srgbClr>
                </a:gs>
                <a:gs pos="28571">
                  <a:srgbClr val="FFFFFF">
                    <a:alpha val="21557"/>
                  </a:srgbClr>
                </a:gs>
                <a:gs pos="42857">
                  <a:srgbClr val="FFFFFF">
                    <a:alpha val="14722"/>
                  </a:srgbClr>
                </a:gs>
                <a:gs pos="57143">
                  <a:srgbClr val="FFFFFF">
                    <a:alpha val="8446"/>
                  </a:srgbClr>
                </a:gs>
                <a:gs pos="71429">
                  <a:srgbClr val="FFFFFF">
                    <a:alpha val="4047"/>
                  </a:srgbClr>
                </a:gs>
                <a:gs pos="85714">
                  <a:srgbClr val="FFFFFF">
                    <a:alpha val="1620"/>
                  </a:srgbClr>
                </a:gs>
                <a:gs pos="100000">
                  <a:srgbClr val="FFFFFF">
                    <a:alpha val="5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1" name="Splat 621"/>
            <p:cNvSpPr>
              <a:spLocks noGrp="1"/>
            </p:cNvSpPr>
            <p:nvPr/>
          </p:nvSpPr>
          <p:spPr>
            <a:xfrm rot="2974213">
              <a:off x="2109717" y="3356308"/>
              <a:ext cx="775210" cy="1080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2" name="Splat 622"/>
            <p:cNvSpPr>
              <a:spLocks noGrp="1"/>
            </p:cNvSpPr>
            <p:nvPr/>
          </p:nvSpPr>
          <p:spPr>
            <a:xfrm rot="10204580">
              <a:off x="2704720" y="2062468"/>
              <a:ext cx="654866" cy="454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3" name="Splat 623"/>
            <p:cNvSpPr>
              <a:spLocks noGrp="1"/>
            </p:cNvSpPr>
            <p:nvPr/>
          </p:nvSpPr>
          <p:spPr>
            <a:xfrm rot="2930425">
              <a:off x="3033337" y="2731656"/>
              <a:ext cx="975476" cy="1022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4" name="Splat 624"/>
            <p:cNvSpPr>
              <a:spLocks noGrp="1"/>
            </p:cNvSpPr>
            <p:nvPr/>
          </p:nvSpPr>
          <p:spPr>
            <a:xfrm rot="7380321">
              <a:off x="1046624" y="2479544"/>
              <a:ext cx="849349" cy="798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5" name="Splat 625"/>
            <p:cNvSpPr>
              <a:spLocks noGrp="1"/>
            </p:cNvSpPr>
            <p:nvPr/>
          </p:nvSpPr>
          <p:spPr>
            <a:xfrm rot="7439062">
              <a:off x="604346" y="1499445"/>
              <a:ext cx="419424" cy="898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6" name="Splat 626"/>
            <p:cNvSpPr>
              <a:spLocks noGrp="1"/>
            </p:cNvSpPr>
            <p:nvPr/>
          </p:nvSpPr>
          <p:spPr>
            <a:xfrm rot="7076335">
              <a:off x="-24870" y="1270965"/>
              <a:ext cx="972657" cy="785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7" name="Splat 627"/>
            <p:cNvSpPr>
              <a:spLocks noGrp="1"/>
            </p:cNvSpPr>
            <p:nvPr/>
          </p:nvSpPr>
          <p:spPr>
            <a:xfrm rot="3050401">
              <a:off x="-87977" y="1286425"/>
              <a:ext cx="738823" cy="728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8" name="Splat 628"/>
            <p:cNvSpPr>
              <a:spLocks noGrp="1"/>
            </p:cNvSpPr>
            <p:nvPr/>
          </p:nvSpPr>
          <p:spPr>
            <a:xfrm rot="3482672">
              <a:off x="2265744" y="79936"/>
              <a:ext cx="774801" cy="730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9" name="Splat 629"/>
            <p:cNvSpPr>
              <a:spLocks noGrp="1"/>
            </p:cNvSpPr>
            <p:nvPr/>
          </p:nvSpPr>
          <p:spPr>
            <a:xfrm rot="-8148544">
              <a:off x="3002749" y="2178337"/>
              <a:ext cx="676202" cy="313212"/>
            </a:xfrm>
            <a:prstGeom prst="ellipse">
              <a:avLst/>
            </a:prstGeom>
            <a:gradFill>
              <a:gsLst>
                <a:gs pos="0">
                  <a:srgbClr val="000000">
                    <a:alpha val="30179"/>
                  </a:srgbClr>
                </a:gs>
                <a:gs pos="14286">
                  <a:srgbClr val="000000">
                    <a:alpha val="28120"/>
                  </a:srgbClr>
                </a:gs>
                <a:gs pos="28571">
                  <a:srgbClr val="000000">
                    <a:alpha val="22614"/>
                  </a:srgbClr>
                </a:gs>
                <a:gs pos="42857">
                  <a:srgbClr val="000000">
                    <a:alpha val="15478"/>
                  </a:srgbClr>
                </a:gs>
                <a:gs pos="57143">
                  <a:srgbClr val="000000">
                    <a:alpha val="8897"/>
                  </a:srgbClr>
                </a:gs>
                <a:gs pos="71429">
                  <a:srgbClr val="000000">
                    <a:alpha val="4268"/>
                  </a:srgbClr>
                </a:gs>
                <a:gs pos="85714">
                  <a:srgbClr val="000000">
                    <a:alpha val="1710"/>
                  </a:srgbClr>
                </a:gs>
                <a:gs pos="100000">
                  <a:srgbClr val="000000">
                    <a:alpha val="5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0" name="Splat 630"/>
            <p:cNvSpPr>
              <a:spLocks noGrp="1"/>
            </p:cNvSpPr>
            <p:nvPr/>
          </p:nvSpPr>
          <p:spPr>
            <a:xfrm rot="8751224">
              <a:off x="-352394" y="3208143"/>
              <a:ext cx="804643" cy="259026"/>
            </a:xfrm>
            <a:prstGeom prst="ellipse">
              <a:avLst/>
            </a:prstGeom>
            <a:gradFill>
              <a:gsLst>
                <a:gs pos="0">
                  <a:srgbClr val="000000">
                    <a:alpha val="30040"/>
                  </a:srgbClr>
                </a:gs>
                <a:gs pos="14286">
                  <a:srgbClr val="000000">
                    <a:alpha val="27989"/>
                  </a:srgbClr>
                </a:gs>
                <a:gs pos="28571">
                  <a:srgbClr val="000000">
                    <a:alpha val="22504"/>
                  </a:srgbClr>
                </a:gs>
                <a:gs pos="42857">
                  <a:srgbClr val="000000">
                    <a:alpha val="15399"/>
                  </a:srgbClr>
                </a:gs>
                <a:gs pos="57143">
                  <a:srgbClr val="000000">
                    <a:alpha val="8850"/>
                  </a:srgbClr>
                </a:gs>
                <a:gs pos="71429">
                  <a:srgbClr val="000000">
                    <a:alpha val="4245"/>
                  </a:srgbClr>
                </a:gs>
                <a:gs pos="85714">
                  <a:srgbClr val="000000">
                    <a:alpha val="1700"/>
                  </a:srgbClr>
                </a:gs>
                <a:gs pos="100000">
                  <a:srgbClr val="000000">
                    <a:alpha val="5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1" name="Splat 631"/>
            <p:cNvSpPr>
              <a:spLocks noGrp="1"/>
            </p:cNvSpPr>
            <p:nvPr/>
          </p:nvSpPr>
          <p:spPr>
            <a:xfrm rot="6939181">
              <a:off x="3152458" y="2557436"/>
              <a:ext cx="921081" cy="147204"/>
            </a:xfrm>
            <a:prstGeom prst="ellipse">
              <a:avLst/>
            </a:prstGeom>
            <a:gradFill>
              <a:gsLst>
                <a:gs pos="0">
                  <a:srgbClr val="B1B1B0">
                    <a:alpha val="32488"/>
                  </a:srgbClr>
                </a:gs>
                <a:gs pos="14286">
                  <a:srgbClr val="B1B1B0">
                    <a:alpha val="30308"/>
                  </a:srgbClr>
                </a:gs>
                <a:gs pos="28571">
                  <a:srgbClr val="B1B1B0">
                    <a:alpha val="24449"/>
                  </a:srgbClr>
                </a:gs>
                <a:gs pos="42857">
                  <a:srgbClr val="B1B1B0">
                    <a:alpha val="16798"/>
                  </a:srgbClr>
                </a:gs>
                <a:gs pos="57143">
                  <a:srgbClr val="B1B1B0">
                    <a:alpha val="9688"/>
                  </a:srgbClr>
                </a:gs>
                <a:gs pos="71429">
                  <a:srgbClr val="B1B1B0">
                    <a:alpha val="4658"/>
                  </a:srgbClr>
                </a:gs>
                <a:gs pos="85714">
                  <a:srgbClr val="B1B1B0">
                    <a:alpha val="1868"/>
                  </a:srgbClr>
                </a:gs>
                <a:gs pos="100000">
                  <a:srgbClr val="B1B1B0">
                    <a:alpha val="6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2" name="Splat 632"/>
            <p:cNvSpPr>
              <a:spLocks noGrp="1"/>
            </p:cNvSpPr>
            <p:nvPr/>
          </p:nvSpPr>
          <p:spPr>
            <a:xfrm rot="-9555877">
              <a:off x="1487538" y="1538755"/>
              <a:ext cx="583232" cy="607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3" name="Splat 633"/>
            <p:cNvSpPr>
              <a:spLocks noGrp="1"/>
            </p:cNvSpPr>
            <p:nvPr/>
          </p:nvSpPr>
          <p:spPr>
            <a:xfrm rot="8735718">
              <a:off x="1070279" y="1084616"/>
              <a:ext cx="457532" cy="1029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4" name="Splat 634"/>
            <p:cNvSpPr>
              <a:spLocks noGrp="1"/>
            </p:cNvSpPr>
            <p:nvPr/>
          </p:nvSpPr>
          <p:spPr>
            <a:xfrm rot="-8503188">
              <a:off x="964507" y="2552586"/>
              <a:ext cx="722302" cy="93127"/>
            </a:xfrm>
            <a:prstGeom prst="ellipse">
              <a:avLst/>
            </a:prstGeom>
            <a:gradFill>
              <a:gsLst>
                <a:gs pos="0">
                  <a:srgbClr val="939B8F">
                    <a:alpha val="32968"/>
                  </a:srgbClr>
                </a:gs>
                <a:gs pos="14286">
                  <a:srgbClr val="939B8F">
                    <a:alpha val="30764"/>
                  </a:srgbClr>
                </a:gs>
                <a:gs pos="28571">
                  <a:srgbClr val="939B8F">
                    <a:alpha val="24833"/>
                  </a:srgbClr>
                </a:gs>
                <a:gs pos="42857">
                  <a:srgbClr val="939B8F">
                    <a:alpha val="17075"/>
                  </a:srgbClr>
                </a:gs>
                <a:gs pos="57143">
                  <a:srgbClr val="939B8F">
                    <a:alpha val="9855"/>
                  </a:srgbClr>
                </a:gs>
                <a:gs pos="71429">
                  <a:srgbClr val="939B8F">
                    <a:alpha val="4740"/>
                  </a:srgbClr>
                </a:gs>
                <a:gs pos="85714">
                  <a:srgbClr val="939B8F">
                    <a:alpha val="1902"/>
                  </a:srgbClr>
                </a:gs>
                <a:gs pos="100000">
                  <a:srgbClr val="939B8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" name="Splat 635"/>
            <p:cNvSpPr>
              <a:spLocks noGrp="1"/>
            </p:cNvSpPr>
            <p:nvPr/>
          </p:nvSpPr>
          <p:spPr>
            <a:xfrm rot="7757198">
              <a:off x="1162927" y="2109347"/>
              <a:ext cx="234972" cy="1620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6" name="Splat 636"/>
            <p:cNvSpPr>
              <a:spLocks noGrp="1"/>
            </p:cNvSpPr>
            <p:nvPr/>
          </p:nvSpPr>
          <p:spPr>
            <a:xfrm rot="4561189">
              <a:off x="368490" y="2959652"/>
              <a:ext cx="477886" cy="336177"/>
            </a:xfrm>
            <a:prstGeom prst="ellipse">
              <a:avLst/>
            </a:prstGeom>
            <a:gradFill>
              <a:gsLst>
                <a:gs pos="0">
                  <a:srgbClr val="A1A3A1">
                    <a:alpha val="12297"/>
                  </a:srgbClr>
                </a:gs>
                <a:gs pos="14286">
                  <a:srgbClr val="A1A3A1">
                    <a:alpha val="11361"/>
                  </a:srgbClr>
                </a:gs>
                <a:gs pos="28571">
                  <a:srgbClr val="A1A3A1">
                    <a:alpha val="8939"/>
                  </a:srgbClr>
                </a:gs>
                <a:gs pos="42857">
                  <a:srgbClr val="A1A3A1">
                    <a:alpha val="5957"/>
                  </a:srgbClr>
                </a:gs>
                <a:gs pos="57143">
                  <a:srgbClr val="A1A3A1">
                    <a:alpha val="3346"/>
                  </a:srgbClr>
                </a:gs>
                <a:gs pos="71429">
                  <a:srgbClr val="A1A3A1">
                    <a:alpha val="1580"/>
                  </a:srgbClr>
                </a:gs>
                <a:gs pos="85714">
                  <a:srgbClr val="A1A3A1">
                    <a:alpha val="628"/>
                  </a:srgbClr>
                </a:gs>
                <a:gs pos="100000">
                  <a:srgbClr val="A1A3A1">
                    <a:alpha val="2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7" name="Splat 637"/>
            <p:cNvSpPr>
              <a:spLocks noGrp="1"/>
            </p:cNvSpPr>
            <p:nvPr/>
          </p:nvSpPr>
          <p:spPr>
            <a:xfrm rot="6500427">
              <a:off x="1614550" y="1171658"/>
              <a:ext cx="623340" cy="1178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8" name="Splat 638"/>
            <p:cNvSpPr>
              <a:spLocks noGrp="1"/>
            </p:cNvSpPr>
            <p:nvPr/>
          </p:nvSpPr>
          <p:spPr>
            <a:xfrm rot="9945209">
              <a:off x="683387" y="2178712"/>
              <a:ext cx="708156" cy="1883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9" name="Splat 639"/>
            <p:cNvSpPr>
              <a:spLocks noGrp="1"/>
            </p:cNvSpPr>
            <p:nvPr/>
          </p:nvSpPr>
          <p:spPr>
            <a:xfrm rot="2760589">
              <a:off x="2374423" y="640445"/>
              <a:ext cx="689716" cy="843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0" name="Splat 640"/>
            <p:cNvSpPr>
              <a:spLocks noGrp="1"/>
            </p:cNvSpPr>
            <p:nvPr/>
          </p:nvSpPr>
          <p:spPr>
            <a:xfrm rot="8845798">
              <a:off x="2474705" y="238824"/>
              <a:ext cx="813822" cy="562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1" name="Splat 641"/>
            <p:cNvSpPr>
              <a:spLocks noGrp="1"/>
            </p:cNvSpPr>
            <p:nvPr/>
          </p:nvSpPr>
          <p:spPr>
            <a:xfrm rot="-9441388">
              <a:off x="3425338" y="1452893"/>
              <a:ext cx="339208" cy="321858"/>
            </a:xfrm>
            <a:prstGeom prst="ellipse">
              <a:avLst/>
            </a:prstGeom>
            <a:gradFill>
              <a:gsLst>
                <a:gs pos="0">
                  <a:srgbClr val="000000">
                    <a:alpha val="3847"/>
                  </a:srgbClr>
                </a:gs>
                <a:gs pos="14286">
                  <a:srgbClr val="000000">
                    <a:alpha val="3542"/>
                  </a:srgbClr>
                </a:gs>
                <a:gs pos="28571">
                  <a:srgbClr val="000000">
                    <a:alpha val="2761"/>
                  </a:srgbClr>
                </a:gs>
                <a:gs pos="42857">
                  <a:srgbClr val="000000">
                    <a:alpha val="1820"/>
                  </a:srgbClr>
                </a:gs>
                <a:gs pos="57143">
                  <a:srgbClr val="000000">
                    <a:alpha val="1012"/>
                  </a:srgbClr>
                </a:gs>
                <a:gs pos="71429">
                  <a:srgbClr val="000000">
                    <a:alpha val="475"/>
                  </a:srgbClr>
                </a:gs>
                <a:gs pos="85714">
                  <a:srgbClr val="000000">
                    <a:alpha val="188"/>
                  </a:srgbClr>
                </a:gs>
                <a:gs pos="100000">
                  <a:srgbClr val="000000">
                    <a:alpha val="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2" name="Splat 642"/>
            <p:cNvSpPr>
              <a:spLocks noGrp="1"/>
            </p:cNvSpPr>
            <p:nvPr/>
          </p:nvSpPr>
          <p:spPr>
            <a:xfrm rot="-9959251">
              <a:off x="2995127" y="65671"/>
              <a:ext cx="863980" cy="551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3" name="Splat 643"/>
            <p:cNvSpPr>
              <a:spLocks noGrp="1"/>
            </p:cNvSpPr>
            <p:nvPr/>
          </p:nvSpPr>
          <p:spPr>
            <a:xfrm rot="6783693">
              <a:off x="1296302" y="1643018"/>
              <a:ext cx="458104" cy="409006"/>
            </a:xfrm>
            <a:prstGeom prst="ellipse">
              <a:avLst/>
            </a:prstGeom>
            <a:gradFill>
              <a:gsLst>
                <a:gs pos="0">
                  <a:srgbClr val="AFB2B2">
                    <a:alpha val="19727"/>
                  </a:srgbClr>
                </a:gs>
                <a:gs pos="14286">
                  <a:srgbClr val="AFB2B2">
                    <a:alpha val="18287"/>
                  </a:srgbClr>
                </a:gs>
                <a:gs pos="28571">
                  <a:srgbClr val="AFB2B2">
                    <a:alpha val="14514"/>
                  </a:srgbClr>
                </a:gs>
                <a:gs pos="42857">
                  <a:srgbClr val="AFB2B2">
                    <a:alpha val="9774"/>
                  </a:srgbClr>
                </a:gs>
                <a:gs pos="57143">
                  <a:srgbClr val="AFB2B2">
                    <a:alpha val="5540"/>
                  </a:srgbClr>
                </a:gs>
                <a:gs pos="71429">
                  <a:srgbClr val="AFB2B2">
                    <a:alpha val="2633"/>
                  </a:srgbClr>
                </a:gs>
                <a:gs pos="85714">
                  <a:srgbClr val="AFB2B2">
                    <a:alpha val="1049"/>
                  </a:srgbClr>
                </a:gs>
                <a:gs pos="100000">
                  <a:srgbClr val="AFB2B2">
                    <a:alpha val="3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4" name="Splat 644"/>
            <p:cNvSpPr>
              <a:spLocks noGrp="1"/>
            </p:cNvSpPr>
            <p:nvPr/>
          </p:nvSpPr>
          <p:spPr>
            <a:xfrm rot="10315320">
              <a:off x="1641408" y="3389646"/>
              <a:ext cx="406487" cy="404923"/>
            </a:xfrm>
            <a:prstGeom prst="ellipse">
              <a:avLst/>
            </a:prstGeom>
            <a:gradFill>
              <a:gsLst>
                <a:gs pos="0">
                  <a:srgbClr val="DDDCDD">
                    <a:alpha val="9818"/>
                  </a:srgbClr>
                </a:gs>
                <a:gs pos="14286">
                  <a:srgbClr val="DDDCDD">
                    <a:alpha val="9061"/>
                  </a:srgbClr>
                </a:gs>
                <a:gs pos="28571">
                  <a:srgbClr val="DDDCDD">
                    <a:alpha val="7110"/>
                  </a:srgbClr>
                </a:gs>
                <a:gs pos="42857">
                  <a:srgbClr val="DDDCDD">
                    <a:alpha val="4722"/>
                  </a:srgbClr>
                </a:gs>
                <a:gs pos="57143">
                  <a:srgbClr val="DDDCDD">
                    <a:alpha val="2645"/>
                  </a:srgbClr>
                </a:gs>
                <a:gs pos="71429">
                  <a:srgbClr val="DDDCDD">
                    <a:alpha val="1247"/>
                  </a:srgbClr>
                </a:gs>
                <a:gs pos="85714">
                  <a:srgbClr val="DDDCDD">
                    <a:alpha val="495"/>
                  </a:srgbClr>
                </a:gs>
                <a:gs pos="100000">
                  <a:srgbClr val="DDDCDD">
                    <a:alpha val="1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5" name="Splat 645"/>
            <p:cNvSpPr>
              <a:spLocks noGrp="1"/>
            </p:cNvSpPr>
            <p:nvPr/>
          </p:nvSpPr>
          <p:spPr>
            <a:xfrm rot="8447559">
              <a:off x="2623825" y="3131308"/>
              <a:ext cx="629520" cy="1043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6" name="Splat 646"/>
            <p:cNvSpPr>
              <a:spLocks noGrp="1"/>
            </p:cNvSpPr>
            <p:nvPr/>
          </p:nvSpPr>
          <p:spPr>
            <a:xfrm rot="8268240">
              <a:off x="1515223" y="1687171"/>
              <a:ext cx="701688" cy="3413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7" name="Splat 647"/>
            <p:cNvSpPr>
              <a:spLocks noGrp="1"/>
            </p:cNvSpPr>
            <p:nvPr/>
          </p:nvSpPr>
          <p:spPr>
            <a:xfrm rot="6059679">
              <a:off x="345879" y="899251"/>
              <a:ext cx="731877" cy="323830"/>
            </a:xfrm>
            <a:prstGeom prst="ellipse">
              <a:avLst/>
            </a:prstGeom>
            <a:gradFill>
              <a:gsLst>
                <a:gs pos="0">
                  <a:srgbClr val="000000">
                    <a:alpha val="32301"/>
                  </a:srgbClr>
                </a:gs>
                <a:gs pos="14286">
                  <a:srgbClr val="000000">
                    <a:alpha val="30131"/>
                  </a:srgbClr>
                </a:gs>
                <a:gs pos="28571">
                  <a:srgbClr val="000000">
                    <a:alpha val="24300"/>
                  </a:srgbClr>
                </a:gs>
                <a:gs pos="42857">
                  <a:srgbClr val="000000">
                    <a:alpha val="16690"/>
                  </a:srgbClr>
                </a:gs>
                <a:gs pos="57143">
                  <a:srgbClr val="000000">
                    <a:alpha val="9623"/>
                  </a:srgbClr>
                </a:gs>
                <a:gs pos="71429">
                  <a:srgbClr val="000000">
                    <a:alpha val="4626"/>
                  </a:srgbClr>
                </a:gs>
                <a:gs pos="85714">
                  <a:srgbClr val="000000">
                    <a:alpha val="1855"/>
                  </a:srgbClr>
                </a:gs>
                <a:gs pos="100000">
                  <a:srgbClr val="000000">
                    <a:alpha val="6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8" name="Splat 648"/>
            <p:cNvSpPr>
              <a:spLocks noGrp="1"/>
            </p:cNvSpPr>
            <p:nvPr/>
          </p:nvSpPr>
          <p:spPr>
            <a:xfrm rot="4649459">
              <a:off x="2083539" y="2825588"/>
              <a:ext cx="673435" cy="706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9" name="Splat 649"/>
            <p:cNvSpPr>
              <a:spLocks noGrp="1"/>
            </p:cNvSpPr>
            <p:nvPr/>
          </p:nvSpPr>
          <p:spPr>
            <a:xfrm rot="-10608593">
              <a:off x="847625" y="2948996"/>
              <a:ext cx="571057" cy="1112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0" name="Splat 650"/>
            <p:cNvSpPr>
              <a:spLocks noGrp="1"/>
            </p:cNvSpPr>
            <p:nvPr/>
          </p:nvSpPr>
          <p:spPr>
            <a:xfrm rot="9002822">
              <a:off x="1250047" y="361383"/>
              <a:ext cx="757449" cy="774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1" name="Splat 651"/>
            <p:cNvSpPr>
              <a:spLocks noGrp="1"/>
            </p:cNvSpPr>
            <p:nvPr/>
          </p:nvSpPr>
          <p:spPr>
            <a:xfrm rot="7398660">
              <a:off x="-381085" y="1983107"/>
              <a:ext cx="926140" cy="892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2" name="Splat 652"/>
            <p:cNvSpPr>
              <a:spLocks noGrp="1"/>
            </p:cNvSpPr>
            <p:nvPr/>
          </p:nvSpPr>
          <p:spPr>
            <a:xfrm rot="3711931">
              <a:off x="2977864" y="2101801"/>
              <a:ext cx="690852" cy="869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3" name="Splat 653"/>
            <p:cNvSpPr>
              <a:spLocks noGrp="1"/>
            </p:cNvSpPr>
            <p:nvPr/>
          </p:nvSpPr>
          <p:spPr>
            <a:xfrm rot="4447110">
              <a:off x="667242" y="3110316"/>
              <a:ext cx="908117" cy="1223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4" name="Splat 654"/>
            <p:cNvSpPr>
              <a:spLocks noGrp="1"/>
            </p:cNvSpPr>
            <p:nvPr/>
          </p:nvSpPr>
          <p:spPr>
            <a:xfrm rot="9765534">
              <a:off x="560818" y="810823"/>
              <a:ext cx="449699" cy="1592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5" name="Splat 655"/>
            <p:cNvSpPr>
              <a:spLocks noGrp="1"/>
            </p:cNvSpPr>
            <p:nvPr/>
          </p:nvSpPr>
          <p:spPr>
            <a:xfrm rot="4192632">
              <a:off x="1815881" y="131627"/>
              <a:ext cx="482495" cy="2931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6" name="Splat 656"/>
            <p:cNvSpPr>
              <a:spLocks noGrp="1"/>
            </p:cNvSpPr>
            <p:nvPr/>
          </p:nvSpPr>
          <p:spPr>
            <a:xfrm rot="3290154">
              <a:off x="2920904" y="253312"/>
              <a:ext cx="895002" cy="1071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7" name="Splat 657"/>
            <p:cNvSpPr>
              <a:spLocks noGrp="1"/>
            </p:cNvSpPr>
            <p:nvPr/>
          </p:nvSpPr>
          <p:spPr>
            <a:xfrm rot="9040134">
              <a:off x="2031852" y="1470738"/>
              <a:ext cx="501251" cy="933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8" name="Splat 658"/>
            <p:cNvSpPr>
              <a:spLocks noGrp="1"/>
            </p:cNvSpPr>
            <p:nvPr/>
          </p:nvSpPr>
          <p:spPr>
            <a:xfrm rot="5075516">
              <a:off x="2025944" y="624741"/>
              <a:ext cx="942945" cy="886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9" name="Splat 659"/>
            <p:cNvSpPr>
              <a:spLocks noGrp="1"/>
            </p:cNvSpPr>
            <p:nvPr/>
          </p:nvSpPr>
          <p:spPr>
            <a:xfrm rot="-8621025">
              <a:off x="1962662" y="864760"/>
              <a:ext cx="795612" cy="811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0" name="Splat 660"/>
            <p:cNvSpPr>
              <a:spLocks noGrp="1"/>
            </p:cNvSpPr>
            <p:nvPr/>
          </p:nvSpPr>
          <p:spPr>
            <a:xfrm rot="5850857">
              <a:off x="2116680" y="462217"/>
              <a:ext cx="855204" cy="714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1" name="Splat 661"/>
            <p:cNvSpPr>
              <a:spLocks noGrp="1"/>
            </p:cNvSpPr>
            <p:nvPr/>
          </p:nvSpPr>
          <p:spPr>
            <a:xfrm rot="-9681501">
              <a:off x="3282213" y="2367224"/>
              <a:ext cx="484658" cy="1179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2" name="Splat 662"/>
            <p:cNvSpPr>
              <a:spLocks noGrp="1"/>
            </p:cNvSpPr>
            <p:nvPr/>
          </p:nvSpPr>
          <p:spPr>
            <a:xfrm rot="-8527087">
              <a:off x="2295581" y="2276394"/>
              <a:ext cx="804202" cy="707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3" name="Splat 663"/>
            <p:cNvSpPr>
              <a:spLocks noGrp="1"/>
            </p:cNvSpPr>
            <p:nvPr/>
          </p:nvSpPr>
          <p:spPr>
            <a:xfrm rot="4398177">
              <a:off x="2104621" y="3557785"/>
              <a:ext cx="715079" cy="775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4" name="Splat 664"/>
            <p:cNvSpPr>
              <a:spLocks noGrp="1"/>
            </p:cNvSpPr>
            <p:nvPr/>
          </p:nvSpPr>
          <p:spPr>
            <a:xfrm rot="-9364100">
              <a:off x="599803" y="-22546"/>
              <a:ext cx="746283" cy="1553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5" name="Splat 665"/>
            <p:cNvSpPr>
              <a:spLocks noGrp="1"/>
            </p:cNvSpPr>
            <p:nvPr/>
          </p:nvSpPr>
          <p:spPr>
            <a:xfrm rot="3518185">
              <a:off x="1333786" y="2483445"/>
              <a:ext cx="598993" cy="817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6" name="Splat 666"/>
            <p:cNvSpPr>
              <a:spLocks noGrp="1"/>
            </p:cNvSpPr>
            <p:nvPr/>
          </p:nvSpPr>
          <p:spPr>
            <a:xfrm rot="4220102">
              <a:off x="1776768" y="2042288"/>
              <a:ext cx="831452" cy="931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7" name="Splat 667"/>
            <p:cNvSpPr>
              <a:spLocks noGrp="1"/>
            </p:cNvSpPr>
            <p:nvPr/>
          </p:nvSpPr>
          <p:spPr>
            <a:xfrm rot="9084423">
              <a:off x="193502" y="2601671"/>
              <a:ext cx="862667" cy="389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8" name="Splat 668"/>
            <p:cNvSpPr>
              <a:spLocks noGrp="1"/>
            </p:cNvSpPr>
            <p:nvPr/>
          </p:nvSpPr>
          <p:spPr>
            <a:xfrm rot="3134901">
              <a:off x="-118353" y="3547061"/>
              <a:ext cx="748603" cy="655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9" name="Splat 669"/>
            <p:cNvSpPr>
              <a:spLocks noGrp="1"/>
            </p:cNvSpPr>
            <p:nvPr/>
          </p:nvSpPr>
          <p:spPr>
            <a:xfrm rot="7468990">
              <a:off x="2797713" y="2596384"/>
              <a:ext cx="295012" cy="2275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0" name="Splat 670"/>
            <p:cNvSpPr>
              <a:spLocks noGrp="1"/>
            </p:cNvSpPr>
            <p:nvPr/>
          </p:nvSpPr>
          <p:spPr>
            <a:xfrm rot="9722826">
              <a:off x="-79897" y="580687"/>
              <a:ext cx="656436" cy="247119"/>
            </a:xfrm>
            <a:prstGeom prst="ellipse">
              <a:avLst/>
            </a:prstGeom>
            <a:gradFill>
              <a:gsLst>
                <a:gs pos="0">
                  <a:srgbClr val="000000">
                    <a:alpha val="30129"/>
                  </a:srgbClr>
                </a:gs>
                <a:gs pos="14286">
                  <a:srgbClr val="000000">
                    <a:alpha val="28073"/>
                  </a:srgbClr>
                </a:gs>
                <a:gs pos="28571">
                  <a:srgbClr val="000000">
                    <a:alpha val="22574"/>
                  </a:srgbClr>
                </a:gs>
                <a:gs pos="42857">
                  <a:srgbClr val="000000">
                    <a:alpha val="15449"/>
                  </a:srgbClr>
                </a:gs>
                <a:gs pos="57143">
                  <a:srgbClr val="000000">
                    <a:alpha val="8880"/>
                  </a:srgbClr>
                </a:gs>
                <a:gs pos="71429">
                  <a:srgbClr val="000000">
                    <a:alpha val="4259"/>
                  </a:srgbClr>
                </a:gs>
                <a:gs pos="85714">
                  <a:srgbClr val="000000">
                    <a:alpha val="1706"/>
                  </a:srgbClr>
                </a:gs>
                <a:gs pos="100000">
                  <a:srgbClr val="000000">
                    <a:alpha val="5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1" name="Splat 671"/>
            <p:cNvSpPr>
              <a:spLocks noGrp="1"/>
            </p:cNvSpPr>
            <p:nvPr/>
          </p:nvSpPr>
          <p:spPr>
            <a:xfrm rot="4608561">
              <a:off x="1263148" y="938669"/>
              <a:ext cx="575310" cy="359988"/>
            </a:xfrm>
            <a:prstGeom prst="ellipse">
              <a:avLst/>
            </a:prstGeom>
            <a:gradFill>
              <a:gsLst>
                <a:gs pos="0">
                  <a:srgbClr val="CDD0CE">
                    <a:alpha val="22096"/>
                  </a:srgbClr>
                </a:gs>
                <a:gs pos="14286">
                  <a:srgbClr val="CDD0CE">
                    <a:alpha val="20507"/>
                  </a:srgbClr>
                </a:gs>
                <a:gs pos="28571">
                  <a:srgbClr val="CDD0CE">
                    <a:alpha val="16322"/>
                  </a:srgbClr>
                </a:gs>
                <a:gs pos="42857">
                  <a:srgbClr val="CDD0CE">
                    <a:alpha val="11031"/>
                  </a:srgbClr>
                </a:gs>
                <a:gs pos="57143">
                  <a:srgbClr val="CDD0CE">
                    <a:alpha val="6271"/>
                  </a:srgbClr>
                </a:gs>
                <a:gs pos="71429">
                  <a:srgbClr val="CDD0CE">
                    <a:alpha val="2986"/>
                  </a:srgbClr>
                </a:gs>
                <a:gs pos="85714">
                  <a:srgbClr val="CDD0CE">
                    <a:alpha val="1192"/>
                  </a:srgbClr>
                </a:gs>
                <a:gs pos="100000">
                  <a:srgbClr val="CDD0CE">
                    <a:alpha val="4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2" name="Splat 672"/>
            <p:cNvSpPr>
              <a:spLocks noGrp="1"/>
            </p:cNvSpPr>
            <p:nvPr/>
          </p:nvSpPr>
          <p:spPr>
            <a:xfrm rot="2973179">
              <a:off x="1002718" y="1557628"/>
              <a:ext cx="397422" cy="1840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3" name="Splat 673"/>
            <p:cNvSpPr>
              <a:spLocks noGrp="1"/>
            </p:cNvSpPr>
            <p:nvPr/>
          </p:nvSpPr>
          <p:spPr>
            <a:xfrm rot="5768830">
              <a:off x="1846518" y="2615068"/>
              <a:ext cx="586125" cy="1059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4" name="Splat 674"/>
            <p:cNvSpPr>
              <a:spLocks noGrp="1"/>
            </p:cNvSpPr>
            <p:nvPr/>
          </p:nvSpPr>
          <p:spPr>
            <a:xfrm rot="6492923">
              <a:off x="687717" y="504970"/>
              <a:ext cx="443305" cy="591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5" name="Splat 675"/>
            <p:cNvSpPr>
              <a:spLocks noGrp="1"/>
            </p:cNvSpPr>
            <p:nvPr/>
          </p:nvSpPr>
          <p:spPr>
            <a:xfrm rot="-9470340">
              <a:off x="3136146" y="53360"/>
              <a:ext cx="753960" cy="1365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6" name="Splat 676"/>
            <p:cNvSpPr>
              <a:spLocks noGrp="1"/>
            </p:cNvSpPr>
            <p:nvPr/>
          </p:nvSpPr>
          <p:spPr>
            <a:xfrm rot="9779764">
              <a:off x="546679" y="1012193"/>
              <a:ext cx="670564" cy="1296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7" name="Splat 677"/>
            <p:cNvSpPr>
              <a:spLocks noGrp="1"/>
            </p:cNvSpPr>
            <p:nvPr/>
          </p:nvSpPr>
          <p:spPr>
            <a:xfrm rot="5599003">
              <a:off x="3218448" y="2601492"/>
              <a:ext cx="475098" cy="372096"/>
            </a:xfrm>
            <a:prstGeom prst="ellipse">
              <a:avLst/>
            </a:prstGeom>
            <a:gradFill>
              <a:gsLst>
                <a:gs pos="0">
                  <a:srgbClr val="000000">
                    <a:alpha val="25305"/>
                  </a:srgbClr>
                </a:gs>
                <a:gs pos="14286">
                  <a:srgbClr val="000000">
                    <a:alpha val="23521"/>
                  </a:srgbClr>
                </a:gs>
                <a:gs pos="28571">
                  <a:srgbClr val="000000">
                    <a:alpha val="18796"/>
                  </a:srgbClr>
                </a:gs>
                <a:gs pos="42857">
                  <a:srgbClr val="000000">
                    <a:alpha val="12765"/>
                  </a:srgbClr>
                </a:gs>
                <a:gs pos="57143">
                  <a:srgbClr val="000000">
                    <a:alpha val="7288"/>
                  </a:srgbClr>
                </a:gs>
                <a:gs pos="71429">
                  <a:srgbClr val="000000">
                    <a:alpha val="3480"/>
                  </a:srgbClr>
                </a:gs>
                <a:gs pos="85714">
                  <a:srgbClr val="000000">
                    <a:alpha val="1391"/>
                  </a:srgbClr>
                </a:gs>
                <a:gs pos="100000">
                  <a:srgbClr val="000000">
                    <a:alpha val="4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8" name="Splat 678"/>
            <p:cNvSpPr>
              <a:spLocks noGrp="1"/>
            </p:cNvSpPr>
            <p:nvPr/>
          </p:nvSpPr>
          <p:spPr>
            <a:xfrm rot="5464029">
              <a:off x="2178544" y="2468522"/>
              <a:ext cx="375136" cy="2203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9" name="Splat 679"/>
            <p:cNvSpPr>
              <a:spLocks noGrp="1"/>
            </p:cNvSpPr>
            <p:nvPr/>
          </p:nvSpPr>
          <p:spPr>
            <a:xfrm rot="10728577">
              <a:off x="1294729" y="1343183"/>
              <a:ext cx="656240" cy="76912"/>
            </a:xfrm>
            <a:prstGeom prst="ellipse">
              <a:avLst/>
            </a:prstGeom>
            <a:gradFill>
              <a:gsLst>
                <a:gs pos="0">
                  <a:srgbClr val="000000">
                    <a:alpha val="30923"/>
                  </a:srgbClr>
                </a:gs>
                <a:gs pos="14286">
                  <a:srgbClr val="000000">
                    <a:alpha val="28825"/>
                  </a:srgbClr>
                </a:gs>
                <a:gs pos="28571">
                  <a:srgbClr val="000000">
                    <a:alpha val="23204"/>
                  </a:srgbClr>
                </a:gs>
                <a:gs pos="42857">
                  <a:srgbClr val="000000">
                    <a:alpha val="15901"/>
                  </a:srgbClr>
                </a:gs>
                <a:gs pos="57143">
                  <a:srgbClr val="000000">
                    <a:alpha val="9150"/>
                  </a:srgbClr>
                </a:gs>
                <a:gs pos="71429">
                  <a:srgbClr val="000000">
                    <a:alpha val="4392"/>
                  </a:srgbClr>
                </a:gs>
                <a:gs pos="85714">
                  <a:srgbClr val="000000">
                    <a:alpha val="1760"/>
                  </a:srgbClr>
                </a:gs>
                <a:gs pos="100000">
                  <a:srgbClr val="000000">
                    <a:alpha val="5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0" name="Splat 680"/>
            <p:cNvSpPr>
              <a:spLocks noGrp="1"/>
            </p:cNvSpPr>
            <p:nvPr/>
          </p:nvSpPr>
          <p:spPr>
            <a:xfrm rot="4549902">
              <a:off x="1931390" y="1878153"/>
              <a:ext cx="897913" cy="766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1" name="Splat 681"/>
            <p:cNvSpPr>
              <a:spLocks noGrp="1"/>
            </p:cNvSpPr>
            <p:nvPr/>
          </p:nvSpPr>
          <p:spPr>
            <a:xfrm rot="4728459">
              <a:off x="-358392" y="2360501"/>
              <a:ext cx="808002" cy="1179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2" name="Splat 682"/>
            <p:cNvSpPr>
              <a:spLocks noGrp="1"/>
            </p:cNvSpPr>
            <p:nvPr/>
          </p:nvSpPr>
          <p:spPr>
            <a:xfrm rot="-9272111">
              <a:off x="1742047" y="1879235"/>
              <a:ext cx="470356" cy="503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3" name="Splat 683"/>
            <p:cNvSpPr>
              <a:spLocks noGrp="1"/>
            </p:cNvSpPr>
            <p:nvPr/>
          </p:nvSpPr>
          <p:spPr>
            <a:xfrm rot="5297249">
              <a:off x="3053847" y="1663513"/>
              <a:ext cx="350133" cy="2993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4" name="Splat 684"/>
            <p:cNvSpPr>
              <a:spLocks noGrp="1"/>
            </p:cNvSpPr>
            <p:nvPr/>
          </p:nvSpPr>
          <p:spPr>
            <a:xfrm rot="9350435">
              <a:off x="1984186" y="3215846"/>
              <a:ext cx="422390" cy="340260"/>
            </a:xfrm>
            <a:prstGeom prst="ellipse">
              <a:avLst/>
            </a:prstGeom>
            <a:gradFill>
              <a:gsLst>
                <a:gs pos="0">
                  <a:srgbClr val="000000">
                    <a:alpha val="17793"/>
                  </a:srgbClr>
                </a:gs>
                <a:gs pos="14286">
                  <a:srgbClr val="000000">
                    <a:alpha val="16480"/>
                  </a:srgbClr>
                </a:gs>
                <a:gs pos="28571">
                  <a:srgbClr val="000000">
                    <a:alpha val="13049"/>
                  </a:srgbClr>
                </a:gs>
                <a:gs pos="42857">
                  <a:srgbClr val="000000">
                    <a:alpha val="8764"/>
                  </a:srgbClr>
                </a:gs>
                <a:gs pos="57143">
                  <a:srgbClr val="000000">
                    <a:alpha val="4955"/>
                  </a:srgbClr>
                </a:gs>
                <a:gs pos="71429">
                  <a:srgbClr val="000000">
                    <a:alpha val="2351"/>
                  </a:srgbClr>
                </a:gs>
                <a:gs pos="85714">
                  <a:srgbClr val="000000">
                    <a:alpha val="936"/>
                  </a:srgbClr>
                </a:gs>
                <a:gs pos="100000">
                  <a:srgbClr val="000000">
                    <a:alpha val="3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5" name="Splat 685"/>
            <p:cNvSpPr>
              <a:spLocks noGrp="1"/>
            </p:cNvSpPr>
            <p:nvPr/>
          </p:nvSpPr>
          <p:spPr>
            <a:xfrm rot="8559726">
              <a:off x="1733867" y="1970711"/>
              <a:ext cx="305646" cy="247024"/>
            </a:xfrm>
            <a:prstGeom prst="ellipse">
              <a:avLst/>
            </a:prstGeom>
            <a:gradFill>
              <a:gsLst>
                <a:gs pos="0">
                  <a:srgbClr val="36212F">
                    <a:alpha val="27465"/>
                  </a:srgbClr>
                </a:gs>
                <a:gs pos="14286">
                  <a:srgbClr val="36212F">
                    <a:alpha val="25556"/>
                  </a:srgbClr>
                </a:gs>
                <a:gs pos="28571">
                  <a:srgbClr val="36212F">
                    <a:alpha val="20479"/>
                  </a:srgbClr>
                </a:gs>
                <a:gs pos="42857">
                  <a:srgbClr val="36212F">
                    <a:alpha val="13955"/>
                  </a:srgbClr>
                </a:gs>
                <a:gs pos="57143">
                  <a:srgbClr val="36212F">
                    <a:alpha val="7991"/>
                  </a:srgbClr>
                </a:gs>
                <a:gs pos="71429">
                  <a:srgbClr val="36212F">
                    <a:alpha val="3823"/>
                  </a:srgbClr>
                </a:gs>
                <a:gs pos="85714">
                  <a:srgbClr val="36212F">
                    <a:alpha val="1530"/>
                  </a:srgbClr>
                </a:gs>
                <a:gs pos="100000">
                  <a:srgbClr val="36212F">
                    <a:alpha val="5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6" name="Splat 686"/>
            <p:cNvSpPr>
              <a:spLocks noGrp="1"/>
            </p:cNvSpPr>
            <p:nvPr/>
          </p:nvSpPr>
          <p:spPr>
            <a:xfrm rot="8648317">
              <a:off x="818080" y="2850199"/>
              <a:ext cx="574993" cy="876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7" name="Splat 687"/>
            <p:cNvSpPr>
              <a:spLocks noGrp="1"/>
            </p:cNvSpPr>
            <p:nvPr/>
          </p:nvSpPr>
          <p:spPr>
            <a:xfrm rot="-10369395">
              <a:off x="2163536" y="1927274"/>
              <a:ext cx="606876" cy="561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8" name="Splat 688"/>
            <p:cNvSpPr>
              <a:spLocks noGrp="1"/>
            </p:cNvSpPr>
            <p:nvPr/>
          </p:nvSpPr>
          <p:spPr>
            <a:xfrm rot="10776959">
              <a:off x="622809" y="123872"/>
              <a:ext cx="733874" cy="266468"/>
            </a:xfrm>
            <a:prstGeom prst="ellipse">
              <a:avLst/>
            </a:prstGeom>
            <a:gradFill>
              <a:gsLst>
                <a:gs pos="0">
                  <a:srgbClr val="373D3C">
                    <a:alpha val="31389"/>
                  </a:srgbClr>
                </a:gs>
                <a:gs pos="14286">
                  <a:srgbClr val="373D3C">
                    <a:alpha val="29267"/>
                  </a:srgbClr>
                </a:gs>
                <a:gs pos="28571">
                  <a:srgbClr val="373D3C">
                    <a:alpha val="23574"/>
                  </a:srgbClr>
                </a:gs>
                <a:gs pos="42857">
                  <a:srgbClr val="373D3C">
                    <a:alpha val="16167"/>
                  </a:srgbClr>
                </a:gs>
                <a:gs pos="57143">
                  <a:srgbClr val="373D3C">
                    <a:alpha val="9309"/>
                  </a:srgbClr>
                </a:gs>
                <a:gs pos="71429">
                  <a:srgbClr val="373D3C">
                    <a:alpha val="4471"/>
                  </a:srgbClr>
                </a:gs>
                <a:gs pos="85714">
                  <a:srgbClr val="373D3C">
                    <a:alpha val="1792"/>
                  </a:srgbClr>
                </a:gs>
                <a:gs pos="100000">
                  <a:srgbClr val="373D3C">
                    <a:alpha val="6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9" name="Splat 689"/>
            <p:cNvSpPr>
              <a:spLocks noGrp="1"/>
            </p:cNvSpPr>
            <p:nvPr/>
          </p:nvSpPr>
          <p:spPr>
            <a:xfrm rot="10184410">
              <a:off x="2070092" y="2050197"/>
              <a:ext cx="496858" cy="1795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0" name="Splat 690"/>
            <p:cNvSpPr>
              <a:spLocks noGrp="1"/>
            </p:cNvSpPr>
            <p:nvPr/>
          </p:nvSpPr>
          <p:spPr>
            <a:xfrm rot="-9150736">
              <a:off x="2981752" y="49240"/>
              <a:ext cx="890183" cy="1372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1" name="Splat 691"/>
            <p:cNvSpPr>
              <a:spLocks noGrp="1"/>
            </p:cNvSpPr>
            <p:nvPr/>
          </p:nvSpPr>
          <p:spPr>
            <a:xfrm rot="8873185">
              <a:off x="3368069" y="1473018"/>
              <a:ext cx="539802" cy="225749"/>
            </a:xfrm>
            <a:prstGeom prst="ellipse">
              <a:avLst/>
            </a:prstGeom>
            <a:gradFill>
              <a:gsLst>
                <a:gs pos="0">
                  <a:srgbClr val="000000">
                    <a:alpha val="29050"/>
                  </a:srgbClr>
                </a:gs>
                <a:gs pos="14286">
                  <a:srgbClr val="000000">
                    <a:alpha val="27053"/>
                  </a:srgbClr>
                </a:gs>
                <a:gs pos="28571">
                  <a:srgbClr val="000000">
                    <a:alpha val="21724"/>
                  </a:srgbClr>
                </a:gs>
                <a:gs pos="42857">
                  <a:srgbClr val="000000">
                    <a:alpha val="14841"/>
                  </a:srgbClr>
                </a:gs>
                <a:gs pos="57143">
                  <a:srgbClr val="000000">
                    <a:alpha val="8517"/>
                  </a:srgbClr>
                </a:gs>
                <a:gs pos="71429">
                  <a:srgbClr val="000000">
                    <a:alpha val="4081"/>
                  </a:srgbClr>
                </a:gs>
                <a:gs pos="85714">
                  <a:srgbClr val="000000">
                    <a:alpha val="1634"/>
                  </a:srgbClr>
                </a:gs>
                <a:gs pos="100000">
                  <a:srgbClr val="000000">
                    <a:alpha val="5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2" name="Splat 692"/>
            <p:cNvSpPr>
              <a:spLocks noGrp="1"/>
            </p:cNvSpPr>
            <p:nvPr/>
          </p:nvSpPr>
          <p:spPr>
            <a:xfrm rot="-8375777">
              <a:off x="1983627" y="554265"/>
              <a:ext cx="751566" cy="687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3" name="Splat 693"/>
            <p:cNvSpPr>
              <a:spLocks noGrp="1"/>
            </p:cNvSpPr>
            <p:nvPr/>
          </p:nvSpPr>
          <p:spPr>
            <a:xfrm rot="4220844">
              <a:off x="1389847" y="1335529"/>
              <a:ext cx="656218" cy="56133"/>
            </a:xfrm>
            <a:prstGeom prst="ellipse">
              <a:avLst/>
            </a:prstGeom>
            <a:gradFill>
              <a:gsLst>
                <a:gs pos="0">
                  <a:srgbClr val="000000">
                    <a:alpha val="32906"/>
                  </a:srgbClr>
                </a:gs>
                <a:gs pos="14286">
                  <a:srgbClr val="000000">
                    <a:alpha val="30705"/>
                  </a:srgbClr>
                </a:gs>
                <a:gs pos="28571">
                  <a:srgbClr val="000000">
                    <a:alpha val="24783"/>
                  </a:srgbClr>
                </a:gs>
                <a:gs pos="42857">
                  <a:srgbClr val="000000">
                    <a:alpha val="17039"/>
                  </a:srgbClr>
                </a:gs>
                <a:gs pos="57143">
                  <a:srgbClr val="000000">
                    <a:alpha val="9833"/>
                  </a:srgbClr>
                </a:gs>
                <a:gs pos="71429">
                  <a:srgbClr val="000000">
                    <a:alpha val="4730"/>
                  </a:srgbClr>
                </a:gs>
                <a:gs pos="85714">
                  <a:srgbClr val="000000">
                    <a:alpha val="1898"/>
                  </a:srgbClr>
                </a:gs>
                <a:gs pos="100000">
                  <a:srgbClr val="0000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4" name="Splat 694"/>
            <p:cNvSpPr>
              <a:spLocks noGrp="1"/>
            </p:cNvSpPr>
            <p:nvPr/>
          </p:nvSpPr>
          <p:spPr>
            <a:xfrm rot="-10689230">
              <a:off x="1369833" y="1759236"/>
              <a:ext cx="376261" cy="302634"/>
            </a:xfrm>
            <a:prstGeom prst="ellipse">
              <a:avLst/>
            </a:prstGeom>
            <a:gradFill>
              <a:gsLst>
                <a:gs pos="0">
                  <a:srgbClr val="000000">
                    <a:alpha val="27647"/>
                  </a:srgbClr>
                </a:gs>
                <a:gs pos="14286">
                  <a:srgbClr val="000000">
                    <a:alpha val="25728"/>
                  </a:srgbClr>
                </a:gs>
                <a:gs pos="28571">
                  <a:srgbClr val="000000">
                    <a:alpha val="20622"/>
                  </a:srgbClr>
                </a:gs>
                <a:gs pos="42857">
                  <a:srgbClr val="000000">
                    <a:alpha val="14057"/>
                  </a:srgbClr>
                </a:gs>
                <a:gs pos="57143">
                  <a:srgbClr val="000000">
                    <a:alpha val="8051"/>
                  </a:srgbClr>
                </a:gs>
                <a:gs pos="71429">
                  <a:srgbClr val="000000">
                    <a:alpha val="3853"/>
                  </a:srgbClr>
                </a:gs>
                <a:gs pos="85714">
                  <a:srgbClr val="000000">
                    <a:alpha val="1542"/>
                  </a:srgbClr>
                </a:gs>
                <a:gs pos="100000">
                  <a:srgbClr val="000000">
                    <a:alpha val="5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5" name="Splat 695"/>
            <p:cNvSpPr>
              <a:spLocks noGrp="1"/>
            </p:cNvSpPr>
            <p:nvPr/>
          </p:nvSpPr>
          <p:spPr>
            <a:xfrm rot="-8445134">
              <a:off x="1772258" y="72298"/>
              <a:ext cx="400554" cy="379156"/>
            </a:xfrm>
            <a:prstGeom prst="ellipse">
              <a:avLst/>
            </a:prstGeom>
            <a:gradFill>
              <a:gsLst>
                <a:gs pos="0">
                  <a:srgbClr val="E5E4E8">
                    <a:alpha val="32968"/>
                  </a:srgbClr>
                </a:gs>
                <a:gs pos="14286">
                  <a:srgbClr val="E5E4E8">
                    <a:alpha val="30764"/>
                  </a:srgbClr>
                </a:gs>
                <a:gs pos="28571">
                  <a:srgbClr val="E5E4E8">
                    <a:alpha val="24833"/>
                  </a:srgbClr>
                </a:gs>
                <a:gs pos="42857">
                  <a:srgbClr val="E5E4E8">
                    <a:alpha val="17075"/>
                  </a:srgbClr>
                </a:gs>
                <a:gs pos="57143">
                  <a:srgbClr val="E5E4E8">
                    <a:alpha val="9855"/>
                  </a:srgbClr>
                </a:gs>
                <a:gs pos="71429">
                  <a:srgbClr val="E5E4E8">
                    <a:alpha val="4740"/>
                  </a:srgbClr>
                </a:gs>
                <a:gs pos="85714">
                  <a:srgbClr val="E5E4E8">
                    <a:alpha val="1902"/>
                  </a:srgbClr>
                </a:gs>
                <a:gs pos="100000">
                  <a:srgbClr val="E5E4E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6" name="Splat 696"/>
            <p:cNvSpPr>
              <a:spLocks noGrp="1"/>
            </p:cNvSpPr>
            <p:nvPr/>
          </p:nvSpPr>
          <p:spPr>
            <a:xfrm rot="-10282019">
              <a:off x="826579" y="1522875"/>
              <a:ext cx="591684" cy="2199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7" name="Splat 697"/>
            <p:cNvSpPr>
              <a:spLocks noGrp="1"/>
            </p:cNvSpPr>
            <p:nvPr/>
          </p:nvSpPr>
          <p:spPr>
            <a:xfrm rot="4561645">
              <a:off x="1647586" y="3109843"/>
              <a:ext cx="376517" cy="2033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8" name="Splat 698"/>
            <p:cNvSpPr>
              <a:spLocks noGrp="1"/>
            </p:cNvSpPr>
            <p:nvPr/>
          </p:nvSpPr>
          <p:spPr>
            <a:xfrm rot="2954966">
              <a:off x="2846648" y="2539191"/>
              <a:ext cx="398788" cy="506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9" name="Splat 699"/>
            <p:cNvSpPr>
              <a:spLocks noGrp="1"/>
            </p:cNvSpPr>
            <p:nvPr/>
          </p:nvSpPr>
          <p:spPr>
            <a:xfrm rot="4437855">
              <a:off x="3269907" y="1131013"/>
              <a:ext cx="407653" cy="338545"/>
            </a:xfrm>
            <a:prstGeom prst="ellipse">
              <a:avLst/>
            </a:prstGeom>
            <a:gradFill>
              <a:gsLst>
                <a:gs pos="0">
                  <a:srgbClr val="000000">
                    <a:alpha val="22009"/>
                  </a:srgbClr>
                </a:gs>
                <a:gs pos="14286">
                  <a:srgbClr val="000000">
                    <a:alpha val="20425"/>
                  </a:srgbClr>
                </a:gs>
                <a:gs pos="28571">
                  <a:srgbClr val="000000">
                    <a:alpha val="16255"/>
                  </a:srgbClr>
                </a:gs>
                <a:gs pos="42857">
                  <a:srgbClr val="000000">
                    <a:alpha val="10984"/>
                  </a:srgbClr>
                </a:gs>
                <a:gs pos="57143">
                  <a:srgbClr val="000000">
                    <a:alpha val="6244"/>
                  </a:srgbClr>
                </a:gs>
                <a:gs pos="71429">
                  <a:srgbClr val="000000">
                    <a:alpha val="2973"/>
                  </a:srgbClr>
                </a:gs>
                <a:gs pos="85714">
                  <a:srgbClr val="000000">
                    <a:alpha val="1186"/>
                  </a:srgbClr>
                </a:gs>
                <a:gs pos="100000">
                  <a:srgbClr val="000000">
                    <a:alpha val="3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0" name="Splat 700"/>
            <p:cNvSpPr>
              <a:spLocks noGrp="1"/>
            </p:cNvSpPr>
            <p:nvPr/>
          </p:nvSpPr>
          <p:spPr>
            <a:xfrm rot="4893552">
              <a:off x="1899393" y="1509013"/>
              <a:ext cx="861537" cy="652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1" name="Splat 701"/>
            <p:cNvSpPr>
              <a:spLocks noGrp="1"/>
            </p:cNvSpPr>
            <p:nvPr/>
          </p:nvSpPr>
          <p:spPr>
            <a:xfrm rot="-10576384">
              <a:off x="2105240" y="1339753"/>
              <a:ext cx="877996" cy="666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2" name="Splat 702"/>
            <p:cNvSpPr>
              <a:spLocks noGrp="1"/>
            </p:cNvSpPr>
            <p:nvPr/>
          </p:nvSpPr>
          <p:spPr>
            <a:xfrm rot="8760104">
              <a:off x="748731" y="649332"/>
              <a:ext cx="799756" cy="1090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3" name="Splat 703"/>
            <p:cNvSpPr>
              <a:spLocks noGrp="1"/>
            </p:cNvSpPr>
            <p:nvPr/>
          </p:nvSpPr>
          <p:spPr>
            <a:xfrm rot="9779873">
              <a:off x="1654614" y="264426"/>
              <a:ext cx="778496" cy="716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4" name="Splat 704"/>
            <p:cNvSpPr>
              <a:spLocks noGrp="1"/>
            </p:cNvSpPr>
            <p:nvPr/>
          </p:nvSpPr>
          <p:spPr>
            <a:xfrm rot="-9776892">
              <a:off x="2059572" y="1337728"/>
              <a:ext cx="905242" cy="860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5" name="Splat 705"/>
            <p:cNvSpPr>
              <a:spLocks noGrp="1"/>
            </p:cNvSpPr>
            <p:nvPr/>
          </p:nvSpPr>
          <p:spPr>
            <a:xfrm rot="5865818">
              <a:off x="663837" y="3132724"/>
              <a:ext cx="533662" cy="1015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6" name="Splat 706"/>
            <p:cNvSpPr>
              <a:spLocks noGrp="1"/>
            </p:cNvSpPr>
            <p:nvPr/>
          </p:nvSpPr>
          <p:spPr>
            <a:xfrm rot="6898981">
              <a:off x="2521136" y="7021"/>
              <a:ext cx="479541" cy="941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7" name="Splat 707"/>
            <p:cNvSpPr>
              <a:spLocks noGrp="1"/>
            </p:cNvSpPr>
            <p:nvPr/>
          </p:nvSpPr>
          <p:spPr>
            <a:xfrm rot="8729891">
              <a:off x="1186010" y="2982115"/>
              <a:ext cx="537819" cy="984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8" name="Splat 708"/>
            <p:cNvSpPr>
              <a:spLocks noGrp="1"/>
            </p:cNvSpPr>
            <p:nvPr/>
          </p:nvSpPr>
          <p:spPr>
            <a:xfrm rot="-8852283">
              <a:off x="1804795" y="3494149"/>
              <a:ext cx="258147" cy="586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9" name="Splat 709"/>
            <p:cNvSpPr>
              <a:spLocks noGrp="1"/>
            </p:cNvSpPr>
            <p:nvPr/>
          </p:nvSpPr>
          <p:spPr>
            <a:xfrm rot="6139013">
              <a:off x="650558" y="1675460"/>
              <a:ext cx="689205" cy="119083"/>
            </a:xfrm>
            <a:prstGeom prst="ellipse">
              <a:avLst/>
            </a:prstGeom>
            <a:gradFill>
              <a:gsLst>
                <a:gs pos="0">
                  <a:srgbClr val="FFFFFF">
                    <a:alpha val="28247"/>
                  </a:srgbClr>
                </a:gs>
                <a:gs pos="14286">
                  <a:srgbClr val="FFFFFF">
                    <a:alpha val="26295"/>
                  </a:srgbClr>
                </a:gs>
                <a:gs pos="28571">
                  <a:srgbClr val="FFFFFF">
                    <a:alpha val="21092"/>
                  </a:srgbClr>
                </a:gs>
                <a:gs pos="42857">
                  <a:srgbClr val="FFFFFF">
                    <a:alpha val="14391"/>
                  </a:srgbClr>
                </a:gs>
                <a:gs pos="57143">
                  <a:srgbClr val="FFFFFF">
                    <a:alpha val="8249"/>
                  </a:srgbClr>
                </a:gs>
                <a:gs pos="71429">
                  <a:srgbClr val="FFFFFF">
                    <a:alpha val="3950"/>
                  </a:srgbClr>
                </a:gs>
                <a:gs pos="85714">
                  <a:srgbClr val="FFFFFF">
                    <a:alpha val="1581"/>
                  </a:srgbClr>
                </a:gs>
                <a:gs pos="100000">
                  <a:srgbClr val="FFFFFF">
                    <a:alpha val="5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0" name="Splat 710"/>
            <p:cNvSpPr>
              <a:spLocks noGrp="1"/>
            </p:cNvSpPr>
            <p:nvPr/>
          </p:nvSpPr>
          <p:spPr>
            <a:xfrm rot="-8663079">
              <a:off x="988704" y="537775"/>
              <a:ext cx="479845" cy="1106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1" name="Splat 711"/>
            <p:cNvSpPr>
              <a:spLocks noGrp="1"/>
            </p:cNvSpPr>
            <p:nvPr/>
          </p:nvSpPr>
          <p:spPr>
            <a:xfrm rot="6005472">
              <a:off x="895496" y="1470301"/>
              <a:ext cx="488493" cy="734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2" name="Splat 712"/>
            <p:cNvSpPr>
              <a:spLocks noGrp="1"/>
            </p:cNvSpPr>
            <p:nvPr/>
          </p:nvSpPr>
          <p:spPr>
            <a:xfrm rot="4919976">
              <a:off x="2991067" y="2693773"/>
              <a:ext cx="788859" cy="89593"/>
            </a:xfrm>
            <a:prstGeom prst="ellipse">
              <a:avLst/>
            </a:prstGeom>
            <a:gradFill>
              <a:gsLst>
                <a:gs pos="0">
                  <a:srgbClr val="F2F4F4">
                    <a:alpha val="27978"/>
                  </a:srgbClr>
                </a:gs>
                <a:gs pos="14286">
                  <a:srgbClr val="F2F4F4">
                    <a:alpha val="26041"/>
                  </a:srgbClr>
                </a:gs>
                <a:gs pos="28571">
                  <a:srgbClr val="F2F4F4">
                    <a:alpha val="20881"/>
                  </a:srgbClr>
                </a:gs>
                <a:gs pos="42857">
                  <a:srgbClr val="F2F4F4">
                    <a:alpha val="14241"/>
                  </a:srgbClr>
                </a:gs>
                <a:gs pos="57143">
                  <a:srgbClr val="F2F4F4">
                    <a:alpha val="8160"/>
                  </a:srgbClr>
                </a:gs>
                <a:gs pos="71429">
                  <a:srgbClr val="F2F4F4">
                    <a:alpha val="3906"/>
                  </a:srgbClr>
                </a:gs>
                <a:gs pos="85714">
                  <a:srgbClr val="F2F4F4">
                    <a:alpha val="1563"/>
                  </a:srgbClr>
                </a:gs>
                <a:gs pos="100000">
                  <a:srgbClr val="F2F4F4">
                    <a:alpha val="5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3" name="Splat 713"/>
            <p:cNvSpPr>
              <a:spLocks noGrp="1"/>
            </p:cNvSpPr>
            <p:nvPr/>
          </p:nvSpPr>
          <p:spPr>
            <a:xfrm rot="-9915161">
              <a:off x="1247463" y="9784"/>
              <a:ext cx="506829" cy="948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4" name="Splat 714"/>
            <p:cNvSpPr>
              <a:spLocks noGrp="1"/>
            </p:cNvSpPr>
            <p:nvPr/>
          </p:nvSpPr>
          <p:spPr>
            <a:xfrm rot="4129905">
              <a:off x="-254406" y="1159584"/>
              <a:ext cx="812296" cy="772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5" name="Splat 715"/>
            <p:cNvSpPr>
              <a:spLocks noGrp="1"/>
            </p:cNvSpPr>
            <p:nvPr/>
          </p:nvSpPr>
          <p:spPr>
            <a:xfrm rot="10265126">
              <a:off x="1124056" y="1789326"/>
              <a:ext cx="622554" cy="171029"/>
            </a:xfrm>
            <a:prstGeom prst="ellipse">
              <a:avLst/>
            </a:prstGeom>
            <a:gradFill>
              <a:gsLst>
                <a:gs pos="0">
                  <a:srgbClr val="B9BAB6">
                    <a:alpha val="29478"/>
                  </a:srgbClr>
                </a:gs>
                <a:gs pos="14286">
                  <a:srgbClr val="B9BAB6">
                    <a:alpha val="27458"/>
                  </a:srgbClr>
                </a:gs>
                <a:gs pos="28571">
                  <a:srgbClr val="B9BAB6">
                    <a:alpha val="22060"/>
                  </a:srgbClr>
                </a:gs>
                <a:gs pos="42857">
                  <a:srgbClr val="B9BAB6">
                    <a:alpha val="15082"/>
                  </a:srgbClr>
                </a:gs>
                <a:gs pos="57143">
                  <a:srgbClr val="B9BAB6">
                    <a:alpha val="8660"/>
                  </a:srgbClr>
                </a:gs>
                <a:gs pos="71429">
                  <a:srgbClr val="B9BAB6">
                    <a:alpha val="4152"/>
                  </a:srgbClr>
                </a:gs>
                <a:gs pos="85714">
                  <a:srgbClr val="B9BAB6">
                    <a:alpha val="1663"/>
                  </a:srgbClr>
                </a:gs>
                <a:gs pos="100000">
                  <a:srgbClr val="B9BAB6">
                    <a:alpha val="5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6" name="Splat 716"/>
            <p:cNvSpPr>
              <a:spLocks noGrp="1"/>
            </p:cNvSpPr>
            <p:nvPr/>
          </p:nvSpPr>
          <p:spPr>
            <a:xfrm rot="4899884">
              <a:off x="469578" y="142305"/>
              <a:ext cx="529346" cy="134491"/>
            </a:xfrm>
            <a:prstGeom prst="ellipse">
              <a:avLst/>
            </a:prstGeom>
            <a:gradFill>
              <a:gsLst>
                <a:gs pos="0">
                  <a:srgbClr val="F6F7F6">
                    <a:alpha val="32968"/>
                  </a:srgbClr>
                </a:gs>
                <a:gs pos="14286">
                  <a:srgbClr val="F6F7F6">
                    <a:alpha val="30764"/>
                  </a:srgbClr>
                </a:gs>
                <a:gs pos="28571">
                  <a:srgbClr val="F6F7F6">
                    <a:alpha val="24833"/>
                  </a:srgbClr>
                </a:gs>
                <a:gs pos="42857">
                  <a:srgbClr val="F6F7F6">
                    <a:alpha val="17075"/>
                  </a:srgbClr>
                </a:gs>
                <a:gs pos="57143">
                  <a:srgbClr val="F6F7F6">
                    <a:alpha val="9855"/>
                  </a:srgbClr>
                </a:gs>
                <a:gs pos="71429">
                  <a:srgbClr val="F6F7F6">
                    <a:alpha val="4740"/>
                  </a:srgbClr>
                </a:gs>
                <a:gs pos="85714">
                  <a:srgbClr val="F6F7F6">
                    <a:alpha val="1902"/>
                  </a:srgbClr>
                </a:gs>
                <a:gs pos="100000">
                  <a:srgbClr val="F6F7F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7" name="Splat 717"/>
            <p:cNvSpPr>
              <a:spLocks noGrp="1"/>
            </p:cNvSpPr>
            <p:nvPr/>
          </p:nvSpPr>
          <p:spPr>
            <a:xfrm rot="7607526">
              <a:off x="3245515" y="768729"/>
              <a:ext cx="324940" cy="3179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8" name="Splat 718"/>
            <p:cNvSpPr>
              <a:spLocks noGrp="1"/>
            </p:cNvSpPr>
            <p:nvPr/>
          </p:nvSpPr>
          <p:spPr>
            <a:xfrm rot="5879693">
              <a:off x="215817" y="3138290"/>
              <a:ext cx="472251" cy="1313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9" name="Splat 719"/>
            <p:cNvSpPr>
              <a:spLocks noGrp="1"/>
            </p:cNvSpPr>
            <p:nvPr/>
          </p:nvSpPr>
          <p:spPr>
            <a:xfrm rot="-9936552">
              <a:off x="1529040" y="47033"/>
              <a:ext cx="776712" cy="718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0" name="Splat 720"/>
            <p:cNvSpPr>
              <a:spLocks noGrp="1"/>
            </p:cNvSpPr>
            <p:nvPr/>
          </p:nvSpPr>
          <p:spPr>
            <a:xfrm rot="-10206990">
              <a:off x="335997" y="325649"/>
              <a:ext cx="656041" cy="891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1" name="Splat 721"/>
            <p:cNvSpPr>
              <a:spLocks noGrp="1"/>
            </p:cNvSpPr>
            <p:nvPr/>
          </p:nvSpPr>
          <p:spPr>
            <a:xfrm rot="-8940038">
              <a:off x="-322117" y="510580"/>
              <a:ext cx="878209" cy="957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2" name="Splat 722"/>
            <p:cNvSpPr>
              <a:spLocks noGrp="1"/>
            </p:cNvSpPr>
            <p:nvPr/>
          </p:nvSpPr>
          <p:spPr>
            <a:xfrm rot="4969584">
              <a:off x="583643" y="2876128"/>
              <a:ext cx="610118" cy="637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3" name="Splat 723"/>
            <p:cNvSpPr>
              <a:spLocks noGrp="1"/>
            </p:cNvSpPr>
            <p:nvPr/>
          </p:nvSpPr>
          <p:spPr>
            <a:xfrm rot="5992007">
              <a:off x="2765378" y="990331"/>
              <a:ext cx="234238" cy="232640"/>
            </a:xfrm>
            <a:prstGeom prst="ellipse">
              <a:avLst/>
            </a:prstGeom>
            <a:gradFill>
              <a:gsLst>
                <a:gs pos="0">
                  <a:srgbClr val="FEFEFE">
                    <a:alpha val="32968"/>
                  </a:srgbClr>
                </a:gs>
                <a:gs pos="14286">
                  <a:srgbClr val="FEFEFE">
                    <a:alpha val="30764"/>
                  </a:srgbClr>
                </a:gs>
                <a:gs pos="28571">
                  <a:srgbClr val="FEFEFE">
                    <a:alpha val="24833"/>
                  </a:srgbClr>
                </a:gs>
                <a:gs pos="42857">
                  <a:srgbClr val="FEFEFE">
                    <a:alpha val="17075"/>
                  </a:srgbClr>
                </a:gs>
                <a:gs pos="57143">
                  <a:srgbClr val="FEFEFE">
                    <a:alpha val="9855"/>
                  </a:srgbClr>
                </a:gs>
                <a:gs pos="71429">
                  <a:srgbClr val="FEFEFE">
                    <a:alpha val="4740"/>
                  </a:srgbClr>
                </a:gs>
                <a:gs pos="85714">
                  <a:srgbClr val="FEFEFE">
                    <a:alpha val="1902"/>
                  </a:srgbClr>
                </a:gs>
                <a:gs pos="100000">
                  <a:srgbClr val="FEFEF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4" name="Splat 724"/>
            <p:cNvSpPr>
              <a:spLocks noGrp="1"/>
            </p:cNvSpPr>
            <p:nvPr/>
          </p:nvSpPr>
          <p:spPr>
            <a:xfrm rot="-9144498">
              <a:off x="983620" y="450154"/>
              <a:ext cx="573961" cy="803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5" name="Splat 725"/>
            <p:cNvSpPr>
              <a:spLocks noGrp="1"/>
            </p:cNvSpPr>
            <p:nvPr/>
          </p:nvSpPr>
          <p:spPr>
            <a:xfrm rot="-9761260">
              <a:off x="540547" y="1213937"/>
              <a:ext cx="647413" cy="169043"/>
            </a:xfrm>
            <a:prstGeom prst="ellipse">
              <a:avLst/>
            </a:prstGeom>
            <a:gradFill>
              <a:gsLst>
                <a:gs pos="0">
                  <a:srgbClr val="E2E0E1">
                    <a:alpha val="26212"/>
                  </a:srgbClr>
                </a:gs>
                <a:gs pos="14286">
                  <a:srgbClr val="E2E0E1">
                    <a:alpha val="24375"/>
                  </a:srgbClr>
                </a:gs>
                <a:gs pos="28571">
                  <a:srgbClr val="E2E0E1">
                    <a:alpha val="19501"/>
                  </a:srgbClr>
                </a:gs>
                <a:gs pos="42857">
                  <a:srgbClr val="E2E0E1">
                    <a:alpha val="13263"/>
                  </a:srgbClr>
                </a:gs>
                <a:gs pos="57143">
                  <a:srgbClr val="E2E0E1">
                    <a:alpha val="7581"/>
                  </a:srgbClr>
                </a:gs>
                <a:gs pos="71429">
                  <a:srgbClr val="E2E0E1">
                    <a:alpha val="3623"/>
                  </a:srgbClr>
                </a:gs>
                <a:gs pos="85714">
                  <a:srgbClr val="E2E0E1">
                    <a:alpha val="1449"/>
                  </a:srgbClr>
                </a:gs>
                <a:gs pos="100000">
                  <a:srgbClr val="E2E0E1">
                    <a:alpha val="4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6" name="Splat 726"/>
            <p:cNvSpPr>
              <a:spLocks noGrp="1"/>
            </p:cNvSpPr>
            <p:nvPr/>
          </p:nvSpPr>
          <p:spPr>
            <a:xfrm rot="3138622">
              <a:off x="2923394" y="3434239"/>
              <a:ext cx="555758" cy="1176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7" name="Splat 727"/>
            <p:cNvSpPr>
              <a:spLocks noGrp="1"/>
            </p:cNvSpPr>
            <p:nvPr/>
          </p:nvSpPr>
          <p:spPr>
            <a:xfrm rot="7339409">
              <a:off x="739259" y="902870"/>
              <a:ext cx="644293" cy="536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8" name="Splat 728"/>
            <p:cNvSpPr>
              <a:spLocks noGrp="1"/>
            </p:cNvSpPr>
            <p:nvPr/>
          </p:nvSpPr>
          <p:spPr>
            <a:xfrm rot="-10089787">
              <a:off x="1820674" y="598261"/>
              <a:ext cx="489660" cy="380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9" name="Splat 729"/>
            <p:cNvSpPr>
              <a:spLocks noGrp="1"/>
            </p:cNvSpPr>
            <p:nvPr/>
          </p:nvSpPr>
          <p:spPr>
            <a:xfrm rot="4255727">
              <a:off x="2891612" y="3218341"/>
              <a:ext cx="247094" cy="739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0" name="Splat 730"/>
            <p:cNvSpPr>
              <a:spLocks noGrp="1"/>
            </p:cNvSpPr>
            <p:nvPr/>
          </p:nvSpPr>
          <p:spPr>
            <a:xfrm rot="6453538">
              <a:off x="1945957" y="3118231"/>
              <a:ext cx="534173" cy="252411"/>
            </a:xfrm>
            <a:prstGeom prst="ellipse">
              <a:avLst/>
            </a:prstGeom>
            <a:gradFill>
              <a:gsLst>
                <a:gs pos="0">
                  <a:srgbClr val="F9FAFA">
                    <a:alpha val="32968"/>
                  </a:srgbClr>
                </a:gs>
                <a:gs pos="14286">
                  <a:srgbClr val="F9FAFA">
                    <a:alpha val="30764"/>
                  </a:srgbClr>
                </a:gs>
                <a:gs pos="28571">
                  <a:srgbClr val="F9FAFA">
                    <a:alpha val="24833"/>
                  </a:srgbClr>
                </a:gs>
                <a:gs pos="42857">
                  <a:srgbClr val="F9FAFA">
                    <a:alpha val="17075"/>
                  </a:srgbClr>
                </a:gs>
                <a:gs pos="57143">
                  <a:srgbClr val="F9FAFA">
                    <a:alpha val="9855"/>
                  </a:srgbClr>
                </a:gs>
                <a:gs pos="71429">
                  <a:srgbClr val="F9FAFA">
                    <a:alpha val="4740"/>
                  </a:srgbClr>
                </a:gs>
                <a:gs pos="85714">
                  <a:srgbClr val="F9FAFA">
                    <a:alpha val="1902"/>
                  </a:srgbClr>
                </a:gs>
                <a:gs pos="100000">
                  <a:srgbClr val="F9FAF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1" name="Splat 731"/>
            <p:cNvSpPr>
              <a:spLocks noGrp="1"/>
            </p:cNvSpPr>
            <p:nvPr/>
          </p:nvSpPr>
          <p:spPr>
            <a:xfrm rot="-9370245">
              <a:off x="2191601" y="1559700"/>
              <a:ext cx="551765" cy="680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2" name="Splat 732"/>
            <p:cNvSpPr>
              <a:spLocks noGrp="1"/>
            </p:cNvSpPr>
            <p:nvPr/>
          </p:nvSpPr>
          <p:spPr>
            <a:xfrm rot="5559691">
              <a:off x="2552368" y="2275982"/>
              <a:ext cx="607566" cy="511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3" name="Splat 733"/>
            <p:cNvSpPr>
              <a:spLocks noGrp="1"/>
            </p:cNvSpPr>
            <p:nvPr/>
          </p:nvSpPr>
          <p:spPr>
            <a:xfrm rot="3787697">
              <a:off x="1055686" y="1804890"/>
              <a:ext cx="643889" cy="801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4" name="Splat 734"/>
            <p:cNvSpPr>
              <a:spLocks noGrp="1"/>
            </p:cNvSpPr>
            <p:nvPr/>
          </p:nvSpPr>
          <p:spPr>
            <a:xfrm rot="2902339">
              <a:off x="1575885" y="2089159"/>
              <a:ext cx="529321" cy="852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5" name="Splat 735"/>
            <p:cNvSpPr>
              <a:spLocks noGrp="1"/>
            </p:cNvSpPr>
            <p:nvPr/>
          </p:nvSpPr>
          <p:spPr>
            <a:xfrm rot="6261582">
              <a:off x="3164950" y="849762"/>
              <a:ext cx="356765" cy="341552"/>
            </a:xfrm>
            <a:prstGeom prst="ellipse">
              <a:avLst/>
            </a:prstGeom>
            <a:gradFill>
              <a:gsLst>
                <a:gs pos="0">
                  <a:srgbClr val="000000">
                    <a:alpha val="28132"/>
                  </a:srgbClr>
                </a:gs>
                <a:gs pos="14286">
                  <a:srgbClr val="000000">
                    <a:alpha val="26186"/>
                  </a:srgbClr>
                </a:gs>
                <a:gs pos="28571">
                  <a:srgbClr val="000000">
                    <a:alpha val="21002"/>
                  </a:srgbClr>
                </a:gs>
                <a:gs pos="42857">
                  <a:srgbClr val="000000">
                    <a:alpha val="14327"/>
                  </a:srgbClr>
                </a:gs>
                <a:gs pos="57143">
                  <a:srgbClr val="000000">
                    <a:alpha val="8211"/>
                  </a:srgbClr>
                </a:gs>
                <a:gs pos="71429">
                  <a:srgbClr val="000000">
                    <a:alpha val="3931"/>
                  </a:srgbClr>
                </a:gs>
                <a:gs pos="85714">
                  <a:srgbClr val="000000">
                    <a:alpha val="1573"/>
                  </a:srgbClr>
                </a:gs>
                <a:gs pos="100000">
                  <a:srgbClr val="000000">
                    <a:alpha val="5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6" name="Splat 736"/>
            <p:cNvSpPr>
              <a:spLocks noGrp="1"/>
            </p:cNvSpPr>
            <p:nvPr/>
          </p:nvSpPr>
          <p:spPr>
            <a:xfrm rot="-8128939">
              <a:off x="3386619" y="3340941"/>
              <a:ext cx="498209" cy="251413"/>
            </a:xfrm>
            <a:prstGeom prst="ellipse">
              <a:avLst/>
            </a:prstGeom>
            <a:gradFill>
              <a:gsLst>
                <a:gs pos="0">
                  <a:srgbClr val="EEF0F0">
                    <a:alpha val="14258"/>
                  </a:srgbClr>
                </a:gs>
                <a:gs pos="14286">
                  <a:srgbClr val="EEF0F0">
                    <a:alpha val="13185"/>
                  </a:srgbClr>
                </a:gs>
                <a:gs pos="28571">
                  <a:srgbClr val="EEF0F0">
                    <a:alpha val="10397"/>
                  </a:srgbClr>
                </a:gs>
                <a:gs pos="42857">
                  <a:srgbClr val="EEF0F0">
                    <a:alpha val="6948"/>
                  </a:srgbClr>
                </a:gs>
                <a:gs pos="57143">
                  <a:srgbClr val="EEF0F0">
                    <a:alpha val="3911"/>
                  </a:srgbClr>
                </a:gs>
                <a:gs pos="71429">
                  <a:srgbClr val="EEF0F0">
                    <a:alpha val="1850"/>
                  </a:srgbClr>
                </a:gs>
                <a:gs pos="85714">
                  <a:srgbClr val="EEF0F0">
                    <a:alpha val="736"/>
                  </a:srgbClr>
                </a:gs>
                <a:gs pos="100000">
                  <a:srgbClr val="EEF0F0">
                    <a:alpha val="2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7" name="Splat 737"/>
            <p:cNvSpPr>
              <a:spLocks noGrp="1"/>
            </p:cNvSpPr>
            <p:nvPr/>
          </p:nvSpPr>
          <p:spPr>
            <a:xfrm rot="6974495">
              <a:off x="2770034" y="2137527"/>
              <a:ext cx="342163" cy="326184"/>
            </a:xfrm>
            <a:prstGeom prst="ellipse">
              <a:avLst/>
            </a:prstGeom>
            <a:gradFill>
              <a:gsLst>
                <a:gs pos="0">
                  <a:srgbClr val="F3F4F3">
                    <a:alpha val="11475"/>
                  </a:srgbClr>
                </a:gs>
                <a:gs pos="14286">
                  <a:srgbClr val="F3F4F3">
                    <a:alpha val="10598"/>
                  </a:srgbClr>
                </a:gs>
                <a:gs pos="28571">
                  <a:srgbClr val="F3F4F3">
                    <a:alpha val="8331"/>
                  </a:srgbClr>
                </a:gs>
                <a:gs pos="42857">
                  <a:srgbClr val="F3F4F3">
                    <a:alpha val="5546"/>
                  </a:srgbClr>
                </a:gs>
                <a:gs pos="57143">
                  <a:srgbClr val="F3F4F3">
                    <a:alpha val="3112"/>
                  </a:srgbClr>
                </a:gs>
                <a:gs pos="71429">
                  <a:srgbClr val="F3F4F3">
                    <a:alpha val="1469"/>
                  </a:srgbClr>
                </a:gs>
                <a:gs pos="85714">
                  <a:srgbClr val="F3F4F3">
                    <a:alpha val="583"/>
                  </a:srgbClr>
                </a:gs>
                <a:gs pos="100000">
                  <a:srgbClr val="F3F4F3">
                    <a:alpha val="1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8" name="Splat 738"/>
            <p:cNvSpPr>
              <a:spLocks noGrp="1"/>
            </p:cNvSpPr>
            <p:nvPr/>
          </p:nvSpPr>
          <p:spPr>
            <a:xfrm rot="-9406061">
              <a:off x="860049" y="1091566"/>
              <a:ext cx="730784" cy="1444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9" name="Splat 739"/>
            <p:cNvSpPr>
              <a:spLocks noGrp="1"/>
            </p:cNvSpPr>
            <p:nvPr/>
          </p:nvSpPr>
          <p:spPr>
            <a:xfrm rot="8070301">
              <a:off x="1920267" y="201691"/>
              <a:ext cx="552643" cy="1020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0" name="Splat 740"/>
            <p:cNvSpPr>
              <a:spLocks noGrp="1"/>
            </p:cNvSpPr>
            <p:nvPr/>
          </p:nvSpPr>
          <p:spPr>
            <a:xfrm rot="4669072">
              <a:off x="756790" y="824193"/>
              <a:ext cx="324293" cy="317982"/>
            </a:xfrm>
            <a:prstGeom prst="ellipse">
              <a:avLst/>
            </a:prstGeom>
            <a:gradFill>
              <a:gsLst>
                <a:gs pos="0">
                  <a:srgbClr val="000000">
                    <a:alpha val="30407"/>
                  </a:srgbClr>
                </a:gs>
                <a:gs pos="14286">
                  <a:srgbClr val="000000">
                    <a:alpha val="28336"/>
                  </a:srgbClr>
                </a:gs>
                <a:gs pos="28571">
                  <a:srgbClr val="000000">
                    <a:alpha val="22794"/>
                  </a:srgbClr>
                </a:gs>
                <a:gs pos="42857">
                  <a:srgbClr val="000000">
                    <a:alpha val="15607"/>
                  </a:srgbClr>
                </a:gs>
                <a:gs pos="57143">
                  <a:srgbClr val="000000">
                    <a:alpha val="8974"/>
                  </a:srgbClr>
                </a:gs>
                <a:gs pos="71429">
                  <a:srgbClr val="000000">
                    <a:alpha val="4306"/>
                  </a:srgbClr>
                </a:gs>
                <a:gs pos="85714">
                  <a:srgbClr val="000000">
                    <a:alpha val="1725"/>
                  </a:srgbClr>
                </a:gs>
                <a:gs pos="100000">
                  <a:srgbClr val="000000">
                    <a:alpha val="5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1" name="Splat 741"/>
            <p:cNvSpPr>
              <a:spLocks noGrp="1"/>
            </p:cNvSpPr>
            <p:nvPr/>
          </p:nvSpPr>
          <p:spPr>
            <a:xfrm rot="-9320962">
              <a:off x="2492919" y="48606"/>
              <a:ext cx="492044" cy="313616"/>
            </a:xfrm>
            <a:prstGeom prst="ellipse">
              <a:avLst/>
            </a:prstGeom>
            <a:gradFill>
              <a:gsLst>
                <a:gs pos="0">
                  <a:srgbClr val="000000">
                    <a:alpha val="22634"/>
                  </a:srgbClr>
                </a:gs>
                <a:gs pos="14286">
                  <a:srgbClr val="000000">
                    <a:alpha val="21012"/>
                  </a:srgbClr>
                </a:gs>
                <a:gs pos="28571">
                  <a:srgbClr val="000000">
                    <a:alpha val="16735"/>
                  </a:srgbClr>
                </a:gs>
                <a:gs pos="42857">
                  <a:srgbClr val="000000">
                    <a:alpha val="11319"/>
                  </a:srgbClr>
                </a:gs>
                <a:gs pos="57143">
                  <a:srgbClr val="000000">
                    <a:alpha val="6439"/>
                  </a:srgbClr>
                </a:gs>
                <a:gs pos="71429">
                  <a:srgbClr val="000000">
                    <a:alpha val="3068"/>
                  </a:srgbClr>
                </a:gs>
                <a:gs pos="85714">
                  <a:srgbClr val="000000">
                    <a:alpha val="1224"/>
                  </a:srgbClr>
                </a:gs>
                <a:gs pos="100000">
                  <a:srgbClr val="000000">
                    <a:alpha val="4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2" name="Splat 742"/>
            <p:cNvSpPr>
              <a:spLocks noGrp="1"/>
            </p:cNvSpPr>
            <p:nvPr/>
          </p:nvSpPr>
          <p:spPr>
            <a:xfrm rot="8202131">
              <a:off x="3296223" y="1871280"/>
              <a:ext cx="582091" cy="142017"/>
            </a:xfrm>
            <a:prstGeom prst="ellipse">
              <a:avLst/>
            </a:prstGeom>
            <a:gradFill>
              <a:gsLst>
                <a:gs pos="0">
                  <a:srgbClr val="EFEDED">
                    <a:alpha val="32968"/>
                  </a:srgbClr>
                </a:gs>
                <a:gs pos="14286">
                  <a:srgbClr val="EFEDED">
                    <a:alpha val="30764"/>
                  </a:srgbClr>
                </a:gs>
                <a:gs pos="28571">
                  <a:srgbClr val="EFEDED">
                    <a:alpha val="24833"/>
                  </a:srgbClr>
                </a:gs>
                <a:gs pos="42857">
                  <a:srgbClr val="EFEDED">
                    <a:alpha val="17075"/>
                  </a:srgbClr>
                </a:gs>
                <a:gs pos="57143">
                  <a:srgbClr val="EFEDED">
                    <a:alpha val="9855"/>
                  </a:srgbClr>
                </a:gs>
                <a:gs pos="71429">
                  <a:srgbClr val="EFEDED">
                    <a:alpha val="4740"/>
                  </a:srgbClr>
                </a:gs>
                <a:gs pos="85714">
                  <a:srgbClr val="EFEDED">
                    <a:alpha val="1902"/>
                  </a:srgbClr>
                </a:gs>
                <a:gs pos="100000">
                  <a:srgbClr val="EFEDE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3" name="Splat 743"/>
            <p:cNvSpPr>
              <a:spLocks noGrp="1"/>
            </p:cNvSpPr>
            <p:nvPr/>
          </p:nvSpPr>
          <p:spPr>
            <a:xfrm rot="6057811">
              <a:off x="233684" y="308185"/>
              <a:ext cx="329285" cy="514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4" name="Splat 744"/>
            <p:cNvSpPr>
              <a:spLocks noGrp="1"/>
            </p:cNvSpPr>
            <p:nvPr/>
          </p:nvSpPr>
          <p:spPr>
            <a:xfrm rot="6070526">
              <a:off x="731235" y="1138813"/>
              <a:ext cx="565224" cy="378508"/>
            </a:xfrm>
            <a:prstGeom prst="ellipse">
              <a:avLst/>
            </a:prstGeom>
            <a:gradFill>
              <a:gsLst>
                <a:gs pos="0">
                  <a:srgbClr val="000000">
                    <a:alpha val="26719"/>
                  </a:srgbClr>
                </a:gs>
                <a:gs pos="14286">
                  <a:srgbClr val="000000">
                    <a:alpha val="24853"/>
                  </a:srgbClr>
                </a:gs>
                <a:gs pos="28571">
                  <a:srgbClr val="000000">
                    <a:alpha val="19897"/>
                  </a:srgbClr>
                </a:gs>
                <a:gs pos="42857">
                  <a:srgbClr val="000000">
                    <a:alpha val="13543"/>
                  </a:srgbClr>
                </a:gs>
                <a:gs pos="57143">
                  <a:srgbClr val="000000">
                    <a:alpha val="7747"/>
                  </a:srgbClr>
                </a:gs>
                <a:gs pos="71429">
                  <a:srgbClr val="000000">
                    <a:alpha val="3704"/>
                  </a:srgbClr>
                </a:gs>
                <a:gs pos="85714">
                  <a:srgbClr val="000000">
                    <a:alpha val="1481"/>
                  </a:srgbClr>
                </a:gs>
                <a:gs pos="100000">
                  <a:srgbClr val="000000">
                    <a:alpha val="4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5" name="Splat 745"/>
            <p:cNvSpPr>
              <a:spLocks noGrp="1"/>
            </p:cNvSpPr>
            <p:nvPr/>
          </p:nvSpPr>
          <p:spPr>
            <a:xfrm rot="4640458">
              <a:off x="2020734" y="3586"/>
              <a:ext cx="551862" cy="364733"/>
            </a:xfrm>
            <a:prstGeom prst="ellipse">
              <a:avLst/>
            </a:prstGeom>
            <a:gradFill>
              <a:gsLst>
                <a:gs pos="0">
                  <a:srgbClr val="202F31">
                    <a:alpha val="30863"/>
                  </a:srgbClr>
                </a:gs>
                <a:gs pos="14286">
                  <a:srgbClr val="202F31">
                    <a:alpha val="28768"/>
                  </a:srgbClr>
                </a:gs>
                <a:gs pos="28571">
                  <a:srgbClr val="202F31">
                    <a:alpha val="23156"/>
                  </a:srgbClr>
                </a:gs>
                <a:gs pos="42857">
                  <a:srgbClr val="202F31">
                    <a:alpha val="15866"/>
                  </a:srgbClr>
                </a:gs>
                <a:gs pos="57143">
                  <a:srgbClr val="202F31">
                    <a:alpha val="9129"/>
                  </a:srgbClr>
                </a:gs>
                <a:gs pos="71429">
                  <a:srgbClr val="202F31">
                    <a:alpha val="4382"/>
                  </a:srgbClr>
                </a:gs>
                <a:gs pos="85714">
                  <a:srgbClr val="202F31">
                    <a:alpha val="1756"/>
                  </a:srgbClr>
                </a:gs>
                <a:gs pos="100000">
                  <a:srgbClr val="202F31">
                    <a:alpha val="5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6" name="Splat 746"/>
            <p:cNvSpPr>
              <a:spLocks noGrp="1"/>
            </p:cNvSpPr>
            <p:nvPr/>
          </p:nvSpPr>
          <p:spPr>
            <a:xfrm rot="6974570">
              <a:off x="1618567" y="2829865"/>
              <a:ext cx="595481" cy="315761"/>
            </a:xfrm>
            <a:prstGeom prst="ellipse">
              <a:avLst/>
            </a:prstGeom>
            <a:gradFill>
              <a:gsLst>
                <a:gs pos="0">
                  <a:srgbClr val="000000">
                    <a:alpha val="25465"/>
                  </a:srgbClr>
                </a:gs>
                <a:gs pos="14286">
                  <a:srgbClr val="000000">
                    <a:alpha val="23672"/>
                  </a:srgbClr>
                </a:gs>
                <a:gs pos="28571">
                  <a:srgbClr val="000000">
                    <a:alpha val="18921"/>
                  </a:srgbClr>
                </a:gs>
                <a:gs pos="42857">
                  <a:srgbClr val="000000">
                    <a:alpha val="12853"/>
                  </a:srgbClr>
                </a:gs>
                <a:gs pos="57143">
                  <a:srgbClr val="000000">
                    <a:alpha val="7340"/>
                  </a:srgbClr>
                </a:gs>
                <a:gs pos="71429">
                  <a:srgbClr val="000000">
                    <a:alpha val="3505"/>
                  </a:srgbClr>
                </a:gs>
                <a:gs pos="85714">
                  <a:srgbClr val="000000">
                    <a:alpha val="1401"/>
                  </a:srgbClr>
                </a:gs>
                <a:gs pos="100000">
                  <a:srgbClr val="000000">
                    <a:alpha val="4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7" name="Splat 747"/>
            <p:cNvSpPr>
              <a:spLocks noGrp="1"/>
            </p:cNvSpPr>
            <p:nvPr/>
          </p:nvSpPr>
          <p:spPr>
            <a:xfrm rot="-9891140">
              <a:off x="1734044" y="1794649"/>
              <a:ext cx="736018" cy="1205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8" name="Splat 748"/>
            <p:cNvSpPr>
              <a:spLocks noGrp="1"/>
            </p:cNvSpPr>
            <p:nvPr/>
          </p:nvSpPr>
          <p:spPr>
            <a:xfrm rot="3508127">
              <a:off x="2650663" y="444973"/>
              <a:ext cx="512296" cy="506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9" name="Splat 749"/>
            <p:cNvSpPr>
              <a:spLocks noGrp="1"/>
            </p:cNvSpPr>
            <p:nvPr/>
          </p:nvSpPr>
          <p:spPr>
            <a:xfrm rot="3439922">
              <a:off x="779047" y="1522559"/>
              <a:ext cx="500268" cy="909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0" name="Splat 750"/>
            <p:cNvSpPr>
              <a:spLocks noGrp="1"/>
            </p:cNvSpPr>
            <p:nvPr/>
          </p:nvSpPr>
          <p:spPr>
            <a:xfrm rot="-9873143">
              <a:off x="3159923" y="3027359"/>
              <a:ext cx="371455" cy="926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1" name="Splat 751"/>
            <p:cNvSpPr>
              <a:spLocks noGrp="1"/>
            </p:cNvSpPr>
            <p:nvPr/>
          </p:nvSpPr>
          <p:spPr>
            <a:xfrm rot="3240001">
              <a:off x="524931" y="161594"/>
              <a:ext cx="697684" cy="1747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2" name="Splat 752"/>
            <p:cNvSpPr>
              <a:spLocks noGrp="1"/>
            </p:cNvSpPr>
            <p:nvPr/>
          </p:nvSpPr>
          <p:spPr>
            <a:xfrm rot="4560901">
              <a:off x="1551903" y="2636862"/>
              <a:ext cx="371955" cy="368181"/>
            </a:xfrm>
            <a:prstGeom prst="ellipse">
              <a:avLst/>
            </a:prstGeom>
            <a:gradFill>
              <a:gsLst>
                <a:gs pos="0">
                  <a:srgbClr val="000000">
                    <a:alpha val="7645"/>
                  </a:srgbClr>
                </a:gs>
                <a:gs pos="14286">
                  <a:srgbClr val="000000">
                    <a:alpha val="7049"/>
                  </a:srgbClr>
                </a:gs>
                <a:gs pos="28571">
                  <a:srgbClr val="000000">
                    <a:alpha val="5517"/>
                  </a:srgbClr>
                </a:gs>
                <a:gs pos="42857">
                  <a:srgbClr val="000000">
                    <a:alpha val="3654"/>
                  </a:srgbClr>
                </a:gs>
                <a:gs pos="57143">
                  <a:srgbClr val="000000">
                    <a:alpha val="2042"/>
                  </a:srgbClr>
                </a:gs>
                <a:gs pos="71429">
                  <a:srgbClr val="000000">
                    <a:alpha val="961"/>
                  </a:srgbClr>
                </a:gs>
                <a:gs pos="85714">
                  <a:srgbClr val="000000">
                    <a:alpha val="381"/>
                  </a:srgbClr>
                </a:gs>
                <a:gs pos="100000">
                  <a:srgbClr val="000000">
                    <a:alpha val="1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3" name="Splat 753"/>
            <p:cNvSpPr>
              <a:spLocks noGrp="1"/>
            </p:cNvSpPr>
            <p:nvPr/>
          </p:nvSpPr>
          <p:spPr>
            <a:xfrm rot="-8386878">
              <a:off x="195968" y="1579542"/>
              <a:ext cx="833306" cy="1093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4" name="Splat 754"/>
            <p:cNvSpPr>
              <a:spLocks noGrp="1"/>
            </p:cNvSpPr>
            <p:nvPr/>
          </p:nvSpPr>
          <p:spPr>
            <a:xfrm rot="9481819">
              <a:off x="993892" y="1568478"/>
              <a:ext cx="636110" cy="1498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5" name="Splat 755"/>
            <p:cNvSpPr>
              <a:spLocks noGrp="1"/>
            </p:cNvSpPr>
            <p:nvPr/>
          </p:nvSpPr>
          <p:spPr>
            <a:xfrm rot="-10003087">
              <a:off x="2415111" y="3364025"/>
              <a:ext cx="818482" cy="1444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6" name="Splat 756"/>
            <p:cNvSpPr>
              <a:spLocks noGrp="1"/>
            </p:cNvSpPr>
            <p:nvPr/>
          </p:nvSpPr>
          <p:spPr>
            <a:xfrm rot="3458368">
              <a:off x="1657357" y="2026987"/>
              <a:ext cx="839017" cy="1257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7" name="Splat 757"/>
            <p:cNvSpPr>
              <a:spLocks noGrp="1"/>
            </p:cNvSpPr>
            <p:nvPr/>
          </p:nvSpPr>
          <p:spPr>
            <a:xfrm rot="-9292703">
              <a:off x="1832661" y="1880073"/>
              <a:ext cx="515876" cy="820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8" name="Splat 758"/>
            <p:cNvSpPr>
              <a:spLocks noGrp="1"/>
            </p:cNvSpPr>
            <p:nvPr/>
          </p:nvSpPr>
          <p:spPr>
            <a:xfrm rot="7190229">
              <a:off x="31693" y="1497866"/>
              <a:ext cx="630345" cy="741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9" name="Splat 759"/>
            <p:cNvSpPr>
              <a:spLocks noGrp="1"/>
            </p:cNvSpPr>
            <p:nvPr/>
          </p:nvSpPr>
          <p:spPr>
            <a:xfrm rot="3682843">
              <a:off x="1794266" y="102730"/>
              <a:ext cx="720367" cy="1127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0" name="Splat 760"/>
            <p:cNvSpPr>
              <a:spLocks noGrp="1"/>
            </p:cNvSpPr>
            <p:nvPr/>
          </p:nvSpPr>
          <p:spPr>
            <a:xfrm rot="4195445">
              <a:off x="1934219" y="177844"/>
              <a:ext cx="482917" cy="1952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1" name="Splat 761"/>
            <p:cNvSpPr>
              <a:spLocks noGrp="1"/>
            </p:cNvSpPr>
            <p:nvPr/>
          </p:nvSpPr>
          <p:spPr>
            <a:xfrm rot="-8450824">
              <a:off x="2550772" y="1196153"/>
              <a:ext cx="489949" cy="1256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2" name="Splat 762"/>
            <p:cNvSpPr>
              <a:spLocks noGrp="1"/>
            </p:cNvSpPr>
            <p:nvPr/>
          </p:nvSpPr>
          <p:spPr>
            <a:xfrm rot="9842704">
              <a:off x="599083" y="1008704"/>
              <a:ext cx="487574" cy="1434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3" name="Splat 763"/>
            <p:cNvSpPr>
              <a:spLocks noGrp="1"/>
            </p:cNvSpPr>
            <p:nvPr/>
          </p:nvSpPr>
          <p:spPr>
            <a:xfrm rot="9424313">
              <a:off x="3114247" y="1104821"/>
              <a:ext cx="419951" cy="348801"/>
            </a:xfrm>
            <a:prstGeom prst="ellipse">
              <a:avLst/>
            </a:prstGeom>
            <a:gradFill>
              <a:gsLst>
                <a:gs pos="0">
                  <a:srgbClr val="1F0500">
                    <a:alpha val="9429"/>
                  </a:srgbClr>
                </a:gs>
                <a:gs pos="14286">
                  <a:srgbClr val="1F0500">
                    <a:alpha val="8701"/>
                  </a:srgbClr>
                </a:gs>
                <a:gs pos="28571">
                  <a:srgbClr val="1F0500">
                    <a:alpha val="6824"/>
                  </a:srgbClr>
                </a:gs>
                <a:gs pos="42857">
                  <a:srgbClr val="1F0500">
                    <a:alpha val="4530"/>
                  </a:srgbClr>
                </a:gs>
                <a:gs pos="57143">
                  <a:srgbClr val="1F0500">
                    <a:alpha val="2536"/>
                  </a:srgbClr>
                </a:gs>
                <a:gs pos="71429">
                  <a:srgbClr val="1F0500">
                    <a:alpha val="1195"/>
                  </a:srgbClr>
                </a:gs>
                <a:gs pos="85714">
                  <a:srgbClr val="1F0500">
                    <a:alpha val="474"/>
                  </a:srgbClr>
                </a:gs>
                <a:gs pos="100000">
                  <a:srgbClr val="1F0500">
                    <a:alpha val="1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4" name="Splat 764"/>
            <p:cNvSpPr>
              <a:spLocks noGrp="1"/>
            </p:cNvSpPr>
            <p:nvPr/>
          </p:nvSpPr>
          <p:spPr>
            <a:xfrm rot="5362960">
              <a:off x="161815" y="1448233"/>
              <a:ext cx="594796" cy="1733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5" name="Splat 765"/>
            <p:cNvSpPr>
              <a:spLocks noGrp="1"/>
            </p:cNvSpPr>
            <p:nvPr/>
          </p:nvSpPr>
          <p:spPr>
            <a:xfrm rot="4908313">
              <a:off x="141061" y="702244"/>
              <a:ext cx="573702" cy="112161"/>
            </a:xfrm>
            <a:prstGeom prst="ellipse">
              <a:avLst/>
            </a:prstGeom>
            <a:gradFill>
              <a:gsLst>
                <a:gs pos="0">
                  <a:srgbClr val="272F37">
                    <a:alpha val="32968"/>
                  </a:srgbClr>
                </a:gs>
                <a:gs pos="14286">
                  <a:srgbClr val="272F37">
                    <a:alpha val="30764"/>
                  </a:srgbClr>
                </a:gs>
                <a:gs pos="28571">
                  <a:srgbClr val="272F37">
                    <a:alpha val="24833"/>
                  </a:srgbClr>
                </a:gs>
                <a:gs pos="42857">
                  <a:srgbClr val="272F37">
                    <a:alpha val="17075"/>
                  </a:srgbClr>
                </a:gs>
                <a:gs pos="57143">
                  <a:srgbClr val="272F37">
                    <a:alpha val="9855"/>
                  </a:srgbClr>
                </a:gs>
                <a:gs pos="71429">
                  <a:srgbClr val="272F37">
                    <a:alpha val="4740"/>
                  </a:srgbClr>
                </a:gs>
                <a:gs pos="85714">
                  <a:srgbClr val="272F37">
                    <a:alpha val="1902"/>
                  </a:srgbClr>
                </a:gs>
                <a:gs pos="100000">
                  <a:srgbClr val="272F3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6" name="Splat 766"/>
            <p:cNvSpPr>
              <a:spLocks noGrp="1"/>
            </p:cNvSpPr>
            <p:nvPr/>
          </p:nvSpPr>
          <p:spPr>
            <a:xfrm rot="8464058">
              <a:off x="969556" y="2895523"/>
              <a:ext cx="668456" cy="626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7" name="Splat 767"/>
            <p:cNvSpPr>
              <a:spLocks noGrp="1"/>
            </p:cNvSpPr>
            <p:nvPr/>
          </p:nvSpPr>
          <p:spPr>
            <a:xfrm rot="-9893916">
              <a:off x="1036174" y="1958730"/>
              <a:ext cx="524487" cy="680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8" name="Splat 768"/>
            <p:cNvSpPr>
              <a:spLocks noGrp="1"/>
            </p:cNvSpPr>
            <p:nvPr/>
          </p:nvSpPr>
          <p:spPr>
            <a:xfrm rot="-9432581">
              <a:off x="2397660" y="1657071"/>
              <a:ext cx="375190" cy="313798"/>
            </a:xfrm>
            <a:prstGeom prst="ellipse">
              <a:avLst/>
            </a:prstGeom>
            <a:gradFill>
              <a:gsLst>
                <a:gs pos="0">
                  <a:srgbClr val="A6A7AB">
                    <a:alpha val="30874"/>
                  </a:srgbClr>
                </a:gs>
                <a:gs pos="14286">
                  <a:srgbClr val="A6A7AB">
                    <a:alpha val="28778"/>
                  </a:srgbClr>
                </a:gs>
                <a:gs pos="28571">
                  <a:srgbClr val="A6A7AB">
                    <a:alpha val="23165"/>
                  </a:srgbClr>
                </a:gs>
                <a:gs pos="42857">
                  <a:srgbClr val="A6A7AB">
                    <a:alpha val="15873"/>
                  </a:srgbClr>
                </a:gs>
                <a:gs pos="57143">
                  <a:srgbClr val="A6A7AB">
                    <a:alpha val="9133"/>
                  </a:srgbClr>
                </a:gs>
                <a:gs pos="71429">
                  <a:srgbClr val="A6A7AB">
                    <a:alpha val="4384"/>
                  </a:srgbClr>
                </a:gs>
                <a:gs pos="85714">
                  <a:srgbClr val="A6A7AB">
                    <a:alpha val="1757"/>
                  </a:srgbClr>
                </a:gs>
                <a:gs pos="100000">
                  <a:srgbClr val="A6A7AB">
                    <a:alpha val="5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9" name="Splat 769"/>
            <p:cNvSpPr>
              <a:spLocks noGrp="1"/>
            </p:cNvSpPr>
            <p:nvPr/>
          </p:nvSpPr>
          <p:spPr>
            <a:xfrm rot="-8314610">
              <a:off x="2484032" y="2084433"/>
              <a:ext cx="602130" cy="1445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0" name="Splat 770"/>
            <p:cNvSpPr>
              <a:spLocks noGrp="1"/>
            </p:cNvSpPr>
            <p:nvPr/>
          </p:nvSpPr>
          <p:spPr>
            <a:xfrm rot="10586848">
              <a:off x="1093243" y="944137"/>
              <a:ext cx="776738" cy="865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1" name="Splat 771"/>
            <p:cNvSpPr>
              <a:spLocks noGrp="1"/>
            </p:cNvSpPr>
            <p:nvPr/>
          </p:nvSpPr>
          <p:spPr>
            <a:xfrm rot="-9279250">
              <a:off x="1805764" y="612593"/>
              <a:ext cx="536635" cy="697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2" name="Splat 772"/>
            <p:cNvSpPr>
              <a:spLocks noGrp="1"/>
            </p:cNvSpPr>
            <p:nvPr/>
          </p:nvSpPr>
          <p:spPr>
            <a:xfrm rot="8524216">
              <a:off x="3093252" y="3383351"/>
              <a:ext cx="373857" cy="862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3" name="Splat 773"/>
            <p:cNvSpPr>
              <a:spLocks noGrp="1"/>
            </p:cNvSpPr>
            <p:nvPr/>
          </p:nvSpPr>
          <p:spPr>
            <a:xfrm rot="8253790">
              <a:off x="920479" y="1485946"/>
              <a:ext cx="453107" cy="786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4" name="Splat 774"/>
            <p:cNvSpPr>
              <a:spLocks noGrp="1"/>
            </p:cNvSpPr>
            <p:nvPr/>
          </p:nvSpPr>
          <p:spPr>
            <a:xfrm rot="4659124">
              <a:off x="1117962" y="2239059"/>
              <a:ext cx="461307" cy="1197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5" name="Splat 775"/>
            <p:cNvSpPr>
              <a:spLocks noGrp="1"/>
            </p:cNvSpPr>
            <p:nvPr/>
          </p:nvSpPr>
          <p:spPr>
            <a:xfrm rot="9525756">
              <a:off x="1155205" y="2912689"/>
              <a:ext cx="764736" cy="849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6" name="Splat 776"/>
            <p:cNvSpPr>
              <a:spLocks noGrp="1"/>
            </p:cNvSpPr>
            <p:nvPr/>
          </p:nvSpPr>
          <p:spPr>
            <a:xfrm rot="-9528041">
              <a:off x="938629" y="1421995"/>
              <a:ext cx="577868" cy="36602"/>
            </a:xfrm>
            <a:prstGeom prst="ellipse">
              <a:avLst/>
            </a:prstGeom>
            <a:gradFill>
              <a:gsLst>
                <a:gs pos="0">
                  <a:srgbClr val="C6C4C2">
                    <a:alpha val="32968"/>
                  </a:srgbClr>
                </a:gs>
                <a:gs pos="14286">
                  <a:srgbClr val="C6C4C2">
                    <a:alpha val="30764"/>
                  </a:srgbClr>
                </a:gs>
                <a:gs pos="28571">
                  <a:srgbClr val="C6C4C2">
                    <a:alpha val="24833"/>
                  </a:srgbClr>
                </a:gs>
                <a:gs pos="42857">
                  <a:srgbClr val="C6C4C2">
                    <a:alpha val="17075"/>
                  </a:srgbClr>
                </a:gs>
                <a:gs pos="57143">
                  <a:srgbClr val="C6C4C2">
                    <a:alpha val="9855"/>
                  </a:srgbClr>
                </a:gs>
                <a:gs pos="71429">
                  <a:srgbClr val="C6C4C2">
                    <a:alpha val="4740"/>
                  </a:srgbClr>
                </a:gs>
                <a:gs pos="85714">
                  <a:srgbClr val="C6C4C2">
                    <a:alpha val="1902"/>
                  </a:srgbClr>
                </a:gs>
                <a:gs pos="100000">
                  <a:srgbClr val="C6C4C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7" name="Splat 777"/>
            <p:cNvSpPr>
              <a:spLocks noGrp="1"/>
            </p:cNvSpPr>
            <p:nvPr/>
          </p:nvSpPr>
          <p:spPr>
            <a:xfrm rot="9566171">
              <a:off x="2304996" y="2482147"/>
              <a:ext cx="683165" cy="1142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8" name="Splat 778"/>
            <p:cNvSpPr>
              <a:spLocks noGrp="1"/>
            </p:cNvSpPr>
            <p:nvPr/>
          </p:nvSpPr>
          <p:spPr>
            <a:xfrm rot="4515323">
              <a:off x="445493" y="2790137"/>
              <a:ext cx="516193" cy="481013"/>
            </a:xfrm>
            <a:prstGeom prst="ellipse">
              <a:avLst/>
            </a:prstGeom>
            <a:gradFill>
              <a:gsLst>
                <a:gs pos="0">
                  <a:srgbClr val="C5C6C4">
                    <a:alpha val="32082"/>
                  </a:srgbClr>
                </a:gs>
                <a:gs pos="14286">
                  <a:srgbClr val="C5C6C4">
                    <a:alpha val="29923"/>
                  </a:srgbClr>
                </a:gs>
                <a:gs pos="28571">
                  <a:srgbClr val="C5C6C4">
                    <a:alpha val="24125"/>
                  </a:srgbClr>
                </a:gs>
                <a:gs pos="42857">
                  <a:srgbClr val="C5C6C4">
                    <a:alpha val="16564"/>
                  </a:srgbClr>
                </a:gs>
                <a:gs pos="57143">
                  <a:srgbClr val="C5C6C4">
                    <a:alpha val="9547"/>
                  </a:srgbClr>
                </a:gs>
                <a:gs pos="71429">
                  <a:srgbClr val="C5C6C4">
                    <a:alpha val="4588"/>
                  </a:srgbClr>
                </a:gs>
                <a:gs pos="85714">
                  <a:srgbClr val="C5C6C4">
                    <a:alpha val="1840"/>
                  </a:srgbClr>
                </a:gs>
                <a:gs pos="100000">
                  <a:srgbClr val="C5C6C4">
                    <a:alpha val="6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9" name="Splat 779"/>
            <p:cNvSpPr>
              <a:spLocks noGrp="1"/>
            </p:cNvSpPr>
            <p:nvPr/>
          </p:nvSpPr>
          <p:spPr>
            <a:xfrm rot="10744191">
              <a:off x="2248747" y="2477329"/>
              <a:ext cx="233322" cy="1416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0" name="Splat 780"/>
            <p:cNvSpPr>
              <a:spLocks noGrp="1"/>
            </p:cNvSpPr>
            <p:nvPr/>
          </p:nvSpPr>
          <p:spPr>
            <a:xfrm rot="-8287921">
              <a:off x="203079" y="1885504"/>
              <a:ext cx="467964" cy="284557"/>
            </a:xfrm>
            <a:prstGeom prst="ellipse">
              <a:avLst/>
            </a:prstGeom>
            <a:gradFill>
              <a:gsLst>
                <a:gs pos="0">
                  <a:srgbClr val="000000">
                    <a:alpha val="31685"/>
                  </a:srgbClr>
                </a:gs>
                <a:gs pos="14286">
                  <a:srgbClr val="000000">
                    <a:alpha val="29547"/>
                  </a:srgbClr>
                </a:gs>
                <a:gs pos="28571">
                  <a:srgbClr val="000000">
                    <a:alpha val="23809"/>
                  </a:srgbClr>
                </a:gs>
                <a:gs pos="42857">
                  <a:srgbClr val="000000">
                    <a:alpha val="16336"/>
                  </a:srgbClr>
                </a:gs>
                <a:gs pos="57143">
                  <a:srgbClr val="000000">
                    <a:alpha val="9411"/>
                  </a:srgbClr>
                </a:gs>
                <a:gs pos="71429">
                  <a:srgbClr val="000000">
                    <a:alpha val="4521"/>
                  </a:srgbClr>
                </a:gs>
                <a:gs pos="85714">
                  <a:srgbClr val="000000">
                    <a:alpha val="1813"/>
                  </a:srgbClr>
                </a:gs>
                <a:gs pos="100000">
                  <a:srgbClr val="000000">
                    <a:alpha val="6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1" name="Splat 781"/>
            <p:cNvSpPr>
              <a:spLocks noGrp="1"/>
            </p:cNvSpPr>
            <p:nvPr/>
          </p:nvSpPr>
          <p:spPr>
            <a:xfrm rot="9465359">
              <a:off x="2603902" y="859074"/>
              <a:ext cx="744923" cy="1354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2" name="Splat 782"/>
            <p:cNvSpPr>
              <a:spLocks noGrp="1"/>
            </p:cNvSpPr>
            <p:nvPr/>
          </p:nvSpPr>
          <p:spPr>
            <a:xfrm rot="3369186">
              <a:off x="720811" y="3207136"/>
              <a:ext cx="785425" cy="1147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3" name="Splat 783"/>
            <p:cNvSpPr>
              <a:spLocks noGrp="1"/>
            </p:cNvSpPr>
            <p:nvPr/>
          </p:nvSpPr>
          <p:spPr>
            <a:xfrm rot="5748368">
              <a:off x="85591" y="2135339"/>
              <a:ext cx="669532" cy="984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4" name="Splat 784"/>
            <p:cNvSpPr>
              <a:spLocks noGrp="1"/>
            </p:cNvSpPr>
            <p:nvPr/>
          </p:nvSpPr>
          <p:spPr>
            <a:xfrm rot="-10230822">
              <a:off x="2799579" y="1763228"/>
              <a:ext cx="606817" cy="607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5" name="Splat 785"/>
            <p:cNvSpPr>
              <a:spLocks noGrp="1"/>
            </p:cNvSpPr>
            <p:nvPr/>
          </p:nvSpPr>
          <p:spPr>
            <a:xfrm rot="2739519">
              <a:off x="487977" y="358882"/>
              <a:ext cx="484417" cy="208409"/>
            </a:xfrm>
            <a:prstGeom prst="ellipse">
              <a:avLst/>
            </a:prstGeom>
            <a:gradFill>
              <a:gsLst>
                <a:gs pos="0">
                  <a:srgbClr val="EFF1EF">
                    <a:alpha val="23000"/>
                  </a:srgbClr>
                </a:gs>
                <a:gs pos="14286">
                  <a:srgbClr val="EFF1EF">
                    <a:alpha val="21355"/>
                  </a:srgbClr>
                </a:gs>
                <a:gs pos="28571">
                  <a:srgbClr val="EFF1EF">
                    <a:alpha val="17016"/>
                  </a:srgbClr>
                </a:gs>
                <a:gs pos="42857">
                  <a:srgbClr val="EFF1EF">
                    <a:alpha val="11516"/>
                  </a:srgbClr>
                </a:gs>
                <a:gs pos="57143">
                  <a:srgbClr val="EFF1EF">
                    <a:alpha val="6554"/>
                  </a:srgbClr>
                </a:gs>
                <a:gs pos="71429">
                  <a:srgbClr val="EFF1EF">
                    <a:alpha val="3123"/>
                  </a:srgbClr>
                </a:gs>
                <a:gs pos="85714">
                  <a:srgbClr val="EFF1EF">
                    <a:alpha val="1247"/>
                  </a:srgbClr>
                </a:gs>
                <a:gs pos="100000">
                  <a:srgbClr val="EFF1EF">
                    <a:alpha val="4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6" name="Splat 786"/>
            <p:cNvSpPr>
              <a:spLocks noGrp="1"/>
            </p:cNvSpPr>
            <p:nvPr/>
          </p:nvSpPr>
          <p:spPr>
            <a:xfrm rot="5939435">
              <a:off x="242829" y="3162258"/>
              <a:ext cx="538205" cy="737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7" name="Splat 787"/>
            <p:cNvSpPr>
              <a:spLocks noGrp="1"/>
            </p:cNvSpPr>
            <p:nvPr/>
          </p:nvSpPr>
          <p:spPr>
            <a:xfrm rot="4475175">
              <a:off x="1376114" y="528680"/>
              <a:ext cx="362608" cy="3340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8" name="Splat 788"/>
            <p:cNvSpPr>
              <a:spLocks noGrp="1"/>
            </p:cNvSpPr>
            <p:nvPr/>
          </p:nvSpPr>
          <p:spPr>
            <a:xfrm rot="4127684">
              <a:off x="1189659" y="631714"/>
              <a:ext cx="682545" cy="714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9" name="Splat 789"/>
            <p:cNvSpPr>
              <a:spLocks noGrp="1"/>
            </p:cNvSpPr>
            <p:nvPr/>
          </p:nvSpPr>
          <p:spPr>
            <a:xfrm rot="-9037206">
              <a:off x="1684072" y="1432315"/>
              <a:ext cx="398467" cy="904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0" name="Splat 790"/>
            <p:cNvSpPr>
              <a:spLocks noGrp="1"/>
            </p:cNvSpPr>
            <p:nvPr/>
          </p:nvSpPr>
          <p:spPr>
            <a:xfrm rot="5057047">
              <a:off x="868470" y="1436121"/>
              <a:ext cx="324420" cy="1404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1" name="Splat 791"/>
            <p:cNvSpPr>
              <a:spLocks noGrp="1"/>
            </p:cNvSpPr>
            <p:nvPr/>
          </p:nvSpPr>
          <p:spPr>
            <a:xfrm rot="4815742">
              <a:off x="1480364" y="3170516"/>
              <a:ext cx="862550" cy="941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2" name="Splat 792"/>
            <p:cNvSpPr>
              <a:spLocks noGrp="1"/>
            </p:cNvSpPr>
            <p:nvPr/>
          </p:nvSpPr>
          <p:spPr>
            <a:xfrm rot="-8248467">
              <a:off x="1166641" y="1120282"/>
              <a:ext cx="798909" cy="757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3" name="Splat 793"/>
            <p:cNvSpPr>
              <a:spLocks noGrp="1"/>
            </p:cNvSpPr>
            <p:nvPr/>
          </p:nvSpPr>
          <p:spPr>
            <a:xfrm rot="-8942887">
              <a:off x="1348775" y="104637"/>
              <a:ext cx="551234" cy="226181"/>
            </a:xfrm>
            <a:prstGeom prst="ellipse">
              <a:avLst/>
            </a:prstGeom>
            <a:gradFill>
              <a:gsLst>
                <a:gs pos="0">
                  <a:srgbClr val="393E40">
                    <a:alpha val="5953"/>
                  </a:srgbClr>
                </a:gs>
                <a:gs pos="14286">
                  <a:srgbClr val="393E40">
                    <a:alpha val="5485"/>
                  </a:srgbClr>
                </a:gs>
                <a:gs pos="28571">
                  <a:srgbClr val="393E40">
                    <a:alpha val="4285"/>
                  </a:srgbClr>
                </a:gs>
                <a:gs pos="42857">
                  <a:srgbClr val="393E40">
                    <a:alpha val="2832"/>
                  </a:srgbClr>
                </a:gs>
                <a:gs pos="57143">
                  <a:srgbClr val="393E40">
                    <a:alpha val="1579"/>
                  </a:srgbClr>
                </a:gs>
                <a:gs pos="71429">
                  <a:srgbClr val="393E40">
                    <a:alpha val="742"/>
                  </a:srgbClr>
                </a:gs>
                <a:gs pos="85714">
                  <a:srgbClr val="393E40">
                    <a:alpha val="294"/>
                  </a:srgbClr>
                </a:gs>
                <a:gs pos="100000">
                  <a:srgbClr val="393E40">
                    <a:alpha val="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4" name="Splat 794"/>
            <p:cNvSpPr>
              <a:spLocks noGrp="1"/>
            </p:cNvSpPr>
            <p:nvPr/>
          </p:nvSpPr>
          <p:spPr>
            <a:xfrm rot="-9978373">
              <a:off x="1927411" y="286657"/>
              <a:ext cx="232071" cy="1349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5" name="Splat 795"/>
            <p:cNvSpPr>
              <a:spLocks noGrp="1"/>
            </p:cNvSpPr>
            <p:nvPr/>
          </p:nvSpPr>
          <p:spPr>
            <a:xfrm rot="4644233">
              <a:off x="1799002" y="1579028"/>
              <a:ext cx="447969" cy="622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6" name="Splat 796"/>
            <p:cNvSpPr>
              <a:spLocks noGrp="1"/>
            </p:cNvSpPr>
            <p:nvPr/>
          </p:nvSpPr>
          <p:spPr>
            <a:xfrm rot="4836500">
              <a:off x="1790488" y="2595722"/>
              <a:ext cx="253493" cy="540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7" name="Splat 797"/>
            <p:cNvSpPr>
              <a:spLocks noGrp="1"/>
            </p:cNvSpPr>
            <p:nvPr/>
          </p:nvSpPr>
          <p:spPr>
            <a:xfrm rot="4415262">
              <a:off x="1176012" y="50509"/>
              <a:ext cx="604123" cy="475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8" name="Splat 798"/>
            <p:cNvSpPr>
              <a:spLocks noGrp="1"/>
            </p:cNvSpPr>
            <p:nvPr/>
          </p:nvSpPr>
          <p:spPr>
            <a:xfrm rot="6790162">
              <a:off x="-199989" y="1076079"/>
              <a:ext cx="730665" cy="1781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9" name="Splat 799"/>
            <p:cNvSpPr>
              <a:spLocks noGrp="1"/>
            </p:cNvSpPr>
            <p:nvPr/>
          </p:nvSpPr>
          <p:spPr>
            <a:xfrm rot="10617110">
              <a:off x="2673674" y="3360579"/>
              <a:ext cx="734575" cy="545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0" name="Splat 800"/>
            <p:cNvSpPr>
              <a:spLocks noGrp="1"/>
            </p:cNvSpPr>
            <p:nvPr/>
          </p:nvSpPr>
          <p:spPr>
            <a:xfrm rot="8871611">
              <a:off x="188208" y="2265509"/>
              <a:ext cx="379534" cy="347461"/>
            </a:xfrm>
            <a:prstGeom prst="ellipse">
              <a:avLst/>
            </a:prstGeom>
            <a:gradFill>
              <a:gsLst>
                <a:gs pos="0">
                  <a:srgbClr val="000000">
                    <a:alpha val="28826"/>
                  </a:srgbClr>
                </a:gs>
                <a:gs pos="14286">
                  <a:srgbClr val="000000">
                    <a:alpha val="26841"/>
                  </a:srgbClr>
                </a:gs>
                <a:gs pos="28571">
                  <a:srgbClr val="000000">
                    <a:alpha val="21547"/>
                  </a:srgbClr>
                </a:gs>
                <a:gs pos="42857">
                  <a:srgbClr val="000000">
                    <a:alpha val="14715"/>
                  </a:srgbClr>
                </a:gs>
                <a:gs pos="57143">
                  <a:srgbClr val="000000">
                    <a:alpha val="8442"/>
                  </a:srgbClr>
                </a:gs>
                <a:gs pos="71429">
                  <a:srgbClr val="000000">
                    <a:alpha val="4044"/>
                  </a:srgbClr>
                </a:gs>
                <a:gs pos="85714">
                  <a:srgbClr val="000000">
                    <a:alpha val="1619"/>
                  </a:srgbClr>
                </a:gs>
                <a:gs pos="100000">
                  <a:srgbClr val="000000">
                    <a:alpha val="5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1" name="Splat 801"/>
            <p:cNvSpPr>
              <a:spLocks noGrp="1"/>
            </p:cNvSpPr>
            <p:nvPr/>
          </p:nvSpPr>
          <p:spPr>
            <a:xfrm rot="5998894">
              <a:off x="951773" y="198189"/>
              <a:ext cx="527275" cy="1334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2" name="Splat 802"/>
            <p:cNvSpPr>
              <a:spLocks noGrp="1"/>
            </p:cNvSpPr>
            <p:nvPr/>
          </p:nvSpPr>
          <p:spPr>
            <a:xfrm rot="2770830">
              <a:off x="675288" y="1120469"/>
              <a:ext cx="390321" cy="373573"/>
            </a:xfrm>
            <a:prstGeom prst="ellipse">
              <a:avLst/>
            </a:prstGeom>
            <a:gradFill>
              <a:gsLst>
                <a:gs pos="0">
                  <a:srgbClr val="CFCECF">
                    <a:alpha val="11922"/>
                  </a:srgbClr>
                </a:gs>
                <a:gs pos="14286">
                  <a:srgbClr val="CFCECF">
                    <a:alpha val="11013"/>
                  </a:srgbClr>
                </a:gs>
                <a:gs pos="28571">
                  <a:srgbClr val="CFCECF">
                    <a:alpha val="8661"/>
                  </a:srgbClr>
                </a:gs>
                <a:gs pos="42857">
                  <a:srgbClr val="CFCECF">
                    <a:alpha val="5769"/>
                  </a:srgbClr>
                </a:gs>
                <a:gs pos="57143">
                  <a:srgbClr val="CFCECF">
                    <a:alpha val="3239"/>
                  </a:srgbClr>
                </a:gs>
                <a:gs pos="71429">
                  <a:srgbClr val="CFCECF">
                    <a:alpha val="1530"/>
                  </a:srgbClr>
                </a:gs>
                <a:gs pos="85714">
                  <a:srgbClr val="CFCECF">
                    <a:alpha val="608"/>
                  </a:srgbClr>
                </a:gs>
                <a:gs pos="100000">
                  <a:srgbClr val="CFCECF">
                    <a:alpha val="2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3" name="Splat 803"/>
            <p:cNvSpPr>
              <a:spLocks noGrp="1"/>
            </p:cNvSpPr>
            <p:nvPr/>
          </p:nvSpPr>
          <p:spPr>
            <a:xfrm rot="7820524">
              <a:off x="2844209" y="2472957"/>
              <a:ext cx="674643" cy="1181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4" name="Splat 804"/>
            <p:cNvSpPr>
              <a:spLocks noGrp="1"/>
            </p:cNvSpPr>
            <p:nvPr/>
          </p:nvSpPr>
          <p:spPr>
            <a:xfrm rot="6630083">
              <a:off x="3090820" y="1517649"/>
              <a:ext cx="663811" cy="805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5" name="Splat 805"/>
            <p:cNvSpPr>
              <a:spLocks noGrp="1"/>
            </p:cNvSpPr>
            <p:nvPr/>
          </p:nvSpPr>
          <p:spPr>
            <a:xfrm rot="-10340370">
              <a:off x="2044875" y="1401201"/>
              <a:ext cx="805310" cy="1057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6" name="Splat 806"/>
            <p:cNvSpPr>
              <a:spLocks noGrp="1"/>
            </p:cNvSpPr>
            <p:nvPr/>
          </p:nvSpPr>
          <p:spPr>
            <a:xfrm rot="9514073">
              <a:off x="2589635" y="1907343"/>
              <a:ext cx="736535" cy="498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7" name="Splat 807"/>
            <p:cNvSpPr>
              <a:spLocks noGrp="1"/>
            </p:cNvSpPr>
            <p:nvPr/>
          </p:nvSpPr>
          <p:spPr>
            <a:xfrm rot="-8557970">
              <a:off x="2772471" y="2844313"/>
              <a:ext cx="481080" cy="293319"/>
            </a:xfrm>
            <a:prstGeom prst="ellipse">
              <a:avLst/>
            </a:prstGeom>
            <a:gradFill>
              <a:gsLst>
                <a:gs pos="0">
                  <a:srgbClr val="252D25">
                    <a:alpha val="32968"/>
                  </a:srgbClr>
                </a:gs>
                <a:gs pos="14286">
                  <a:srgbClr val="252D25">
                    <a:alpha val="30764"/>
                  </a:srgbClr>
                </a:gs>
                <a:gs pos="28571">
                  <a:srgbClr val="252D25">
                    <a:alpha val="24833"/>
                  </a:srgbClr>
                </a:gs>
                <a:gs pos="42857">
                  <a:srgbClr val="252D25">
                    <a:alpha val="17075"/>
                  </a:srgbClr>
                </a:gs>
                <a:gs pos="57143">
                  <a:srgbClr val="252D25">
                    <a:alpha val="9855"/>
                  </a:srgbClr>
                </a:gs>
                <a:gs pos="71429">
                  <a:srgbClr val="252D25">
                    <a:alpha val="4740"/>
                  </a:srgbClr>
                </a:gs>
                <a:gs pos="85714">
                  <a:srgbClr val="252D25">
                    <a:alpha val="1902"/>
                  </a:srgbClr>
                </a:gs>
                <a:gs pos="100000">
                  <a:srgbClr val="252D2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8" name="Splat 808"/>
            <p:cNvSpPr>
              <a:spLocks noGrp="1"/>
            </p:cNvSpPr>
            <p:nvPr/>
          </p:nvSpPr>
          <p:spPr>
            <a:xfrm rot="10106295">
              <a:off x="262421" y="3249034"/>
              <a:ext cx="612785" cy="726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9" name="Splat 809"/>
            <p:cNvSpPr>
              <a:spLocks noGrp="1"/>
            </p:cNvSpPr>
            <p:nvPr/>
          </p:nvSpPr>
          <p:spPr>
            <a:xfrm rot="4244432">
              <a:off x="3262237" y="1555406"/>
              <a:ext cx="391973" cy="1143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0" name="Splat 810"/>
            <p:cNvSpPr>
              <a:spLocks noGrp="1"/>
            </p:cNvSpPr>
            <p:nvPr/>
          </p:nvSpPr>
          <p:spPr>
            <a:xfrm rot="4682757">
              <a:off x="1458831" y="1561239"/>
              <a:ext cx="463940" cy="722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1" name="Splat 811"/>
            <p:cNvSpPr>
              <a:spLocks noGrp="1"/>
            </p:cNvSpPr>
            <p:nvPr/>
          </p:nvSpPr>
          <p:spPr>
            <a:xfrm rot="8682690">
              <a:off x="582189" y="622860"/>
              <a:ext cx="303858" cy="288908"/>
            </a:xfrm>
            <a:prstGeom prst="ellipse">
              <a:avLst/>
            </a:prstGeom>
            <a:gradFill>
              <a:gsLst>
                <a:gs pos="0">
                  <a:srgbClr val="FFFFFF">
                    <a:alpha val="29423"/>
                  </a:srgbClr>
                </a:gs>
                <a:gs pos="14286">
                  <a:srgbClr val="FFFFFF">
                    <a:alpha val="27405"/>
                  </a:srgbClr>
                </a:gs>
                <a:gs pos="28571">
                  <a:srgbClr val="FFFFFF">
                    <a:alpha val="22017"/>
                  </a:srgbClr>
                </a:gs>
                <a:gs pos="42857">
                  <a:srgbClr val="FFFFFF">
                    <a:alpha val="15050"/>
                  </a:srgbClr>
                </a:gs>
                <a:gs pos="57143">
                  <a:srgbClr val="FFFFFF">
                    <a:alpha val="8642"/>
                  </a:srgbClr>
                </a:gs>
                <a:gs pos="71429">
                  <a:srgbClr val="FFFFFF">
                    <a:alpha val="4142"/>
                  </a:srgbClr>
                </a:gs>
                <a:gs pos="85714">
                  <a:srgbClr val="FFFFFF">
                    <a:alpha val="1659"/>
                  </a:srgbClr>
                </a:gs>
                <a:gs pos="100000">
                  <a:srgbClr val="FFFFFF">
                    <a:alpha val="5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2" name="Splat 812"/>
            <p:cNvSpPr>
              <a:spLocks noGrp="1"/>
            </p:cNvSpPr>
            <p:nvPr/>
          </p:nvSpPr>
          <p:spPr>
            <a:xfrm rot="5582175">
              <a:off x="1662368" y="3097083"/>
              <a:ext cx="728754" cy="1479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3" name="Splat 813"/>
            <p:cNvSpPr>
              <a:spLocks noGrp="1"/>
            </p:cNvSpPr>
            <p:nvPr/>
          </p:nvSpPr>
          <p:spPr>
            <a:xfrm rot="-9497874">
              <a:off x="1087043" y="1155926"/>
              <a:ext cx="296626" cy="2898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4" name="Splat 814"/>
            <p:cNvSpPr>
              <a:spLocks noGrp="1"/>
            </p:cNvSpPr>
            <p:nvPr/>
          </p:nvSpPr>
          <p:spPr>
            <a:xfrm rot="6900704">
              <a:off x="1533340" y="2507891"/>
              <a:ext cx="426211" cy="493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5" name="Splat 815"/>
            <p:cNvSpPr>
              <a:spLocks noGrp="1"/>
            </p:cNvSpPr>
            <p:nvPr/>
          </p:nvSpPr>
          <p:spPr>
            <a:xfrm rot="-9802759">
              <a:off x="2012481" y="1399294"/>
              <a:ext cx="321746" cy="261894"/>
            </a:xfrm>
            <a:prstGeom prst="ellipse">
              <a:avLst/>
            </a:prstGeom>
            <a:gradFill>
              <a:gsLst>
                <a:gs pos="0">
                  <a:srgbClr val="F7F5F4">
                    <a:alpha val="15608"/>
                  </a:srgbClr>
                </a:gs>
                <a:gs pos="14286">
                  <a:srgbClr val="F7F5F4">
                    <a:alpha val="14441"/>
                  </a:srgbClr>
                </a:gs>
                <a:gs pos="28571">
                  <a:srgbClr val="F7F5F4">
                    <a:alpha val="11406"/>
                  </a:srgbClr>
                </a:gs>
                <a:gs pos="42857">
                  <a:srgbClr val="F7F5F4">
                    <a:alpha val="7636"/>
                  </a:srgbClr>
                </a:gs>
                <a:gs pos="57143">
                  <a:srgbClr val="F7F5F4">
                    <a:alpha val="4306"/>
                  </a:srgbClr>
                </a:gs>
                <a:gs pos="71429">
                  <a:srgbClr val="F7F5F4">
                    <a:alpha val="2039"/>
                  </a:srgbClr>
                </a:gs>
                <a:gs pos="85714">
                  <a:srgbClr val="F7F5F4">
                    <a:alpha val="811"/>
                  </a:srgbClr>
                </a:gs>
                <a:gs pos="100000">
                  <a:srgbClr val="F7F5F4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6" name="Splat 816"/>
            <p:cNvSpPr>
              <a:spLocks noGrp="1"/>
            </p:cNvSpPr>
            <p:nvPr/>
          </p:nvSpPr>
          <p:spPr>
            <a:xfrm rot="6637252">
              <a:off x="3272109" y="215876"/>
              <a:ext cx="414798" cy="691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7" name="Splat 817"/>
            <p:cNvSpPr>
              <a:spLocks noGrp="1"/>
            </p:cNvSpPr>
            <p:nvPr/>
          </p:nvSpPr>
          <p:spPr>
            <a:xfrm rot="-8372477">
              <a:off x="1639006" y="3519549"/>
              <a:ext cx="754154" cy="1421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8" name="Splat 818"/>
            <p:cNvSpPr>
              <a:spLocks noGrp="1"/>
            </p:cNvSpPr>
            <p:nvPr/>
          </p:nvSpPr>
          <p:spPr>
            <a:xfrm rot="10327478">
              <a:off x="3142033" y="3064776"/>
              <a:ext cx="463832" cy="854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9" name="Splat 819"/>
            <p:cNvSpPr>
              <a:spLocks noGrp="1"/>
            </p:cNvSpPr>
            <p:nvPr/>
          </p:nvSpPr>
          <p:spPr>
            <a:xfrm rot="5762166">
              <a:off x="1230288" y="566125"/>
              <a:ext cx="557563" cy="154090"/>
            </a:xfrm>
            <a:prstGeom prst="ellipse">
              <a:avLst/>
            </a:prstGeom>
            <a:gradFill>
              <a:gsLst>
                <a:gs pos="0">
                  <a:srgbClr val="000000">
                    <a:alpha val="28291"/>
                  </a:srgbClr>
                </a:gs>
                <a:gs pos="14286">
                  <a:srgbClr val="000000">
                    <a:alpha val="26336"/>
                  </a:srgbClr>
                </a:gs>
                <a:gs pos="28571">
                  <a:srgbClr val="000000">
                    <a:alpha val="21126"/>
                  </a:srgbClr>
                </a:gs>
                <a:gs pos="42857">
                  <a:srgbClr val="000000">
                    <a:alpha val="14415"/>
                  </a:srgbClr>
                </a:gs>
                <a:gs pos="57143">
                  <a:srgbClr val="000000">
                    <a:alpha val="8264"/>
                  </a:srgbClr>
                </a:gs>
                <a:gs pos="71429">
                  <a:srgbClr val="000000">
                    <a:alpha val="3957"/>
                  </a:srgbClr>
                </a:gs>
                <a:gs pos="85714">
                  <a:srgbClr val="000000">
                    <a:alpha val="1584"/>
                  </a:srgbClr>
                </a:gs>
                <a:gs pos="100000">
                  <a:srgbClr val="000000">
                    <a:alpha val="5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0" name="Splat 820"/>
            <p:cNvSpPr>
              <a:spLocks noGrp="1"/>
            </p:cNvSpPr>
            <p:nvPr/>
          </p:nvSpPr>
          <p:spPr>
            <a:xfrm rot="3196495">
              <a:off x="2530041" y="1126895"/>
              <a:ext cx="226373" cy="1732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1" name="Splat 821"/>
            <p:cNvSpPr>
              <a:spLocks noGrp="1"/>
            </p:cNvSpPr>
            <p:nvPr/>
          </p:nvSpPr>
          <p:spPr>
            <a:xfrm rot="-9540739">
              <a:off x="-55488" y="-31113"/>
              <a:ext cx="603022" cy="712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2" name="Splat 822"/>
            <p:cNvSpPr>
              <a:spLocks noGrp="1"/>
            </p:cNvSpPr>
            <p:nvPr/>
          </p:nvSpPr>
          <p:spPr>
            <a:xfrm rot="4763490">
              <a:off x="-95443" y="760854"/>
              <a:ext cx="858833" cy="1174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3" name="Splat 823"/>
            <p:cNvSpPr>
              <a:spLocks noGrp="1"/>
            </p:cNvSpPr>
            <p:nvPr/>
          </p:nvSpPr>
          <p:spPr>
            <a:xfrm rot="-10724601">
              <a:off x="1066530" y="2547584"/>
              <a:ext cx="418785" cy="1114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4" name="Splat 824"/>
            <p:cNvSpPr>
              <a:spLocks noGrp="1"/>
            </p:cNvSpPr>
            <p:nvPr/>
          </p:nvSpPr>
          <p:spPr>
            <a:xfrm rot="-9779541">
              <a:off x="2935137" y="1503698"/>
              <a:ext cx="505754" cy="205204"/>
            </a:xfrm>
            <a:prstGeom prst="ellipse">
              <a:avLst/>
            </a:prstGeom>
            <a:gradFill>
              <a:gsLst>
                <a:gs pos="0">
                  <a:srgbClr val="D2CFD2">
                    <a:alpha val="32968"/>
                  </a:srgbClr>
                </a:gs>
                <a:gs pos="14286">
                  <a:srgbClr val="D2CFD2">
                    <a:alpha val="30764"/>
                  </a:srgbClr>
                </a:gs>
                <a:gs pos="28571">
                  <a:srgbClr val="D2CFD2">
                    <a:alpha val="24833"/>
                  </a:srgbClr>
                </a:gs>
                <a:gs pos="42857">
                  <a:srgbClr val="D2CFD2">
                    <a:alpha val="17075"/>
                  </a:srgbClr>
                </a:gs>
                <a:gs pos="57143">
                  <a:srgbClr val="D2CFD2">
                    <a:alpha val="9855"/>
                  </a:srgbClr>
                </a:gs>
                <a:gs pos="71429">
                  <a:srgbClr val="D2CFD2">
                    <a:alpha val="4740"/>
                  </a:srgbClr>
                </a:gs>
                <a:gs pos="85714">
                  <a:srgbClr val="D2CFD2">
                    <a:alpha val="1902"/>
                  </a:srgbClr>
                </a:gs>
                <a:gs pos="100000">
                  <a:srgbClr val="D2CFD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5" name="Splat 825"/>
            <p:cNvSpPr>
              <a:spLocks noGrp="1"/>
            </p:cNvSpPr>
            <p:nvPr/>
          </p:nvSpPr>
          <p:spPr>
            <a:xfrm rot="9936728">
              <a:off x="230989" y="2179541"/>
              <a:ext cx="582268" cy="520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6" name="Splat 826"/>
            <p:cNvSpPr>
              <a:spLocks noGrp="1"/>
            </p:cNvSpPr>
            <p:nvPr/>
          </p:nvSpPr>
          <p:spPr>
            <a:xfrm rot="-8388115">
              <a:off x="679171" y="2122141"/>
              <a:ext cx="770094" cy="1023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7" name="Splat 827"/>
            <p:cNvSpPr>
              <a:spLocks noGrp="1"/>
            </p:cNvSpPr>
            <p:nvPr/>
          </p:nvSpPr>
          <p:spPr>
            <a:xfrm rot="8734777">
              <a:off x="1880438" y="807852"/>
              <a:ext cx="649497" cy="1324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8" name="Splat 828"/>
            <p:cNvSpPr>
              <a:spLocks noGrp="1"/>
            </p:cNvSpPr>
            <p:nvPr/>
          </p:nvSpPr>
          <p:spPr>
            <a:xfrm rot="-9785488">
              <a:off x="2375721" y="1027409"/>
              <a:ext cx="562870" cy="1575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9" name="Splat 829"/>
            <p:cNvSpPr>
              <a:spLocks noGrp="1"/>
            </p:cNvSpPr>
            <p:nvPr/>
          </p:nvSpPr>
          <p:spPr>
            <a:xfrm rot="2858030">
              <a:off x="3007619" y="3360035"/>
              <a:ext cx="767457" cy="966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0" name="Splat 830"/>
            <p:cNvSpPr>
              <a:spLocks noGrp="1"/>
            </p:cNvSpPr>
            <p:nvPr/>
          </p:nvSpPr>
          <p:spPr>
            <a:xfrm rot="-8461662">
              <a:off x="415738" y="2219367"/>
              <a:ext cx="454007" cy="1183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1" name="Splat 831"/>
            <p:cNvSpPr>
              <a:spLocks noGrp="1"/>
            </p:cNvSpPr>
            <p:nvPr/>
          </p:nvSpPr>
          <p:spPr>
            <a:xfrm rot="9469352">
              <a:off x="1211358" y="2546162"/>
              <a:ext cx="787348" cy="1217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2" name="Splat 832"/>
            <p:cNvSpPr>
              <a:spLocks noGrp="1"/>
            </p:cNvSpPr>
            <p:nvPr/>
          </p:nvSpPr>
          <p:spPr>
            <a:xfrm rot="3387849">
              <a:off x="3388566" y="1140851"/>
              <a:ext cx="434506" cy="372758"/>
            </a:xfrm>
            <a:prstGeom prst="ellipse">
              <a:avLst/>
            </a:prstGeom>
            <a:gradFill>
              <a:gsLst>
                <a:gs pos="0">
                  <a:srgbClr val="414744">
                    <a:alpha val="21116"/>
                  </a:srgbClr>
                </a:gs>
                <a:gs pos="14286">
                  <a:srgbClr val="414744">
                    <a:alpha val="19588"/>
                  </a:srgbClr>
                </a:gs>
                <a:gs pos="28571">
                  <a:srgbClr val="414744">
                    <a:alpha val="15572"/>
                  </a:srgbClr>
                </a:gs>
                <a:gs pos="42857">
                  <a:srgbClr val="414744">
                    <a:alpha val="10509"/>
                  </a:srgbClr>
                </a:gs>
                <a:gs pos="57143">
                  <a:srgbClr val="414744">
                    <a:alpha val="5967"/>
                  </a:srgbClr>
                </a:gs>
                <a:gs pos="71429">
                  <a:srgbClr val="414744">
                    <a:alpha val="2839"/>
                  </a:srgbClr>
                </a:gs>
                <a:gs pos="85714">
                  <a:srgbClr val="414744">
                    <a:alpha val="1132"/>
                  </a:srgbClr>
                </a:gs>
                <a:gs pos="100000">
                  <a:srgbClr val="414744">
                    <a:alpha val="3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3" name="Splat 833"/>
            <p:cNvSpPr>
              <a:spLocks noGrp="1"/>
            </p:cNvSpPr>
            <p:nvPr/>
          </p:nvSpPr>
          <p:spPr>
            <a:xfrm rot="4226244">
              <a:off x="819455" y="-91867"/>
              <a:ext cx="605558" cy="2310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4" name="Splat 834"/>
            <p:cNvSpPr>
              <a:spLocks noGrp="1"/>
            </p:cNvSpPr>
            <p:nvPr/>
          </p:nvSpPr>
          <p:spPr>
            <a:xfrm rot="7037639">
              <a:off x="1407033" y="32848"/>
              <a:ext cx="375738" cy="356647"/>
            </a:xfrm>
            <a:prstGeom prst="ellipse">
              <a:avLst/>
            </a:prstGeom>
            <a:gradFill>
              <a:gsLst>
                <a:gs pos="0">
                  <a:srgbClr val="525453">
                    <a:alpha val="3249"/>
                  </a:srgbClr>
                </a:gs>
                <a:gs pos="14286">
                  <a:srgbClr val="525453">
                    <a:alpha val="2990"/>
                  </a:srgbClr>
                </a:gs>
                <a:gs pos="28571">
                  <a:srgbClr val="525453">
                    <a:alpha val="2330"/>
                  </a:srgbClr>
                </a:gs>
                <a:gs pos="42857">
                  <a:srgbClr val="525453">
                    <a:alpha val="1534"/>
                  </a:srgbClr>
                </a:gs>
                <a:gs pos="57143">
                  <a:srgbClr val="525453">
                    <a:alpha val="853"/>
                  </a:srgbClr>
                </a:gs>
                <a:gs pos="71429">
                  <a:srgbClr val="525453">
                    <a:alpha val="400"/>
                  </a:srgbClr>
                </a:gs>
                <a:gs pos="85714">
                  <a:srgbClr val="525453">
                    <a:alpha val="158"/>
                  </a:srgbClr>
                </a:gs>
                <a:gs pos="100000">
                  <a:srgbClr val="525453">
                    <a:alpha val="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5" name="Splat 835"/>
            <p:cNvSpPr>
              <a:spLocks noGrp="1"/>
            </p:cNvSpPr>
            <p:nvPr/>
          </p:nvSpPr>
          <p:spPr>
            <a:xfrm rot="6761556">
              <a:off x="2920520" y="1925566"/>
              <a:ext cx="770405" cy="1136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6" name="Splat 836"/>
            <p:cNvSpPr>
              <a:spLocks noGrp="1"/>
            </p:cNvSpPr>
            <p:nvPr/>
          </p:nvSpPr>
          <p:spPr>
            <a:xfrm rot="3390593">
              <a:off x="2635883" y="844142"/>
              <a:ext cx="836175" cy="713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7" name="Splat 837"/>
            <p:cNvSpPr>
              <a:spLocks noGrp="1"/>
            </p:cNvSpPr>
            <p:nvPr/>
          </p:nvSpPr>
          <p:spPr>
            <a:xfrm rot="8434603">
              <a:off x="2989770" y="1540266"/>
              <a:ext cx="623734" cy="133190"/>
            </a:xfrm>
            <a:prstGeom prst="ellipse">
              <a:avLst/>
            </a:prstGeom>
            <a:gradFill>
              <a:gsLst>
                <a:gs pos="0">
                  <a:srgbClr val="000000">
                    <a:alpha val="31455"/>
                  </a:srgbClr>
                </a:gs>
                <a:gs pos="14286">
                  <a:srgbClr val="000000">
                    <a:alpha val="29329"/>
                  </a:srgbClr>
                </a:gs>
                <a:gs pos="28571">
                  <a:srgbClr val="000000">
                    <a:alpha val="23626"/>
                  </a:srgbClr>
                </a:gs>
                <a:gs pos="42857">
                  <a:srgbClr val="000000">
                    <a:alpha val="16205"/>
                  </a:srgbClr>
                </a:gs>
                <a:gs pos="57143">
                  <a:srgbClr val="000000">
                    <a:alpha val="9332"/>
                  </a:srgbClr>
                </a:gs>
                <a:gs pos="71429">
                  <a:srgbClr val="000000">
                    <a:alpha val="4482"/>
                  </a:srgbClr>
                </a:gs>
                <a:gs pos="85714">
                  <a:srgbClr val="000000">
                    <a:alpha val="1797"/>
                  </a:srgbClr>
                </a:gs>
                <a:gs pos="100000">
                  <a:srgbClr val="000000">
                    <a:alpha val="6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8" name="Splat 838"/>
            <p:cNvSpPr>
              <a:spLocks noGrp="1"/>
            </p:cNvSpPr>
            <p:nvPr/>
          </p:nvSpPr>
          <p:spPr>
            <a:xfrm rot="-9169899">
              <a:off x="970213" y="1931804"/>
              <a:ext cx="509660" cy="1478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9" name="Splat 839"/>
            <p:cNvSpPr>
              <a:spLocks noGrp="1"/>
            </p:cNvSpPr>
            <p:nvPr/>
          </p:nvSpPr>
          <p:spPr>
            <a:xfrm rot="-10767773">
              <a:off x="1820894" y="2915529"/>
              <a:ext cx="525529" cy="1433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0" name="Splat 840"/>
            <p:cNvSpPr>
              <a:spLocks noGrp="1"/>
            </p:cNvSpPr>
            <p:nvPr/>
          </p:nvSpPr>
          <p:spPr>
            <a:xfrm rot="-10033074">
              <a:off x="1555357" y="2901837"/>
              <a:ext cx="748603" cy="918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1" name="Splat 841"/>
            <p:cNvSpPr>
              <a:spLocks noGrp="1"/>
            </p:cNvSpPr>
            <p:nvPr/>
          </p:nvSpPr>
          <p:spPr>
            <a:xfrm rot="3774964">
              <a:off x="2040959" y="2146164"/>
              <a:ext cx="462729" cy="2717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2" name="Splat 842"/>
            <p:cNvSpPr>
              <a:spLocks noGrp="1"/>
            </p:cNvSpPr>
            <p:nvPr/>
          </p:nvSpPr>
          <p:spPr>
            <a:xfrm rot="10106677">
              <a:off x="522266" y="2526125"/>
              <a:ext cx="746916" cy="921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3" name="Splat 843"/>
            <p:cNvSpPr>
              <a:spLocks noGrp="1"/>
            </p:cNvSpPr>
            <p:nvPr/>
          </p:nvSpPr>
          <p:spPr>
            <a:xfrm rot="-8734608">
              <a:off x="988357" y="100546"/>
              <a:ext cx="544468" cy="868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4" name="Splat 844"/>
            <p:cNvSpPr>
              <a:spLocks noGrp="1"/>
            </p:cNvSpPr>
            <p:nvPr/>
          </p:nvSpPr>
          <p:spPr>
            <a:xfrm rot="-10246240">
              <a:off x="3321542" y="2337875"/>
              <a:ext cx="322659" cy="1498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5" name="Splat 845"/>
            <p:cNvSpPr>
              <a:spLocks noGrp="1"/>
            </p:cNvSpPr>
            <p:nvPr/>
          </p:nvSpPr>
          <p:spPr>
            <a:xfrm rot="-10426285">
              <a:off x="1018231" y="2693237"/>
              <a:ext cx="336098" cy="256367"/>
            </a:xfrm>
            <a:prstGeom prst="ellipse">
              <a:avLst/>
            </a:prstGeom>
            <a:gradFill>
              <a:gsLst>
                <a:gs pos="0">
                  <a:srgbClr val="FFFFFF">
                    <a:alpha val="16168"/>
                  </a:srgbClr>
                </a:gs>
                <a:gs pos="14286">
                  <a:srgbClr val="FFFFFF">
                    <a:alpha val="14964"/>
                  </a:srgbClr>
                </a:gs>
                <a:gs pos="28571">
                  <a:srgbClr val="FFFFFF">
                    <a:alpha val="11826"/>
                  </a:srgbClr>
                </a:gs>
                <a:gs pos="42857">
                  <a:srgbClr val="FFFFFF">
                    <a:alpha val="7924"/>
                  </a:srgbClr>
                </a:gs>
                <a:gs pos="57143">
                  <a:srgbClr val="FFFFFF">
                    <a:alpha val="4471"/>
                  </a:srgbClr>
                </a:gs>
                <a:gs pos="71429">
                  <a:srgbClr val="FFFFFF">
                    <a:alpha val="2118"/>
                  </a:srgbClr>
                </a:gs>
                <a:gs pos="85714">
                  <a:srgbClr val="FFFFFF">
                    <a:alpha val="843"/>
                  </a:srgbClr>
                </a:gs>
                <a:gs pos="100000">
                  <a:srgbClr val="FFFFFF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6" name="Splat 846"/>
            <p:cNvSpPr>
              <a:spLocks noGrp="1"/>
            </p:cNvSpPr>
            <p:nvPr/>
          </p:nvSpPr>
          <p:spPr>
            <a:xfrm rot="8490299">
              <a:off x="759523" y="889710"/>
              <a:ext cx="764270" cy="924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7" name="Splat 847"/>
            <p:cNvSpPr>
              <a:spLocks noGrp="1"/>
            </p:cNvSpPr>
            <p:nvPr/>
          </p:nvSpPr>
          <p:spPr>
            <a:xfrm rot="-8723357">
              <a:off x="2352592" y="769946"/>
              <a:ext cx="422410" cy="305119"/>
            </a:xfrm>
            <a:prstGeom prst="ellipse">
              <a:avLst/>
            </a:prstGeom>
            <a:gradFill>
              <a:gsLst>
                <a:gs pos="0">
                  <a:srgbClr val="D8D7D8">
                    <a:alpha val="26099"/>
                  </a:srgbClr>
                </a:gs>
                <a:gs pos="14286">
                  <a:srgbClr val="D8D7D8">
                    <a:alpha val="24269"/>
                  </a:srgbClr>
                </a:gs>
                <a:gs pos="28571">
                  <a:srgbClr val="D8D7D8">
                    <a:alpha val="19413"/>
                  </a:srgbClr>
                </a:gs>
                <a:gs pos="42857">
                  <a:srgbClr val="D8D7D8">
                    <a:alpha val="13201"/>
                  </a:srgbClr>
                </a:gs>
                <a:gs pos="57143">
                  <a:srgbClr val="D8D7D8">
                    <a:alpha val="7545"/>
                  </a:srgbClr>
                </a:gs>
                <a:gs pos="71429">
                  <a:srgbClr val="D8D7D8">
                    <a:alpha val="3605"/>
                  </a:srgbClr>
                </a:gs>
                <a:gs pos="85714">
                  <a:srgbClr val="D8D7D8">
                    <a:alpha val="1442"/>
                  </a:srgbClr>
                </a:gs>
                <a:gs pos="100000">
                  <a:srgbClr val="D8D7D8">
                    <a:alpha val="4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8" name="Splat 848"/>
            <p:cNvSpPr>
              <a:spLocks noGrp="1"/>
            </p:cNvSpPr>
            <p:nvPr/>
          </p:nvSpPr>
          <p:spPr>
            <a:xfrm rot="-9757943">
              <a:off x="2363088" y="1957465"/>
              <a:ext cx="456104" cy="1351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9" name="Splat 849"/>
            <p:cNvSpPr>
              <a:spLocks noGrp="1"/>
            </p:cNvSpPr>
            <p:nvPr/>
          </p:nvSpPr>
          <p:spPr>
            <a:xfrm rot="-9316857">
              <a:off x="252464" y="2901793"/>
              <a:ext cx="561925" cy="674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0" name="Splat 850"/>
            <p:cNvSpPr>
              <a:spLocks noGrp="1"/>
            </p:cNvSpPr>
            <p:nvPr/>
          </p:nvSpPr>
          <p:spPr>
            <a:xfrm rot="7484544">
              <a:off x="1397288" y="489675"/>
              <a:ext cx="386170" cy="342823"/>
            </a:xfrm>
            <a:prstGeom prst="ellipse">
              <a:avLst/>
            </a:prstGeom>
            <a:gradFill>
              <a:gsLst>
                <a:gs pos="0">
                  <a:srgbClr val="ECE5EE">
                    <a:alpha val="8696"/>
                  </a:srgbClr>
                </a:gs>
                <a:gs pos="14286">
                  <a:srgbClr val="ECE5EE">
                    <a:alpha val="8021"/>
                  </a:srgbClr>
                </a:gs>
                <a:gs pos="28571">
                  <a:srgbClr val="ECE5EE">
                    <a:alpha val="6286"/>
                  </a:srgbClr>
                </a:gs>
                <a:gs pos="42857">
                  <a:srgbClr val="ECE5EE">
                    <a:alpha val="4169"/>
                  </a:srgbClr>
                </a:gs>
                <a:gs pos="57143">
                  <a:srgbClr val="ECE5EE">
                    <a:alpha val="2332"/>
                  </a:srgbClr>
                </a:gs>
                <a:gs pos="71429">
                  <a:srgbClr val="ECE5EE">
                    <a:alpha val="1098"/>
                  </a:srgbClr>
                </a:gs>
                <a:gs pos="85714">
                  <a:srgbClr val="ECE5EE">
                    <a:alpha val="436"/>
                  </a:srgbClr>
                </a:gs>
                <a:gs pos="100000">
                  <a:srgbClr val="ECE5EE">
                    <a:alpha val="1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1" name="Splat 851"/>
            <p:cNvSpPr>
              <a:spLocks noGrp="1"/>
            </p:cNvSpPr>
            <p:nvPr/>
          </p:nvSpPr>
          <p:spPr>
            <a:xfrm rot="10184072">
              <a:off x="-157109" y="1501673"/>
              <a:ext cx="486481" cy="1456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2" name="Splat 852"/>
            <p:cNvSpPr>
              <a:spLocks noGrp="1"/>
            </p:cNvSpPr>
            <p:nvPr/>
          </p:nvSpPr>
          <p:spPr>
            <a:xfrm rot="6643758">
              <a:off x="2391692" y="3436629"/>
              <a:ext cx="533686" cy="1322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3" name="Splat 853"/>
            <p:cNvSpPr>
              <a:spLocks noGrp="1"/>
            </p:cNvSpPr>
            <p:nvPr/>
          </p:nvSpPr>
          <p:spPr>
            <a:xfrm rot="-9493561">
              <a:off x="2938062" y="566952"/>
              <a:ext cx="812840" cy="962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4" name="Splat 854"/>
            <p:cNvSpPr>
              <a:spLocks noGrp="1"/>
            </p:cNvSpPr>
            <p:nvPr/>
          </p:nvSpPr>
          <p:spPr>
            <a:xfrm rot="-9254730">
              <a:off x="2630630" y="2096053"/>
              <a:ext cx="287968" cy="2776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5" name="Splat 855"/>
            <p:cNvSpPr>
              <a:spLocks noGrp="1"/>
            </p:cNvSpPr>
            <p:nvPr/>
          </p:nvSpPr>
          <p:spPr>
            <a:xfrm rot="4905800">
              <a:off x="932187" y="3496340"/>
              <a:ext cx="275441" cy="2652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6" name="Splat 856"/>
            <p:cNvSpPr>
              <a:spLocks noGrp="1"/>
            </p:cNvSpPr>
            <p:nvPr/>
          </p:nvSpPr>
          <p:spPr>
            <a:xfrm rot="-8686421">
              <a:off x="1944350" y="489336"/>
              <a:ext cx="842821" cy="837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7" name="Splat 857"/>
            <p:cNvSpPr>
              <a:spLocks noGrp="1"/>
            </p:cNvSpPr>
            <p:nvPr/>
          </p:nvSpPr>
          <p:spPr>
            <a:xfrm rot="3441669">
              <a:off x="434897" y="1822960"/>
              <a:ext cx="761137" cy="1182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8" name="Splat 858"/>
            <p:cNvSpPr>
              <a:spLocks noGrp="1"/>
            </p:cNvSpPr>
            <p:nvPr/>
          </p:nvSpPr>
          <p:spPr>
            <a:xfrm rot="4892641">
              <a:off x="1614942" y="885227"/>
              <a:ext cx="708630" cy="861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9" name="Splat 859"/>
            <p:cNvSpPr>
              <a:spLocks noGrp="1"/>
            </p:cNvSpPr>
            <p:nvPr/>
          </p:nvSpPr>
          <p:spPr>
            <a:xfrm rot="5884446">
              <a:off x="-54699" y="716545"/>
              <a:ext cx="606172" cy="1723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0" name="Splat 860"/>
            <p:cNvSpPr>
              <a:spLocks noGrp="1"/>
            </p:cNvSpPr>
            <p:nvPr/>
          </p:nvSpPr>
          <p:spPr>
            <a:xfrm rot="2862332">
              <a:off x="1772672" y="649768"/>
              <a:ext cx="752018" cy="697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1" name="Splat 861"/>
            <p:cNvSpPr>
              <a:spLocks noGrp="1"/>
            </p:cNvSpPr>
            <p:nvPr/>
          </p:nvSpPr>
          <p:spPr>
            <a:xfrm rot="6768613">
              <a:off x="-145840" y="3485202"/>
              <a:ext cx="572772" cy="648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2" name="Splat 862"/>
            <p:cNvSpPr>
              <a:spLocks noGrp="1"/>
            </p:cNvSpPr>
            <p:nvPr/>
          </p:nvSpPr>
          <p:spPr>
            <a:xfrm rot="-10047353">
              <a:off x="842215" y="1892318"/>
              <a:ext cx="681257" cy="603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3" name="Splat 863"/>
            <p:cNvSpPr>
              <a:spLocks noGrp="1"/>
            </p:cNvSpPr>
            <p:nvPr/>
          </p:nvSpPr>
          <p:spPr>
            <a:xfrm rot="10603658">
              <a:off x="1798398" y="1188325"/>
              <a:ext cx="774122" cy="1496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4" name="Splat 864"/>
            <p:cNvSpPr>
              <a:spLocks noGrp="1"/>
            </p:cNvSpPr>
            <p:nvPr/>
          </p:nvSpPr>
          <p:spPr>
            <a:xfrm rot="9368196">
              <a:off x="1086265" y="1583236"/>
              <a:ext cx="882869" cy="688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5" name="Splat 865"/>
            <p:cNvSpPr>
              <a:spLocks noGrp="1"/>
            </p:cNvSpPr>
            <p:nvPr/>
          </p:nvSpPr>
          <p:spPr>
            <a:xfrm rot="-9405619">
              <a:off x="2879486" y="1981456"/>
              <a:ext cx="217259" cy="514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6" name="Splat 866"/>
            <p:cNvSpPr>
              <a:spLocks noGrp="1"/>
            </p:cNvSpPr>
            <p:nvPr/>
          </p:nvSpPr>
          <p:spPr>
            <a:xfrm rot="3730825">
              <a:off x="2947512" y="2276081"/>
              <a:ext cx="834791" cy="831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7" name="Splat 867"/>
            <p:cNvSpPr>
              <a:spLocks noGrp="1"/>
            </p:cNvSpPr>
            <p:nvPr/>
          </p:nvSpPr>
          <p:spPr>
            <a:xfrm rot="9532889">
              <a:off x="1047293" y="1473240"/>
              <a:ext cx="718963" cy="1176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8" name="Splat 868"/>
            <p:cNvSpPr>
              <a:spLocks noGrp="1"/>
            </p:cNvSpPr>
            <p:nvPr/>
          </p:nvSpPr>
          <p:spPr>
            <a:xfrm rot="10429364">
              <a:off x="2034480" y="2453363"/>
              <a:ext cx="796765" cy="761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9" name="Splat 869"/>
            <p:cNvSpPr>
              <a:spLocks noGrp="1"/>
            </p:cNvSpPr>
            <p:nvPr/>
          </p:nvSpPr>
          <p:spPr>
            <a:xfrm rot="-9014566">
              <a:off x="2129328" y="2646527"/>
              <a:ext cx="601756" cy="1710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0" name="Splat 870"/>
            <p:cNvSpPr>
              <a:spLocks noGrp="1"/>
            </p:cNvSpPr>
            <p:nvPr/>
          </p:nvSpPr>
          <p:spPr>
            <a:xfrm rot="7360814">
              <a:off x="1147211" y="2258758"/>
              <a:ext cx="517068" cy="1336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1" name="Splat 871"/>
            <p:cNvSpPr>
              <a:spLocks noGrp="1"/>
            </p:cNvSpPr>
            <p:nvPr/>
          </p:nvSpPr>
          <p:spPr>
            <a:xfrm rot="10261159">
              <a:off x="864507" y="3259774"/>
              <a:ext cx="642493" cy="951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2" name="Splat 872"/>
            <p:cNvSpPr>
              <a:spLocks noGrp="1"/>
            </p:cNvSpPr>
            <p:nvPr/>
          </p:nvSpPr>
          <p:spPr>
            <a:xfrm rot="6234004">
              <a:off x="1438548" y="62837"/>
              <a:ext cx="439939" cy="488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3" name="Splat 873"/>
            <p:cNvSpPr>
              <a:spLocks noGrp="1"/>
            </p:cNvSpPr>
            <p:nvPr/>
          </p:nvSpPr>
          <p:spPr>
            <a:xfrm rot="9775923">
              <a:off x="2600131" y="864537"/>
              <a:ext cx="733844" cy="722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4" name="Splat 874"/>
            <p:cNvSpPr>
              <a:spLocks noGrp="1"/>
            </p:cNvSpPr>
            <p:nvPr/>
          </p:nvSpPr>
          <p:spPr>
            <a:xfrm rot="7083803">
              <a:off x="2023960" y="468894"/>
              <a:ext cx="509601" cy="1543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5" name="Splat 875"/>
            <p:cNvSpPr>
              <a:spLocks noGrp="1"/>
            </p:cNvSpPr>
            <p:nvPr/>
          </p:nvSpPr>
          <p:spPr>
            <a:xfrm rot="-8905480">
              <a:off x="1312246" y="2916034"/>
              <a:ext cx="817587" cy="729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6" name="Splat 876"/>
            <p:cNvSpPr>
              <a:spLocks noGrp="1"/>
            </p:cNvSpPr>
            <p:nvPr/>
          </p:nvSpPr>
          <p:spPr>
            <a:xfrm rot="-9488095">
              <a:off x="2784683" y="2364603"/>
              <a:ext cx="394575" cy="1921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7" name="Splat 877"/>
            <p:cNvSpPr>
              <a:spLocks noGrp="1"/>
            </p:cNvSpPr>
            <p:nvPr/>
          </p:nvSpPr>
          <p:spPr>
            <a:xfrm rot="10547434">
              <a:off x="1285999" y="1242780"/>
              <a:ext cx="625785" cy="941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8" name="Splat 878"/>
            <p:cNvSpPr>
              <a:spLocks noGrp="1"/>
            </p:cNvSpPr>
            <p:nvPr/>
          </p:nvSpPr>
          <p:spPr>
            <a:xfrm rot="9806709">
              <a:off x="585850" y="2561750"/>
              <a:ext cx="577107" cy="1697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9" name="Splat 879"/>
            <p:cNvSpPr>
              <a:spLocks noGrp="1"/>
            </p:cNvSpPr>
            <p:nvPr/>
          </p:nvSpPr>
          <p:spPr>
            <a:xfrm rot="-9735405">
              <a:off x="572813" y="10336"/>
              <a:ext cx="333862" cy="1100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0" name="Splat 880"/>
            <p:cNvSpPr>
              <a:spLocks noGrp="1"/>
            </p:cNvSpPr>
            <p:nvPr/>
          </p:nvSpPr>
          <p:spPr>
            <a:xfrm rot="3972646">
              <a:off x="280957" y="2063336"/>
              <a:ext cx="378303" cy="1687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1" name="Splat 881"/>
            <p:cNvSpPr>
              <a:spLocks noGrp="1"/>
            </p:cNvSpPr>
            <p:nvPr/>
          </p:nvSpPr>
          <p:spPr>
            <a:xfrm rot="-10789536">
              <a:off x="1861468" y="3085350"/>
              <a:ext cx="749878" cy="1264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2" name="Splat 882"/>
            <p:cNvSpPr>
              <a:spLocks noGrp="1"/>
            </p:cNvSpPr>
            <p:nvPr/>
          </p:nvSpPr>
          <p:spPr>
            <a:xfrm rot="-8978246">
              <a:off x="1787670" y="3277274"/>
              <a:ext cx="783334" cy="771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3" name="Splat 883"/>
            <p:cNvSpPr>
              <a:spLocks noGrp="1"/>
            </p:cNvSpPr>
            <p:nvPr/>
          </p:nvSpPr>
          <p:spPr>
            <a:xfrm rot="9736355">
              <a:off x="197188" y="951621"/>
              <a:ext cx="543474" cy="1413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4" name="Splat 884"/>
            <p:cNvSpPr>
              <a:spLocks noGrp="1"/>
            </p:cNvSpPr>
            <p:nvPr/>
          </p:nvSpPr>
          <p:spPr>
            <a:xfrm rot="8839112">
              <a:off x="839961" y="2795809"/>
              <a:ext cx="861362" cy="683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5" name="Splat 885"/>
            <p:cNvSpPr>
              <a:spLocks noGrp="1"/>
            </p:cNvSpPr>
            <p:nvPr/>
          </p:nvSpPr>
          <p:spPr>
            <a:xfrm rot="5517482">
              <a:off x="746256" y="5222"/>
              <a:ext cx="334928" cy="1150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6" name="Splat 886"/>
            <p:cNvSpPr>
              <a:spLocks noGrp="1"/>
            </p:cNvSpPr>
            <p:nvPr/>
          </p:nvSpPr>
          <p:spPr>
            <a:xfrm rot="-9966946">
              <a:off x="1337749" y="92530"/>
              <a:ext cx="538417" cy="1115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7" name="Splat 887"/>
            <p:cNvSpPr>
              <a:spLocks noGrp="1"/>
            </p:cNvSpPr>
            <p:nvPr/>
          </p:nvSpPr>
          <p:spPr>
            <a:xfrm rot="-9722219">
              <a:off x="1929388" y="1619204"/>
              <a:ext cx="657418" cy="1029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8" name="Splat 888"/>
            <p:cNvSpPr>
              <a:spLocks noGrp="1"/>
            </p:cNvSpPr>
            <p:nvPr/>
          </p:nvSpPr>
          <p:spPr>
            <a:xfrm rot="7595099">
              <a:off x="266125" y="318258"/>
              <a:ext cx="716900" cy="600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9" name="Splat 889"/>
            <p:cNvSpPr>
              <a:spLocks noGrp="1"/>
            </p:cNvSpPr>
            <p:nvPr/>
          </p:nvSpPr>
          <p:spPr>
            <a:xfrm rot="-8961714">
              <a:off x="564295" y="3032635"/>
              <a:ext cx="638794" cy="944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0" name="Splat 890"/>
            <p:cNvSpPr>
              <a:spLocks noGrp="1"/>
            </p:cNvSpPr>
            <p:nvPr/>
          </p:nvSpPr>
          <p:spPr>
            <a:xfrm rot="-8849224">
              <a:off x="586913" y="3011052"/>
              <a:ext cx="429370" cy="558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1" name="Splat 891"/>
            <p:cNvSpPr>
              <a:spLocks noGrp="1"/>
            </p:cNvSpPr>
            <p:nvPr/>
          </p:nvSpPr>
          <p:spPr>
            <a:xfrm rot="6872059">
              <a:off x="966613" y="972614"/>
              <a:ext cx="535825" cy="2001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2" name="Splat 892"/>
            <p:cNvSpPr>
              <a:spLocks noGrp="1"/>
            </p:cNvSpPr>
            <p:nvPr/>
          </p:nvSpPr>
          <p:spPr>
            <a:xfrm rot="6229117">
              <a:off x="3114187" y="400553"/>
              <a:ext cx="561878" cy="1283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3" name="Splat 893"/>
            <p:cNvSpPr>
              <a:spLocks noGrp="1"/>
            </p:cNvSpPr>
            <p:nvPr/>
          </p:nvSpPr>
          <p:spPr>
            <a:xfrm rot="5095486">
              <a:off x="2329278" y="2562705"/>
              <a:ext cx="234924" cy="771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4" name="Splat 894"/>
            <p:cNvSpPr>
              <a:spLocks noGrp="1"/>
            </p:cNvSpPr>
            <p:nvPr/>
          </p:nvSpPr>
          <p:spPr>
            <a:xfrm rot="4933026">
              <a:off x="2382109" y="3436492"/>
              <a:ext cx="804780" cy="1244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5" name="Splat 895"/>
            <p:cNvSpPr>
              <a:spLocks noGrp="1"/>
            </p:cNvSpPr>
            <p:nvPr/>
          </p:nvSpPr>
          <p:spPr>
            <a:xfrm rot="10721951">
              <a:off x="3106589" y="1127448"/>
              <a:ext cx="721685" cy="1760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6" name="Splat 896"/>
            <p:cNvSpPr>
              <a:spLocks noGrp="1"/>
            </p:cNvSpPr>
            <p:nvPr/>
          </p:nvSpPr>
          <p:spPr>
            <a:xfrm rot="5766824">
              <a:off x="50213" y="2985817"/>
              <a:ext cx="740301" cy="849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7" name="Splat 897"/>
            <p:cNvSpPr>
              <a:spLocks noGrp="1"/>
            </p:cNvSpPr>
            <p:nvPr/>
          </p:nvSpPr>
          <p:spPr>
            <a:xfrm rot="-10105219">
              <a:off x="8930" y="3514640"/>
              <a:ext cx="746166" cy="519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8" name="Splat 898"/>
            <p:cNvSpPr>
              <a:spLocks noGrp="1"/>
            </p:cNvSpPr>
            <p:nvPr/>
          </p:nvSpPr>
          <p:spPr>
            <a:xfrm rot="-9665997">
              <a:off x="-114546" y="3483823"/>
              <a:ext cx="801020" cy="743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9" name="Splat 899"/>
            <p:cNvSpPr>
              <a:spLocks noGrp="1"/>
            </p:cNvSpPr>
            <p:nvPr/>
          </p:nvSpPr>
          <p:spPr>
            <a:xfrm rot="-9969703">
              <a:off x="2957574" y="2694053"/>
              <a:ext cx="558161" cy="1587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0" name="Splat 900"/>
            <p:cNvSpPr>
              <a:spLocks noGrp="1"/>
            </p:cNvSpPr>
            <p:nvPr/>
          </p:nvSpPr>
          <p:spPr>
            <a:xfrm rot="-9890546">
              <a:off x="1984119" y="3570736"/>
              <a:ext cx="540003" cy="966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1" name="Splat 901"/>
            <p:cNvSpPr>
              <a:spLocks noGrp="1"/>
            </p:cNvSpPr>
            <p:nvPr/>
          </p:nvSpPr>
          <p:spPr>
            <a:xfrm rot="10176048">
              <a:off x="-220312" y="3470099"/>
              <a:ext cx="769757" cy="924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2" name="Splat 902"/>
            <p:cNvSpPr>
              <a:spLocks noGrp="1"/>
            </p:cNvSpPr>
            <p:nvPr/>
          </p:nvSpPr>
          <p:spPr>
            <a:xfrm rot="4014961">
              <a:off x="2953781" y="82351"/>
              <a:ext cx="451630" cy="1419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3" name="Splat 903"/>
            <p:cNvSpPr>
              <a:spLocks noGrp="1"/>
            </p:cNvSpPr>
            <p:nvPr/>
          </p:nvSpPr>
          <p:spPr>
            <a:xfrm rot="9297443">
              <a:off x="1935728" y="365810"/>
              <a:ext cx="540942" cy="1118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4" name="Splat 904"/>
            <p:cNvSpPr>
              <a:spLocks noGrp="1"/>
            </p:cNvSpPr>
            <p:nvPr/>
          </p:nvSpPr>
          <p:spPr>
            <a:xfrm rot="-8189989">
              <a:off x="1736243" y="1946785"/>
              <a:ext cx="808140" cy="1436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5" name="Splat 905"/>
            <p:cNvSpPr>
              <a:spLocks noGrp="1"/>
            </p:cNvSpPr>
            <p:nvPr/>
          </p:nvSpPr>
          <p:spPr>
            <a:xfrm rot="7372468">
              <a:off x="461934" y="106626"/>
              <a:ext cx="790193" cy="739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6" name="Splat 906"/>
            <p:cNvSpPr>
              <a:spLocks noGrp="1"/>
            </p:cNvSpPr>
            <p:nvPr/>
          </p:nvSpPr>
          <p:spPr>
            <a:xfrm rot="5105036">
              <a:off x="3359943" y="297353"/>
              <a:ext cx="470171" cy="941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7" name="Splat 907"/>
            <p:cNvSpPr>
              <a:spLocks noGrp="1"/>
            </p:cNvSpPr>
            <p:nvPr/>
          </p:nvSpPr>
          <p:spPr>
            <a:xfrm rot="5923944">
              <a:off x="424906" y="2412675"/>
              <a:ext cx="591606" cy="769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8" name="Splat 908"/>
            <p:cNvSpPr>
              <a:spLocks noGrp="1"/>
            </p:cNvSpPr>
            <p:nvPr/>
          </p:nvSpPr>
          <p:spPr>
            <a:xfrm rot="-9115340">
              <a:off x="2010075" y="2885189"/>
              <a:ext cx="738064" cy="1115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9" name="Splat 909"/>
            <p:cNvSpPr>
              <a:spLocks noGrp="1"/>
            </p:cNvSpPr>
            <p:nvPr/>
          </p:nvSpPr>
          <p:spPr>
            <a:xfrm rot="5842867">
              <a:off x="2406868" y="2417593"/>
              <a:ext cx="427456" cy="1904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0" name="Splat 910"/>
            <p:cNvSpPr>
              <a:spLocks noGrp="1"/>
            </p:cNvSpPr>
            <p:nvPr/>
          </p:nvSpPr>
          <p:spPr>
            <a:xfrm rot="2782193">
              <a:off x="-12682" y="34044"/>
              <a:ext cx="776126" cy="865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1" name="Splat 911"/>
            <p:cNvSpPr>
              <a:spLocks noGrp="1"/>
            </p:cNvSpPr>
            <p:nvPr/>
          </p:nvSpPr>
          <p:spPr>
            <a:xfrm rot="9825784">
              <a:off x="2118134" y="1551893"/>
              <a:ext cx="796773" cy="1049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2" name="Splat 912"/>
            <p:cNvSpPr>
              <a:spLocks noGrp="1"/>
            </p:cNvSpPr>
            <p:nvPr/>
          </p:nvSpPr>
          <p:spPr>
            <a:xfrm rot="3687048">
              <a:off x="-83530" y="3178482"/>
              <a:ext cx="474739" cy="1056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3" name="Splat 913"/>
            <p:cNvSpPr>
              <a:spLocks noGrp="1"/>
            </p:cNvSpPr>
            <p:nvPr/>
          </p:nvSpPr>
          <p:spPr>
            <a:xfrm rot="7314722">
              <a:off x="1456938" y="120024"/>
              <a:ext cx="751405" cy="768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4" name="Splat 914"/>
            <p:cNvSpPr>
              <a:spLocks noGrp="1"/>
            </p:cNvSpPr>
            <p:nvPr/>
          </p:nvSpPr>
          <p:spPr>
            <a:xfrm rot="-8273398">
              <a:off x="3035362" y="2311817"/>
              <a:ext cx="846768" cy="633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5" name="Splat 915"/>
            <p:cNvSpPr>
              <a:spLocks noGrp="1"/>
            </p:cNvSpPr>
            <p:nvPr/>
          </p:nvSpPr>
          <p:spPr>
            <a:xfrm rot="6814295">
              <a:off x="1540352" y="1034738"/>
              <a:ext cx="547522" cy="745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6" name="Splat 916"/>
            <p:cNvSpPr>
              <a:spLocks noGrp="1"/>
            </p:cNvSpPr>
            <p:nvPr/>
          </p:nvSpPr>
          <p:spPr>
            <a:xfrm rot="-10026410">
              <a:off x="-204439" y="118649"/>
              <a:ext cx="717492" cy="1089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7" name="Splat 917"/>
            <p:cNvSpPr>
              <a:spLocks noGrp="1"/>
            </p:cNvSpPr>
            <p:nvPr/>
          </p:nvSpPr>
          <p:spPr>
            <a:xfrm rot="10618495">
              <a:off x="1172140" y="1906602"/>
              <a:ext cx="811119" cy="1177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8" name="Splat 918"/>
            <p:cNvSpPr>
              <a:spLocks noGrp="1"/>
            </p:cNvSpPr>
            <p:nvPr/>
          </p:nvSpPr>
          <p:spPr>
            <a:xfrm rot="7859151">
              <a:off x="2819095" y="1051587"/>
              <a:ext cx="761421" cy="849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9" name="Splat 919"/>
            <p:cNvSpPr>
              <a:spLocks noGrp="1"/>
            </p:cNvSpPr>
            <p:nvPr/>
          </p:nvSpPr>
          <p:spPr>
            <a:xfrm rot="4807421">
              <a:off x="2307467" y="2527838"/>
              <a:ext cx="238698" cy="1397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0" name="Splat 920"/>
            <p:cNvSpPr>
              <a:spLocks noGrp="1"/>
            </p:cNvSpPr>
            <p:nvPr/>
          </p:nvSpPr>
          <p:spPr>
            <a:xfrm rot="-10204712">
              <a:off x="1501152" y="1099592"/>
              <a:ext cx="471371" cy="390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1" name="Splat 921"/>
            <p:cNvSpPr>
              <a:spLocks noGrp="1"/>
            </p:cNvSpPr>
            <p:nvPr/>
          </p:nvSpPr>
          <p:spPr>
            <a:xfrm rot="-10092947">
              <a:off x="2198375" y="3580340"/>
              <a:ext cx="747193" cy="783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2" name="Splat 922"/>
            <p:cNvSpPr>
              <a:spLocks noGrp="1"/>
            </p:cNvSpPr>
            <p:nvPr/>
          </p:nvSpPr>
          <p:spPr>
            <a:xfrm rot="7322766">
              <a:off x="1751016" y="1479811"/>
              <a:ext cx="725344" cy="702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3" name="Splat 923"/>
            <p:cNvSpPr>
              <a:spLocks noGrp="1"/>
            </p:cNvSpPr>
            <p:nvPr/>
          </p:nvSpPr>
          <p:spPr>
            <a:xfrm rot="-9678820">
              <a:off x="-179466" y="3097002"/>
              <a:ext cx="468947" cy="1295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4" name="Splat 924"/>
            <p:cNvSpPr>
              <a:spLocks noGrp="1"/>
            </p:cNvSpPr>
            <p:nvPr/>
          </p:nvSpPr>
          <p:spPr>
            <a:xfrm rot="-8289909">
              <a:off x="2790185" y="1238610"/>
              <a:ext cx="813636" cy="1084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5" name="Splat 925"/>
            <p:cNvSpPr>
              <a:spLocks noGrp="1"/>
            </p:cNvSpPr>
            <p:nvPr/>
          </p:nvSpPr>
          <p:spPr>
            <a:xfrm rot="9716926">
              <a:off x="1053671" y="2075596"/>
              <a:ext cx="787714" cy="1686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6" name="Splat 926"/>
            <p:cNvSpPr>
              <a:spLocks noGrp="1"/>
            </p:cNvSpPr>
            <p:nvPr/>
          </p:nvSpPr>
          <p:spPr>
            <a:xfrm rot="4313941">
              <a:off x="1544686" y="211286"/>
              <a:ext cx="589168" cy="622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7" name="Splat 927"/>
            <p:cNvSpPr>
              <a:spLocks noGrp="1"/>
            </p:cNvSpPr>
            <p:nvPr/>
          </p:nvSpPr>
          <p:spPr>
            <a:xfrm rot="-10687680">
              <a:off x="292857" y="1936366"/>
              <a:ext cx="596956" cy="1174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8" name="Splat 928"/>
            <p:cNvSpPr>
              <a:spLocks noGrp="1"/>
            </p:cNvSpPr>
            <p:nvPr/>
          </p:nvSpPr>
          <p:spPr>
            <a:xfrm rot="4753870">
              <a:off x="604011" y="2965815"/>
              <a:ext cx="406986" cy="457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9" name="Splat 929"/>
            <p:cNvSpPr>
              <a:spLocks noGrp="1"/>
            </p:cNvSpPr>
            <p:nvPr/>
          </p:nvSpPr>
          <p:spPr>
            <a:xfrm rot="-9777553">
              <a:off x="239393" y="-19123"/>
              <a:ext cx="571797" cy="1232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0" name="Splat 930"/>
            <p:cNvSpPr>
              <a:spLocks noGrp="1"/>
            </p:cNvSpPr>
            <p:nvPr/>
          </p:nvSpPr>
          <p:spPr>
            <a:xfrm rot="-10178826">
              <a:off x="1706800" y="2077320"/>
              <a:ext cx="638876" cy="1530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1" name="Splat 931"/>
            <p:cNvSpPr>
              <a:spLocks noGrp="1"/>
            </p:cNvSpPr>
            <p:nvPr/>
          </p:nvSpPr>
          <p:spPr>
            <a:xfrm rot="-10663163">
              <a:off x="3223910" y="1248535"/>
              <a:ext cx="623664" cy="1626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2" name="Splat 932"/>
            <p:cNvSpPr>
              <a:spLocks noGrp="1"/>
            </p:cNvSpPr>
            <p:nvPr/>
          </p:nvSpPr>
          <p:spPr>
            <a:xfrm rot="5901345">
              <a:off x="2493399" y="1538594"/>
              <a:ext cx="726937" cy="766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3" name="Splat 933"/>
            <p:cNvSpPr>
              <a:spLocks noGrp="1"/>
            </p:cNvSpPr>
            <p:nvPr/>
          </p:nvSpPr>
          <p:spPr>
            <a:xfrm rot="-10064584">
              <a:off x="1562293" y="1463425"/>
              <a:ext cx="670748" cy="515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4" name="Splat 934"/>
            <p:cNvSpPr>
              <a:spLocks noGrp="1"/>
            </p:cNvSpPr>
            <p:nvPr/>
          </p:nvSpPr>
          <p:spPr>
            <a:xfrm rot="-10040274">
              <a:off x="65701" y="3488833"/>
              <a:ext cx="763424" cy="649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5" name="Splat 935"/>
            <p:cNvSpPr>
              <a:spLocks noGrp="1"/>
            </p:cNvSpPr>
            <p:nvPr/>
          </p:nvSpPr>
          <p:spPr>
            <a:xfrm rot="-9541668">
              <a:off x="-121593" y="1323459"/>
              <a:ext cx="663220" cy="90073"/>
            </a:xfrm>
            <a:prstGeom prst="ellipse">
              <a:avLst/>
            </a:prstGeom>
            <a:gradFill>
              <a:gsLst>
                <a:gs pos="0">
                  <a:srgbClr val="FFFFFF">
                    <a:alpha val="31672"/>
                  </a:srgbClr>
                </a:gs>
                <a:gs pos="14286">
                  <a:srgbClr val="FFFFFF">
                    <a:alpha val="29535"/>
                  </a:srgbClr>
                </a:gs>
                <a:gs pos="28571">
                  <a:srgbClr val="FFFFFF">
                    <a:alpha val="23799"/>
                  </a:srgbClr>
                </a:gs>
                <a:gs pos="42857">
                  <a:srgbClr val="FFFFFF">
                    <a:alpha val="16329"/>
                  </a:srgbClr>
                </a:gs>
                <a:gs pos="57143">
                  <a:srgbClr val="FFFFFF">
                    <a:alpha val="9406"/>
                  </a:srgbClr>
                </a:gs>
                <a:gs pos="71429">
                  <a:srgbClr val="FFFFFF">
                    <a:alpha val="4519"/>
                  </a:srgbClr>
                </a:gs>
                <a:gs pos="85714">
                  <a:srgbClr val="FFFFFF">
                    <a:alpha val="1812"/>
                  </a:srgbClr>
                </a:gs>
                <a:gs pos="100000">
                  <a:srgbClr val="FFFFFF">
                    <a:alpha val="6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6" name="Splat 936"/>
            <p:cNvSpPr>
              <a:spLocks noGrp="1"/>
            </p:cNvSpPr>
            <p:nvPr/>
          </p:nvSpPr>
          <p:spPr>
            <a:xfrm rot="5661937">
              <a:off x="2047359" y="2957372"/>
              <a:ext cx="566924" cy="1047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7" name="Splat 937"/>
            <p:cNvSpPr>
              <a:spLocks noGrp="1"/>
            </p:cNvSpPr>
            <p:nvPr/>
          </p:nvSpPr>
          <p:spPr>
            <a:xfrm rot="-9866336">
              <a:off x="807512" y="2462021"/>
              <a:ext cx="708364" cy="1188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8" name="Splat 938"/>
            <p:cNvSpPr>
              <a:spLocks noGrp="1"/>
            </p:cNvSpPr>
            <p:nvPr/>
          </p:nvSpPr>
          <p:spPr>
            <a:xfrm rot="-9070387">
              <a:off x="3035724" y="2020634"/>
              <a:ext cx="800103" cy="1688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9" name="Splat 939"/>
            <p:cNvSpPr>
              <a:spLocks noGrp="1"/>
            </p:cNvSpPr>
            <p:nvPr/>
          </p:nvSpPr>
          <p:spPr>
            <a:xfrm rot="10580984">
              <a:off x="-268247" y="2638712"/>
              <a:ext cx="758196" cy="1523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0" name="Splat 940"/>
            <p:cNvSpPr>
              <a:spLocks noGrp="1"/>
            </p:cNvSpPr>
            <p:nvPr/>
          </p:nvSpPr>
          <p:spPr>
            <a:xfrm rot="-9155095">
              <a:off x="1333320" y="2292232"/>
              <a:ext cx="721135" cy="622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1" name="Splat 941"/>
            <p:cNvSpPr>
              <a:spLocks noGrp="1"/>
            </p:cNvSpPr>
            <p:nvPr/>
          </p:nvSpPr>
          <p:spPr>
            <a:xfrm rot="-9182684">
              <a:off x="2420336" y="261946"/>
              <a:ext cx="812490" cy="762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2" name="Splat 942"/>
            <p:cNvSpPr>
              <a:spLocks noGrp="1"/>
            </p:cNvSpPr>
            <p:nvPr/>
          </p:nvSpPr>
          <p:spPr>
            <a:xfrm rot="6543990">
              <a:off x="1709225" y="2502833"/>
              <a:ext cx="775410" cy="1912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3" name="Splat 943"/>
            <p:cNvSpPr>
              <a:spLocks noGrp="1"/>
            </p:cNvSpPr>
            <p:nvPr/>
          </p:nvSpPr>
          <p:spPr>
            <a:xfrm rot="7924280">
              <a:off x="-288466" y="177616"/>
              <a:ext cx="769355" cy="1409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4" name="Splat 944"/>
            <p:cNvSpPr>
              <a:spLocks noGrp="1"/>
            </p:cNvSpPr>
            <p:nvPr/>
          </p:nvSpPr>
          <p:spPr>
            <a:xfrm rot="9883150">
              <a:off x="1563806" y="655948"/>
              <a:ext cx="653563" cy="1418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5" name="Splat 945"/>
            <p:cNvSpPr>
              <a:spLocks noGrp="1"/>
            </p:cNvSpPr>
            <p:nvPr/>
          </p:nvSpPr>
          <p:spPr>
            <a:xfrm rot="6022384">
              <a:off x="1853512" y="1116773"/>
              <a:ext cx="728340" cy="866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6" name="Splat 946"/>
            <p:cNvSpPr>
              <a:spLocks noGrp="1"/>
            </p:cNvSpPr>
            <p:nvPr/>
          </p:nvSpPr>
          <p:spPr>
            <a:xfrm rot="5909679">
              <a:off x="113471" y="56333"/>
              <a:ext cx="420069" cy="955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7" name="Splat 947"/>
            <p:cNvSpPr>
              <a:spLocks noGrp="1"/>
            </p:cNvSpPr>
            <p:nvPr/>
          </p:nvSpPr>
          <p:spPr>
            <a:xfrm rot="10363707">
              <a:off x="1556571" y="941251"/>
              <a:ext cx="689618" cy="1059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8" name="Splat 948"/>
            <p:cNvSpPr>
              <a:spLocks noGrp="1"/>
            </p:cNvSpPr>
            <p:nvPr/>
          </p:nvSpPr>
          <p:spPr>
            <a:xfrm rot="-9179314">
              <a:off x="2444490" y="-22826"/>
              <a:ext cx="777269" cy="1233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9" name="Splat 949"/>
            <p:cNvSpPr>
              <a:spLocks noGrp="1"/>
            </p:cNvSpPr>
            <p:nvPr/>
          </p:nvSpPr>
          <p:spPr>
            <a:xfrm rot="3364949">
              <a:off x="1864142" y="3023797"/>
              <a:ext cx="788785" cy="745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0" name="Splat 950"/>
            <p:cNvSpPr>
              <a:spLocks noGrp="1"/>
            </p:cNvSpPr>
            <p:nvPr/>
          </p:nvSpPr>
          <p:spPr>
            <a:xfrm rot="4926628">
              <a:off x="1703998" y="1555314"/>
              <a:ext cx="762113" cy="1385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1" name="Splat 951"/>
            <p:cNvSpPr>
              <a:spLocks noGrp="1"/>
            </p:cNvSpPr>
            <p:nvPr/>
          </p:nvSpPr>
          <p:spPr>
            <a:xfrm rot="3657528">
              <a:off x="402334" y="1724518"/>
              <a:ext cx="548092" cy="2418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2" name="Splat 952"/>
            <p:cNvSpPr>
              <a:spLocks noGrp="1"/>
            </p:cNvSpPr>
            <p:nvPr/>
          </p:nvSpPr>
          <p:spPr>
            <a:xfrm rot="10323967">
              <a:off x="432908" y="2121833"/>
              <a:ext cx="738400" cy="555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3" name="Splat 953"/>
            <p:cNvSpPr>
              <a:spLocks noGrp="1"/>
            </p:cNvSpPr>
            <p:nvPr/>
          </p:nvSpPr>
          <p:spPr>
            <a:xfrm rot="10260480">
              <a:off x="1428401" y="2454233"/>
              <a:ext cx="633647" cy="634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4" name="Splat 954"/>
            <p:cNvSpPr>
              <a:spLocks noGrp="1"/>
            </p:cNvSpPr>
            <p:nvPr/>
          </p:nvSpPr>
          <p:spPr>
            <a:xfrm rot="9235993">
              <a:off x="1094158" y="2680242"/>
              <a:ext cx="763590" cy="1190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5" name="Splat 955"/>
            <p:cNvSpPr>
              <a:spLocks noGrp="1"/>
            </p:cNvSpPr>
            <p:nvPr/>
          </p:nvSpPr>
          <p:spPr>
            <a:xfrm rot="10716782">
              <a:off x="731123" y="627536"/>
              <a:ext cx="663802" cy="944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6" name="Splat 956"/>
            <p:cNvSpPr>
              <a:spLocks noGrp="1"/>
            </p:cNvSpPr>
            <p:nvPr/>
          </p:nvSpPr>
          <p:spPr>
            <a:xfrm rot="-10695340">
              <a:off x="508740" y="614828"/>
              <a:ext cx="473390" cy="1109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7" name="Splat 957"/>
            <p:cNvSpPr>
              <a:spLocks noGrp="1"/>
            </p:cNvSpPr>
            <p:nvPr/>
          </p:nvSpPr>
          <p:spPr>
            <a:xfrm rot="10257263">
              <a:off x="3129783" y="2034147"/>
              <a:ext cx="447498" cy="980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8" name="Splat 958"/>
            <p:cNvSpPr>
              <a:spLocks noGrp="1"/>
            </p:cNvSpPr>
            <p:nvPr/>
          </p:nvSpPr>
          <p:spPr>
            <a:xfrm rot="-9068509">
              <a:off x="190723" y="407702"/>
              <a:ext cx="843635" cy="934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9" name="Splat 959"/>
            <p:cNvSpPr>
              <a:spLocks noGrp="1"/>
            </p:cNvSpPr>
            <p:nvPr/>
          </p:nvSpPr>
          <p:spPr>
            <a:xfrm rot="6526585">
              <a:off x="1380092" y="1234174"/>
              <a:ext cx="546890" cy="1535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0" name="Splat 960"/>
            <p:cNvSpPr>
              <a:spLocks noGrp="1"/>
            </p:cNvSpPr>
            <p:nvPr/>
          </p:nvSpPr>
          <p:spPr>
            <a:xfrm rot="9427129">
              <a:off x="209331" y="2259877"/>
              <a:ext cx="659259" cy="1118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1" name="Splat 961"/>
            <p:cNvSpPr>
              <a:spLocks noGrp="1"/>
            </p:cNvSpPr>
            <p:nvPr/>
          </p:nvSpPr>
          <p:spPr>
            <a:xfrm rot="5917238">
              <a:off x="3017008" y="1486586"/>
              <a:ext cx="892733" cy="888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2" name="Splat 962"/>
            <p:cNvSpPr>
              <a:spLocks noGrp="1"/>
            </p:cNvSpPr>
            <p:nvPr/>
          </p:nvSpPr>
          <p:spPr>
            <a:xfrm rot="8272635">
              <a:off x="997332" y="1381130"/>
              <a:ext cx="730372" cy="985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3" name="Splat 963"/>
            <p:cNvSpPr>
              <a:spLocks noGrp="1"/>
            </p:cNvSpPr>
            <p:nvPr/>
          </p:nvSpPr>
          <p:spPr>
            <a:xfrm rot="2987592">
              <a:off x="2743189" y="2569901"/>
              <a:ext cx="569174" cy="1161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4" name="Splat 964"/>
            <p:cNvSpPr>
              <a:spLocks noGrp="1"/>
            </p:cNvSpPr>
            <p:nvPr/>
          </p:nvSpPr>
          <p:spPr>
            <a:xfrm rot="-9803040">
              <a:off x="2772339" y="1813207"/>
              <a:ext cx="801865" cy="988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5" name="Splat 965"/>
            <p:cNvSpPr>
              <a:spLocks noGrp="1"/>
            </p:cNvSpPr>
            <p:nvPr/>
          </p:nvSpPr>
          <p:spPr>
            <a:xfrm rot="6502842">
              <a:off x="336584" y="2891526"/>
              <a:ext cx="519917" cy="890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6" name="Splat 966"/>
            <p:cNvSpPr>
              <a:spLocks noGrp="1"/>
            </p:cNvSpPr>
            <p:nvPr/>
          </p:nvSpPr>
          <p:spPr>
            <a:xfrm rot="7967679">
              <a:off x="1861097" y="187387"/>
              <a:ext cx="633071" cy="482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7" name="Splat 967"/>
            <p:cNvSpPr>
              <a:spLocks noGrp="1"/>
            </p:cNvSpPr>
            <p:nvPr/>
          </p:nvSpPr>
          <p:spPr>
            <a:xfrm rot="-8560985">
              <a:off x="-87537" y="45315"/>
              <a:ext cx="759805" cy="762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8" name="Splat 968"/>
            <p:cNvSpPr>
              <a:spLocks noGrp="1"/>
            </p:cNvSpPr>
            <p:nvPr/>
          </p:nvSpPr>
          <p:spPr>
            <a:xfrm rot="8725647">
              <a:off x="307195" y="137043"/>
              <a:ext cx="674149" cy="1124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9" name="Splat 969"/>
            <p:cNvSpPr>
              <a:spLocks noGrp="1"/>
            </p:cNvSpPr>
            <p:nvPr/>
          </p:nvSpPr>
          <p:spPr>
            <a:xfrm rot="4863093">
              <a:off x="1229156" y="373993"/>
              <a:ext cx="610830" cy="1306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0" name="Splat 970"/>
            <p:cNvSpPr>
              <a:spLocks noGrp="1"/>
            </p:cNvSpPr>
            <p:nvPr/>
          </p:nvSpPr>
          <p:spPr>
            <a:xfrm rot="-9241851">
              <a:off x="3068784" y="2098193"/>
              <a:ext cx="785958" cy="931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1" name="Splat 971"/>
            <p:cNvSpPr>
              <a:spLocks noGrp="1"/>
            </p:cNvSpPr>
            <p:nvPr/>
          </p:nvSpPr>
          <p:spPr>
            <a:xfrm rot="-8274163">
              <a:off x="2262684" y="1221485"/>
              <a:ext cx="717627" cy="1295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2" name="Splat 972"/>
            <p:cNvSpPr>
              <a:spLocks noGrp="1"/>
            </p:cNvSpPr>
            <p:nvPr/>
          </p:nvSpPr>
          <p:spPr>
            <a:xfrm rot="10036784">
              <a:off x="-185268" y="1585141"/>
              <a:ext cx="659930" cy="1233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3" name="Splat 973"/>
            <p:cNvSpPr>
              <a:spLocks noGrp="1"/>
            </p:cNvSpPr>
            <p:nvPr/>
          </p:nvSpPr>
          <p:spPr>
            <a:xfrm rot="10608815">
              <a:off x="317279" y="1269559"/>
              <a:ext cx="816054" cy="1805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4" name="Splat 974"/>
            <p:cNvSpPr>
              <a:spLocks noGrp="1"/>
            </p:cNvSpPr>
            <p:nvPr/>
          </p:nvSpPr>
          <p:spPr>
            <a:xfrm rot="7726814">
              <a:off x="486276" y="3301890"/>
              <a:ext cx="699703" cy="809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5" name="Splat 975"/>
            <p:cNvSpPr>
              <a:spLocks noGrp="1"/>
            </p:cNvSpPr>
            <p:nvPr/>
          </p:nvSpPr>
          <p:spPr>
            <a:xfrm rot="-8470816">
              <a:off x="2252564" y="2519930"/>
              <a:ext cx="372363" cy="586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6" name="Splat 976"/>
            <p:cNvSpPr>
              <a:spLocks noGrp="1"/>
            </p:cNvSpPr>
            <p:nvPr/>
          </p:nvSpPr>
          <p:spPr>
            <a:xfrm rot="9136365">
              <a:off x="111833" y="3098705"/>
              <a:ext cx="713204" cy="945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7" name="Splat 977"/>
            <p:cNvSpPr>
              <a:spLocks noGrp="1"/>
            </p:cNvSpPr>
            <p:nvPr/>
          </p:nvSpPr>
          <p:spPr>
            <a:xfrm rot="6502989">
              <a:off x="3226885" y="3011776"/>
              <a:ext cx="595774" cy="1718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8" name="Splat 978"/>
            <p:cNvSpPr>
              <a:spLocks noGrp="1"/>
            </p:cNvSpPr>
            <p:nvPr/>
          </p:nvSpPr>
          <p:spPr>
            <a:xfrm rot="7147275">
              <a:off x="710096" y="305140"/>
              <a:ext cx="509598" cy="892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9" name="Splat 979"/>
            <p:cNvSpPr>
              <a:spLocks noGrp="1"/>
            </p:cNvSpPr>
            <p:nvPr/>
          </p:nvSpPr>
          <p:spPr>
            <a:xfrm rot="9012557">
              <a:off x="2214369" y="2996119"/>
              <a:ext cx="608127" cy="1122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0" name="Splat 980"/>
            <p:cNvSpPr>
              <a:spLocks noGrp="1"/>
            </p:cNvSpPr>
            <p:nvPr/>
          </p:nvSpPr>
          <p:spPr>
            <a:xfrm rot="2848444">
              <a:off x="2795512" y="1585821"/>
              <a:ext cx="755588" cy="778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1" name="Splat 981"/>
            <p:cNvSpPr>
              <a:spLocks noGrp="1"/>
            </p:cNvSpPr>
            <p:nvPr/>
          </p:nvSpPr>
          <p:spPr>
            <a:xfrm rot="6138762">
              <a:off x="1218160" y="1718581"/>
              <a:ext cx="335962" cy="1064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2" name="Splat 982"/>
            <p:cNvSpPr>
              <a:spLocks noGrp="1"/>
            </p:cNvSpPr>
            <p:nvPr/>
          </p:nvSpPr>
          <p:spPr>
            <a:xfrm rot="6148562">
              <a:off x="2780363" y="1727319"/>
              <a:ext cx="321916" cy="1405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3" name="Splat 983"/>
            <p:cNvSpPr>
              <a:spLocks noGrp="1"/>
            </p:cNvSpPr>
            <p:nvPr/>
          </p:nvSpPr>
          <p:spPr>
            <a:xfrm rot="9706570">
              <a:off x="3047188" y="1440041"/>
              <a:ext cx="591439" cy="1033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4" name="Splat 984"/>
            <p:cNvSpPr>
              <a:spLocks noGrp="1"/>
            </p:cNvSpPr>
            <p:nvPr/>
          </p:nvSpPr>
          <p:spPr>
            <a:xfrm rot="3974713">
              <a:off x="1175635" y="2727496"/>
              <a:ext cx="557442" cy="919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5" name="Splat 985"/>
            <p:cNvSpPr>
              <a:spLocks noGrp="1"/>
            </p:cNvSpPr>
            <p:nvPr/>
          </p:nvSpPr>
          <p:spPr>
            <a:xfrm rot="10179534">
              <a:off x="922697" y="2451355"/>
              <a:ext cx="461803" cy="491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6" name="Splat 986"/>
            <p:cNvSpPr>
              <a:spLocks noGrp="1"/>
            </p:cNvSpPr>
            <p:nvPr/>
          </p:nvSpPr>
          <p:spPr>
            <a:xfrm rot="5033344">
              <a:off x="615503" y="2877941"/>
              <a:ext cx="549114" cy="674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7" name="Splat 987"/>
            <p:cNvSpPr>
              <a:spLocks noGrp="1"/>
            </p:cNvSpPr>
            <p:nvPr/>
          </p:nvSpPr>
          <p:spPr>
            <a:xfrm rot="-8356931">
              <a:off x="600605" y="898634"/>
              <a:ext cx="631654" cy="1120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8" name="Splat 988"/>
            <p:cNvSpPr>
              <a:spLocks noGrp="1"/>
            </p:cNvSpPr>
            <p:nvPr/>
          </p:nvSpPr>
          <p:spPr>
            <a:xfrm rot="-10141961">
              <a:off x="695248" y="107092"/>
              <a:ext cx="753810" cy="933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9" name="Splat 989"/>
            <p:cNvSpPr>
              <a:spLocks noGrp="1"/>
            </p:cNvSpPr>
            <p:nvPr/>
          </p:nvSpPr>
          <p:spPr>
            <a:xfrm rot="9697136">
              <a:off x="332069" y="2376745"/>
              <a:ext cx="753256" cy="864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0" name="Splat 990"/>
            <p:cNvSpPr>
              <a:spLocks noGrp="1"/>
            </p:cNvSpPr>
            <p:nvPr/>
          </p:nvSpPr>
          <p:spPr>
            <a:xfrm rot="2715313">
              <a:off x="375680" y="255225"/>
              <a:ext cx="637906" cy="1449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1" name="Splat 991"/>
            <p:cNvSpPr>
              <a:spLocks noGrp="1"/>
            </p:cNvSpPr>
            <p:nvPr/>
          </p:nvSpPr>
          <p:spPr>
            <a:xfrm rot="6949990">
              <a:off x="107896" y="3474588"/>
              <a:ext cx="621813" cy="1858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2" name="Splat 992"/>
            <p:cNvSpPr>
              <a:spLocks noGrp="1"/>
            </p:cNvSpPr>
            <p:nvPr/>
          </p:nvSpPr>
          <p:spPr>
            <a:xfrm rot="4308065">
              <a:off x="2416631" y="446859"/>
              <a:ext cx="609120" cy="1475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3" name="Splat 993"/>
            <p:cNvSpPr>
              <a:spLocks noGrp="1"/>
            </p:cNvSpPr>
            <p:nvPr/>
          </p:nvSpPr>
          <p:spPr>
            <a:xfrm rot="-8984356">
              <a:off x="1278825" y="1371915"/>
              <a:ext cx="693324" cy="1385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4" name="Splat 994"/>
            <p:cNvSpPr>
              <a:spLocks noGrp="1"/>
            </p:cNvSpPr>
            <p:nvPr/>
          </p:nvSpPr>
          <p:spPr>
            <a:xfrm rot="10042361">
              <a:off x="2210346" y="3546343"/>
              <a:ext cx="698655" cy="836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5" name="Splat 995"/>
            <p:cNvSpPr>
              <a:spLocks noGrp="1"/>
            </p:cNvSpPr>
            <p:nvPr/>
          </p:nvSpPr>
          <p:spPr>
            <a:xfrm rot="8769238">
              <a:off x="-238875" y="465228"/>
              <a:ext cx="752044" cy="930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6" name="Splat 996"/>
            <p:cNvSpPr>
              <a:spLocks noGrp="1"/>
            </p:cNvSpPr>
            <p:nvPr/>
          </p:nvSpPr>
          <p:spPr>
            <a:xfrm rot="3841659">
              <a:off x="1633314" y="1698415"/>
              <a:ext cx="738558" cy="826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7" name="Splat 997"/>
            <p:cNvSpPr>
              <a:spLocks noGrp="1"/>
            </p:cNvSpPr>
            <p:nvPr/>
          </p:nvSpPr>
          <p:spPr>
            <a:xfrm rot="5846635">
              <a:off x="3239125" y="2988189"/>
              <a:ext cx="641494" cy="1215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8" name="Splat 998"/>
            <p:cNvSpPr>
              <a:spLocks noGrp="1"/>
            </p:cNvSpPr>
            <p:nvPr/>
          </p:nvSpPr>
          <p:spPr>
            <a:xfrm rot="3852226">
              <a:off x="2723881" y="95964"/>
              <a:ext cx="794638" cy="1030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9" name="Splat 999"/>
            <p:cNvSpPr>
              <a:spLocks noGrp="1"/>
            </p:cNvSpPr>
            <p:nvPr/>
          </p:nvSpPr>
          <p:spPr>
            <a:xfrm rot="-9631004">
              <a:off x="1567886" y="3510045"/>
              <a:ext cx="788671" cy="1220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0" name="Splat 1000"/>
            <p:cNvSpPr>
              <a:spLocks noGrp="1"/>
            </p:cNvSpPr>
            <p:nvPr/>
          </p:nvSpPr>
          <p:spPr>
            <a:xfrm rot="7831360">
              <a:off x="626139" y="1747281"/>
              <a:ext cx="702694" cy="1348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1" name="Splat 1001"/>
            <p:cNvSpPr>
              <a:spLocks noGrp="1"/>
            </p:cNvSpPr>
            <p:nvPr/>
          </p:nvSpPr>
          <p:spPr>
            <a:xfrm rot="5474592">
              <a:off x="1437502" y="383846"/>
              <a:ext cx="734907" cy="1189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2" name="Splat 1002"/>
            <p:cNvSpPr>
              <a:spLocks noGrp="1"/>
            </p:cNvSpPr>
            <p:nvPr/>
          </p:nvSpPr>
          <p:spPr>
            <a:xfrm rot="7050023">
              <a:off x="2074068" y="2066832"/>
              <a:ext cx="770758" cy="1272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3" name="Splat 1003"/>
            <p:cNvSpPr>
              <a:spLocks noGrp="1"/>
            </p:cNvSpPr>
            <p:nvPr/>
          </p:nvSpPr>
          <p:spPr>
            <a:xfrm rot="6368932">
              <a:off x="631672" y="2953106"/>
              <a:ext cx="768688" cy="1057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4" name="Splat 1004"/>
            <p:cNvSpPr>
              <a:spLocks noGrp="1"/>
            </p:cNvSpPr>
            <p:nvPr/>
          </p:nvSpPr>
          <p:spPr>
            <a:xfrm rot="10536288">
              <a:off x="2552848" y="300378"/>
              <a:ext cx="411677" cy="604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5" name="Splat 1005"/>
            <p:cNvSpPr>
              <a:spLocks noGrp="1"/>
            </p:cNvSpPr>
            <p:nvPr/>
          </p:nvSpPr>
          <p:spPr>
            <a:xfrm rot="3433109">
              <a:off x="2560377" y="1044594"/>
              <a:ext cx="821001" cy="1346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6" name="Splat 1006"/>
            <p:cNvSpPr>
              <a:spLocks noGrp="1"/>
            </p:cNvSpPr>
            <p:nvPr/>
          </p:nvSpPr>
          <p:spPr>
            <a:xfrm rot="4370779">
              <a:off x="1790773" y="2285928"/>
              <a:ext cx="520545" cy="1226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7" name="Splat 1007"/>
            <p:cNvSpPr>
              <a:spLocks noGrp="1"/>
            </p:cNvSpPr>
            <p:nvPr/>
          </p:nvSpPr>
          <p:spPr>
            <a:xfrm rot="8190825">
              <a:off x="3072038" y="360474"/>
              <a:ext cx="314232" cy="1174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8" name="Splat 1008"/>
            <p:cNvSpPr>
              <a:spLocks noGrp="1"/>
            </p:cNvSpPr>
            <p:nvPr/>
          </p:nvSpPr>
          <p:spPr>
            <a:xfrm rot="7515592">
              <a:off x="1598282" y="2791201"/>
              <a:ext cx="535983" cy="1508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9" name="Splat 1009"/>
            <p:cNvSpPr>
              <a:spLocks noGrp="1"/>
            </p:cNvSpPr>
            <p:nvPr/>
          </p:nvSpPr>
          <p:spPr>
            <a:xfrm rot="-9292645">
              <a:off x="1421009" y="2883476"/>
              <a:ext cx="462922" cy="1040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0" name="Splat 1010"/>
            <p:cNvSpPr>
              <a:spLocks noGrp="1"/>
            </p:cNvSpPr>
            <p:nvPr/>
          </p:nvSpPr>
          <p:spPr>
            <a:xfrm rot="-8268303">
              <a:off x="667515" y="3231782"/>
              <a:ext cx="624138" cy="2092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1" name="Splat 1011"/>
            <p:cNvSpPr>
              <a:spLocks noGrp="1"/>
            </p:cNvSpPr>
            <p:nvPr/>
          </p:nvSpPr>
          <p:spPr>
            <a:xfrm rot="4132220">
              <a:off x="586066" y="2326366"/>
              <a:ext cx="752750" cy="1816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2" name="Splat 1012"/>
            <p:cNvSpPr>
              <a:spLocks noGrp="1"/>
            </p:cNvSpPr>
            <p:nvPr/>
          </p:nvSpPr>
          <p:spPr>
            <a:xfrm rot="5301636">
              <a:off x="3197902" y="2005742"/>
              <a:ext cx="314233" cy="1255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3" name="Splat 1013"/>
            <p:cNvSpPr>
              <a:spLocks noGrp="1"/>
            </p:cNvSpPr>
            <p:nvPr/>
          </p:nvSpPr>
          <p:spPr>
            <a:xfrm rot="4346692">
              <a:off x="2617649" y="3218935"/>
              <a:ext cx="359050" cy="1480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4" name="Splat 1014"/>
            <p:cNvSpPr>
              <a:spLocks noGrp="1"/>
            </p:cNvSpPr>
            <p:nvPr/>
          </p:nvSpPr>
          <p:spPr>
            <a:xfrm rot="10661673">
              <a:off x="263065" y="2391541"/>
              <a:ext cx="782510" cy="852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5" name="Splat 1015"/>
            <p:cNvSpPr>
              <a:spLocks noGrp="1"/>
            </p:cNvSpPr>
            <p:nvPr/>
          </p:nvSpPr>
          <p:spPr>
            <a:xfrm rot="-10341311">
              <a:off x="296307" y="3347962"/>
              <a:ext cx="687821" cy="799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6" name="Splat 1016"/>
            <p:cNvSpPr>
              <a:spLocks noGrp="1"/>
            </p:cNvSpPr>
            <p:nvPr/>
          </p:nvSpPr>
          <p:spPr>
            <a:xfrm rot="3460900">
              <a:off x="1301266" y="1712244"/>
              <a:ext cx="766934" cy="1124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7" name="Splat 1017"/>
            <p:cNvSpPr>
              <a:spLocks noGrp="1"/>
            </p:cNvSpPr>
            <p:nvPr/>
          </p:nvSpPr>
          <p:spPr>
            <a:xfrm rot="9935790">
              <a:off x="996631" y="2866671"/>
              <a:ext cx="787877" cy="946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8" name="Splat 1018"/>
            <p:cNvSpPr>
              <a:spLocks noGrp="1"/>
            </p:cNvSpPr>
            <p:nvPr/>
          </p:nvSpPr>
          <p:spPr>
            <a:xfrm rot="-8720118">
              <a:off x="735369" y="837874"/>
              <a:ext cx="473233" cy="1330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9" name="Splat 1019"/>
            <p:cNvSpPr>
              <a:spLocks noGrp="1"/>
            </p:cNvSpPr>
            <p:nvPr/>
          </p:nvSpPr>
          <p:spPr>
            <a:xfrm rot="8757586">
              <a:off x="168030" y="2676753"/>
              <a:ext cx="719530" cy="1160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0" name="Splat 1020"/>
            <p:cNvSpPr>
              <a:spLocks noGrp="1"/>
            </p:cNvSpPr>
            <p:nvPr/>
          </p:nvSpPr>
          <p:spPr>
            <a:xfrm rot="-8807538">
              <a:off x="1270634" y="1213769"/>
              <a:ext cx="753119" cy="466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1" name="Splat 1021"/>
            <p:cNvSpPr>
              <a:spLocks noGrp="1"/>
            </p:cNvSpPr>
            <p:nvPr/>
          </p:nvSpPr>
          <p:spPr>
            <a:xfrm rot="3382666">
              <a:off x="2947690" y="3397184"/>
              <a:ext cx="289658" cy="1153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2" name="Splat 1022"/>
            <p:cNvSpPr>
              <a:spLocks noGrp="1"/>
            </p:cNvSpPr>
            <p:nvPr/>
          </p:nvSpPr>
          <p:spPr>
            <a:xfrm rot="5531307">
              <a:off x="38571" y="325598"/>
              <a:ext cx="514651" cy="1132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3" name="Splat 1023"/>
            <p:cNvSpPr>
              <a:spLocks noGrp="1"/>
            </p:cNvSpPr>
            <p:nvPr/>
          </p:nvSpPr>
          <p:spPr>
            <a:xfrm rot="6361231">
              <a:off x="2402591" y="618169"/>
              <a:ext cx="702336" cy="589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4" name="Splat 1024"/>
            <p:cNvSpPr>
              <a:spLocks noGrp="1"/>
            </p:cNvSpPr>
            <p:nvPr/>
          </p:nvSpPr>
          <p:spPr>
            <a:xfrm rot="6834941">
              <a:off x="2934917" y="2599109"/>
              <a:ext cx="706970" cy="812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5" name="Splat 1025"/>
            <p:cNvSpPr>
              <a:spLocks noGrp="1"/>
            </p:cNvSpPr>
            <p:nvPr/>
          </p:nvSpPr>
          <p:spPr>
            <a:xfrm rot="5602581">
              <a:off x="1930044" y="1136199"/>
              <a:ext cx="559325" cy="720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6" name="Splat 1026"/>
            <p:cNvSpPr>
              <a:spLocks noGrp="1"/>
            </p:cNvSpPr>
            <p:nvPr/>
          </p:nvSpPr>
          <p:spPr>
            <a:xfrm rot="-8406364">
              <a:off x="2999036" y="93516"/>
              <a:ext cx="687312" cy="1731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7" name="Splat 1027"/>
            <p:cNvSpPr>
              <a:spLocks noGrp="1"/>
            </p:cNvSpPr>
            <p:nvPr/>
          </p:nvSpPr>
          <p:spPr>
            <a:xfrm rot="4233420">
              <a:off x="141774" y="1506067"/>
              <a:ext cx="681155" cy="1505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8" name="Splat 1028"/>
            <p:cNvSpPr>
              <a:spLocks noGrp="1"/>
            </p:cNvSpPr>
            <p:nvPr/>
          </p:nvSpPr>
          <p:spPr>
            <a:xfrm rot="-9961882">
              <a:off x="682705" y="1990929"/>
              <a:ext cx="762148" cy="2041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9" name="Splat 1029"/>
            <p:cNvSpPr>
              <a:spLocks noGrp="1"/>
            </p:cNvSpPr>
            <p:nvPr/>
          </p:nvSpPr>
          <p:spPr>
            <a:xfrm rot="8495066">
              <a:off x="3059227" y="3295838"/>
              <a:ext cx="211221" cy="810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0" name="Splat 1030"/>
            <p:cNvSpPr>
              <a:spLocks noGrp="1"/>
            </p:cNvSpPr>
            <p:nvPr/>
          </p:nvSpPr>
          <p:spPr>
            <a:xfrm rot="10563729">
              <a:off x="2509337" y="1973301"/>
              <a:ext cx="552529" cy="1383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1" name="Splat 1031"/>
            <p:cNvSpPr>
              <a:spLocks noGrp="1"/>
            </p:cNvSpPr>
            <p:nvPr/>
          </p:nvSpPr>
          <p:spPr>
            <a:xfrm rot="6873351">
              <a:off x="1243277" y="3195363"/>
              <a:ext cx="474771" cy="1506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2" name="Splat 1032"/>
            <p:cNvSpPr>
              <a:spLocks noGrp="1"/>
            </p:cNvSpPr>
            <p:nvPr/>
          </p:nvSpPr>
          <p:spPr>
            <a:xfrm rot="9938533">
              <a:off x="2852112" y="2188774"/>
              <a:ext cx="772890" cy="731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3" name="Splat 1033"/>
            <p:cNvSpPr>
              <a:spLocks noGrp="1"/>
            </p:cNvSpPr>
            <p:nvPr/>
          </p:nvSpPr>
          <p:spPr>
            <a:xfrm rot="-10309687">
              <a:off x="2414510" y="1753567"/>
              <a:ext cx="763894" cy="934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4" name="Splat 1034"/>
            <p:cNvSpPr>
              <a:spLocks noGrp="1"/>
            </p:cNvSpPr>
            <p:nvPr/>
          </p:nvSpPr>
          <p:spPr>
            <a:xfrm rot="6842890">
              <a:off x="2560287" y="3224119"/>
              <a:ext cx="776646" cy="922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5" name="Splat 1035"/>
            <p:cNvSpPr>
              <a:spLocks noGrp="1"/>
            </p:cNvSpPr>
            <p:nvPr/>
          </p:nvSpPr>
          <p:spPr>
            <a:xfrm rot="-10077599">
              <a:off x="1254049" y="3494944"/>
              <a:ext cx="747086" cy="852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6" name="Splat 1036"/>
            <p:cNvSpPr>
              <a:spLocks noGrp="1"/>
            </p:cNvSpPr>
            <p:nvPr/>
          </p:nvSpPr>
          <p:spPr>
            <a:xfrm rot="-9470062">
              <a:off x="1279439" y="1141035"/>
              <a:ext cx="173459" cy="1030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7" name="Splat 1037"/>
            <p:cNvSpPr>
              <a:spLocks noGrp="1"/>
            </p:cNvSpPr>
            <p:nvPr/>
          </p:nvSpPr>
          <p:spPr>
            <a:xfrm rot="7906613">
              <a:off x="3193830" y="1951724"/>
              <a:ext cx="294921" cy="693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8" name="Splat 1038"/>
            <p:cNvSpPr>
              <a:spLocks noGrp="1"/>
            </p:cNvSpPr>
            <p:nvPr/>
          </p:nvSpPr>
          <p:spPr>
            <a:xfrm rot="9960035">
              <a:off x="227252" y="1006107"/>
              <a:ext cx="748510" cy="1079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9" name="Splat 1039"/>
            <p:cNvSpPr>
              <a:spLocks noGrp="1"/>
            </p:cNvSpPr>
            <p:nvPr/>
          </p:nvSpPr>
          <p:spPr>
            <a:xfrm rot="10607497">
              <a:off x="2103602" y="371288"/>
              <a:ext cx="727748" cy="1348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0" name="Splat 1040"/>
            <p:cNvSpPr>
              <a:spLocks noGrp="1"/>
            </p:cNvSpPr>
            <p:nvPr/>
          </p:nvSpPr>
          <p:spPr>
            <a:xfrm rot="9368396">
              <a:off x="704845" y="1049001"/>
              <a:ext cx="771986" cy="1247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1" name="Splat 1041"/>
            <p:cNvSpPr>
              <a:spLocks noGrp="1"/>
            </p:cNvSpPr>
            <p:nvPr/>
          </p:nvSpPr>
          <p:spPr>
            <a:xfrm rot="9865062">
              <a:off x="3234887" y="2784719"/>
              <a:ext cx="529329" cy="873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2" name="Splat 1042"/>
            <p:cNvSpPr>
              <a:spLocks noGrp="1"/>
            </p:cNvSpPr>
            <p:nvPr/>
          </p:nvSpPr>
          <p:spPr>
            <a:xfrm rot="4385837">
              <a:off x="190552" y="2687608"/>
              <a:ext cx="755924" cy="1238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3" name="Splat 1043"/>
            <p:cNvSpPr>
              <a:spLocks noGrp="1"/>
            </p:cNvSpPr>
            <p:nvPr/>
          </p:nvSpPr>
          <p:spPr>
            <a:xfrm rot="6403113">
              <a:off x="1263036" y="943085"/>
              <a:ext cx="726071" cy="149246"/>
            </a:xfrm>
            <a:prstGeom prst="ellipse">
              <a:avLst/>
            </a:prstGeom>
            <a:gradFill>
              <a:gsLst>
                <a:gs pos="0">
                  <a:srgbClr val="FFFFFF">
                    <a:alpha val="29539"/>
                  </a:srgbClr>
                </a:gs>
                <a:gs pos="14286">
                  <a:srgbClr val="FFFFFF">
                    <a:alpha val="27515"/>
                  </a:srgbClr>
                </a:gs>
                <a:gs pos="28571">
                  <a:srgbClr val="FFFFFF">
                    <a:alpha val="22109"/>
                  </a:srgbClr>
                </a:gs>
                <a:gs pos="42857">
                  <a:srgbClr val="FFFFFF">
                    <a:alpha val="15116"/>
                  </a:srgbClr>
                </a:gs>
                <a:gs pos="57143">
                  <a:srgbClr val="FFFFFF">
                    <a:alpha val="8681"/>
                  </a:srgbClr>
                </a:gs>
                <a:gs pos="71429">
                  <a:srgbClr val="FFFFFF">
                    <a:alpha val="4162"/>
                  </a:srgbClr>
                </a:gs>
                <a:gs pos="85714">
                  <a:srgbClr val="FFFFFF">
                    <a:alpha val="1667"/>
                  </a:srgbClr>
                </a:gs>
                <a:gs pos="100000">
                  <a:srgbClr val="FFFFFF">
                    <a:alpha val="5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4" name="Splat 1044"/>
            <p:cNvSpPr>
              <a:spLocks noGrp="1"/>
            </p:cNvSpPr>
            <p:nvPr/>
          </p:nvSpPr>
          <p:spPr>
            <a:xfrm rot="10581953">
              <a:off x="336647" y="2017814"/>
              <a:ext cx="605652" cy="745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5" name="Splat 1045"/>
            <p:cNvSpPr>
              <a:spLocks noGrp="1"/>
            </p:cNvSpPr>
            <p:nvPr/>
          </p:nvSpPr>
          <p:spPr>
            <a:xfrm rot="6378097">
              <a:off x="2649956" y="22680"/>
              <a:ext cx="760445" cy="1204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6" name="Splat 1046"/>
            <p:cNvSpPr>
              <a:spLocks noGrp="1"/>
            </p:cNvSpPr>
            <p:nvPr/>
          </p:nvSpPr>
          <p:spPr>
            <a:xfrm rot="-8358334">
              <a:off x="462996" y="2069653"/>
              <a:ext cx="394697" cy="1473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7" name="Splat 1047"/>
            <p:cNvSpPr>
              <a:spLocks noGrp="1"/>
            </p:cNvSpPr>
            <p:nvPr/>
          </p:nvSpPr>
          <p:spPr>
            <a:xfrm rot="10577753">
              <a:off x="482489" y="2064728"/>
              <a:ext cx="415095" cy="1004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8" name="Splat 1048"/>
            <p:cNvSpPr>
              <a:spLocks noGrp="1"/>
            </p:cNvSpPr>
            <p:nvPr/>
          </p:nvSpPr>
          <p:spPr>
            <a:xfrm rot="-10358638">
              <a:off x="369" y="3180510"/>
              <a:ext cx="764800" cy="172828"/>
            </a:xfrm>
            <a:prstGeom prst="ellipse">
              <a:avLst/>
            </a:prstGeom>
            <a:gradFill>
              <a:gsLst>
                <a:gs pos="0">
                  <a:srgbClr val="000000">
                    <a:alpha val="27731"/>
                  </a:srgbClr>
                </a:gs>
                <a:gs pos="14286">
                  <a:srgbClr val="000000">
                    <a:alpha val="25807"/>
                  </a:srgbClr>
                </a:gs>
                <a:gs pos="28571">
                  <a:srgbClr val="000000">
                    <a:alpha val="20687"/>
                  </a:srgbClr>
                </a:gs>
                <a:gs pos="42857">
                  <a:srgbClr val="000000">
                    <a:alpha val="14103"/>
                  </a:srgbClr>
                </a:gs>
                <a:gs pos="57143">
                  <a:srgbClr val="000000">
                    <a:alpha val="8079"/>
                  </a:srgbClr>
                </a:gs>
                <a:gs pos="71429">
                  <a:srgbClr val="000000">
                    <a:alpha val="3866"/>
                  </a:srgbClr>
                </a:gs>
                <a:gs pos="85714">
                  <a:srgbClr val="000000">
                    <a:alpha val="1547"/>
                  </a:srgbClr>
                </a:gs>
                <a:gs pos="100000">
                  <a:srgbClr val="000000">
                    <a:alpha val="5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9" name="Splat 1049"/>
            <p:cNvSpPr>
              <a:spLocks noGrp="1"/>
            </p:cNvSpPr>
            <p:nvPr/>
          </p:nvSpPr>
          <p:spPr>
            <a:xfrm rot="-9572660">
              <a:off x="2377697" y="551005"/>
              <a:ext cx="657540" cy="1351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0" name="Splat 1050"/>
            <p:cNvSpPr>
              <a:spLocks noGrp="1"/>
            </p:cNvSpPr>
            <p:nvPr/>
          </p:nvSpPr>
          <p:spPr>
            <a:xfrm rot="-10286216">
              <a:off x="2802739" y="74301"/>
              <a:ext cx="647861" cy="1396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1" name="Splat 1051"/>
            <p:cNvSpPr>
              <a:spLocks noGrp="1"/>
            </p:cNvSpPr>
            <p:nvPr/>
          </p:nvSpPr>
          <p:spPr>
            <a:xfrm rot="5469780">
              <a:off x="2662630" y="2522227"/>
              <a:ext cx="845010" cy="839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2" name="Splat 1052"/>
            <p:cNvSpPr>
              <a:spLocks noGrp="1"/>
            </p:cNvSpPr>
            <p:nvPr/>
          </p:nvSpPr>
          <p:spPr>
            <a:xfrm rot="4091427">
              <a:off x="2931111" y="925511"/>
              <a:ext cx="765389" cy="817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3" name="Splat 1053"/>
            <p:cNvSpPr>
              <a:spLocks noGrp="1"/>
            </p:cNvSpPr>
            <p:nvPr/>
          </p:nvSpPr>
          <p:spPr>
            <a:xfrm rot="-10403579">
              <a:off x="465482" y="3035895"/>
              <a:ext cx="589138" cy="1293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4" name="Splat 1054"/>
            <p:cNvSpPr>
              <a:spLocks noGrp="1"/>
            </p:cNvSpPr>
            <p:nvPr/>
          </p:nvSpPr>
          <p:spPr>
            <a:xfrm rot="-10191410">
              <a:off x="1345134" y="2304989"/>
              <a:ext cx="531108" cy="1347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5" name="Splat 1055"/>
            <p:cNvSpPr>
              <a:spLocks noGrp="1"/>
            </p:cNvSpPr>
            <p:nvPr/>
          </p:nvSpPr>
          <p:spPr>
            <a:xfrm rot="-8539996">
              <a:off x="552182" y="2807162"/>
              <a:ext cx="452832" cy="1155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6" name="Splat 1056"/>
            <p:cNvSpPr>
              <a:spLocks noGrp="1"/>
            </p:cNvSpPr>
            <p:nvPr/>
          </p:nvSpPr>
          <p:spPr>
            <a:xfrm rot="10123508">
              <a:off x="1755820" y="2426786"/>
              <a:ext cx="604279" cy="1618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7" name="Splat 1057"/>
            <p:cNvSpPr>
              <a:spLocks noGrp="1"/>
            </p:cNvSpPr>
            <p:nvPr/>
          </p:nvSpPr>
          <p:spPr>
            <a:xfrm rot="4846822">
              <a:off x="637809" y="44316"/>
              <a:ext cx="656034" cy="709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8" name="Splat 1058"/>
            <p:cNvSpPr>
              <a:spLocks noGrp="1"/>
            </p:cNvSpPr>
            <p:nvPr/>
          </p:nvSpPr>
          <p:spPr>
            <a:xfrm rot="2861010">
              <a:off x="2743224" y="1656682"/>
              <a:ext cx="422843" cy="700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9" name="Splat 1059"/>
            <p:cNvSpPr>
              <a:spLocks noGrp="1"/>
            </p:cNvSpPr>
            <p:nvPr/>
          </p:nvSpPr>
          <p:spPr>
            <a:xfrm rot="10652206">
              <a:off x="-223209" y="2636090"/>
              <a:ext cx="753520" cy="1527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0" name="Splat 1060"/>
            <p:cNvSpPr>
              <a:spLocks noGrp="1"/>
            </p:cNvSpPr>
            <p:nvPr/>
          </p:nvSpPr>
          <p:spPr>
            <a:xfrm rot="8793398">
              <a:off x="258386" y="63238"/>
              <a:ext cx="821077" cy="890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1" name="Splat 1061"/>
            <p:cNvSpPr>
              <a:spLocks noGrp="1"/>
            </p:cNvSpPr>
            <p:nvPr/>
          </p:nvSpPr>
          <p:spPr>
            <a:xfrm rot="4890072">
              <a:off x="-68283" y="2550699"/>
              <a:ext cx="712558" cy="923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2" name="Splat 1062"/>
            <p:cNvSpPr>
              <a:spLocks noGrp="1"/>
            </p:cNvSpPr>
            <p:nvPr/>
          </p:nvSpPr>
          <p:spPr>
            <a:xfrm rot="5149233">
              <a:off x="3058005" y="2001078"/>
              <a:ext cx="315183" cy="1106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3" name="Splat 1063"/>
            <p:cNvSpPr>
              <a:spLocks noGrp="1"/>
            </p:cNvSpPr>
            <p:nvPr/>
          </p:nvSpPr>
          <p:spPr>
            <a:xfrm rot="2859175">
              <a:off x="1866521" y="738074"/>
              <a:ext cx="833982" cy="326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4" name="Splat 1064"/>
            <p:cNvSpPr>
              <a:spLocks noGrp="1"/>
            </p:cNvSpPr>
            <p:nvPr/>
          </p:nvSpPr>
          <p:spPr>
            <a:xfrm rot="6270205">
              <a:off x="1523104" y="59129"/>
              <a:ext cx="423677" cy="1427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5" name="Splat 1065"/>
            <p:cNvSpPr>
              <a:spLocks noGrp="1"/>
            </p:cNvSpPr>
            <p:nvPr/>
          </p:nvSpPr>
          <p:spPr>
            <a:xfrm rot="-10779730">
              <a:off x="2878232" y="3460438"/>
              <a:ext cx="683742" cy="954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6" name="Splat 1066"/>
            <p:cNvSpPr>
              <a:spLocks noGrp="1"/>
            </p:cNvSpPr>
            <p:nvPr/>
          </p:nvSpPr>
          <p:spPr>
            <a:xfrm rot="9835281">
              <a:off x="2368941" y="2365966"/>
              <a:ext cx="853644" cy="856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7" name="Splat 1067"/>
            <p:cNvSpPr>
              <a:spLocks noGrp="1"/>
            </p:cNvSpPr>
            <p:nvPr/>
          </p:nvSpPr>
          <p:spPr>
            <a:xfrm rot="5862054">
              <a:off x="7408" y="632130"/>
              <a:ext cx="773776" cy="1063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8" name="Splat 1068"/>
            <p:cNvSpPr>
              <a:spLocks noGrp="1"/>
            </p:cNvSpPr>
            <p:nvPr/>
          </p:nvSpPr>
          <p:spPr>
            <a:xfrm rot="10436562">
              <a:off x="1448335" y="893598"/>
              <a:ext cx="703285" cy="1020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9" name="Splat 1069"/>
            <p:cNvSpPr>
              <a:spLocks noGrp="1"/>
            </p:cNvSpPr>
            <p:nvPr/>
          </p:nvSpPr>
          <p:spPr>
            <a:xfrm rot="5711240">
              <a:off x="2220918" y="235128"/>
              <a:ext cx="865013" cy="728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0" name="Splat 1070"/>
            <p:cNvSpPr>
              <a:spLocks noGrp="1"/>
            </p:cNvSpPr>
            <p:nvPr/>
          </p:nvSpPr>
          <p:spPr>
            <a:xfrm rot="6370017">
              <a:off x="598187" y="2785130"/>
              <a:ext cx="449990" cy="987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1" name="Splat 1071"/>
            <p:cNvSpPr>
              <a:spLocks noGrp="1"/>
            </p:cNvSpPr>
            <p:nvPr/>
          </p:nvSpPr>
          <p:spPr>
            <a:xfrm rot="9265330">
              <a:off x="1587040" y="1290336"/>
              <a:ext cx="746463" cy="977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2" name="Splat 1072"/>
            <p:cNvSpPr>
              <a:spLocks noGrp="1"/>
            </p:cNvSpPr>
            <p:nvPr/>
          </p:nvSpPr>
          <p:spPr>
            <a:xfrm rot="9875640">
              <a:off x="615439" y="2566452"/>
              <a:ext cx="526081" cy="475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3" name="Splat 1073"/>
            <p:cNvSpPr>
              <a:spLocks noGrp="1"/>
            </p:cNvSpPr>
            <p:nvPr/>
          </p:nvSpPr>
          <p:spPr>
            <a:xfrm rot="9578718">
              <a:off x="3241518" y="131148"/>
              <a:ext cx="672907" cy="880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4" name="Splat 1074"/>
            <p:cNvSpPr>
              <a:spLocks noGrp="1"/>
            </p:cNvSpPr>
            <p:nvPr/>
          </p:nvSpPr>
          <p:spPr>
            <a:xfrm rot="8652613">
              <a:off x="1371432" y="223453"/>
              <a:ext cx="661887" cy="841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5" name="Splat 1075"/>
            <p:cNvSpPr>
              <a:spLocks noGrp="1"/>
            </p:cNvSpPr>
            <p:nvPr/>
          </p:nvSpPr>
          <p:spPr>
            <a:xfrm rot="-10130248">
              <a:off x="1791280" y="1371361"/>
              <a:ext cx="564304" cy="743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6" name="Splat 1076"/>
            <p:cNvSpPr>
              <a:spLocks noGrp="1"/>
            </p:cNvSpPr>
            <p:nvPr/>
          </p:nvSpPr>
          <p:spPr>
            <a:xfrm rot="7775611">
              <a:off x="896956" y="3019718"/>
              <a:ext cx="304756" cy="904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7" name="Splat 1077"/>
            <p:cNvSpPr>
              <a:spLocks noGrp="1"/>
            </p:cNvSpPr>
            <p:nvPr/>
          </p:nvSpPr>
          <p:spPr>
            <a:xfrm rot="7220000">
              <a:off x="1336543" y="2522776"/>
              <a:ext cx="259320" cy="1227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8" name="Splat 1078"/>
            <p:cNvSpPr>
              <a:spLocks noGrp="1"/>
            </p:cNvSpPr>
            <p:nvPr/>
          </p:nvSpPr>
          <p:spPr>
            <a:xfrm rot="5537062">
              <a:off x="338799" y="3043607"/>
              <a:ext cx="767377" cy="868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9" name="Splat 1079"/>
            <p:cNvSpPr>
              <a:spLocks noGrp="1"/>
            </p:cNvSpPr>
            <p:nvPr/>
          </p:nvSpPr>
          <p:spPr>
            <a:xfrm rot="7192807">
              <a:off x="2368564" y="246618"/>
              <a:ext cx="745997" cy="1277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0" name="Splat 1080"/>
            <p:cNvSpPr>
              <a:spLocks noGrp="1"/>
            </p:cNvSpPr>
            <p:nvPr/>
          </p:nvSpPr>
          <p:spPr>
            <a:xfrm rot="10573011">
              <a:off x="771465" y="1643186"/>
              <a:ext cx="671785" cy="167629"/>
            </a:xfrm>
            <a:prstGeom prst="ellipse">
              <a:avLst/>
            </a:prstGeom>
            <a:gradFill>
              <a:gsLst>
                <a:gs pos="0">
                  <a:srgbClr val="FFFFFF">
                    <a:alpha val="28889"/>
                  </a:srgbClr>
                </a:gs>
                <a:gs pos="14286">
                  <a:srgbClr val="FFFFFF">
                    <a:alpha val="26901"/>
                  </a:srgbClr>
                </a:gs>
                <a:gs pos="28571">
                  <a:srgbClr val="FFFFFF">
                    <a:alpha val="21597"/>
                  </a:srgbClr>
                </a:gs>
                <a:gs pos="42857">
                  <a:srgbClr val="FFFFFF">
                    <a:alpha val="14750"/>
                  </a:srgbClr>
                </a:gs>
                <a:gs pos="57143">
                  <a:srgbClr val="FFFFFF">
                    <a:alpha val="8463"/>
                  </a:srgbClr>
                </a:gs>
                <a:gs pos="71429">
                  <a:srgbClr val="FFFFFF">
                    <a:alpha val="4055"/>
                  </a:srgbClr>
                </a:gs>
                <a:gs pos="85714">
                  <a:srgbClr val="FFFFFF">
                    <a:alpha val="1623"/>
                  </a:srgbClr>
                </a:gs>
                <a:gs pos="100000">
                  <a:srgbClr val="FFFFFF">
                    <a:alpha val="5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1" name="Splat 1081"/>
            <p:cNvSpPr>
              <a:spLocks noGrp="1"/>
            </p:cNvSpPr>
            <p:nvPr/>
          </p:nvSpPr>
          <p:spPr>
            <a:xfrm rot="2707067">
              <a:off x="2282021" y="1506578"/>
              <a:ext cx="589197" cy="1446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2" name="Splat 1082"/>
            <p:cNvSpPr>
              <a:spLocks noGrp="1"/>
            </p:cNvSpPr>
            <p:nvPr/>
          </p:nvSpPr>
          <p:spPr>
            <a:xfrm rot="9238311">
              <a:off x="743677" y="2335209"/>
              <a:ext cx="784754" cy="1202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3" name="Splat 1083"/>
            <p:cNvSpPr>
              <a:spLocks noGrp="1"/>
            </p:cNvSpPr>
            <p:nvPr/>
          </p:nvSpPr>
          <p:spPr>
            <a:xfrm rot="-9994864">
              <a:off x="153862" y="3399600"/>
              <a:ext cx="751010" cy="933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4" name="Splat 1084"/>
            <p:cNvSpPr>
              <a:spLocks noGrp="1"/>
            </p:cNvSpPr>
            <p:nvPr/>
          </p:nvSpPr>
          <p:spPr>
            <a:xfrm rot="9157404">
              <a:off x="1644833" y="2785303"/>
              <a:ext cx="375816" cy="1549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5" name="Splat 1085"/>
            <p:cNvSpPr>
              <a:spLocks noGrp="1"/>
            </p:cNvSpPr>
            <p:nvPr/>
          </p:nvSpPr>
          <p:spPr>
            <a:xfrm rot="4073453">
              <a:off x="888982" y="79826"/>
              <a:ext cx="604623" cy="498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6" name="Splat 1086"/>
            <p:cNvSpPr>
              <a:spLocks noGrp="1"/>
            </p:cNvSpPr>
            <p:nvPr/>
          </p:nvSpPr>
          <p:spPr>
            <a:xfrm rot="10085548">
              <a:off x="1246035" y="367543"/>
              <a:ext cx="498323" cy="449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7" name="Splat 1087"/>
            <p:cNvSpPr>
              <a:spLocks noGrp="1"/>
            </p:cNvSpPr>
            <p:nvPr/>
          </p:nvSpPr>
          <p:spPr>
            <a:xfrm rot="6644796">
              <a:off x="-152147" y="1927188"/>
              <a:ext cx="622645" cy="839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8" name="Splat 1088"/>
            <p:cNvSpPr>
              <a:spLocks noGrp="1"/>
            </p:cNvSpPr>
            <p:nvPr/>
          </p:nvSpPr>
          <p:spPr>
            <a:xfrm rot="6224119">
              <a:off x="2147344" y="3303786"/>
              <a:ext cx="798795" cy="875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9" name="Splat 1089"/>
            <p:cNvSpPr>
              <a:spLocks noGrp="1"/>
            </p:cNvSpPr>
            <p:nvPr/>
          </p:nvSpPr>
          <p:spPr>
            <a:xfrm rot="9376078">
              <a:off x="2412763" y="1682626"/>
              <a:ext cx="806797" cy="1007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0" name="Splat 1090"/>
            <p:cNvSpPr>
              <a:spLocks noGrp="1"/>
            </p:cNvSpPr>
            <p:nvPr/>
          </p:nvSpPr>
          <p:spPr>
            <a:xfrm rot="9969098">
              <a:off x="1705227" y="518053"/>
              <a:ext cx="729535" cy="695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1" name="Splat 1091"/>
            <p:cNvSpPr>
              <a:spLocks noGrp="1"/>
            </p:cNvSpPr>
            <p:nvPr/>
          </p:nvSpPr>
          <p:spPr>
            <a:xfrm rot="-9293347">
              <a:off x="968729" y="1275894"/>
              <a:ext cx="842588" cy="1136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2" name="Splat 1092"/>
            <p:cNvSpPr>
              <a:spLocks noGrp="1"/>
            </p:cNvSpPr>
            <p:nvPr/>
          </p:nvSpPr>
          <p:spPr>
            <a:xfrm rot="3399129">
              <a:off x="2782897" y="2017243"/>
              <a:ext cx="774701" cy="1332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3" name="Splat 1093"/>
            <p:cNvSpPr>
              <a:spLocks noGrp="1"/>
            </p:cNvSpPr>
            <p:nvPr/>
          </p:nvSpPr>
          <p:spPr>
            <a:xfrm rot="8709938">
              <a:off x="427875" y="2445402"/>
              <a:ext cx="814749" cy="928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4" name="Splat 1094"/>
            <p:cNvSpPr>
              <a:spLocks noGrp="1"/>
            </p:cNvSpPr>
            <p:nvPr/>
          </p:nvSpPr>
          <p:spPr>
            <a:xfrm rot="4638433">
              <a:off x="491506" y="1775476"/>
              <a:ext cx="745386" cy="699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5" name="Splat 1095"/>
            <p:cNvSpPr>
              <a:spLocks noGrp="1"/>
            </p:cNvSpPr>
            <p:nvPr/>
          </p:nvSpPr>
          <p:spPr>
            <a:xfrm rot="-9710577">
              <a:off x="1087221" y="2613318"/>
              <a:ext cx="552481" cy="890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6" name="Splat 1096"/>
            <p:cNvSpPr>
              <a:spLocks noGrp="1"/>
            </p:cNvSpPr>
            <p:nvPr/>
          </p:nvSpPr>
          <p:spPr>
            <a:xfrm rot="-9046249">
              <a:off x="3340696" y="718823"/>
              <a:ext cx="506087" cy="903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7" name="Splat 1097"/>
            <p:cNvSpPr>
              <a:spLocks noGrp="1"/>
            </p:cNvSpPr>
            <p:nvPr/>
          </p:nvSpPr>
          <p:spPr>
            <a:xfrm rot="4315091">
              <a:off x="1074613" y="712241"/>
              <a:ext cx="389255" cy="1088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8" name="Splat 1098"/>
            <p:cNvSpPr>
              <a:spLocks noGrp="1"/>
            </p:cNvSpPr>
            <p:nvPr/>
          </p:nvSpPr>
          <p:spPr>
            <a:xfrm rot="9478603">
              <a:off x="948455" y="3552855"/>
              <a:ext cx="792203" cy="107995"/>
            </a:xfrm>
            <a:prstGeom prst="ellipse">
              <a:avLst/>
            </a:prstGeom>
            <a:gradFill>
              <a:gsLst>
                <a:gs pos="0">
                  <a:srgbClr val="FFFFFF">
                    <a:alpha val="32245"/>
                  </a:srgbClr>
                </a:gs>
                <a:gs pos="14286">
                  <a:srgbClr val="FFFFFF">
                    <a:alpha val="30077"/>
                  </a:srgbClr>
                </a:gs>
                <a:gs pos="28571">
                  <a:srgbClr val="FFFFFF">
                    <a:alpha val="24255"/>
                  </a:srgbClr>
                </a:gs>
                <a:gs pos="42857">
                  <a:srgbClr val="FFFFFF">
                    <a:alpha val="16658"/>
                  </a:srgbClr>
                </a:gs>
                <a:gs pos="57143">
                  <a:srgbClr val="FFFFFF">
                    <a:alpha val="9604"/>
                  </a:srgbClr>
                </a:gs>
                <a:gs pos="71429">
                  <a:srgbClr val="FFFFFF">
                    <a:alpha val="4616"/>
                  </a:srgbClr>
                </a:gs>
                <a:gs pos="85714">
                  <a:srgbClr val="FFFFFF">
                    <a:alpha val="1851"/>
                  </a:srgbClr>
                </a:gs>
                <a:gs pos="100000">
                  <a:srgbClr val="FFFFFF">
                    <a:alpha val="6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9" name="Splat 1099"/>
            <p:cNvSpPr>
              <a:spLocks noGrp="1"/>
            </p:cNvSpPr>
            <p:nvPr/>
          </p:nvSpPr>
          <p:spPr>
            <a:xfrm rot="4562590">
              <a:off x="1780021" y="739816"/>
              <a:ext cx="599770" cy="1534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0" name="Splat 1100"/>
            <p:cNvSpPr>
              <a:spLocks noGrp="1"/>
            </p:cNvSpPr>
            <p:nvPr/>
          </p:nvSpPr>
          <p:spPr>
            <a:xfrm rot="10491643">
              <a:off x="258662" y="2387342"/>
              <a:ext cx="451377" cy="990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1" name="Splat 1101"/>
            <p:cNvSpPr>
              <a:spLocks noGrp="1"/>
            </p:cNvSpPr>
            <p:nvPr/>
          </p:nvSpPr>
          <p:spPr>
            <a:xfrm rot="5792355">
              <a:off x="1289434" y="1444072"/>
              <a:ext cx="449454" cy="752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2" name="Splat 1102"/>
            <p:cNvSpPr>
              <a:spLocks noGrp="1"/>
            </p:cNvSpPr>
            <p:nvPr/>
          </p:nvSpPr>
          <p:spPr>
            <a:xfrm rot="4003732">
              <a:off x="2057568" y="681744"/>
              <a:ext cx="620334" cy="692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3" name="Splat 1103"/>
            <p:cNvSpPr>
              <a:spLocks noGrp="1"/>
            </p:cNvSpPr>
            <p:nvPr/>
          </p:nvSpPr>
          <p:spPr>
            <a:xfrm rot="9490848">
              <a:off x="1084151" y="932093"/>
              <a:ext cx="509886" cy="488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4" name="Splat 1104"/>
            <p:cNvSpPr>
              <a:spLocks noGrp="1"/>
            </p:cNvSpPr>
            <p:nvPr/>
          </p:nvSpPr>
          <p:spPr>
            <a:xfrm rot="9164773">
              <a:off x="-304898" y="3181549"/>
              <a:ext cx="772730" cy="1127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5" name="Splat 1105"/>
            <p:cNvSpPr>
              <a:spLocks noGrp="1"/>
            </p:cNvSpPr>
            <p:nvPr/>
          </p:nvSpPr>
          <p:spPr>
            <a:xfrm rot="-10406698">
              <a:off x="1267618" y="610593"/>
              <a:ext cx="316734" cy="905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6" name="Splat 1106"/>
            <p:cNvSpPr>
              <a:spLocks noGrp="1"/>
            </p:cNvSpPr>
            <p:nvPr/>
          </p:nvSpPr>
          <p:spPr>
            <a:xfrm rot="7131428">
              <a:off x="3022960" y="1606649"/>
              <a:ext cx="463450" cy="634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7" name="Splat 1107"/>
            <p:cNvSpPr>
              <a:spLocks noGrp="1"/>
            </p:cNvSpPr>
            <p:nvPr/>
          </p:nvSpPr>
          <p:spPr>
            <a:xfrm rot="7642122">
              <a:off x="3441828" y="177466"/>
              <a:ext cx="326988" cy="754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8" name="Splat 1108"/>
            <p:cNvSpPr>
              <a:spLocks noGrp="1"/>
            </p:cNvSpPr>
            <p:nvPr/>
          </p:nvSpPr>
          <p:spPr>
            <a:xfrm rot="-9789149">
              <a:off x="2169683" y="1690174"/>
              <a:ext cx="861539" cy="980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9" name="Splat 1109"/>
            <p:cNvSpPr>
              <a:spLocks noGrp="1"/>
            </p:cNvSpPr>
            <p:nvPr/>
          </p:nvSpPr>
          <p:spPr>
            <a:xfrm rot="-10450280">
              <a:off x="3376754" y="2475753"/>
              <a:ext cx="181170" cy="671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0" name="Splat 1110"/>
            <p:cNvSpPr>
              <a:spLocks noGrp="1"/>
            </p:cNvSpPr>
            <p:nvPr/>
          </p:nvSpPr>
          <p:spPr>
            <a:xfrm rot="-9894485">
              <a:off x="381929" y="2387463"/>
              <a:ext cx="391595" cy="672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1" name="Splat 1111"/>
            <p:cNvSpPr>
              <a:spLocks noGrp="1"/>
            </p:cNvSpPr>
            <p:nvPr/>
          </p:nvSpPr>
          <p:spPr>
            <a:xfrm rot="-10564021">
              <a:off x="2368781" y="3320784"/>
              <a:ext cx="643916" cy="696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2" name="Splat 1112"/>
            <p:cNvSpPr>
              <a:spLocks noGrp="1"/>
            </p:cNvSpPr>
            <p:nvPr/>
          </p:nvSpPr>
          <p:spPr>
            <a:xfrm rot="6635439">
              <a:off x="-151143" y="2164267"/>
              <a:ext cx="718158" cy="1814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3" name="Splat 1113"/>
            <p:cNvSpPr>
              <a:spLocks noGrp="1"/>
            </p:cNvSpPr>
            <p:nvPr/>
          </p:nvSpPr>
          <p:spPr>
            <a:xfrm rot="2749567">
              <a:off x="708135" y="2194524"/>
              <a:ext cx="345009" cy="2192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4" name="Splat 1114"/>
            <p:cNvSpPr>
              <a:spLocks noGrp="1"/>
            </p:cNvSpPr>
            <p:nvPr/>
          </p:nvSpPr>
          <p:spPr>
            <a:xfrm rot="3423181">
              <a:off x="2196655" y="2158655"/>
              <a:ext cx="736634" cy="849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5" name="Splat 1115"/>
            <p:cNvSpPr>
              <a:spLocks noGrp="1"/>
            </p:cNvSpPr>
            <p:nvPr/>
          </p:nvSpPr>
          <p:spPr>
            <a:xfrm rot="3115677">
              <a:off x="1028075" y="1182935"/>
              <a:ext cx="755632" cy="856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6" name="Splat 1116"/>
            <p:cNvSpPr>
              <a:spLocks noGrp="1"/>
            </p:cNvSpPr>
            <p:nvPr/>
          </p:nvSpPr>
          <p:spPr>
            <a:xfrm rot="-9561527">
              <a:off x="1609642" y="3020759"/>
              <a:ext cx="624478" cy="1381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7" name="Splat 1117"/>
            <p:cNvSpPr>
              <a:spLocks noGrp="1"/>
            </p:cNvSpPr>
            <p:nvPr/>
          </p:nvSpPr>
          <p:spPr>
            <a:xfrm rot="2991677">
              <a:off x="437046" y="2535560"/>
              <a:ext cx="505082" cy="1539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8" name="Splat 1118"/>
            <p:cNvSpPr>
              <a:spLocks noGrp="1"/>
            </p:cNvSpPr>
            <p:nvPr/>
          </p:nvSpPr>
          <p:spPr>
            <a:xfrm rot="4897255">
              <a:off x="1350839" y="2070837"/>
              <a:ext cx="814038" cy="76505"/>
            </a:xfrm>
            <a:prstGeom prst="ellipse">
              <a:avLst/>
            </a:prstGeom>
            <a:gradFill>
              <a:gsLst>
                <a:gs pos="0">
                  <a:srgbClr val="FFFFFF">
                    <a:alpha val="32135"/>
                  </a:srgbClr>
                </a:gs>
                <a:gs pos="14286">
                  <a:srgbClr val="FFFFFF">
                    <a:alpha val="29973"/>
                  </a:srgbClr>
                </a:gs>
                <a:gs pos="28571">
                  <a:srgbClr val="FFFFFF">
                    <a:alpha val="24167"/>
                  </a:srgbClr>
                </a:gs>
                <a:gs pos="42857">
                  <a:srgbClr val="FFFFFF">
                    <a:alpha val="16594"/>
                  </a:srgbClr>
                </a:gs>
                <a:gs pos="57143">
                  <a:srgbClr val="FFFFFF">
                    <a:alpha val="9565"/>
                  </a:srgbClr>
                </a:gs>
                <a:gs pos="71429">
                  <a:srgbClr val="FFFFFF">
                    <a:alpha val="4597"/>
                  </a:srgbClr>
                </a:gs>
                <a:gs pos="85714">
                  <a:srgbClr val="FFFFFF">
                    <a:alpha val="1844"/>
                  </a:srgbClr>
                </a:gs>
                <a:gs pos="100000">
                  <a:srgbClr val="FFFFFF">
                    <a:alpha val="6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9" name="Splat 1119"/>
            <p:cNvSpPr>
              <a:spLocks noGrp="1"/>
            </p:cNvSpPr>
            <p:nvPr/>
          </p:nvSpPr>
          <p:spPr>
            <a:xfrm rot="9560777">
              <a:off x="-15023" y="998491"/>
              <a:ext cx="762918" cy="1168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0" name="Splat 1120"/>
            <p:cNvSpPr>
              <a:spLocks noGrp="1"/>
            </p:cNvSpPr>
            <p:nvPr/>
          </p:nvSpPr>
          <p:spPr>
            <a:xfrm rot="-10426071">
              <a:off x="3406583" y="2530548"/>
              <a:ext cx="233793" cy="1343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1" name="Splat 1121"/>
            <p:cNvSpPr>
              <a:spLocks noGrp="1"/>
            </p:cNvSpPr>
            <p:nvPr/>
          </p:nvSpPr>
          <p:spPr>
            <a:xfrm rot="-8110789">
              <a:off x="2528101" y="452606"/>
              <a:ext cx="848982" cy="557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2" name="Splat 1122"/>
            <p:cNvSpPr>
              <a:spLocks noGrp="1"/>
            </p:cNvSpPr>
            <p:nvPr/>
          </p:nvSpPr>
          <p:spPr>
            <a:xfrm rot="8540114">
              <a:off x="1724204" y="2798952"/>
              <a:ext cx="769064" cy="1929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3" name="Splat 1123"/>
            <p:cNvSpPr>
              <a:spLocks noGrp="1"/>
            </p:cNvSpPr>
            <p:nvPr/>
          </p:nvSpPr>
          <p:spPr>
            <a:xfrm rot="9885680">
              <a:off x="2959705" y="800785"/>
              <a:ext cx="748501" cy="688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4" name="Splat 1124"/>
            <p:cNvSpPr>
              <a:spLocks noGrp="1"/>
            </p:cNvSpPr>
            <p:nvPr/>
          </p:nvSpPr>
          <p:spPr>
            <a:xfrm rot="8460391">
              <a:off x="3260919" y="2508309"/>
              <a:ext cx="656075" cy="1469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5" name="Splat 1125"/>
            <p:cNvSpPr>
              <a:spLocks noGrp="1"/>
            </p:cNvSpPr>
            <p:nvPr/>
          </p:nvSpPr>
          <p:spPr>
            <a:xfrm rot="7542625">
              <a:off x="1454284" y="468007"/>
              <a:ext cx="408037" cy="1122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6" name="Splat 1126"/>
            <p:cNvSpPr>
              <a:spLocks noGrp="1"/>
            </p:cNvSpPr>
            <p:nvPr/>
          </p:nvSpPr>
          <p:spPr>
            <a:xfrm rot="3233548">
              <a:off x="1252755" y="1956986"/>
              <a:ext cx="481752" cy="693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7" name="Splat 1127"/>
            <p:cNvSpPr>
              <a:spLocks noGrp="1"/>
            </p:cNvSpPr>
            <p:nvPr/>
          </p:nvSpPr>
          <p:spPr>
            <a:xfrm rot="5590873">
              <a:off x="1703438" y="2231534"/>
              <a:ext cx="410562" cy="1723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8" name="Splat 1128"/>
            <p:cNvSpPr>
              <a:spLocks noGrp="1"/>
            </p:cNvSpPr>
            <p:nvPr/>
          </p:nvSpPr>
          <p:spPr>
            <a:xfrm rot="3399868">
              <a:off x="525570" y="913160"/>
              <a:ext cx="446307" cy="890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9" name="Splat 1129"/>
            <p:cNvSpPr>
              <a:spLocks noGrp="1"/>
            </p:cNvSpPr>
            <p:nvPr/>
          </p:nvSpPr>
          <p:spPr>
            <a:xfrm rot="8677390">
              <a:off x="2103863" y="3405983"/>
              <a:ext cx="519050" cy="1010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0" name="Splat 1130"/>
            <p:cNvSpPr>
              <a:spLocks noGrp="1"/>
            </p:cNvSpPr>
            <p:nvPr/>
          </p:nvSpPr>
          <p:spPr>
            <a:xfrm rot="-9664034">
              <a:off x="3307328" y="2363875"/>
              <a:ext cx="533144" cy="405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1" name="Splat 1131"/>
            <p:cNvSpPr>
              <a:spLocks noGrp="1"/>
            </p:cNvSpPr>
            <p:nvPr/>
          </p:nvSpPr>
          <p:spPr>
            <a:xfrm rot="-9397309">
              <a:off x="927773" y="1017889"/>
              <a:ext cx="728194" cy="977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2" name="Splat 1132"/>
            <p:cNvSpPr>
              <a:spLocks noGrp="1"/>
            </p:cNvSpPr>
            <p:nvPr/>
          </p:nvSpPr>
          <p:spPr>
            <a:xfrm rot="10768071">
              <a:off x="-3850" y="2398280"/>
              <a:ext cx="263195" cy="864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3" name="Splat 1133"/>
            <p:cNvSpPr>
              <a:spLocks noGrp="1"/>
            </p:cNvSpPr>
            <p:nvPr/>
          </p:nvSpPr>
          <p:spPr>
            <a:xfrm rot="6461575">
              <a:off x="1519972" y="155469"/>
              <a:ext cx="462702" cy="868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4" name="Splat 1134"/>
            <p:cNvSpPr>
              <a:spLocks noGrp="1"/>
            </p:cNvSpPr>
            <p:nvPr/>
          </p:nvSpPr>
          <p:spPr>
            <a:xfrm rot="-9292879">
              <a:off x="1471507" y="2133900"/>
              <a:ext cx="776492" cy="684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5" name="Splat 1135"/>
            <p:cNvSpPr>
              <a:spLocks noGrp="1"/>
            </p:cNvSpPr>
            <p:nvPr/>
          </p:nvSpPr>
          <p:spPr>
            <a:xfrm rot="4578663">
              <a:off x="219589" y="3101242"/>
              <a:ext cx="868884" cy="780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6" name="Splat 1136"/>
            <p:cNvSpPr>
              <a:spLocks noGrp="1"/>
            </p:cNvSpPr>
            <p:nvPr/>
          </p:nvSpPr>
          <p:spPr>
            <a:xfrm rot="7370387">
              <a:off x="1921514" y="3173740"/>
              <a:ext cx="326482" cy="716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7" name="Splat 1137"/>
            <p:cNvSpPr>
              <a:spLocks noGrp="1"/>
            </p:cNvSpPr>
            <p:nvPr/>
          </p:nvSpPr>
          <p:spPr>
            <a:xfrm rot="5839852">
              <a:off x="1888210" y="384438"/>
              <a:ext cx="861851" cy="1063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8" name="Splat 1138"/>
            <p:cNvSpPr>
              <a:spLocks noGrp="1"/>
            </p:cNvSpPr>
            <p:nvPr/>
          </p:nvSpPr>
          <p:spPr>
            <a:xfrm rot="7091103">
              <a:off x="796207" y="3463058"/>
              <a:ext cx="881385" cy="833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9" name="Splat 1139"/>
            <p:cNvSpPr>
              <a:spLocks noGrp="1"/>
            </p:cNvSpPr>
            <p:nvPr/>
          </p:nvSpPr>
          <p:spPr>
            <a:xfrm rot="-8665997">
              <a:off x="3090853" y="1932476"/>
              <a:ext cx="907112" cy="1034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0" name="Splat 1140"/>
            <p:cNvSpPr>
              <a:spLocks noGrp="1"/>
            </p:cNvSpPr>
            <p:nvPr/>
          </p:nvSpPr>
          <p:spPr>
            <a:xfrm rot="-8940183">
              <a:off x="2904718" y="992188"/>
              <a:ext cx="909186" cy="983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1" name="Splat 1141"/>
            <p:cNvSpPr>
              <a:spLocks noGrp="1"/>
            </p:cNvSpPr>
            <p:nvPr/>
          </p:nvSpPr>
          <p:spPr>
            <a:xfrm rot="10182683">
              <a:off x="1638553" y="2770180"/>
              <a:ext cx="898922" cy="1084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2" name="Splat 1142"/>
            <p:cNvSpPr>
              <a:spLocks noGrp="1"/>
            </p:cNvSpPr>
            <p:nvPr/>
          </p:nvSpPr>
          <p:spPr>
            <a:xfrm rot="8197798">
              <a:off x="2679445" y="1025812"/>
              <a:ext cx="793147" cy="620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3" name="Splat 1143"/>
            <p:cNvSpPr>
              <a:spLocks noGrp="1"/>
            </p:cNvSpPr>
            <p:nvPr/>
          </p:nvSpPr>
          <p:spPr>
            <a:xfrm rot="-10066904">
              <a:off x="3198053" y="267284"/>
              <a:ext cx="358057" cy="1105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4" name="Splat 1144"/>
            <p:cNvSpPr>
              <a:spLocks noGrp="1"/>
            </p:cNvSpPr>
            <p:nvPr/>
          </p:nvSpPr>
          <p:spPr>
            <a:xfrm rot="7186207">
              <a:off x="1057400" y="816414"/>
              <a:ext cx="768837" cy="1102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5" name="Splat 1145"/>
            <p:cNvSpPr>
              <a:spLocks noGrp="1"/>
            </p:cNvSpPr>
            <p:nvPr/>
          </p:nvSpPr>
          <p:spPr>
            <a:xfrm rot="-9849272">
              <a:off x="2492572" y="442431"/>
              <a:ext cx="859351" cy="1315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6" name="Splat 1146"/>
            <p:cNvSpPr>
              <a:spLocks noGrp="1"/>
            </p:cNvSpPr>
            <p:nvPr/>
          </p:nvSpPr>
          <p:spPr>
            <a:xfrm rot="7406528">
              <a:off x="1320380" y="2304791"/>
              <a:ext cx="643572" cy="662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7" name="Splat 1147"/>
            <p:cNvSpPr>
              <a:spLocks noGrp="1"/>
            </p:cNvSpPr>
            <p:nvPr/>
          </p:nvSpPr>
          <p:spPr>
            <a:xfrm rot="-8753475">
              <a:off x="2282656" y="3556974"/>
              <a:ext cx="877617" cy="729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8" name="Splat 1148"/>
            <p:cNvSpPr>
              <a:spLocks noGrp="1"/>
            </p:cNvSpPr>
            <p:nvPr/>
          </p:nvSpPr>
          <p:spPr>
            <a:xfrm rot="-10738573">
              <a:off x="55376" y="3529750"/>
              <a:ext cx="670755" cy="816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9" name="Splat 1149"/>
            <p:cNvSpPr>
              <a:spLocks noGrp="1"/>
            </p:cNvSpPr>
            <p:nvPr/>
          </p:nvSpPr>
          <p:spPr>
            <a:xfrm rot="6485166">
              <a:off x="2027281" y="1221028"/>
              <a:ext cx="499408" cy="1142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0" name="Splat 1150"/>
            <p:cNvSpPr>
              <a:spLocks noGrp="1"/>
            </p:cNvSpPr>
            <p:nvPr/>
          </p:nvSpPr>
          <p:spPr>
            <a:xfrm rot="-10623666">
              <a:off x="1435832" y="1578055"/>
              <a:ext cx="825694" cy="1157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1" name="Splat 1151"/>
            <p:cNvSpPr>
              <a:spLocks noGrp="1"/>
            </p:cNvSpPr>
            <p:nvPr/>
          </p:nvSpPr>
          <p:spPr>
            <a:xfrm rot="6727184">
              <a:off x="593704" y="3529522"/>
              <a:ext cx="753826" cy="1408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2" name="Splat 1152"/>
            <p:cNvSpPr>
              <a:spLocks noGrp="1"/>
            </p:cNvSpPr>
            <p:nvPr/>
          </p:nvSpPr>
          <p:spPr>
            <a:xfrm rot="3516876">
              <a:off x="1341749" y="1926402"/>
              <a:ext cx="670508" cy="784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3" name="Splat 1153"/>
            <p:cNvSpPr>
              <a:spLocks noGrp="1"/>
            </p:cNvSpPr>
            <p:nvPr/>
          </p:nvSpPr>
          <p:spPr>
            <a:xfrm rot="3046886">
              <a:off x="480116" y="-17859"/>
              <a:ext cx="798619" cy="1098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4" name="Splat 1154"/>
            <p:cNvSpPr>
              <a:spLocks noGrp="1"/>
            </p:cNvSpPr>
            <p:nvPr/>
          </p:nvSpPr>
          <p:spPr>
            <a:xfrm rot="-8693107">
              <a:off x="2371232" y="2316754"/>
              <a:ext cx="515681" cy="982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5" name="Splat 1155"/>
            <p:cNvSpPr>
              <a:spLocks noGrp="1"/>
            </p:cNvSpPr>
            <p:nvPr/>
          </p:nvSpPr>
          <p:spPr>
            <a:xfrm rot="2721483">
              <a:off x="2539545" y="2032110"/>
              <a:ext cx="769204" cy="771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6" name="Splat 1156"/>
            <p:cNvSpPr>
              <a:spLocks noGrp="1"/>
            </p:cNvSpPr>
            <p:nvPr/>
          </p:nvSpPr>
          <p:spPr>
            <a:xfrm rot="5428791">
              <a:off x="770727" y="2115772"/>
              <a:ext cx="421623" cy="886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7" name="Splat 1157"/>
            <p:cNvSpPr>
              <a:spLocks noGrp="1"/>
            </p:cNvSpPr>
            <p:nvPr/>
          </p:nvSpPr>
          <p:spPr>
            <a:xfrm rot="3369291">
              <a:off x="-196983" y="1392255"/>
              <a:ext cx="841377" cy="698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8" name="Splat 1158"/>
            <p:cNvSpPr>
              <a:spLocks noGrp="1"/>
            </p:cNvSpPr>
            <p:nvPr/>
          </p:nvSpPr>
          <p:spPr>
            <a:xfrm rot="8258093">
              <a:off x="2217152" y="12841"/>
              <a:ext cx="390018" cy="1309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9" name="Splat 1159"/>
            <p:cNvSpPr>
              <a:spLocks noGrp="1"/>
            </p:cNvSpPr>
            <p:nvPr/>
          </p:nvSpPr>
          <p:spPr>
            <a:xfrm rot="10426331">
              <a:off x="1115650" y="826296"/>
              <a:ext cx="871456" cy="976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0" name="Splat 1160"/>
            <p:cNvSpPr>
              <a:spLocks noGrp="1"/>
            </p:cNvSpPr>
            <p:nvPr/>
          </p:nvSpPr>
          <p:spPr>
            <a:xfrm rot="8019029">
              <a:off x="1982495" y="191592"/>
              <a:ext cx="765207" cy="1382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1" name="Splat 1161"/>
            <p:cNvSpPr>
              <a:spLocks noGrp="1"/>
            </p:cNvSpPr>
            <p:nvPr/>
          </p:nvSpPr>
          <p:spPr>
            <a:xfrm rot="6163341">
              <a:off x="1820666" y="3474147"/>
              <a:ext cx="707811" cy="969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2" name="Splat 1162"/>
            <p:cNvSpPr>
              <a:spLocks noGrp="1"/>
            </p:cNvSpPr>
            <p:nvPr/>
          </p:nvSpPr>
          <p:spPr>
            <a:xfrm rot="9300458">
              <a:off x="1722534" y="3580627"/>
              <a:ext cx="380370" cy="513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3" name="Splat 1163"/>
            <p:cNvSpPr>
              <a:spLocks noGrp="1"/>
            </p:cNvSpPr>
            <p:nvPr/>
          </p:nvSpPr>
          <p:spPr>
            <a:xfrm rot="3316029">
              <a:off x="2600715" y="2856993"/>
              <a:ext cx="807096" cy="1392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4" name="Splat 1164"/>
            <p:cNvSpPr>
              <a:spLocks noGrp="1"/>
            </p:cNvSpPr>
            <p:nvPr/>
          </p:nvSpPr>
          <p:spPr>
            <a:xfrm rot="3808512">
              <a:off x="894971" y="1347892"/>
              <a:ext cx="588427" cy="1044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5" name="Splat 1165"/>
            <p:cNvSpPr>
              <a:spLocks noGrp="1"/>
            </p:cNvSpPr>
            <p:nvPr/>
          </p:nvSpPr>
          <p:spPr>
            <a:xfrm rot="8819946">
              <a:off x="2990045" y="-82272"/>
              <a:ext cx="365286" cy="1944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6" name="Splat 1166"/>
            <p:cNvSpPr>
              <a:spLocks noGrp="1"/>
            </p:cNvSpPr>
            <p:nvPr/>
          </p:nvSpPr>
          <p:spPr>
            <a:xfrm rot="-8999199">
              <a:off x="2326402" y="730757"/>
              <a:ext cx="780335" cy="586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7" name="Splat 1167"/>
            <p:cNvSpPr>
              <a:spLocks noGrp="1"/>
            </p:cNvSpPr>
            <p:nvPr/>
          </p:nvSpPr>
          <p:spPr>
            <a:xfrm rot="2719939">
              <a:off x="2982101" y="3459702"/>
              <a:ext cx="690847" cy="818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8" name="Splat 1168"/>
            <p:cNvSpPr>
              <a:spLocks noGrp="1"/>
            </p:cNvSpPr>
            <p:nvPr/>
          </p:nvSpPr>
          <p:spPr>
            <a:xfrm rot="4711357">
              <a:off x="1065695" y="1372297"/>
              <a:ext cx="403793" cy="753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9" name="Splat 1169"/>
            <p:cNvSpPr>
              <a:spLocks noGrp="1"/>
            </p:cNvSpPr>
            <p:nvPr/>
          </p:nvSpPr>
          <p:spPr>
            <a:xfrm rot="6289919">
              <a:off x="1653289" y="3329733"/>
              <a:ext cx="527614" cy="753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0" name="Splat 1170"/>
            <p:cNvSpPr>
              <a:spLocks noGrp="1"/>
            </p:cNvSpPr>
            <p:nvPr/>
          </p:nvSpPr>
          <p:spPr>
            <a:xfrm rot="9487853">
              <a:off x="1790509" y="468242"/>
              <a:ext cx="757018" cy="651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1" name="Splat 1171"/>
            <p:cNvSpPr>
              <a:spLocks noGrp="1"/>
            </p:cNvSpPr>
            <p:nvPr/>
          </p:nvSpPr>
          <p:spPr>
            <a:xfrm rot="-10309722">
              <a:off x="194731" y="1477194"/>
              <a:ext cx="762276" cy="902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2" name="Splat 1172"/>
            <p:cNvSpPr>
              <a:spLocks noGrp="1"/>
            </p:cNvSpPr>
            <p:nvPr/>
          </p:nvSpPr>
          <p:spPr>
            <a:xfrm rot="8931500">
              <a:off x="2377091" y="1906824"/>
              <a:ext cx="553238" cy="634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3" name="Splat 1173"/>
            <p:cNvSpPr>
              <a:spLocks noGrp="1"/>
            </p:cNvSpPr>
            <p:nvPr/>
          </p:nvSpPr>
          <p:spPr>
            <a:xfrm rot="5281610">
              <a:off x="1324238" y="2082993"/>
              <a:ext cx="749039" cy="847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4" name="Splat 1174"/>
            <p:cNvSpPr>
              <a:spLocks noGrp="1"/>
            </p:cNvSpPr>
            <p:nvPr/>
          </p:nvSpPr>
          <p:spPr>
            <a:xfrm rot="10215954">
              <a:off x="2328962" y="615004"/>
              <a:ext cx="664050" cy="726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5" name="Splat 1175"/>
            <p:cNvSpPr>
              <a:spLocks noGrp="1"/>
            </p:cNvSpPr>
            <p:nvPr/>
          </p:nvSpPr>
          <p:spPr>
            <a:xfrm rot="3746795">
              <a:off x="2776916" y="2970479"/>
              <a:ext cx="609156" cy="1109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6" name="Splat 1176"/>
            <p:cNvSpPr>
              <a:spLocks noGrp="1"/>
            </p:cNvSpPr>
            <p:nvPr/>
          </p:nvSpPr>
          <p:spPr>
            <a:xfrm rot="-8466375">
              <a:off x="2241537" y="1308447"/>
              <a:ext cx="682574" cy="911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7" name="Splat 1177"/>
            <p:cNvSpPr>
              <a:spLocks noGrp="1"/>
            </p:cNvSpPr>
            <p:nvPr/>
          </p:nvSpPr>
          <p:spPr>
            <a:xfrm rot="-9798833">
              <a:off x="1972957" y="664212"/>
              <a:ext cx="753830" cy="117204"/>
            </a:xfrm>
            <a:prstGeom prst="ellipse">
              <a:avLst/>
            </a:prstGeom>
            <a:gradFill>
              <a:gsLst>
                <a:gs pos="0">
                  <a:srgbClr val="FFFFFF">
                    <a:alpha val="31554"/>
                  </a:srgbClr>
                </a:gs>
                <a:gs pos="14286">
                  <a:srgbClr val="FFFFFF">
                    <a:alpha val="29423"/>
                  </a:srgbClr>
                </a:gs>
                <a:gs pos="28571">
                  <a:srgbClr val="FFFFFF">
                    <a:alpha val="23705"/>
                  </a:srgbClr>
                </a:gs>
                <a:gs pos="42857">
                  <a:srgbClr val="FFFFFF">
                    <a:alpha val="16261"/>
                  </a:srgbClr>
                </a:gs>
                <a:gs pos="57143">
                  <a:srgbClr val="FFFFFF">
                    <a:alpha val="9366"/>
                  </a:srgbClr>
                </a:gs>
                <a:gs pos="71429">
                  <a:srgbClr val="FFFFFF">
                    <a:alpha val="4499"/>
                  </a:srgbClr>
                </a:gs>
                <a:gs pos="85714">
                  <a:srgbClr val="FFFFFF">
                    <a:alpha val="1804"/>
                  </a:srgbClr>
                </a:gs>
                <a:gs pos="100000">
                  <a:srgbClr val="FFFFFF">
                    <a:alpha val="6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8" name="Splat 1178"/>
            <p:cNvSpPr>
              <a:spLocks noGrp="1"/>
            </p:cNvSpPr>
            <p:nvPr/>
          </p:nvSpPr>
          <p:spPr>
            <a:xfrm rot="-8554369">
              <a:off x="2728284" y="2307649"/>
              <a:ext cx="680862" cy="1043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9" name="Splat 1179"/>
            <p:cNvSpPr>
              <a:spLocks noGrp="1"/>
            </p:cNvSpPr>
            <p:nvPr/>
          </p:nvSpPr>
          <p:spPr>
            <a:xfrm rot="-8994453">
              <a:off x="1498291" y="2509252"/>
              <a:ext cx="758257" cy="996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0" name="Splat 1180"/>
            <p:cNvSpPr>
              <a:spLocks noGrp="1"/>
            </p:cNvSpPr>
            <p:nvPr/>
          </p:nvSpPr>
          <p:spPr>
            <a:xfrm rot="9770736">
              <a:off x="869267" y="2615026"/>
              <a:ext cx="316853" cy="916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1" name="Splat 1181"/>
            <p:cNvSpPr>
              <a:spLocks noGrp="1"/>
            </p:cNvSpPr>
            <p:nvPr/>
          </p:nvSpPr>
          <p:spPr>
            <a:xfrm rot="9314169">
              <a:off x="1617629" y="1701634"/>
              <a:ext cx="791039" cy="1133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2" name="Splat 1182"/>
            <p:cNvSpPr>
              <a:spLocks noGrp="1"/>
            </p:cNvSpPr>
            <p:nvPr/>
          </p:nvSpPr>
          <p:spPr>
            <a:xfrm rot="8254674">
              <a:off x="3193250" y="3404651"/>
              <a:ext cx="383318" cy="1280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3" name="Splat 1183"/>
            <p:cNvSpPr>
              <a:spLocks noGrp="1"/>
            </p:cNvSpPr>
            <p:nvPr/>
          </p:nvSpPr>
          <p:spPr>
            <a:xfrm rot="9733047">
              <a:off x="-244469" y="1092858"/>
              <a:ext cx="749363" cy="1009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4" name="Splat 1184"/>
            <p:cNvSpPr>
              <a:spLocks noGrp="1"/>
            </p:cNvSpPr>
            <p:nvPr/>
          </p:nvSpPr>
          <p:spPr>
            <a:xfrm rot="8944408">
              <a:off x="2688129" y="2208370"/>
              <a:ext cx="828653" cy="544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5" name="Splat 1185"/>
            <p:cNvSpPr>
              <a:spLocks noGrp="1"/>
            </p:cNvSpPr>
            <p:nvPr/>
          </p:nvSpPr>
          <p:spPr>
            <a:xfrm rot="4209301">
              <a:off x="2652619" y="795132"/>
              <a:ext cx="270256" cy="1096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6" name="Splat 1186"/>
            <p:cNvSpPr>
              <a:spLocks noGrp="1"/>
            </p:cNvSpPr>
            <p:nvPr/>
          </p:nvSpPr>
          <p:spPr>
            <a:xfrm rot="4673343">
              <a:off x="1032417" y="38395"/>
              <a:ext cx="591810" cy="1424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7" name="Splat 1187"/>
            <p:cNvSpPr>
              <a:spLocks noGrp="1"/>
            </p:cNvSpPr>
            <p:nvPr/>
          </p:nvSpPr>
          <p:spPr>
            <a:xfrm rot="6845686">
              <a:off x="738582" y="3568936"/>
              <a:ext cx="587874" cy="404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8" name="Splat 1188"/>
            <p:cNvSpPr>
              <a:spLocks noGrp="1"/>
            </p:cNvSpPr>
            <p:nvPr/>
          </p:nvSpPr>
          <p:spPr>
            <a:xfrm rot="8199257">
              <a:off x="873212" y="3188706"/>
              <a:ext cx="827560" cy="614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9" name="Splat 1189"/>
            <p:cNvSpPr>
              <a:spLocks noGrp="1"/>
            </p:cNvSpPr>
            <p:nvPr/>
          </p:nvSpPr>
          <p:spPr>
            <a:xfrm rot="3879425">
              <a:off x="1496989" y="2762104"/>
              <a:ext cx="768035" cy="895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0" name="Splat 1190"/>
            <p:cNvSpPr>
              <a:spLocks noGrp="1"/>
            </p:cNvSpPr>
            <p:nvPr/>
          </p:nvSpPr>
          <p:spPr>
            <a:xfrm rot="4825972">
              <a:off x="967009" y="2321030"/>
              <a:ext cx="740697" cy="1226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1" name="Splat 1191"/>
            <p:cNvSpPr>
              <a:spLocks noGrp="1"/>
            </p:cNvSpPr>
            <p:nvPr/>
          </p:nvSpPr>
          <p:spPr>
            <a:xfrm rot="-9360578">
              <a:off x="1181267" y="2379966"/>
              <a:ext cx="623168" cy="990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2" name="Splat 1192"/>
            <p:cNvSpPr>
              <a:spLocks noGrp="1"/>
            </p:cNvSpPr>
            <p:nvPr/>
          </p:nvSpPr>
          <p:spPr>
            <a:xfrm rot="10434624">
              <a:off x="1168032" y="3154977"/>
              <a:ext cx="730699" cy="1314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3" name="Splat 1193"/>
            <p:cNvSpPr>
              <a:spLocks noGrp="1"/>
            </p:cNvSpPr>
            <p:nvPr/>
          </p:nvSpPr>
          <p:spPr>
            <a:xfrm rot="5300200">
              <a:off x="927472" y="2403641"/>
              <a:ext cx="674283" cy="1649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4" name="Splat 1194"/>
            <p:cNvSpPr>
              <a:spLocks noGrp="1"/>
            </p:cNvSpPr>
            <p:nvPr/>
          </p:nvSpPr>
          <p:spPr>
            <a:xfrm rot="-10574387">
              <a:off x="947396" y="479750"/>
              <a:ext cx="861570" cy="1087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5" name="Splat 1195"/>
            <p:cNvSpPr>
              <a:spLocks noGrp="1"/>
            </p:cNvSpPr>
            <p:nvPr/>
          </p:nvSpPr>
          <p:spPr>
            <a:xfrm rot="-9207827">
              <a:off x="-71694" y="1768830"/>
              <a:ext cx="618810" cy="1188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6" name="Splat 1196"/>
            <p:cNvSpPr>
              <a:spLocks noGrp="1"/>
            </p:cNvSpPr>
            <p:nvPr/>
          </p:nvSpPr>
          <p:spPr>
            <a:xfrm rot="6608732">
              <a:off x="2865013" y="3524678"/>
              <a:ext cx="486775" cy="852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7" name="Splat 1197"/>
            <p:cNvSpPr>
              <a:spLocks noGrp="1"/>
            </p:cNvSpPr>
            <p:nvPr/>
          </p:nvSpPr>
          <p:spPr>
            <a:xfrm rot="7376622">
              <a:off x="2513452" y="2820261"/>
              <a:ext cx="749573" cy="1147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8" name="Splat 1198"/>
            <p:cNvSpPr>
              <a:spLocks noGrp="1"/>
            </p:cNvSpPr>
            <p:nvPr/>
          </p:nvSpPr>
          <p:spPr>
            <a:xfrm rot="9082771">
              <a:off x="362644" y="324492"/>
              <a:ext cx="499174" cy="838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9" name="Splat 1199"/>
            <p:cNvSpPr>
              <a:spLocks noGrp="1"/>
            </p:cNvSpPr>
            <p:nvPr/>
          </p:nvSpPr>
          <p:spPr>
            <a:xfrm rot="-9129125">
              <a:off x="3077572" y="3247774"/>
              <a:ext cx="266505" cy="864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0" name="Splat 1200"/>
            <p:cNvSpPr>
              <a:spLocks noGrp="1"/>
            </p:cNvSpPr>
            <p:nvPr/>
          </p:nvSpPr>
          <p:spPr>
            <a:xfrm rot="-10029140">
              <a:off x="1599387" y="3456555"/>
              <a:ext cx="578702" cy="708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1" name="Splat 1201"/>
            <p:cNvSpPr>
              <a:spLocks noGrp="1"/>
            </p:cNvSpPr>
            <p:nvPr/>
          </p:nvSpPr>
          <p:spPr>
            <a:xfrm rot="8818791">
              <a:off x="2952842" y="1572448"/>
              <a:ext cx="901622" cy="1029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2" name="Splat 1202"/>
            <p:cNvSpPr>
              <a:spLocks noGrp="1"/>
            </p:cNvSpPr>
            <p:nvPr/>
          </p:nvSpPr>
          <p:spPr>
            <a:xfrm rot="-9717640">
              <a:off x="1548305" y="3472742"/>
              <a:ext cx="746222" cy="473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3" name="Splat 1203"/>
            <p:cNvSpPr>
              <a:spLocks noGrp="1"/>
            </p:cNvSpPr>
            <p:nvPr/>
          </p:nvSpPr>
          <p:spPr>
            <a:xfrm rot="9344662">
              <a:off x="3058833" y="1446058"/>
              <a:ext cx="828591" cy="797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4" name="Splat 1204"/>
            <p:cNvSpPr>
              <a:spLocks noGrp="1"/>
            </p:cNvSpPr>
            <p:nvPr/>
          </p:nvSpPr>
          <p:spPr>
            <a:xfrm rot="3402151">
              <a:off x="3235111" y="3050423"/>
              <a:ext cx="742750" cy="886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5" name="Splat 1205"/>
            <p:cNvSpPr>
              <a:spLocks noGrp="1"/>
            </p:cNvSpPr>
            <p:nvPr/>
          </p:nvSpPr>
          <p:spPr>
            <a:xfrm rot="6037034">
              <a:off x="-74164" y="3501036"/>
              <a:ext cx="702073" cy="521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6" name="Splat 1206"/>
            <p:cNvSpPr>
              <a:spLocks noGrp="1"/>
            </p:cNvSpPr>
            <p:nvPr/>
          </p:nvSpPr>
          <p:spPr>
            <a:xfrm rot="8663914">
              <a:off x="2042735" y="1267857"/>
              <a:ext cx="594718" cy="754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7" name="Splat 1207"/>
            <p:cNvSpPr>
              <a:spLocks noGrp="1"/>
            </p:cNvSpPr>
            <p:nvPr/>
          </p:nvSpPr>
          <p:spPr>
            <a:xfrm rot="10164766">
              <a:off x="1037275" y="2029446"/>
              <a:ext cx="724419" cy="1196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8" name="Splat 1208"/>
            <p:cNvSpPr>
              <a:spLocks noGrp="1"/>
            </p:cNvSpPr>
            <p:nvPr/>
          </p:nvSpPr>
          <p:spPr>
            <a:xfrm rot="-8634535">
              <a:off x="124664" y="2975428"/>
              <a:ext cx="575570" cy="1118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9" name="Splat 1209"/>
            <p:cNvSpPr>
              <a:spLocks noGrp="1"/>
            </p:cNvSpPr>
            <p:nvPr/>
          </p:nvSpPr>
          <p:spPr>
            <a:xfrm rot="6884308">
              <a:off x="1500598" y="1492731"/>
              <a:ext cx="842651" cy="767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0" name="Splat 1210"/>
            <p:cNvSpPr>
              <a:spLocks noGrp="1"/>
            </p:cNvSpPr>
            <p:nvPr/>
          </p:nvSpPr>
          <p:spPr>
            <a:xfrm rot="6149086">
              <a:off x="1761479" y="1103810"/>
              <a:ext cx="729369" cy="726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1" name="Splat 1211"/>
            <p:cNvSpPr>
              <a:spLocks noGrp="1"/>
            </p:cNvSpPr>
            <p:nvPr/>
          </p:nvSpPr>
          <p:spPr>
            <a:xfrm rot="6598174">
              <a:off x="3206139" y="1011244"/>
              <a:ext cx="431996" cy="1514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2" name="Splat 1212"/>
            <p:cNvSpPr>
              <a:spLocks noGrp="1"/>
            </p:cNvSpPr>
            <p:nvPr/>
          </p:nvSpPr>
          <p:spPr>
            <a:xfrm rot="5265544">
              <a:off x="615856" y="2180256"/>
              <a:ext cx="392398" cy="612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3" name="Splat 1213"/>
            <p:cNvSpPr>
              <a:spLocks noGrp="1"/>
            </p:cNvSpPr>
            <p:nvPr/>
          </p:nvSpPr>
          <p:spPr>
            <a:xfrm rot="3064769">
              <a:off x="-81583" y="2192650"/>
              <a:ext cx="691047" cy="943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4" name="Splat 1214"/>
            <p:cNvSpPr>
              <a:spLocks noGrp="1"/>
            </p:cNvSpPr>
            <p:nvPr/>
          </p:nvSpPr>
          <p:spPr>
            <a:xfrm rot="7496718">
              <a:off x="-60748" y="2867717"/>
              <a:ext cx="289216" cy="863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5" name="Splat 1215"/>
            <p:cNvSpPr>
              <a:spLocks noGrp="1"/>
            </p:cNvSpPr>
            <p:nvPr/>
          </p:nvSpPr>
          <p:spPr>
            <a:xfrm rot="6435557">
              <a:off x="2959108" y="813680"/>
              <a:ext cx="523896" cy="629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6" name="Splat 1216"/>
            <p:cNvSpPr>
              <a:spLocks noGrp="1"/>
            </p:cNvSpPr>
            <p:nvPr/>
          </p:nvSpPr>
          <p:spPr>
            <a:xfrm rot="3477869">
              <a:off x="2857391" y="699928"/>
              <a:ext cx="534837" cy="181200"/>
            </a:xfrm>
            <a:prstGeom prst="ellipse">
              <a:avLst/>
            </a:prstGeom>
            <a:gradFill>
              <a:gsLst>
                <a:gs pos="0">
                  <a:srgbClr val="FFFFFF">
                    <a:alpha val="31353"/>
                  </a:srgbClr>
                </a:gs>
                <a:gs pos="14286">
                  <a:srgbClr val="FFFFFF">
                    <a:alpha val="29232"/>
                  </a:srgbClr>
                </a:gs>
                <a:gs pos="28571">
                  <a:srgbClr val="FFFFFF">
                    <a:alpha val="23545"/>
                  </a:srgbClr>
                </a:gs>
                <a:gs pos="42857">
                  <a:srgbClr val="FFFFFF">
                    <a:alpha val="16146"/>
                  </a:srgbClr>
                </a:gs>
                <a:gs pos="57143">
                  <a:srgbClr val="FFFFFF">
                    <a:alpha val="9297"/>
                  </a:srgbClr>
                </a:gs>
                <a:gs pos="71429">
                  <a:srgbClr val="FFFFFF">
                    <a:alpha val="4465"/>
                  </a:srgbClr>
                </a:gs>
                <a:gs pos="85714">
                  <a:srgbClr val="FFFFFF">
                    <a:alpha val="1790"/>
                  </a:srgbClr>
                </a:gs>
                <a:gs pos="100000">
                  <a:srgbClr val="FFFFFF">
                    <a:alpha val="6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7" name="Splat 1217"/>
            <p:cNvSpPr>
              <a:spLocks noGrp="1"/>
            </p:cNvSpPr>
            <p:nvPr/>
          </p:nvSpPr>
          <p:spPr>
            <a:xfrm rot="-8125768">
              <a:off x="3154361" y="2742327"/>
              <a:ext cx="384949" cy="888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8" name="Splat 1218"/>
            <p:cNvSpPr>
              <a:spLocks noGrp="1"/>
            </p:cNvSpPr>
            <p:nvPr/>
          </p:nvSpPr>
          <p:spPr>
            <a:xfrm rot="2788104">
              <a:off x="2943380" y="2982247"/>
              <a:ext cx="581097" cy="719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9" name="Splat 1219"/>
            <p:cNvSpPr>
              <a:spLocks noGrp="1"/>
            </p:cNvSpPr>
            <p:nvPr/>
          </p:nvSpPr>
          <p:spPr>
            <a:xfrm rot="-8970452">
              <a:off x="1776625" y="-23073"/>
              <a:ext cx="791439" cy="975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0" name="Splat 1220"/>
            <p:cNvSpPr>
              <a:spLocks noGrp="1"/>
            </p:cNvSpPr>
            <p:nvPr/>
          </p:nvSpPr>
          <p:spPr>
            <a:xfrm rot="8270320">
              <a:off x="2607372" y="2172939"/>
              <a:ext cx="518067" cy="1004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1" name="Splat 1221"/>
            <p:cNvSpPr>
              <a:spLocks noGrp="1"/>
            </p:cNvSpPr>
            <p:nvPr/>
          </p:nvSpPr>
          <p:spPr>
            <a:xfrm rot="-9948194">
              <a:off x="1654059" y="3144353"/>
              <a:ext cx="684647" cy="682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2" name="Splat 1222"/>
            <p:cNvSpPr>
              <a:spLocks noGrp="1"/>
            </p:cNvSpPr>
            <p:nvPr/>
          </p:nvSpPr>
          <p:spPr>
            <a:xfrm rot="10208185">
              <a:off x="1272846" y="1606198"/>
              <a:ext cx="779588" cy="1286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3" name="Splat 1223"/>
            <p:cNvSpPr>
              <a:spLocks noGrp="1"/>
            </p:cNvSpPr>
            <p:nvPr/>
          </p:nvSpPr>
          <p:spPr>
            <a:xfrm rot="6260731">
              <a:off x="-310496" y="2274504"/>
              <a:ext cx="680551" cy="704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4" name="Splat 1224"/>
            <p:cNvSpPr>
              <a:spLocks noGrp="1"/>
            </p:cNvSpPr>
            <p:nvPr/>
          </p:nvSpPr>
          <p:spPr>
            <a:xfrm rot="4636650">
              <a:off x="2435970" y="2763158"/>
              <a:ext cx="655563" cy="1172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5" name="Splat 1225"/>
            <p:cNvSpPr>
              <a:spLocks noGrp="1"/>
            </p:cNvSpPr>
            <p:nvPr/>
          </p:nvSpPr>
          <p:spPr>
            <a:xfrm rot="7300951">
              <a:off x="107053" y="1329938"/>
              <a:ext cx="751931" cy="1311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6" name="Splat 1226"/>
            <p:cNvSpPr>
              <a:spLocks noGrp="1"/>
            </p:cNvSpPr>
            <p:nvPr/>
          </p:nvSpPr>
          <p:spPr>
            <a:xfrm rot="9032768">
              <a:off x="19171" y="139917"/>
              <a:ext cx="443767" cy="1099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7" name="Splat 1227"/>
            <p:cNvSpPr>
              <a:spLocks noGrp="1"/>
            </p:cNvSpPr>
            <p:nvPr/>
          </p:nvSpPr>
          <p:spPr>
            <a:xfrm rot="8609784">
              <a:off x="1056656" y="1713088"/>
              <a:ext cx="475433" cy="1025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8" name="Splat 1228"/>
            <p:cNvSpPr>
              <a:spLocks noGrp="1"/>
            </p:cNvSpPr>
            <p:nvPr/>
          </p:nvSpPr>
          <p:spPr>
            <a:xfrm rot="6607311">
              <a:off x="1531582" y="1650231"/>
              <a:ext cx="391136" cy="939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9" name="Splat 1229"/>
            <p:cNvSpPr>
              <a:spLocks noGrp="1"/>
            </p:cNvSpPr>
            <p:nvPr/>
          </p:nvSpPr>
          <p:spPr>
            <a:xfrm rot="9185155">
              <a:off x="1010144" y="642265"/>
              <a:ext cx="394248" cy="676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0" name="Splat 1230"/>
            <p:cNvSpPr>
              <a:spLocks noGrp="1"/>
            </p:cNvSpPr>
            <p:nvPr/>
          </p:nvSpPr>
          <p:spPr>
            <a:xfrm rot="10339313">
              <a:off x="297695" y="2983578"/>
              <a:ext cx="734874" cy="690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1" name="Splat 1231"/>
            <p:cNvSpPr>
              <a:spLocks noGrp="1"/>
            </p:cNvSpPr>
            <p:nvPr/>
          </p:nvSpPr>
          <p:spPr>
            <a:xfrm rot="7174578">
              <a:off x="93801" y="2314915"/>
              <a:ext cx="482815" cy="1675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2" name="Splat 1232"/>
            <p:cNvSpPr>
              <a:spLocks noGrp="1"/>
            </p:cNvSpPr>
            <p:nvPr/>
          </p:nvSpPr>
          <p:spPr>
            <a:xfrm rot="7592069">
              <a:off x="3273841" y="566619"/>
              <a:ext cx="558524" cy="1031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3" name="Splat 1233"/>
            <p:cNvSpPr>
              <a:spLocks noGrp="1"/>
            </p:cNvSpPr>
            <p:nvPr/>
          </p:nvSpPr>
          <p:spPr>
            <a:xfrm rot="2829914">
              <a:off x="1157048" y="529623"/>
              <a:ext cx="928551" cy="1594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4" name="Splat 1234"/>
            <p:cNvSpPr>
              <a:spLocks noGrp="1"/>
            </p:cNvSpPr>
            <p:nvPr/>
          </p:nvSpPr>
          <p:spPr>
            <a:xfrm rot="4842196">
              <a:off x="453061" y="94609"/>
              <a:ext cx="658345" cy="521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5" name="Splat 1235"/>
            <p:cNvSpPr>
              <a:spLocks noGrp="1"/>
            </p:cNvSpPr>
            <p:nvPr/>
          </p:nvSpPr>
          <p:spPr>
            <a:xfrm rot="8894396">
              <a:off x="3199071" y="1352523"/>
              <a:ext cx="739887" cy="1512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6" name="Splat 1236"/>
            <p:cNvSpPr>
              <a:spLocks noGrp="1"/>
            </p:cNvSpPr>
            <p:nvPr/>
          </p:nvSpPr>
          <p:spPr>
            <a:xfrm rot="7513743">
              <a:off x="1274592" y="52224"/>
              <a:ext cx="758461" cy="804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7" name="Splat 1237"/>
            <p:cNvSpPr>
              <a:spLocks noGrp="1"/>
            </p:cNvSpPr>
            <p:nvPr/>
          </p:nvSpPr>
          <p:spPr>
            <a:xfrm rot="5261544">
              <a:off x="-239821" y="3384986"/>
              <a:ext cx="721536" cy="526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8" name="Splat 1238"/>
            <p:cNvSpPr>
              <a:spLocks noGrp="1"/>
            </p:cNvSpPr>
            <p:nvPr/>
          </p:nvSpPr>
          <p:spPr>
            <a:xfrm rot="4957012">
              <a:off x="226590" y="1442536"/>
              <a:ext cx="650666" cy="1373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9" name="Splat 1239"/>
            <p:cNvSpPr>
              <a:spLocks noGrp="1"/>
            </p:cNvSpPr>
            <p:nvPr/>
          </p:nvSpPr>
          <p:spPr>
            <a:xfrm rot="9215922">
              <a:off x="3474757" y="490891"/>
              <a:ext cx="204855" cy="1513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0" name="Splat 1240"/>
            <p:cNvSpPr>
              <a:spLocks noGrp="1"/>
            </p:cNvSpPr>
            <p:nvPr/>
          </p:nvSpPr>
          <p:spPr>
            <a:xfrm rot="6653200">
              <a:off x="1321491" y="3227443"/>
              <a:ext cx="475244" cy="723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1" name="Splat 1241"/>
            <p:cNvSpPr>
              <a:spLocks noGrp="1"/>
            </p:cNvSpPr>
            <p:nvPr/>
          </p:nvSpPr>
          <p:spPr>
            <a:xfrm rot="3085912">
              <a:off x="1361240" y="310578"/>
              <a:ext cx="601965" cy="814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2" name="Splat 1242"/>
            <p:cNvSpPr>
              <a:spLocks noGrp="1"/>
            </p:cNvSpPr>
            <p:nvPr/>
          </p:nvSpPr>
          <p:spPr>
            <a:xfrm rot="-8743049">
              <a:off x="-227923" y="195554"/>
              <a:ext cx="714990" cy="1287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3" name="Splat 1243"/>
            <p:cNvSpPr>
              <a:spLocks noGrp="1"/>
            </p:cNvSpPr>
            <p:nvPr/>
          </p:nvSpPr>
          <p:spPr>
            <a:xfrm rot="7587461">
              <a:off x="3031702" y="-30286"/>
              <a:ext cx="517643" cy="97227"/>
            </a:xfrm>
            <a:prstGeom prst="ellipse">
              <a:avLst/>
            </a:prstGeom>
            <a:gradFill>
              <a:gsLst>
                <a:gs pos="0">
                  <a:srgbClr val="FFFFFF">
                    <a:alpha val="26776"/>
                  </a:srgbClr>
                </a:gs>
                <a:gs pos="14286">
                  <a:srgbClr val="FFFFFF">
                    <a:alpha val="24907"/>
                  </a:srgbClr>
                </a:gs>
                <a:gs pos="28571">
                  <a:srgbClr val="FFFFFF">
                    <a:alpha val="19941"/>
                  </a:srgbClr>
                </a:gs>
                <a:gs pos="42857">
                  <a:srgbClr val="FFFFFF">
                    <a:alpha val="13574"/>
                  </a:srgbClr>
                </a:gs>
                <a:gs pos="57143">
                  <a:srgbClr val="FFFFFF">
                    <a:alpha val="7765"/>
                  </a:srgbClr>
                </a:gs>
                <a:gs pos="71429">
                  <a:srgbClr val="FFFFFF">
                    <a:alpha val="3713"/>
                  </a:srgbClr>
                </a:gs>
                <a:gs pos="85714">
                  <a:srgbClr val="FFFFFF">
                    <a:alpha val="1485"/>
                  </a:srgbClr>
                </a:gs>
                <a:gs pos="100000">
                  <a:srgbClr val="FFFFFF">
                    <a:alpha val="4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4" name="Splat 1244"/>
            <p:cNvSpPr>
              <a:spLocks noGrp="1"/>
            </p:cNvSpPr>
            <p:nvPr/>
          </p:nvSpPr>
          <p:spPr>
            <a:xfrm rot="3329819">
              <a:off x="1832518" y="1917795"/>
              <a:ext cx="779927" cy="887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5" name="Splat 1245"/>
            <p:cNvSpPr>
              <a:spLocks noGrp="1"/>
            </p:cNvSpPr>
            <p:nvPr/>
          </p:nvSpPr>
          <p:spPr>
            <a:xfrm rot="6350246">
              <a:off x="3370848" y="2398853"/>
              <a:ext cx="425614" cy="496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6" name="Splat 1246"/>
            <p:cNvSpPr>
              <a:spLocks noGrp="1"/>
            </p:cNvSpPr>
            <p:nvPr/>
          </p:nvSpPr>
          <p:spPr>
            <a:xfrm rot="-10384363">
              <a:off x="474276" y="1017340"/>
              <a:ext cx="536350" cy="1150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7" name="Splat 1247"/>
            <p:cNvSpPr>
              <a:spLocks noGrp="1"/>
            </p:cNvSpPr>
            <p:nvPr/>
          </p:nvSpPr>
          <p:spPr>
            <a:xfrm rot="4953440">
              <a:off x="2246571" y="3486137"/>
              <a:ext cx="740902" cy="1231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8" name="Splat 1248"/>
            <p:cNvSpPr>
              <a:spLocks noGrp="1"/>
            </p:cNvSpPr>
            <p:nvPr/>
          </p:nvSpPr>
          <p:spPr>
            <a:xfrm rot="8173482">
              <a:off x="-327234" y="96353"/>
              <a:ext cx="773732" cy="748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9" name="Splat 1249"/>
            <p:cNvSpPr>
              <a:spLocks noGrp="1"/>
            </p:cNvSpPr>
            <p:nvPr/>
          </p:nvSpPr>
          <p:spPr>
            <a:xfrm rot="-10637564">
              <a:off x="1513006" y="3591551"/>
              <a:ext cx="533601" cy="113048"/>
            </a:xfrm>
            <a:prstGeom prst="ellipse">
              <a:avLst/>
            </a:prstGeom>
            <a:gradFill>
              <a:gsLst>
                <a:gs pos="0">
                  <a:srgbClr val="FFFFFF">
                    <a:alpha val="32187"/>
                  </a:srgbClr>
                </a:gs>
                <a:gs pos="14286">
                  <a:srgbClr val="FFFFFF">
                    <a:alpha val="30022"/>
                  </a:srgbClr>
                </a:gs>
                <a:gs pos="28571">
                  <a:srgbClr val="FFFFFF">
                    <a:alpha val="24209"/>
                  </a:srgbClr>
                </a:gs>
                <a:gs pos="42857">
                  <a:srgbClr val="FFFFFF">
                    <a:alpha val="16624"/>
                  </a:srgbClr>
                </a:gs>
                <a:gs pos="57143">
                  <a:srgbClr val="FFFFFF">
                    <a:alpha val="9583"/>
                  </a:srgbClr>
                </a:gs>
                <a:gs pos="71429">
                  <a:srgbClr val="FFFFFF">
                    <a:alpha val="4606"/>
                  </a:srgbClr>
                </a:gs>
                <a:gs pos="85714">
                  <a:srgbClr val="FFFFFF">
                    <a:alpha val="1847"/>
                  </a:srgbClr>
                </a:gs>
                <a:gs pos="100000">
                  <a:srgbClr val="FFFFFF">
                    <a:alpha val="6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0" name="Splat 1250"/>
            <p:cNvSpPr>
              <a:spLocks noGrp="1"/>
            </p:cNvSpPr>
            <p:nvPr/>
          </p:nvSpPr>
          <p:spPr>
            <a:xfrm rot="5022983">
              <a:off x="1228099" y="3489955"/>
              <a:ext cx="700121" cy="1496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1" name="Splat 1251"/>
            <p:cNvSpPr>
              <a:spLocks noGrp="1"/>
            </p:cNvSpPr>
            <p:nvPr/>
          </p:nvSpPr>
          <p:spPr>
            <a:xfrm rot="9448636">
              <a:off x="425025" y="3479485"/>
              <a:ext cx="596518" cy="730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2" name="Splat 1252"/>
            <p:cNvSpPr>
              <a:spLocks noGrp="1"/>
            </p:cNvSpPr>
            <p:nvPr/>
          </p:nvSpPr>
          <p:spPr>
            <a:xfrm rot="5236820">
              <a:off x="-490816" y="3485282"/>
              <a:ext cx="1000934" cy="1262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3" name="Splat 1253"/>
            <p:cNvSpPr>
              <a:spLocks noGrp="1"/>
            </p:cNvSpPr>
            <p:nvPr/>
          </p:nvSpPr>
          <p:spPr>
            <a:xfrm rot="7173939">
              <a:off x="3132395" y="3141741"/>
              <a:ext cx="894552" cy="2226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4" name="Splat 1254"/>
            <p:cNvSpPr>
              <a:spLocks noGrp="1"/>
            </p:cNvSpPr>
            <p:nvPr/>
          </p:nvSpPr>
          <p:spPr>
            <a:xfrm rot="6065392">
              <a:off x="2726848" y="3248141"/>
              <a:ext cx="459257" cy="301358"/>
            </a:xfrm>
            <a:prstGeom prst="ellipse">
              <a:avLst/>
            </a:prstGeom>
            <a:gradFill>
              <a:gsLst>
                <a:gs pos="0">
                  <a:srgbClr val="FFFFFF">
                    <a:alpha val="32249"/>
                  </a:srgbClr>
                </a:gs>
                <a:gs pos="14286">
                  <a:srgbClr val="FFFFFF">
                    <a:alpha val="30081"/>
                  </a:srgbClr>
                </a:gs>
                <a:gs pos="28571">
                  <a:srgbClr val="FFFFFF">
                    <a:alpha val="24258"/>
                  </a:srgbClr>
                </a:gs>
                <a:gs pos="42857">
                  <a:srgbClr val="FFFFFF">
                    <a:alpha val="16660"/>
                  </a:srgbClr>
                </a:gs>
                <a:gs pos="57143">
                  <a:srgbClr val="FFFFFF">
                    <a:alpha val="9605"/>
                  </a:srgbClr>
                </a:gs>
                <a:gs pos="71429">
                  <a:srgbClr val="FFFFFF">
                    <a:alpha val="4617"/>
                  </a:srgbClr>
                </a:gs>
                <a:gs pos="85714">
                  <a:srgbClr val="FFFFFF">
                    <a:alpha val="1852"/>
                  </a:srgbClr>
                </a:gs>
                <a:gs pos="100000">
                  <a:srgbClr val="FFFFFF">
                    <a:alpha val="6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5" name="Splat 1255"/>
            <p:cNvSpPr>
              <a:spLocks noGrp="1"/>
            </p:cNvSpPr>
            <p:nvPr/>
          </p:nvSpPr>
          <p:spPr>
            <a:xfrm rot="7227291">
              <a:off x="1811099" y="3325343"/>
              <a:ext cx="585682" cy="1042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6" name="Splat 1256"/>
            <p:cNvSpPr>
              <a:spLocks noGrp="1"/>
            </p:cNvSpPr>
            <p:nvPr/>
          </p:nvSpPr>
          <p:spPr>
            <a:xfrm rot="-10001450">
              <a:off x="1502597" y="3255073"/>
              <a:ext cx="913359" cy="1096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7" name="Splat 1257"/>
            <p:cNvSpPr>
              <a:spLocks noGrp="1"/>
            </p:cNvSpPr>
            <p:nvPr/>
          </p:nvSpPr>
          <p:spPr>
            <a:xfrm rot="-10142047">
              <a:off x="1326013" y="3245817"/>
              <a:ext cx="473736" cy="1388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8" name="Splat 1258"/>
            <p:cNvSpPr>
              <a:spLocks noGrp="1"/>
            </p:cNvSpPr>
            <p:nvPr/>
          </p:nvSpPr>
          <p:spPr>
            <a:xfrm rot="3309686">
              <a:off x="907094" y="3151756"/>
              <a:ext cx="363717" cy="179821"/>
            </a:xfrm>
            <a:prstGeom prst="ellipse">
              <a:avLst/>
            </a:prstGeom>
            <a:gradFill>
              <a:gsLst>
                <a:gs pos="0">
                  <a:srgbClr val="FFFFFF">
                    <a:alpha val="30124"/>
                  </a:srgbClr>
                </a:gs>
                <a:gs pos="14286">
                  <a:srgbClr val="FFFFFF">
                    <a:alpha val="28068"/>
                  </a:srgbClr>
                </a:gs>
                <a:gs pos="28571">
                  <a:srgbClr val="FFFFFF">
                    <a:alpha val="22570"/>
                  </a:srgbClr>
                </a:gs>
                <a:gs pos="42857">
                  <a:srgbClr val="FFFFFF">
                    <a:alpha val="15446"/>
                  </a:srgbClr>
                </a:gs>
                <a:gs pos="57143">
                  <a:srgbClr val="FFFFFF">
                    <a:alpha val="8878"/>
                  </a:srgbClr>
                </a:gs>
                <a:gs pos="71429">
                  <a:srgbClr val="FFFFFF">
                    <a:alpha val="4259"/>
                  </a:srgbClr>
                </a:gs>
                <a:gs pos="85714">
                  <a:srgbClr val="FFFFFF">
                    <a:alpha val="1706"/>
                  </a:srgbClr>
                </a:gs>
                <a:gs pos="100000">
                  <a:srgbClr val="FFFFFF">
                    <a:alpha val="5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9" name="Splat 1259"/>
            <p:cNvSpPr>
              <a:spLocks noGrp="1"/>
            </p:cNvSpPr>
            <p:nvPr/>
          </p:nvSpPr>
          <p:spPr>
            <a:xfrm rot="-9715022">
              <a:off x="474905" y="3287515"/>
              <a:ext cx="428364" cy="3761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0" name="Splat 1260"/>
            <p:cNvSpPr>
              <a:spLocks noGrp="1"/>
            </p:cNvSpPr>
            <p:nvPr/>
          </p:nvSpPr>
          <p:spPr>
            <a:xfrm rot="-9937300">
              <a:off x="-32401" y="3292067"/>
              <a:ext cx="771216" cy="139819"/>
            </a:xfrm>
            <a:prstGeom prst="ellipse">
              <a:avLst/>
            </a:prstGeom>
            <a:gradFill>
              <a:gsLst>
                <a:gs pos="0">
                  <a:srgbClr val="FFFFFF">
                    <a:alpha val="30035"/>
                  </a:srgbClr>
                </a:gs>
                <a:gs pos="14286">
                  <a:srgbClr val="FFFFFF">
                    <a:alpha val="27984"/>
                  </a:srgbClr>
                </a:gs>
                <a:gs pos="28571">
                  <a:srgbClr val="FFFFFF">
                    <a:alpha val="22500"/>
                  </a:srgbClr>
                </a:gs>
                <a:gs pos="42857">
                  <a:srgbClr val="FFFFFF">
                    <a:alpha val="15396"/>
                  </a:srgbClr>
                </a:gs>
                <a:gs pos="57143">
                  <a:srgbClr val="FFFFFF">
                    <a:alpha val="8848"/>
                  </a:srgbClr>
                </a:gs>
                <a:gs pos="71429">
                  <a:srgbClr val="FFFFFF">
                    <a:alpha val="4244"/>
                  </a:srgbClr>
                </a:gs>
                <a:gs pos="85714">
                  <a:srgbClr val="FFFFFF">
                    <a:alpha val="1700"/>
                  </a:srgbClr>
                </a:gs>
                <a:gs pos="100000">
                  <a:srgbClr val="FFFFFF">
                    <a:alpha val="5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1" name="Splat 1261"/>
            <p:cNvSpPr>
              <a:spLocks noGrp="1"/>
            </p:cNvSpPr>
            <p:nvPr/>
          </p:nvSpPr>
          <p:spPr>
            <a:xfrm rot="5620302">
              <a:off x="11208" y="3270194"/>
              <a:ext cx="295584" cy="1321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2" name="Splat 1262"/>
            <p:cNvSpPr>
              <a:spLocks noGrp="1"/>
            </p:cNvSpPr>
            <p:nvPr/>
          </p:nvSpPr>
          <p:spPr>
            <a:xfrm rot="7585675">
              <a:off x="2735889" y="3020253"/>
              <a:ext cx="725471" cy="1692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3" name="Splat 1263"/>
            <p:cNvSpPr>
              <a:spLocks noGrp="1"/>
            </p:cNvSpPr>
            <p:nvPr/>
          </p:nvSpPr>
          <p:spPr>
            <a:xfrm rot="8622110">
              <a:off x="2643920" y="2993298"/>
              <a:ext cx="643502" cy="1698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4" name="Splat 1264"/>
            <p:cNvSpPr>
              <a:spLocks noGrp="1"/>
            </p:cNvSpPr>
            <p:nvPr/>
          </p:nvSpPr>
          <p:spPr>
            <a:xfrm rot="10346421">
              <a:off x="2358084" y="3030354"/>
              <a:ext cx="650444" cy="746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5" name="Splat 1265"/>
            <p:cNvSpPr>
              <a:spLocks noGrp="1"/>
            </p:cNvSpPr>
            <p:nvPr/>
          </p:nvSpPr>
          <p:spPr>
            <a:xfrm rot="-8448262">
              <a:off x="353541" y="3186227"/>
              <a:ext cx="672762" cy="1130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6" name="Splat 1266"/>
            <p:cNvSpPr>
              <a:spLocks noGrp="1"/>
            </p:cNvSpPr>
            <p:nvPr/>
          </p:nvSpPr>
          <p:spPr>
            <a:xfrm rot="3675140">
              <a:off x="-131230" y="2973664"/>
              <a:ext cx="687817" cy="1410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7" name="Splat 1267"/>
            <p:cNvSpPr>
              <a:spLocks noGrp="1"/>
            </p:cNvSpPr>
            <p:nvPr/>
          </p:nvSpPr>
          <p:spPr>
            <a:xfrm rot="6656285">
              <a:off x="3338213" y="2860159"/>
              <a:ext cx="287170" cy="1269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8" name="Splat 1268"/>
            <p:cNvSpPr>
              <a:spLocks noGrp="1"/>
            </p:cNvSpPr>
            <p:nvPr/>
          </p:nvSpPr>
          <p:spPr>
            <a:xfrm rot="4691692">
              <a:off x="2638161" y="2953052"/>
              <a:ext cx="1044893" cy="1351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9" name="Splat 1269"/>
            <p:cNvSpPr>
              <a:spLocks noGrp="1"/>
            </p:cNvSpPr>
            <p:nvPr/>
          </p:nvSpPr>
          <p:spPr>
            <a:xfrm rot="8949214">
              <a:off x="2693386" y="2845660"/>
              <a:ext cx="655433" cy="1469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0" name="Splat 1270"/>
            <p:cNvSpPr>
              <a:spLocks noGrp="1"/>
            </p:cNvSpPr>
            <p:nvPr/>
          </p:nvSpPr>
          <p:spPr>
            <a:xfrm rot="3988600">
              <a:off x="2172697" y="2833396"/>
              <a:ext cx="648489" cy="1095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1" name="Splat 1271"/>
            <p:cNvSpPr>
              <a:spLocks noGrp="1"/>
            </p:cNvSpPr>
            <p:nvPr/>
          </p:nvSpPr>
          <p:spPr>
            <a:xfrm rot="7057485">
              <a:off x="1757518" y="2969241"/>
              <a:ext cx="679627" cy="1361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2" name="Splat 1272"/>
            <p:cNvSpPr>
              <a:spLocks noGrp="1"/>
            </p:cNvSpPr>
            <p:nvPr/>
          </p:nvSpPr>
          <p:spPr>
            <a:xfrm rot="-9870168">
              <a:off x="1087676" y="2875737"/>
              <a:ext cx="498380" cy="2152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3" name="Splat 1273"/>
            <p:cNvSpPr>
              <a:spLocks noGrp="1"/>
            </p:cNvSpPr>
            <p:nvPr/>
          </p:nvSpPr>
          <p:spPr>
            <a:xfrm rot="2936242">
              <a:off x="377560" y="2970251"/>
              <a:ext cx="716270" cy="953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4" name="Splat 1274"/>
            <p:cNvSpPr>
              <a:spLocks noGrp="1"/>
            </p:cNvSpPr>
            <p:nvPr/>
          </p:nvSpPr>
          <p:spPr>
            <a:xfrm rot="4713260">
              <a:off x="-268766" y="2948174"/>
              <a:ext cx="600975" cy="934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5" name="Splat 1275"/>
            <p:cNvSpPr>
              <a:spLocks noGrp="1"/>
            </p:cNvSpPr>
            <p:nvPr/>
          </p:nvSpPr>
          <p:spPr>
            <a:xfrm rot="-9926955">
              <a:off x="3407433" y="2671319"/>
              <a:ext cx="452111" cy="2011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6" name="Splat 1276"/>
            <p:cNvSpPr>
              <a:spLocks noGrp="1"/>
            </p:cNvSpPr>
            <p:nvPr/>
          </p:nvSpPr>
          <p:spPr>
            <a:xfrm rot="3434916">
              <a:off x="2451806" y="2640315"/>
              <a:ext cx="683133" cy="202007"/>
            </a:xfrm>
            <a:prstGeom prst="ellipse">
              <a:avLst/>
            </a:prstGeom>
            <a:gradFill>
              <a:gsLst>
                <a:gs pos="0">
                  <a:srgbClr val="000000">
                    <a:alpha val="16802"/>
                  </a:srgbClr>
                </a:gs>
                <a:gs pos="14286">
                  <a:srgbClr val="000000">
                    <a:alpha val="15555"/>
                  </a:srgbClr>
                </a:gs>
                <a:gs pos="28571">
                  <a:srgbClr val="000000">
                    <a:alpha val="12302"/>
                  </a:srgbClr>
                </a:gs>
                <a:gs pos="42857">
                  <a:srgbClr val="000000">
                    <a:alpha val="8250"/>
                  </a:srgbClr>
                </a:gs>
                <a:gs pos="57143">
                  <a:srgbClr val="000000">
                    <a:alpha val="4659"/>
                  </a:srgbClr>
                </a:gs>
                <a:gs pos="71429">
                  <a:srgbClr val="000000">
                    <a:alpha val="2209"/>
                  </a:srgbClr>
                </a:gs>
                <a:gs pos="85714">
                  <a:srgbClr val="000000">
                    <a:alpha val="879"/>
                  </a:srgbClr>
                </a:gs>
                <a:gs pos="100000">
                  <a:srgbClr val="000000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7" name="Splat 1277"/>
            <p:cNvSpPr>
              <a:spLocks noGrp="1"/>
            </p:cNvSpPr>
            <p:nvPr/>
          </p:nvSpPr>
          <p:spPr>
            <a:xfrm rot="4112234">
              <a:off x="2056754" y="2675939"/>
              <a:ext cx="942390" cy="685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8" name="Splat 1278"/>
            <p:cNvSpPr>
              <a:spLocks noGrp="1"/>
            </p:cNvSpPr>
            <p:nvPr/>
          </p:nvSpPr>
          <p:spPr>
            <a:xfrm rot="3403293">
              <a:off x="1857749" y="2652600"/>
              <a:ext cx="765493" cy="96548"/>
            </a:xfrm>
            <a:prstGeom prst="ellipse">
              <a:avLst/>
            </a:prstGeom>
            <a:gradFill>
              <a:gsLst>
                <a:gs pos="0">
                  <a:srgbClr val="FFFFFF">
                    <a:alpha val="22507"/>
                  </a:srgbClr>
                </a:gs>
                <a:gs pos="14286">
                  <a:srgbClr val="FFFFFF">
                    <a:alpha val="20892"/>
                  </a:srgbClr>
                </a:gs>
                <a:gs pos="28571">
                  <a:srgbClr val="FFFFFF">
                    <a:alpha val="16637"/>
                  </a:srgbClr>
                </a:gs>
                <a:gs pos="42857">
                  <a:srgbClr val="FFFFFF">
                    <a:alpha val="11251"/>
                  </a:srgbClr>
                </a:gs>
                <a:gs pos="57143">
                  <a:srgbClr val="FFFFFF">
                    <a:alpha val="6400"/>
                  </a:srgbClr>
                </a:gs>
                <a:gs pos="71429">
                  <a:srgbClr val="FFFFFF">
                    <a:alpha val="3048"/>
                  </a:srgbClr>
                </a:gs>
                <a:gs pos="85714">
                  <a:srgbClr val="FFFFFF">
                    <a:alpha val="1217"/>
                  </a:srgbClr>
                </a:gs>
                <a:gs pos="100000">
                  <a:srgbClr val="FFFFFF">
                    <a:alpha val="4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9" name="Splat 1279"/>
            <p:cNvSpPr>
              <a:spLocks noGrp="1"/>
            </p:cNvSpPr>
            <p:nvPr/>
          </p:nvSpPr>
          <p:spPr>
            <a:xfrm rot="3767772">
              <a:off x="1662008" y="2719216"/>
              <a:ext cx="970186" cy="179808"/>
            </a:xfrm>
            <a:prstGeom prst="ellipse">
              <a:avLst/>
            </a:prstGeom>
            <a:gradFill>
              <a:gsLst>
                <a:gs pos="0">
                  <a:srgbClr val="000000">
                    <a:alpha val="23552"/>
                  </a:srgbClr>
                </a:gs>
                <a:gs pos="14286">
                  <a:srgbClr val="000000">
                    <a:alpha val="21873"/>
                  </a:srgbClr>
                </a:gs>
                <a:gs pos="28571">
                  <a:srgbClr val="000000">
                    <a:alpha val="17441"/>
                  </a:srgbClr>
                </a:gs>
                <a:gs pos="42857">
                  <a:srgbClr val="000000">
                    <a:alpha val="11813"/>
                  </a:srgbClr>
                </a:gs>
                <a:gs pos="57143">
                  <a:srgbClr val="000000">
                    <a:alpha val="6729"/>
                  </a:srgbClr>
                </a:gs>
                <a:gs pos="71429">
                  <a:srgbClr val="000000">
                    <a:alpha val="3208"/>
                  </a:srgbClr>
                </a:gs>
                <a:gs pos="85714">
                  <a:srgbClr val="000000">
                    <a:alpha val="1281"/>
                  </a:srgbClr>
                </a:gs>
                <a:gs pos="100000">
                  <a:srgbClr val="000000">
                    <a:alpha val="4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0" name="Splat 1280"/>
            <p:cNvSpPr>
              <a:spLocks noGrp="1"/>
            </p:cNvSpPr>
            <p:nvPr/>
          </p:nvSpPr>
          <p:spPr>
            <a:xfrm rot="2704322">
              <a:off x="1598621" y="2644587"/>
              <a:ext cx="319122" cy="1594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1" name="Splat 1281"/>
            <p:cNvSpPr>
              <a:spLocks noGrp="1"/>
            </p:cNvSpPr>
            <p:nvPr/>
          </p:nvSpPr>
          <p:spPr>
            <a:xfrm rot="4935539">
              <a:off x="1249592" y="2572204"/>
              <a:ext cx="496644" cy="223960"/>
            </a:xfrm>
            <a:prstGeom prst="ellipse">
              <a:avLst/>
            </a:prstGeom>
            <a:gradFill>
              <a:gsLst>
                <a:gs pos="0">
                  <a:srgbClr val="FFFFFF">
                    <a:alpha val="29689"/>
                  </a:srgbClr>
                </a:gs>
                <a:gs pos="14286">
                  <a:srgbClr val="FFFFFF">
                    <a:alpha val="27657"/>
                  </a:srgbClr>
                </a:gs>
                <a:gs pos="28571">
                  <a:srgbClr val="FFFFFF">
                    <a:alpha val="22227"/>
                  </a:srgbClr>
                </a:gs>
                <a:gs pos="42857">
                  <a:srgbClr val="FFFFFF">
                    <a:alpha val="15201"/>
                  </a:srgbClr>
                </a:gs>
                <a:gs pos="57143">
                  <a:srgbClr val="FFFFFF">
                    <a:alpha val="8731"/>
                  </a:srgbClr>
                </a:gs>
                <a:gs pos="71429">
                  <a:srgbClr val="FFFFFF">
                    <a:alpha val="4186"/>
                  </a:srgbClr>
                </a:gs>
                <a:gs pos="85714">
                  <a:srgbClr val="FFFFFF">
                    <a:alpha val="1677"/>
                  </a:srgbClr>
                </a:gs>
                <a:gs pos="100000">
                  <a:srgbClr val="FFFFFF">
                    <a:alpha val="5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2" name="Splat 1282"/>
            <p:cNvSpPr>
              <a:spLocks noGrp="1"/>
            </p:cNvSpPr>
            <p:nvPr/>
          </p:nvSpPr>
          <p:spPr>
            <a:xfrm rot="7270644">
              <a:off x="585221" y="2700759"/>
              <a:ext cx="1014037" cy="147568"/>
            </a:xfrm>
            <a:prstGeom prst="ellipse">
              <a:avLst/>
            </a:prstGeom>
            <a:gradFill>
              <a:gsLst>
                <a:gs pos="0">
                  <a:srgbClr val="FFFFFF">
                    <a:alpha val="8991"/>
                  </a:srgbClr>
                </a:gs>
                <a:gs pos="14286">
                  <a:srgbClr val="FFFFFF">
                    <a:alpha val="8295"/>
                  </a:srgbClr>
                </a:gs>
                <a:gs pos="28571">
                  <a:srgbClr val="FFFFFF">
                    <a:alpha val="6502"/>
                  </a:srgbClr>
                </a:gs>
                <a:gs pos="42857">
                  <a:srgbClr val="FFFFFF">
                    <a:alpha val="4314"/>
                  </a:srgbClr>
                </a:gs>
                <a:gs pos="57143">
                  <a:srgbClr val="FFFFFF">
                    <a:alpha val="2414"/>
                  </a:srgbClr>
                </a:gs>
                <a:gs pos="71429">
                  <a:srgbClr val="FFFFFF">
                    <a:alpha val="1137"/>
                  </a:srgbClr>
                </a:gs>
                <a:gs pos="85714">
                  <a:srgbClr val="FFFFFF">
                    <a:alpha val="451"/>
                  </a:srgbClr>
                </a:gs>
                <a:gs pos="100000">
                  <a:srgbClr val="FFFFFF">
                    <a:alpha val="1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3" name="Splat 1283"/>
            <p:cNvSpPr>
              <a:spLocks noGrp="1"/>
            </p:cNvSpPr>
            <p:nvPr/>
          </p:nvSpPr>
          <p:spPr>
            <a:xfrm rot="9530044">
              <a:off x="373552" y="2729978"/>
              <a:ext cx="685101" cy="1180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4" name="Splat 1284"/>
            <p:cNvSpPr>
              <a:spLocks noGrp="1"/>
            </p:cNvSpPr>
            <p:nvPr/>
          </p:nvSpPr>
          <p:spPr>
            <a:xfrm rot="4678945">
              <a:off x="19285" y="2519069"/>
              <a:ext cx="588812" cy="2270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5" name="Splat 1285"/>
            <p:cNvSpPr>
              <a:spLocks noGrp="1"/>
            </p:cNvSpPr>
            <p:nvPr/>
          </p:nvSpPr>
          <p:spPr>
            <a:xfrm rot="5188267">
              <a:off x="2747494" y="2413545"/>
              <a:ext cx="424877" cy="1235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6" name="Splat 1286"/>
            <p:cNvSpPr>
              <a:spLocks noGrp="1"/>
            </p:cNvSpPr>
            <p:nvPr/>
          </p:nvSpPr>
          <p:spPr>
            <a:xfrm rot="-10082798">
              <a:off x="1545269" y="2567792"/>
              <a:ext cx="746859" cy="1016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7" name="Splat 1287"/>
            <p:cNvSpPr>
              <a:spLocks noGrp="1"/>
            </p:cNvSpPr>
            <p:nvPr/>
          </p:nvSpPr>
          <p:spPr>
            <a:xfrm rot="9775633">
              <a:off x="1401687" y="2300608"/>
              <a:ext cx="340102" cy="3310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8" name="Splat 1288"/>
            <p:cNvSpPr>
              <a:spLocks noGrp="1"/>
            </p:cNvSpPr>
            <p:nvPr/>
          </p:nvSpPr>
          <p:spPr>
            <a:xfrm rot="4535774">
              <a:off x="789215" y="2527845"/>
              <a:ext cx="810064" cy="2110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9" name="Splat 1289"/>
            <p:cNvSpPr>
              <a:spLocks noGrp="1"/>
            </p:cNvSpPr>
            <p:nvPr/>
          </p:nvSpPr>
          <p:spPr>
            <a:xfrm rot="9617516">
              <a:off x="123226" y="2544638"/>
              <a:ext cx="684149" cy="1049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0" name="Splat 1290"/>
            <p:cNvSpPr>
              <a:spLocks noGrp="1"/>
            </p:cNvSpPr>
            <p:nvPr/>
          </p:nvSpPr>
          <p:spPr>
            <a:xfrm rot="2782109">
              <a:off x="-106795" y="2514002"/>
              <a:ext cx="703183" cy="721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1" name="Splat 1291"/>
            <p:cNvSpPr>
              <a:spLocks noGrp="1"/>
            </p:cNvSpPr>
            <p:nvPr/>
          </p:nvSpPr>
          <p:spPr>
            <a:xfrm rot="5534872">
              <a:off x="-97139" y="2501988"/>
              <a:ext cx="615392" cy="1259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2" name="Splat 1292"/>
            <p:cNvSpPr>
              <a:spLocks noGrp="1"/>
            </p:cNvSpPr>
            <p:nvPr/>
          </p:nvSpPr>
          <p:spPr>
            <a:xfrm rot="2729208">
              <a:off x="3130895" y="2215860"/>
              <a:ext cx="685821" cy="894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3" name="Splat 1293"/>
            <p:cNvSpPr>
              <a:spLocks noGrp="1"/>
            </p:cNvSpPr>
            <p:nvPr/>
          </p:nvSpPr>
          <p:spPr>
            <a:xfrm rot="5293199">
              <a:off x="2263649" y="2370570"/>
              <a:ext cx="1123274" cy="119955"/>
            </a:xfrm>
            <a:prstGeom prst="ellipse">
              <a:avLst/>
            </a:prstGeom>
            <a:gradFill>
              <a:gsLst>
                <a:gs pos="0">
                  <a:srgbClr val="FFFFFF">
                    <a:alpha val="31673"/>
                  </a:srgbClr>
                </a:gs>
                <a:gs pos="14286">
                  <a:srgbClr val="FFFFFF">
                    <a:alpha val="29535"/>
                  </a:srgbClr>
                </a:gs>
                <a:gs pos="28571">
                  <a:srgbClr val="FFFFFF">
                    <a:alpha val="23799"/>
                  </a:srgbClr>
                </a:gs>
                <a:gs pos="42857">
                  <a:srgbClr val="FFFFFF">
                    <a:alpha val="16329"/>
                  </a:srgbClr>
                </a:gs>
                <a:gs pos="57143">
                  <a:srgbClr val="FFFFFF">
                    <a:alpha val="9406"/>
                  </a:srgbClr>
                </a:gs>
                <a:gs pos="71429">
                  <a:srgbClr val="FFFFFF">
                    <a:alpha val="4519"/>
                  </a:srgbClr>
                </a:gs>
                <a:gs pos="85714">
                  <a:srgbClr val="FFFFFF">
                    <a:alpha val="1812"/>
                  </a:srgbClr>
                </a:gs>
                <a:gs pos="100000">
                  <a:srgbClr val="FFFFFF">
                    <a:alpha val="6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4" name="Splat 1294"/>
            <p:cNvSpPr>
              <a:spLocks noGrp="1"/>
            </p:cNvSpPr>
            <p:nvPr/>
          </p:nvSpPr>
          <p:spPr>
            <a:xfrm rot="9639239">
              <a:off x="1932428" y="2270390"/>
              <a:ext cx="1039583" cy="129256"/>
            </a:xfrm>
            <a:prstGeom prst="ellipse">
              <a:avLst/>
            </a:prstGeom>
            <a:gradFill>
              <a:gsLst>
                <a:gs pos="0">
                  <a:srgbClr val="FFFFFF">
                    <a:alpha val="23311"/>
                  </a:srgbClr>
                </a:gs>
                <a:gs pos="14286">
                  <a:srgbClr val="FFFFFF">
                    <a:alpha val="21647"/>
                  </a:srgbClr>
                </a:gs>
                <a:gs pos="28571">
                  <a:srgbClr val="FFFFFF">
                    <a:alpha val="17255"/>
                  </a:srgbClr>
                </a:gs>
                <a:gs pos="42857">
                  <a:srgbClr val="FFFFFF">
                    <a:alpha val="11683"/>
                  </a:srgbClr>
                </a:gs>
                <a:gs pos="57143">
                  <a:srgbClr val="FFFFFF">
                    <a:alpha val="6652"/>
                  </a:srgbClr>
                </a:gs>
                <a:gs pos="71429">
                  <a:srgbClr val="FFFFFF">
                    <a:alpha val="3171"/>
                  </a:srgbClr>
                </a:gs>
                <a:gs pos="85714">
                  <a:srgbClr val="FFFFFF">
                    <a:alpha val="1266"/>
                  </a:srgbClr>
                </a:gs>
                <a:gs pos="100000">
                  <a:srgbClr val="FFFFFF">
                    <a:alpha val="4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5" name="Splat 1295"/>
            <p:cNvSpPr>
              <a:spLocks noGrp="1"/>
            </p:cNvSpPr>
            <p:nvPr/>
          </p:nvSpPr>
          <p:spPr>
            <a:xfrm rot="9011043">
              <a:off x="1644618" y="2328235"/>
              <a:ext cx="1032090" cy="869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6" name="Splat 1296"/>
            <p:cNvSpPr>
              <a:spLocks noGrp="1"/>
            </p:cNvSpPr>
            <p:nvPr/>
          </p:nvSpPr>
          <p:spPr>
            <a:xfrm rot="9145951">
              <a:off x="1540320" y="2414192"/>
              <a:ext cx="978941" cy="649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7" name="Splat 1297"/>
            <p:cNvSpPr>
              <a:spLocks noGrp="1"/>
            </p:cNvSpPr>
            <p:nvPr/>
          </p:nvSpPr>
          <p:spPr>
            <a:xfrm rot="3052047">
              <a:off x="594678" y="2301094"/>
              <a:ext cx="743348" cy="853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8" name="Splat 1298"/>
            <p:cNvSpPr>
              <a:spLocks noGrp="1"/>
            </p:cNvSpPr>
            <p:nvPr/>
          </p:nvSpPr>
          <p:spPr>
            <a:xfrm rot="8200360">
              <a:off x="3053890" y="2068091"/>
              <a:ext cx="949711" cy="164384"/>
            </a:xfrm>
            <a:prstGeom prst="ellipse">
              <a:avLst/>
            </a:prstGeom>
            <a:gradFill>
              <a:gsLst>
                <a:gs pos="0">
                  <a:srgbClr val="FFFFFF">
                    <a:alpha val="24560"/>
                  </a:srgbClr>
                </a:gs>
                <a:gs pos="14286">
                  <a:srgbClr val="FFFFFF">
                    <a:alpha val="22821"/>
                  </a:srgbClr>
                </a:gs>
                <a:gs pos="28571">
                  <a:srgbClr val="FFFFFF">
                    <a:alpha val="18220"/>
                  </a:srgbClr>
                </a:gs>
                <a:gs pos="42857">
                  <a:srgbClr val="FFFFFF">
                    <a:alpha val="12360"/>
                  </a:srgbClr>
                </a:gs>
                <a:gs pos="57143">
                  <a:srgbClr val="FFFFFF">
                    <a:alpha val="7049"/>
                  </a:srgbClr>
                </a:gs>
                <a:gs pos="71429">
                  <a:srgbClr val="FFFFFF">
                    <a:alpha val="3364"/>
                  </a:srgbClr>
                </a:gs>
                <a:gs pos="85714">
                  <a:srgbClr val="FFFFFF">
                    <a:alpha val="1344"/>
                  </a:srgbClr>
                </a:gs>
                <a:gs pos="100000">
                  <a:srgbClr val="FFFFFF">
                    <a:alpha val="4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9" name="Splat 1299"/>
            <p:cNvSpPr>
              <a:spLocks noGrp="1"/>
            </p:cNvSpPr>
            <p:nvPr/>
          </p:nvSpPr>
          <p:spPr>
            <a:xfrm rot="7330814">
              <a:off x="2726159" y="2091885"/>
              <a:ext cx="497844" cy="1385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0" name="Splat 1300"/>
            <p:cNvSpPr>
              <a:spLocks noGrp="1"/>
            </p:cNvSpPr>
            <p:nvPr/>
          </p:nvSpPr>
          <p:spPr>
            <a:xfrm rot="-8112013">
              <a:off x="2391048" y="2107403"/>
              <a:ext cx="486734" cy="1906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1" name="Splat 1301"/>
            <p:cNvSpPr>
              <a:spLocks noGrp="1"/>
            </p:cNvSpPr>
            <p:nvPr/>
          </p:nvSpPr>
          <p:spPr>
            <a:xfrm rot="3334329">
              <a:off x="1593979" y="2035984"/>
              <a:ext cx="615963" cy="1462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2" name="Splat 1302"/>
            <p:cNvSpPr>
              <a:spLocks noGrp="1"/>
            </p:cNvSpPr>
            <p:nvPr/>
          </p:nvSpPr>
          <p:spPr>
            <a:xfrm rot="3256271">
              <a:off x="792905" y="2110405"/>
              <a:ext cx="665964" cy="1617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3" name="Splat 1303"/>
            <p:cNvSpPr>
              <a:spLocks noGrp="1"/>
            </p:cNvSpPr>
            <p:nvPr/>
          </p:nvSpPr>
          <p:spPr>
            <a:xfrm rot="-9976337">
              <a:off x="305992" y="1988598"/>
              <a:ext cx="777002" cy="214382"/>
            </a:xfrm>
            <a:prstGeom prst="ellipse">
              <a:avLst/>
            </a:prstGeom>
            <a:gradFill>
              <a:gsLst>
                <a:gs pos="0">
                  <a:srgbClr val="000000">
                    <a:alpha val="17485"/>
                  </a:srgbClr>
                </a:gs>
                <a:gs pos="14286">
                  <a:srgbClr val="000000">
                    <a:alpha val="16193"/>
                  </a:srgbClr>
                </a:gs>
                <a:gs pos="28571">
                  <a:srgbClr val="000000">
                    <a:alpha val="12817"/>
                  </a:srgbClr>
                </a:gs>
                <a:gs pos="42857">
                  <a:srgbClr val="000000">
                    <a:alpha val="8604"/>
                  </a:srgbClr>
                </a:gs>
                <a:gs pos="57143">
                  <a:srgbClr val="000000">
                    <a:alpha val="4863"/>
                  </a:srgbClr>
                </a:gs>
                <a:gs pos="71429">
                  <a:srgbClr val="000000">
                    <a:alpha val="2306"/>
                  </a:srgbClr>
                </a:gs>
                <a:gs pos="85714">
                  <a:srgbClr val="000000">
                    <a:alpha val="918"/>
                  </a:srgbClr>
                </a:gs>
                <a:gs pos="100000">
                  <a:srgbClr val="000000">
                    <a:alpha val="3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4" name="Splat 1304"/>
            <p:cNvSpPr>
              <a:spLocks noGrp="1"/>
            </p:cNvSpPr>
            <p:nvPr/>
          </p:nvSpPr>
          <p:spPr>
            <a:xfrm rot="9940975">
              <a:off x="-61529" y="2038956"/>
              <a:ext cx="1028657" cy="1215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5" name="Splat 1305"/>
            <p:cNvSpPr>
              <a:spLocks noGrp="1"/>
            </p:cNvSpPr>
            <p:nvPr/>
          </p:nvSpPr>
          <p:spPr>
            <a:xfrm rot="-8827196">
              <a:off x="-264104" y="2080325"/>
              <a:ext cx="702150" cy="214375"/>
            </a:xfrm>
            <a:prstGeom prst="ellipse">
              <a:avLst/>
            </a:prstGeom>
            <a:gradFill>
              <a:gsLst>
                <a:gs pos="0">
                  <a:srgbClr val="000000">
                    <a:alpha val="16491"/>
                  </a:srgbClr>
                </a:gs>
                <a:gs pos="14286">
                  <a:srgbClr val="000000">
                    <a:alpha val="15265"/>
                  </a:srgbClr>
                </a:gs>
                <a:gs pos="28571">
                  <a:srgbClr val="000000">
                    <a:alpha val="12068"/>
                  </a:srgbClr>
                </a:gs>
                <a:gs pos="42857">
                  <a:srgbClr val="000000">
                    <a:alpha val="8090"/>
                  </a:srgbClr>
                </a:gs>
                <a:gs pos="57143">
                  <a:srgbClr val="000000">
                    <a:alpha val="4567"/>
                  </a:srgbClr>
                </a:gs>
                <a:gs pos="71429">
                  <a:srgbClr val="000000">
                    <a:alpha val="2164"/>
                  </a:srgbClr>
                </a:gs>
                <a:gs pos="85714">
                  <a:srgbClr val="000000">
                    <a:alpha val="861"/>
                  </a:srgbClr>
                </a:gs>
                <a:gs pos="100000">
                  <a:srgbClr val="000000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6" name="Splat 1306"/>
            <p:cNvSpPr>
              <a:spLocks noGrp="1"/>
            </p:cNvSpPr>
            <p:nvPr/>
          </p:nvSpPr>
          <p:spPr>
            <a:xfrm rot="3491025">
              <a:off x="3246036" y="1760703"/>
              <a:ext cx="467202" cy="2225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7" name="Splat 1307"/>
            <p:cNvSpPr>
              <a:spLocks noGrp="1"/>
            </p:cNvSpPr>
            <p:nvPr/>
          </p:nvSpPr>
          <p:spPr>
            <a:xfrm rot="-9048611">
              <a:off x="2305634" y="1712915"/>
              <a:ext cx="476702" cy="373711"/>
            </a:xfrm>
            <a:prstGeom prst="ellipse">
              <a:avLst/>
            </a:prstGeom>
            <a:gradFill>
              <a:gsLst>
                <a:gs pos="0">
                  <a:srgbClr val="FFFFFF">
                    <a:alpha val="4630"/>
                  </a:srgbClr>
                </a:gs>
                <a:gs pos="14286">
                  <a:srgbClr val="FFFFFF">
                    <a:alpha val="4263"/>
                  </a:srgbClr>
                </a:gs>
                <a:gs pos="28571">
                  <a:srgbClr val="FFFFFF">
                    <a:alpha val="3326"/>
                  </a:srgbClr>
                </a:gs>
                <a:gs pos="42857">
                  <a:srgbClr val="FFFFFF">
                    <a:alpha val="2195"/>
                  </a:srgbClr>
                </a:gs>
                <a:gs pos="57143">
                  <a:srgbClr val="FFFFFF">
                    <a:alpha val="1222"/>
                  </a:srgbClr>
                </a:gs>
                <a:gs pos="71429">
                  <a:srgbClr val="FFFFFF">
                    <a:alpha val="574"/>
                  </a:srgbClr>
                </a:gs>
                <a:gs pos="85714">
                  <a:srgbClr val="FFFFFF">
                    <a:alpha val="227"/>
                  </a:srgbClr>
                </a:gs>
                <a:gs pos="100000">
                  <a:srgbClr val="FFFFFF">
                    <a:alpha val="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8" name="Splat 1308"/>
            <p:cNvSpPr>
              <a:spLocks noGrp="1"/>
            </p:cNvSpPr>
            <p:nvPr/>
          </p:nvSpPr>
          <p:spPr>
            <a:xfrm rot="7232046">
              <a:off x="2001160" y="1812857"/>
              <a:ext cx="535137" cy="1496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9" name="Splat 1309"/>
            <p:cNvSpPr>
              <a:spLocks noGrp="1"/>
            </p:cNvSpPr>
            <p:nvPr/>
          </p:nvSpPr>
          <p:spPr>
            <a:xfrm rot="4682406">
              <a:off x="1596807" y="1766627"/>
              <a:ext cx="654689" cy="1407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0" name="Splat 1310"/>
            <p:cNvSpPr>
              <a:spLocks noGrp="1"/>
            </p:cNvSpPr>
            <p:nvPr/>
          </p:nvSpPr>
          <p:spPr>
            <a:xfrm rot="-8833511">
              <a:off x="1161366" y="1850756"/>
              <a:ext cx="1058512" cy="1235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1" name="Splat 1311"/>
            <p:cNvSpPr>
              <a:spLocks noGrp="1"/>
            </p:cNvSpPr>
            <p:nvPr/>
          </p:nvSpPr>
          <p:spPr>
            <a:xfrm rot="5716071">
              <a:off x="1213089" y="1799549"/>
              <a:ext cx="665447" cy="93140"/>
            </a:xfrm>
            <a:prstGeom prst="ellipse">
              <a:avLst/>
            </a:prstGeom>
            <a:gradFill>
              <a:gsLst>
                <a:gs pos="0">
                  <a:srgbClr val="000000">
                    <a:alpha val="28374"/>
                  </a:srgbClr>
                </a:gs>
                <a:gs pos="14286">
                  <a:srgbClr val="000000">
                    <a:alpha val="26414"/>
                  </a:srgbClr>
                </a:gs>
                <a:gs pos="28571">
                  <a:srgbClr val="000000">
                    <a:alpha val="21192"/>
                  </a:srgbClr>
                </a:gs>
                <a:gs pos="42857">
                  <a:srgbClr val="000000">
                    <a:alpha val="14462"/>
                  </a:srgbClr>
                </a:gs>
                <a:gs pos="57143">
                  <a:srgbClr val="000000">
                    <a:alpha val="8292"/>
                  </a:srgbClr>
                </a:gs>
                <a:gs pos="71429">
                  <a:srgbClr val="000000">
                    <a:alpha val="3971"/>
                  </a:srgbClr>
                </a:gs>
                <a:gs pos="85714">
                  <a:srgbClr val="000000">
                    <a:alpha val="1589"/>
                  </a:srgbClr>
                </a:gs>
                <a:gs pos="100000">
                  <a:srgbClr val="000000">
                    <a:alpha val="5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2" name="Splat 1312"/>
            <p:cNvSpPr>
              <a:spLocks noGrp="1"/>
            </p:cNvSpPr>
            <p:nvPr/>
          </p:nvSpPr>
          <p:spPr>
            <a:xfrm rot="9443626">
              <a:off x="804178" y="1779326"/>
              <a:ext cx="394769" cy="260417"/>
            </a:xfrm>
            <a:prstGeom prst="ellipse">
              <a:avLst/>
            </a:prstGeom>
            <a:gradFill>
              <a:gsLst>
                <a:gs pos="0">
                  <a:srgbClr val="000000">
                    <a:alpha val="29467"/>
                  </a:srgbClr>
                </a:gs>
                <a:gs pos="14286">
                  <a:srgbClr val="000000">
                    <a:alpha val="27447"/>
                  </a:srgbClr>
                </a:gs>
                <a:gs pos="28571">
                  <a:srgbClr val="000000">
                    <a:alpha val="22052"/>
                  </a:srgbClr>
                </a:gs>
                <a:gs pos="42857">
                  <a:srgbClr val="000000">
                    <a:alpha val="15076"/>
                  </a:srgbClr>
                </a:gs>
                <a:gs pos="57143">
                  <a:srgbClr val="000000">
                    <a:alpha val="8657"/>
                  </a:srgbClr>
                </a:gs>
                <a:gs pos="71429">
                  <a:srgbClr val="000000">
                    <a:alpha val="4150"/>
                  </a:srgbClr>
                </a:gs>
                <a:gs pos="85714">
                  <a:srgbClr val="000000">
                    <a:alpha val="1662"/>
                  </a:srgbClr>
                </a:gs>
                <a:gs pos="100000">
                  <a:srgbClr val="000000">
                    <a:alpha val="5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3" name="Splat 1313"/>
            <p:cNvSpPr>
              <a:spLocks noGrp="1"/>
            </p:cNvSpPr>
            <p:nvPr/>
          </p:nvSpPr>
          <p:spPr>
            <a:xfrm rot="10389896">
              <a:off x="572643" y="1885665"/>
              <a:ext cx="319632" cy="1593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4" name="Splat 1314"/>
            <p:cNvSpPr>
              <a:spLocks noGrp="1"/>
            </p:cNvSpPr>
            <p:nvPr/>
          </p:nvSpPr>
          <p:spPr>
            <a:xfrm rot="8475501">
              <a:off x="45368" y="1855513"/>
              <a:ext cx="884813" cy="943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5" name="Splat 1315"/>
            <p:cNvSpPr>
              <a:spLocks noGrp="1"/>
            </p:cNvSpPr>
            <p:nvPr/>
          </p:nvSpPr>
          <p:spPr>
            <a:xfrm rot="2894853">
              <a:off x="-226211" y="1938975"/>
              <a:ext cx="844699" cy="1177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6" name="Splat 1316"/>
            <p:cNvSpPr>
              <a:spLocks noGrp="1"/>
            </p:cNvSpPr>
            <p:nvPr/>
          </p:nvSpPr>
          <p:spPr>
            <a:xfrm rot="5984680">
              <a:off x="3146794" y="1523190"/>
              <a:ext cx="730800" cy="944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7" name="Splat 1317"/>
            <p:cNvSpPr>
              <a:spLocks noGrp="1"/>
            </p:cNvSpPr>
            <p:nvPr/>
          </p:nvSpPr>
          <p:spPr>
            <a:xfrm rot="6084904">
              <a:off x="3066591" y="1703935"/>
              <a:ext cx="601075" cy="1323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8" name="Splat 1318"/>
            <p:cNvSpPr>
              <a:spLocks noGrp="1"/>
            </p:cNvSpPr>
            <p:nvPr/>
          </p:nvSpPr>
          <p:spPr>
            <a:xfrm rot="3211862">
              <a:off x="2972752" y="1647054"/>
              <a:ext cx="284760" cy="1060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9" name="Splat 1319"/>
            <p:cNvSpPr>
              <a:spLocks noGrp="1"/>
            </p:cNvSpPr>
            <p:nvPr/>
          </p:nvSpPr>
          <p:spPr>
            <a:xfrm rot="5236263">
              <a:off x="2106559" y="1651100"/>
              <a:ext cx="931469" cy="130151"/>
            </a:xfrm>
            <a:prstGeom prst="ellipse">
              <a:avLst/>
            </a:prstGeom>
            <a:gradFill>
              <a:gsLst>
                <a:gs pos="0">
                  <a:srgbClr val="FFFFFF">
                    <a:alpha val="31960"/>
                  </a:srgbClr>
                </a:gs>
                <a:gs pos="14286">
                  <a:srgbClr val="FFFFFF">
                    <a:alpha val="29807"/>
                  </a:srgbClr>
                </a:gs>
                <a:gs pos="28571">
                  <a:srgbClr val="FFFFFF">
                    <a:alpha val="24028"/>
                  </a:srgbClr>
                </a:gs>
                <a:gs pos="42857">
                  <a:srgbClr val="FFFFFF">
                    <a:alpha val="16494"/>
                  </a:srgbClr>
                </a:gs>
                <a:gs pos="57143">
                  <a:srgbClr val="FFFFFF">
                    <a:alpha val="9505"/>
                  </a:srgbClr>
                </a:gs>
                <a:gs pos="71429">
                  <a:srgbClr val="FFFFFF">
                    <a:alpha val="4568"/>
                  </a:srgbClr>
                </a:gs>
                <a:gs pos="85714">
                  <a:srgbClr val="FFFFFF">
                    <a:alpha val="1832"/>
                  </a:srgbClr>
                </a:gs>
                <a:gs pos="100000">
                  <a:srgbClr val="FFFFFF">
                    <a:alpha val="6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0" name="Splat 1320"/>
            <p:cNvSpPr>
              <a:spLocks noGrp="1"/>
            </p:cNvSpPr>
            <p:nvPr/>
          </p:nvSpPr>
          <p:spPr>
            <a:xfrm rot="9966252">
              <a:off x="2032779" y="1702149"/>
              <a:ext cx="534707" cy="1104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1" name="Splat 1321"/>
            <p:cNvSpPr>
              <a:spLocks noGrp="1"/>
            </p:cNvSpPr>
            <p:nvPr/>
          </p:nvSpPr>
          <p:spPr>
            <a:xfrm rot="-9292473">
              <a:off x="2017141" y="1592029"/>
              <a:ext cx="462029" cy="2462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2" name="Splat 1322"/>
            <p:cNvSpPr>
              <a:spLocks noGrp="1"/>
            </p:cNvSpPr>
            <p:nvPr/>
          </p:nvSpPr>
          <p:spPr>
            <a:xfrm rot="6169949">
              <a:off x="1729149" y="1714763"/>
              <a:ext cx="383152" cy="1129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3" name="Splat 1323"/>
            <p:cNvSpPr>
              <a:spLocks noGrp="1"/>
            </p:cNvSpPr>
            <p:nvPr/>
          </p:nvSpPr>
          <p:spPr>
            <a:xfrm rot="8377766">
              <a:off x="1201135" y="1681751"/>
              <a:ext cx="648513" cy="105523"/>
            </a:xfrm>
            <a:prstGeom prst="ellipse">
              <a:avLst/>
            </a:prstGeom>
            <a:gradFill>
              <a:gsLst>
                <a:gs pos="0">
                  <a:srgbClr val="FFFFFF">
                    <a:alpha val="32827"/>
                  </a:srgbClr>
                </a:gs>
                <a:gs pos="14286">
                  <a:srgbClr val="FFFFFF">
                    <a:alpha val="30630"/>
                  </a:srgbClr>
                </a:gs>
                <a:gs pos="28571">
                  <a:srgbClr val="FFFFFF">
                    <a:alpha val="24720"/>
                  </a:srgbClr>
                </a:gs>
                <a:gs pos="42857">
                  <a:srgbClr val="FFFFFF">
                    <a:alpha val="16994"/>
                  </a:srgbClr>
                </a:gs>
                <a:gs pos="57143">
                  <a:srgbClr val="FFFFFF">
                    <a:alpha val="9806"/>
                  </a:srgbClr>
                </a:gs>
                <a:gs pos="71429">
                  <a:srgbClr val="FFFFFF">
                    <a:alpha val="4716"/>
                  </a:srgbClr>
                </a:gs>
                <a:gs pos="85714">
                  <a:srgbClr val="FFFFFF">
                    <a:alpha val="1892"/>
                  </a:srgbClr>
                </a:gs>
                <a:gs pos="100000">
                  <a:srgbClr val="FFFFFF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4" name="Splat 1324"/>
            <p:cNvSpPr>
              <a:spLocks noGrp="1"/>
            </p:cNvSpPr>
            <p:nvPr/>
          </p:nvSpPr>
          <p:spPr>
            <a:xfrm rot="6706293">
              <a:off x="-72875" y="1556970"/>
              <a:ext cx="573925" cy="1398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5" name="Splat 1325"/>
            <p:cNvSpPr>
              <a:spLocks noGrp="1"/>
            </p:cNvSpPr>
            <p:nvPr/>
          </p:nvSpPr>
          <p:spPr>
            <a:xfrm rot="2858954">
              <a:off x="2472674" y="1380765"/>
              <a:ext cx="970875" cy="1334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6" name="Splat 1326"/>
            <p:cNvSpPr>
              <a:spLocks noGrp="1"/>
            </p:cNvSpPr>
            <p:nvPr/>
          </p:nvSpPr>
          <p:spPr>
            <a:xfrm rot="3900961">
              <a:off x="2404236" y="1410822"/>
              <a:ext cx="682302" cy="3466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7" name="Splat 1327"/>
            <p:cNvSpPr>
              <a:spLocks noGrp="1"/>
            </p:cNvSpPr>
            <p:nvPr/>
          </p:nvSpPr>
          <p:spPr>
            <a:xfrm rot="-9999311">
              <a:off x="2315964" y="1493423"/>
              <a:ext cx="651558" cy="1307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8" name="Splat 1328"/>
            <p:cNvSpPr>
              <a:spLocks noGrp="1"/>
            </p:cNvSpPr>
            <p:nvPr/>
          </p:nvSpPr>
          <p:spPr>
            <a:xfrm rot="2700621">
              <a:off x="2076130" y="1577395"/>
              <a:ext cx="463336" cy="912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9" name="Splat 1329"/>
            <p:cNvSpPr>
              <a:spLocks noGrp="1"/>
            </p:cNvSpPr>
            <p:nvPr/>
          </p:nvSpPr>
          <p:spPr>
            <a:xfrm rot="10099695">
              <a:off x="1299844" y="1391752"/>
              <a:ext cx="394359" cy="2712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0" name="Splat 1330"/>
            <p:cNvSpPr>
              <a:spLocks noGrp="1"/>
            </p:cNvSpPr>
            <p:nvPr/>
          </p:nvSpPr>
          <p:spPr>
            <a:xfrm rot="3230443">
              <a:off x="856640" y="1351083"/>
              <a:ext cx="607866" cy="217478"/>
            </a:xfrm>
            <a:prstGeom prst="ellipse">
              <a:avLst/>
            </a:prstGeom>
            <a:gradFill>
              <a:gsLst>
                <a:gs pos="0">
                  <a:srgbClr val="FFFFFF">
                    <a:alpha val="26700"/>
                  </a:srgbClr>
                </a:gs>
                <a:gs pos="14286">
                  <a:srgbClr val="FFFFFF">
                    <a:alpha val="24835"/>
                  </a:srgbClr>
                </a:gs>
                <a:gs pos="28571">
                  <a:srgbClr val="FFFFFF">
                    <a:alpha val="19881"/>
                  </a:srgbClr>
                </a:gs>
                <a:gs pos="42857">
                  <a:srgbClr val="FFFFFF">
                    <a:alpha val="13532"/>
                  </a:srgbClr>
                </a:gs>
                <a:gs pos="57143">
                  <a:srgbClr val="FFFFFF">
                    <a:alpha val="7740"/>
                  </a:srgbClr>
                </a:gs>
                <a:gs pos="71429">
                  <a:srgbClr val="FFFFFF">
                    <a:alpha val="3701"/>
                  </a:srgbClr>
                </a:gs>
                <a:gs pos="85714">
                  <a:srgbClr val="FFFFFF">
                    <a:alpha val="1480"/>
                  </a:srgbClr>
                </a:gs>
                <a:gs pos="100000">
                  <a:srgbClr val="FFFFFF">
                    <a:alpha val="4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1" name="Splat 1331"/>
            <p:cNvSpPr>
              <a:spLocks noGrp="1"/>
            </p:cNvSpPr>
            <p:nvPr/>
          </p:nvSpPr>
          <p:spPr>
            <a:xfrm rot="-8242332">
              <a:off x="583352" y="1456901"/>
              <a:ext cx="926902" cy="722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2" name="Splat 1332"/>
            <p:cNvSpPr>
              <a:spLocks noGrp="1"/>
            </p:cNvSpPr>
            <p:nvPr/>
          </p:nvSpPr>
          <p:spPr>
            <a:xfrm rot="6834799">
              <a:off x="301996" y="1420329"/>
              <a:ext cx="558999" cy="1009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3" name="Splat 1333"/>
            <p:cNvSpPr>
              <a:spLocks noGrp="1"/>
            </p:cNvSpPr>
            <p:nvPr/>
          </p:nvSpPr>
          <p:spPr>
            <a:xfrm rot="8525700">
              <a:off x="-157577" y="1495871"/>
              <a:ext cx="637573" cy="1303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4" name="Splat 1334"/>
            <p:cNvSpPr>
              <a:spLocks noGrp="1"/>
            </p:cNvSpPr>
            <p:nvPr/>
          </p:nvSpPr>
          <p:spPr>
            <a:xfrm rot="4476832">
              <a:off x="2731771" y="1315738"/>
              <a:ext cx="805271" cy="1112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5" name="Splat 1335"/>
            <p:cNvSpPr>
              <a:spLocks noGrp="1"/>
            </p:cNvSpPr>
            <p:nvPr/>
          </p:nvSpPr>
          <p:spPr>
            <a:xfrm rot="8250910">
              <a:off x="2646344" y="1304142"/>
              <a:ext cx="667840" cy="1391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6" name="Splat 1336"/>
            <p:cNvSpPr>
              <a:spLocks noGrp="1"/>
            </p:cNvSpPr>
            <p:nvPr/>
          </p:nvSpPr>
          <p:spPr>
            <a:xfrm rot="-10349158">
              <a:off x="2259575" y="1253336"/>
              <a:ext cx="479364" cy="1324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7" name="Splat 1337"/>
            <p:cNvSpPr>
              <a:spLocks noGrp="1"/>
            </p:cNvSpPr>
            <p:nvPr/>
          </p:nvSpPr>
          <p:spPr>
            <a:xfrm rot="-9453661">
              <a:off x="1847130" y="1246107"/>
              <a:ext cx="575423" cy="2162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8" name="Splat 1338"/>
            <p:cNvSpPr>
              <a:spLocks noGrp="1"/>
            </p:cNvSpPr>
            <p:nvPr/>
          </p:nvSpPr>
          <p:spPr>
            <a:xfrm rot="7574341">
              <a:off x="1512467" y="1244976"/>
              <a:ext cx="630901" cy="128140"/>
            </a:xfrm>
            <a:prstGeom prst="ellipse">
              <a:avLst/>
            </a:prstGeom>
            <a:gradFill>
              <a:gsLst>
                <a:gs pos="0">
                  <a:srgbClr val="000000">
                    <a:alpha val="31011"/>
                  </a:srgbClr>
                </a:gs>
                <a:gs pos="14286">
                  <a:srgbClr val="000000">
                    <a:alpha val="28908"/>
                  </a:srgbClr>
                </a:gs>
                <a:gs pos="28571">
                  <a:srgbClr val="000000">
                    <a:alpha val="23273"/>
                  </a:srgbClr>
                </a:gs>
                <a:gs pos="42857">
                  <a:srgbClr val="000000">
                    <a:alpha val="15951"/>
                  </a:srgbClr>
                </a:gs>
                <a:gs pos="57143">
                  <a:srgbClr val="000000">
                    <a:alpha val="9179"/>
                  </a:srgbClr>
                </a:gs>
                <a:gs pos="71429">
                  <a:srgbClr val="000000">
                    <a:alpha val="4407"/>
                  </a:srgbClr>
                </a:gs>
                <a:gs pos="85714">
                  <a:srgbClr val="000000">
                    <a:alpha val="1766"/>
                  </a:srgbClr>
                </a:gs>
                <a:gs pos="100000">
                  <a:srgbClr val="000000">
                    <a:alpha val="5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9" name="Splat 1339"/>
            <p:cNvSpPr>
              <a:spLocks noGrp="1"/>
            </p:cNvSpPr>
            <p:nvPr/>
          </p:nvSpPr>
          <p:spPr>
            <a:xfrm rot="-8283872">
              <a:off x="756621" y="1140634"/>
              <a:ext cx="742011" cy="1719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0" name="Splat 1340"/>
            <p:cNvSpPr>
              <a:spLocks noGrp="1"/>
            </p:cNvSpPr>
            <p:nvPr/>
          </p:nvSpPr>
          <p:spPr>
            <a:xfrm rot="3067818">
              <a:off x="-89267" y="1188317"/>
              <a:ext cx="1119888" cy="97011"/>
            </a:xfrm>
            <a:prstGeom prst="ellipse">
              <a:avLst/>
            </a:prstGeom>
            <a:gradFill>
              <a:gsLst>
                <a:gs pos="0">
                  <a:srgbClr val="FFFFFF">
                    <a:alpha val="26888"/>
                  </a:srgbClr>
                </a:gs>
                <a:gs pos="14286">
                  <a:srgbClr val="FFFFFF">
                    <a:alpha val="25013"/>
                  </a:srgbClr>
                </a:gs>
                <a:gs pos="28571">
                  <a:srgbClr val="FFFFFF">
                    <a:alpha val="20029"/>
                  </a:srgbClr>
                </a:gs>
                <a:gs pos="42857">
                  <a:srgbClr val="FFFFFF">
                    <a:alpha val="13636"/>
                  </a:srgbClr>
                </a:gs>
                <a:gs pos="57143">
                  <a:srgbClr val="FFFFFF">
                    <a:alpha val="7802"/>
                  </a:srgbClr>
                </a:gs>
                <a:gs pos="71429">
                  <a:srgbClr val="FFFFFF">
                    <a:alpha val="3731"/>
                  </a:srgbClr>
                </a:gs>
                <a:gs pos="85714">
                  <a:srgbClr val="FFFFFF">
                    <a:alpha val="1492"/>
                  </a:srgbClr>
                </a:gs>
                <a:gs pos="100000">
                  <a:srgbClr val="FFFFFF">
                    <a:alpha val="5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1" name="Splat 1341"/>
            <p:cNvSpPr>
              <a:spLocks noGrp="1"/>
            </p:cNvSpPr>
            <p:nvPr/>
          </p:nvSpPr>
          <p:spPr>
            <a:xfrm rot="6663331">
              <a:off x="2660139" y="1108325"/>
              <a:ext cx="523515" cy="1795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2" name="Splat 1342"/>
            <p:cNvSpPr>
              <a:spLocks noGrp="1"/>
            </p:cNvSpPr>
            <p:nvPr/>
          </p:nvSpPr>
          <p:spPr>
            <a:xfrm rot="6984789">
              <a:off x="2617030" y="1097184"/>
              <a:ext cx="490552" cy="1248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3" name="Splat 1343"/>
            <p:cNvSpPr>
              <a:spLocks noGrp="1"/>
            </p:cNvSpPr>
            <p:nvPr/>
          </p:nvSpPr>
          <p:spPr>
            <a:xfrm rot="4588582">
              <a:off x="1768471" y="961942"/>
              <a:ext cx="325694" cy="1983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4" name="Splat 1344"/>
            <p:cNvSpPr>
              <a:spLocks noGrp="1"/>
            </p:cNvSpPr>
            <p:nvPr/>
          </p:nvSpPr>
          <p:spPr>
            <a:xfrm rot="-8105669">
              <a:off x="1455877" y="1170149"/>
              <a:ext cx="573088" cy="116154"/>
            </a:xfrm>
            <a:prstGeom prst="ellipse">
              <a:avLst/>
            </a:prstGeom>
            <a:gradFill>
              <a:gsLst>
                <a:gs pos="0">
                  <a:srgbClr val="FFFFFF">
                    <a:alpha val="28962"/>
                  </a:srgbClr>
                </a:gs>
                <a:gs pos="14286">
                  <a:srgbClr val="FFFFFF">
                    <a:alpha val="26970"/>
                  </a:srgbClr>
                </a:gs>
                <a:gs pos="28571">
                  <a:srgbClr val="FFFFFF">
                    <a:alpha val="21654"/>
                  </a:srgbClr>
                </a:gs>
                <a:gs pos="42857">
                  <a:srgbClr val="FFFFFF">
                    <a:alpha val="14791"/>
                  </a:srgbClr>
                </a:gs>
                <a:gs pos="57143">
                  <a:srgbClr val="FFFFFF">
                    <a:alpha val="8488"/>
                  </a:srgbClr>
                </a:gs>
                <a:gs pos="71429">
                  <a:srgbClr val="FFFFFF">
                    <a:alpha val="4067"/>
                  </a:srgbClr>
                </a:gs>
                <a:gs pos="85714">
                  <a:srgbClr val="FFFFFF">
                    <a:alpha val="1628"/>
                  </a:srgbClr>
                </a:gs>
                <a:gs pos="100000">
                  <a:srgbClr val="FFFFFF">
                    <a:alpha val="5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5" name="Splat 1345"/>
            <p:cNvSpPr>
              <a:spLocks noGrp="1"/>
            </p:cNvSpPr>
            <p:nvPr/>
          </p:nvSpPr>
          <p:spPr>
            <a:xfrm rot="6090167">
              <a:off x="866435" y="900929"/>
              <a:ext cx="865419" cy="127597"/>
            </a:xfrm>
            <a:prstGeom prst="ellipse">
              <a:avLst/>
            </a:prstGeom>
            <a:gradFill>
              <a:gsLst>
                <a:gs pos="0">
                  <a:srgbClr val="FFFFFF">
                    <a:alpha val="25736"/>
                  </a:srgbClr>
                </a:gs>
                <a:gs pos="14286">
                  <a:srgbClr val="FFFFFF">
                    <a:alpha val="23927"/>
                  </a:srgbClr>
                </a:gs>
                <a:gs pos="28571">
                  <a:srgbClr val="FFFFFF">
                    <a:alpha val="19131"/>
                  </a:srgbClr>
                </a:gs>
                <a:gs pos="42857">
                  <a:srgbClr val="FFFFFF">
                    <a:alpha val="13001"/>
                  </a:srgbClr>
                </a:gs>
                <a:gs pos="57143">
                  <a:srgbClr val="FFFFFF">
                    <a:alpha val="7427"/>
                  </a:srgbClr>
                </a:gs>
                <a:gs pos="71429">
                  <a:srgbClr val="FFFFFF">
                    <a:alpha val="3548"/>
                  </a:srgbClr>
                </a:gs>
                <a:gs pos="85714">
                  <a:srgbClr val="FFFFFF">
                    <a:alpha val="1418"/>
                  </a:srgbClr>
                </a:gs>
                <a:gs pos="100000">
                  <a:srgbClr val="FFFFFF">
                    <a:alpha val="4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6" name="Splat 1346"/>
            <p:cNvSpPr>
              <a:spLocks noGrp="1"/>
            </p:cNvSpPr>
            <p:nvPr/>
          </p:nvSpPr>
          <p:spPr>
            <a:xfrm rot="9608380">
              <a:off x="619793" y="1131082"/>
              <a:ext cx="567160" cy="1164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7" name="Splat 1347"/>
            <p:cNvSpPr>
              <a:spLocks noGrp="1"/>
            </p:cNvSpPr>
            <p:nvPr/>
          </p:nvSpPr>
          <p:spPr>
            <a:xfrm rot="5888757">
              <a:off x="463382" y="1180374"/>
              <a:ext cx="496822" cy="890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8" name="Splat 1348"/>
            <p:cNvSpPr>
              <a:spLocks noGrp="1"/>
            </p:cNvSpPr>
            <p:nvPr/>
          </p:nvSpPr>
          <p:spPr>
            <a:xfrm rot="7313351">
              <a:off x="50607" y="1137473"/>
              <a:ext cx="402067" cy="843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9" name="Splat 1349"/>
            <p:cNvSpPr>
              <a:spLocks noGrp="1"/>
            </p:cNvSpPr>
            <p:nvPr/>
          </p:nvSpPr>
          <p:spPr>
            <a:xfrm rot="-9708339">
              <a:off x="-335372" y="1031116"/>
              <a:ext cx="990897" cy="176264"/>
            </a:xfrm>
            <a:prstGeom prst="ellipse">
              <a:avLst/>
            </a:prstGeom>
            <a:gradFill>
              <a:gsLst>
                <a:gs pos="0">
                  <a:srgbClr val="000000">
                    <a:alpha val="30816"/>
                  </a:srgbClr>
                </a:gs>
                <a:gs pos="14286">
                  <a:srgbClr val="000000">
                    <a:alpha val="28723"/>
                  </a:srgbClr>
                </a:gs>
                <a:gs pos="28571">
                  <a:srgbClr val="000000">
                    <a:alpha val="23118"/>
                  </a:srgbClr>
                </a:gs>
                <a:gs pos="42857">
                  <a:srgbClr val="000000">
                    <a:alpha val="15840"/>
                  </a:srgbClr>
                </a:gs>
                <a:gs pos="57143">
                  <a:srgbClr val="000000">
                    <a:alpha val="9113"/>
                  </a:srgbClr>
                </a:gs>
                <a:gs pos="71429">
                  <a:srgbClr val="000000">
                    <a:alpha val="4374"/>
                  </a:srgbClr>
                </a:gs>
                <a:gs pos="85714">
                  <a:srgbClr val="000000">
                    <a:alpha val="1753"/>
                  </a:srgbClr>
                </a:gs>
                <a:gs pos="100000">
                  <a:srgbClr val="000000">
                    <a:alpha val="5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0" name="Splat 1350"/>
            <p:cNvSpPr>
              <a:spLocks noGrp="1"/>
            </p:cNvSpPr>
            <p:nvPr/>
          </p:nvSpPr>
          <p:spPr>
            <a:xfrm rot="9668833">
              <a:off x="3188386" y="880877"/>
              <a:ext cx="765817" cy="970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1" name="Splat 1351"/>
            <p:cNvSpPr>
              <a:spLocks noGrp="1"/>
            </p:cNvSpPr>
            <p:nvPr/>
          </p:nvSpPr>
          <p:spPr>
            <a:xfrm rot="2728247">
              <a:off x="2892035" y="889781"/>
              <a:ext cx="440041" cy="925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2" name="Splat 1352"/>
            <p:cNvSpPr>
              <a:spLocks noGrp="1"/>
            </p:cNvSpPr>
            <p:nvPr/>
          </p:nvSpPr>
          <p:spPr>
            <a:xfrm rot="6391321">
              <a:off x="2659555" y="735652"/>
              <a:ext cx="405680" cy="1740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3" name="Splat 1353"/>
            <p:cNvSpPr>
              <a:spLocks noGrp="1"/>
            </p:cNvSpPr>
            <p:nvPr/>
          </p:nvSpPr>
          <p:spPr>
            <a:xfrm rot="7866589">
              <a:off x="2012906" y="901276"/>
              <a:ext cx="660457" cy="1432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4" name="Splat 1354"/>
            <p:cNvSpPr>
              <a:spLocks noGrp="1"/>
            </p:cNvSpPr>
            <p:nvPr/>
          </p:nvSpPr>
          <p:spPr>
            <a:xfrm rot="3796371">
              <a:off x="1772031" y="801223"/>
              <a:ext cx="758428" cy="1404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5" name="Splat 1355"/>
            <p:cNvSpPr>
              <a:spLocks noGrp="1"/>
            </p:cNvSpPr>
            <p:nvPr/>
          </p:nvSpPr>
          <p:spPr>
            <a:xfrm rot="-9050135">
              <a:off x="1333576" y="718831"/>
              <a:ext cx="642491" cy="1396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6" name="Splat 1356"/>
            <p:cNvSpPr>
              <a:spLocks noGrp="1"/>
            </p:cNvSpPr>
            <p:nvPr/>
          </p:nvSpPr>
          <p:spPr>
            <a:xfrm rot="9360213">
              <a:off x="599941" y="714458"/>
              <a:ext cx="629656" cy="291113"/>
            </a:xfrm>
            <a:prstGeom prst="ellipse">
              <a:avLst/>
            </a:prstGeom>
            <a:gradFill>
              <a:gsLst>
                <a:gs pos="0">
                  <a:srgbClr val="000000">
                    <a:alpha val="13608"/>
                  </a:srgbClr>
                </a:gs>
                <a:gs pos="14286">
                  <a:srgbClr val="000000">
                    <a:alpha val="12580"/>
                  </a:srgbClr>
                </a:gs>
                <a:gs pos="28571">
                  <a:srgbClr val="000000">
                    <a:alpha val="9912"/>
                  </a:srgbClr>
                </a:gs>
                <a:gs pos="42857">
                  <a:srgbClr val="000000">
                    <a:alpha val="6618"/>
                  </a:srgbClr>
                </a:gs>
                <a:gs pos="57143">
                  <a:srgbClr val="000000">
                    <a:alpha val="3723"/>
                  </a:srgbClr>
                </a:gs>
                <a:gs pos="71429">
                  <a:srgbClr val="000000">
                    <a:alpha val="1760"/>
                  </a:srgbClr>
                </a:gs>
                <a:gs pos="85714">
                  <a:srgbClr val="000000">
                    <a:alpha val="700"/>
                  </a:srgbClr>
                </a:gs>
                <a:gs pos="100000">
                  <a:srgbClr val="000000">
                    <a:alpha val="2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7" name="Splat 1357"/>
            <p:cNvSpPr>
              <a:spLocks noGrp="1"/>
            </p:cNvSpPr>
            <p:nvPr/>
          </p:nvSpPr>
          <p:spPr>
            <a:xfrm rot="-9051393">
              <a:off x="-203810" y="965460"/>
              <a:ext cx="943820" cy="1462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8" name="Splat 1358"/>
            <p:cNvSpPr>
              <a:spLocks noGrp="1"/>
            </p:cNvSpPr>
            <p:nvPr/>
          </p:nvSpPr>
          <p:spPr>
            <a:xfrm rot="9621080">
              <a:off x="-305947" y="927016"/>
              <a:ext cx="824573" cy="1012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9" name="Splat 1359"/>
            <p:cNvSpPr>
              <a:spLocks noGrp="1"/>
            </p:cNvSpPr>
            <p:nvPr/>
          </p:nvSpPr>
          <p:spPr>
            <a:xfrm rot="10034651">
              <a:off x="3212908" y="651660"/>
              <a:ext cx="606656" cy="1027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0" name="Splat 1360"/>
            <p:cNvSpPr>
              <a:spLocks noGrp="1"/>
            </p:cNvSpPr>
            <p:nvPr/>
          </p:nvSpPr>
          <p:spPr>
            <a:xfrm rot="6648203">
              <a:off x="3118939" y="535835"/>
              <a:ext cx="583239" cy="1665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1" name="Splat 1361"/>
            <p:cNvSpPr>
              <a:spLocks noGrp="1"/>
            </p:cNvSpPr>
            <p:nvPr/>
          </p:nvSpPr>
          <p:spPr>
            <a:xfrm rot="6036483">
              <a:off x="1952053" y="607060"/>
              <a:ext cx="423767" cy="2734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2" name="Splat 1362"/>
            <p:cNvSpPr>
              <a:spLocks noGrp="1"/>
            </p:cNvSpPr>
            <p:nvPr/>
          </p:nvSpPr>
          <p:spPr>
            <a:xfrm rot="8078850">
              <a:off x="472605" y="624416"/>
              <a:ext cx="971226" cy="1336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3" name="Splat 1363"/>
            <p:cNvSpPr>
              <a:spLocks noGrp="1"/>
            </p:cNvSpPr>
            <p:nvPr/>
          </p:nvSpPr>
          <p:spPr>
            <a:xfrm rot="-10395415">
              <a:off x="492607" y="683117"/>
              <a:ext cx="609346" cy="923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4" name="Splat 1364"/>
            <p:cNvSpPr>
              <a:spLocks noGrp="1"/>
            </p:cNvSpPr>
            <p:nvPr/>
          </p:nvSpPr>
          <p:spPr>
            <a:xfrm rot="-10451677">
              <a:off x="144123" y="546436"/>
              <a:ext cx="762598" cy="209460"/>
            </a:xfrm>
            <a:prstGeom prst="ellipse">
              <a:avLst/>
            </a:prstGeom>
            <a:gradFill>
              <a:gsLst>
                <a:gs pos="0">
                  <a:srgbClr val="000000">
                    <a:alpha val="5201"/>
                  </a:srgbClr>
                </a:gs>
                <a:gs pos="14286">
                  <a:srgbClr val="000000">
                    <a:alpha val="4791"/>
                  </a:srgbClr>
                </a:gs>
                <a:gs pos="28571">
                  <a:srgbClr val="000000">
                    <a:alpha val="3740"/>
                  </a:srgbClr>
                </a:gs>
                <a:gs pos="42857">
                  <a:srgbClr val="000000">
                    <a:alpha val="2469"/>
                  </a:srgbClr>
                </a:gs>
                <a:gs pos="57143">
                  <a:srgbClr val="000000">
                    <a:alpha val="1376"/>
                  </a:srgbClr>
                </a:gs>
                <a:gs pos="71429">
                  <a:srgbClr val="000000">
                    <a:alpha val="646"/>
                  </a:srgbClr>
                </a:gs>
                <a:gs pos="85714">
                  <a:srgbClr val="000000">
                    <a:alpha val="256"/>
                  </a:srgbClr>
                </a:gs>
                <a:gs pos="100000">
                  <a:srgbClr val="000000">
                    <a:alpha val="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5" name="Splat 1365"/>
            <p:cNvSpPr>
              <a:spLocks noGrp="1"/>
            </p:cNvSpPr>
            <p:nvPr/>
          </p:nvSpPr>
          <p:spPr>
            <a:xfrm rot="-8482619">
              <a:off x="-101338" y="433591"/>
              <a:ext cx="763612" cy="1495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6" name="Splat 1366"/>
            <p:cNvSpPr>
              <a:spLocks noGrp="1"/>
            </p:cNvSpPr>
            <p:nvPr/>
          </p:nvSpPr>
          <p:spPr>
            <a:xfrm rot="6522701">
              <a:off x="-301279" y="714035"/>
              <a:ext cx="641357" cy="1079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7" name="Splat 1367"/>
            <p:cNvSpPr>
              <a:spLocks noGrp="1"/>
            </p:cNvSpPr>
            <p:nvPr/>
          </p:nvSpPr>
          <p:spPr>
            <a:xfrm rot="4849589">
              <a:off x="3070720" y="523797"/>
              <a:ext cx="807871" cy="796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8" name="Splat 1368"/>
            <p:cNvSpPr>
              <a:spLocks noGrp="1"/>
            </p:cNvSpPr>
            <p:nvPr/>
          </p:nvSpPr>
          <p:spPr>
            <a:xfrm rot="9545038">
              <a:off x="3068847" y="446301"/>
              <a:ext cx="411533" cy="1189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9" name="Splat 1369"/>
            <p:cNvSpPr>
              <a:spLocks noGrp="1"/>
            </p:cNvSpPr>
            <p:nvPr/>
          </p:nvSpPr>
          <p:spPr>
            <a:xfrm rot="3457341">
              <a:off x="2844707" y="544288"/>
              <a:ext cx="590054" cy="1657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0" name="Splat 1370"/>
            <p:cNvSpPr>
              <a:spLocks noGrp="1"/>
            </p:cNvSpPr>
            <p:nvPr/>
          </p:nvSpPr>
          <p:spPr>
            <a:xfrm rot="9918280">
              <a:off x="2027353" y="445283"/>
              <a:ext cx="890491" cy="1131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1" name="Splat 1371"/>
            <p:cNvSpPr>
              <a:spLocks noGrp="1"/>
            </p:cNvSpPr>
            <p:nvPr/>
          </p:nvSpPr>
          <p:spPr>
            <a:xfrm rot="-9028091">
              <a:off x="1696820" y="355896"/>
              <a:ext cx="449819" cy="2244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2" name="Splat 1372"/>
            <p:cNvSpPr>
              <a:spLocks noGrp="1"/>
            </p:cNvSpPr>
            <p:nvPr/>
          </p:nvSpPr>
          <p:spPr>
            <a:xfrm rot="6702884">
              <a:off x="1098651" y="458320"/>
              <a:ext cx="461386" cy="2492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3" name="Splat 1373"/>
            <p:cNvSpPr>
              <a:spLocks noGrp="1"/>
            </p:cNvSpPr>
            <p:nvPr/>
          </p:nvSpPr>
          <p:spPr>
            <a:xfrm rot="9416725">
              <a:off x="776862" y="527911"/>
              <a:ext cx="637344" cy="1271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4" name="Splat 1374"/>
            <p:cNvSpPr>
              <a:spLocks noGrp="1"/>
            </p:cNvSpPr>
            <p:nvPr/>
          </p:nvSpPr>
          <p:spPr>
            <a:xfrm rot="9587439">
              <a:off x="3261496" y="342173"/>
              <a:ext cx="697903" cy="1086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5" name="Splat 1375"/>
            <p:cNvSpPr>
              <a:spLocks noGrp="1"/>
            </p:cNvSpPr>
            <p:nvPr/>
          </p:nvSpPr>
          <p:spPr>
            <a:xfrm rot="-8501284">
              <a:off x="2819961" y="340406"/>
              <a:ext cx="640738" cy="1269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6" name="Splat 1376"/>
            <p:cNvSpPr>
              <a:spLocks noGrp="1"/>
            </p:cNvSpPr>
            <p:nvPr/>
          </p:nvSpPr>
          <p:spPr>
            <a:xfrm rot="9736366">
              <a:off x="2645113" y="218554"/>
              <a:ext cx="724657" cy="981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7" name="Splat 1377"/>
            <p:cNvSpPr>
              <a:spLocks noGrp="1"/>
            </p:cNvSpPr>
            <p:nvPr/>
          </p:nvSpPr>
          <p:spPr>
            <a:xfrm rot="7153270">
              <a:off x="2387903" y="189909"/>
              <a:ext cx="739778" cy="365801"/>
            </a:xfrm>
            <a:prstGeom prst="ellipse">
              <a:avLst/>
            </a:prstGeom>
            <a:gradFill>
              <a:gsLst>
                <a:gs pos="0">
                  <a:srgbClr val="000000">
                    <a:alpha val="11580"/>
                  </a:srgbClr>
                </a:gs>
                <a:gs pos="14286">
                  <a:srgbClr val="000000">
                    <a:alpha val="10696"/>
                  </a:srgbClr>
                </a:gs>
                <a:gs pos="28571">
                  <a:srgbClr val="000000">
                    <a:alpha val="8409"/>
                  </a:srgbClr>
                </a:gs>
                <a:gs pos="42857">
                  <a:srgbClr val="000000">
                    <a:alpha val="5598"/>
                  </a:srgbClr>
                </a:gs>
                <a:gs pos="57143">
                  <a:srgbClr val="000000">
                    <a:alpha val="3142"/>
                  </a:srgbClr>
                </a:gs>
                <a:gs pos="71429">
                  <a:srgbClr val="000000">
                    <a:alpha val="1483"/>
                  </a:srgbClr>
                </a:gs>
                <a:gs pos="85714">
                  <a:srgbClr val="000000">
                    <a:alpha val="589"/>
                  </a:srgbClr>
                </a:gs>
                <a:gs pos="100000">
                  <a:srgbClr val="000000">
                    <a:alpha val="1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8" name="Splat 1378"/>
            <p:cNvSpPr>
              <a:spLocks noGrp="1"/>
            </p:cNvSpPr>
            <p:nvPr/>
          </p:nvSpPr>
          <p:spPr>
            <a:xfrm rot="3223091">
              <a:off x="1750136" y="207406"/>
              <a:ext cx="1069321" cy="948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9" name="Splat 1379"/>
            <p:cNvSpPr>
              <a:spLocks noGrp="1"/>
            </p:cNvSpPr>
            <p:nvPr/>
          </p:nvSpPr>
          <p:spPr>
            <a:xfrm rot="-9595804">
              <a:off x="1805533" y="388106"/>
              <a:ext cx="456648" cy="716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0" name="Splat 1380"/>
            <p:cNvSpPr>
              <a:spLocks noGrp="1"/>
            </p:cNvSpPr>
            <p:nvPr/>
          </p:nvSpPr>
          <p:spPr>
            <a:xfrm rot="6935697">
              <a:off x="1564586" y="188948"/>
              <a:ext cx="676610" cy="220035"/>
            </a:xfrm>
            <a:prstGeom prst="ellipse">
              <a:avLst/>
            </a:prstGeom>
            <a:gradFill>
              <a:gsLst>
                <a:gs pos="0">
                  <a:srgbClr val="000000">
                    <a:alpha val="24016"/>
                  </a:srgbClr>
                </a:gs>
                <a:gs pos="14286">
                  <a:srgbClr val="000000">
                    <a:alpha val="22309"/>
                  </a:srgbClr>
                </a:gs>
                <a:gs pos="28571">
                  <a:srgbClr val="000000">
                    <a:alpha val="17799"/>
                  </a:srgbClr>
                </a:gs>
                <a:gs pos="42857">
                  <a:srgbClr val="000000">
                    <a:alpha val="12064"/>
                  </a:srgbClr>
                </a:gs>
                <a:gs pos="57143">
                  <a:srgbClr val="000000">
                    <a:alpha val="6876"/>
                  </a:srgbClr>
                </a:gs>
                <a:gs pos="71429">
                  <a:srgbClr val="000000">
                    <a:alpha val="3280"/>
                  </a:srgbClr>
                </a:gs>
                <a:gs pos="85714">
                  <a:srgbClr val="000000">
                    <a:alpha val="1310"/>
                  </a:srgbClr>
                </a:gs>
                <a:gs pos="100000">
                  <a:srgbClr val="000000">
                    <a:alpha val="4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1" name="Splat 1381"/>
            <p:cNvSpPr>
              <a:spLocks noGrp="1"/>
            </p:cNvSpPr>
            <p:nvPr/>
          </p:nvSpPr>
          <p:spPr>
            <a:xfrm rot="5985908">
              <a:off x="1209944" y="218696"/>
              <a:ext cx="614820" cy="178183"/>
            </a:xfrm>
            <a:prstGeom prst="ellipse">
              <a:avLst/>
            </a:prstGeom>
            <a:gradFill>
              <a:gsLst>
                <a:gs pos="0">
                  <a:srgbClr val="FFFFFF">
                    <a:alpha val="19976"/>
                  </a:srgbClr>
                </a:gs>
                <a:gs pos="14286">
                  <a:srgbClr val="FFFFFF">
                    <a:alpha val="18521"/>
                  </a:srgbClr>
                </a:gs>
                <a:gs pos="28571">
                  <a:srgbClr val="FFFFFF">
                    <a:alpha val="14703"/>
                  </a:srgbClr>
                </a:gs>
                <a:gs pos="42857">
                  <a:srgbClr val="FFFFFF">
                    <a:alpha val="9906"/>
                  </a:srgbClr>
                </a:gs>
                <a:gs pos="57143">
                  <a:srgbClr val="FFFFFF">
                    <a:alpha val="5616"/>
                  </a:srgbClr>
                </a:gs>
                <a:gs pos="71429">
                  <a:srgbClr val="FFFFFF">
                    <a:alpha val="2669"/>
                  </a:srgbClr>
                </a:gs>
                <a:gs pos="85714">
                  <a:srgbClr val="FFFFFF">
                    <a:alpha val="1064"/>
                  </a:srgbClr>
                </a:gs>
                <a:gs pos="100000">
                  <a:srgbClr val="FFFFFF">
                    <a:alpha val="3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2" name="Splat 1382"/>
            <p:cNvSpPr>
              <a:spLocks noGrp="1"/>
            </p:cNvSpPr>
            <p:nvPr/>
          </p:nvSpPr>
          <p:spPr>
            <a:xfrm rot="-8143417">
              <a:off x="641864" y="221698"/>
              <a:ext cx="973573" cy="1791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3" name="Splat 1383"/>
            <p:cNvSpPr>
              <a:spLocks noGrp="1"/>
            </p:cNvSpPr>
            <p:nvPr/>
          </p:nvSpPr>
          <p:spPr>
            <a:xfrm rot="-10687866">
              <a:off x="559194" y="357947"/>
              <a:ext cx="676368" cy="1575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4" name="Splat 1384"/>
            <p:cNvSpPr>
              <a:spLocks noGrp="1"/>
            </p:cNvSpPr>
            <p:nvPr/>
          </p:nvSpPr>
          <p:spPr>
            <a:xfrm rot="4179893">
              <a:off x="279892" y="130476"/>
              <a:ext cx="480696" cy="216679"/>
            </a:xfrm>
            <a:prstGeom prst="ellipse">
              <a:avLst/>
            </a:prstGeom>
            <a:gradFill>
              <a:gsLst>
                <a:gs pos="0">
                  <a:srgbClr val="FFFFFF">
                    <a:alpha val="9345"/>
                  </a:srgbClr>
                </a:gs>
                <a:gs pos="14286">
                  <a:srgbClr val="FFFFFF">
                    <a:alpha val="8623"/>
                  </a:srgbClr>
                </a:gs>
                <a:gs pos="28571">
                  <a:srgbClr val="FFFFFF">
                    <a:alpha val="6762"/>
                  </a:srgbClr>
                </a:gs>
                <a:gs pos="42857">
                  <a:srgbClr val="FFFFFF">
                    <a:alpha val="4489"/>
                  </a:srgbClr>
                </a:gs>
                <a:gs pos="57143">
                  <a:srgbClr val="FFFFFF">
                    <a:alpha val="2513"/>
                  </a:srgbClr>
                </a:gs>
                <a:gs pos="71429">
                  <a:srgbClr val="FFFFFF">
                    <a:alpha val="1184"/>
                  </a:srgbClr>
                </a:gs>
                <a:gs pos="85714">
                  <a:srgbClr val="FFFFFF">
                    <a:alpha val="470"/>
                  </a:srgbClr>
                </a:gs>
                <a:gs pos="100000">
                  <a:srgbClr val="FFFFFF">
                    <a:alpha val="1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5" name="Splat 1385"/>
            <p:cNvSpPr>
              <a:spLocks noGrp="1"/>
            </p:cNvSpPr>
            <p:nvPr/>
          </p:nvSpPr>
          <p:spPr>
            <a:xfrm rot="3074646">
              <a:off x="2491222" y="99819"/>
              <a:ext cx="961498" cy="1712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6" name="Splat 1386"/>
            <p:cNvSpPr>
              <a:spLocks noGrp="1"/>
            </p:cNvSpPr>
            <p:nvPr/>
          </p:nvSpPr>
          <p:spPr>
            <a:xfrm rot="7494134">
              <a:off x="1927937" y="87958"/>
              <a:ext cx="1175973" cy="924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7" name="Splat 1387"/>
            <p:cNvSpPr>
              <a:spLocks noGrp="1"/>
            </p:cNvSpPr>
            <p:nvPr/>
          </p:nvSpPr>
          <p:spPr>
            <a:xfrm rot="6010073">
              <a:off x="1685446" y="52508"/>
              <a:ext cx="935003" cy="1151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8" name="Splat 1388"/>
            <p:cNvSpPr>
              <a:spLocks noGrp="1"/>
            </p:cNvSpPr>
            <p:nvPr/>
          </p:nvSpPr>
          <p:spPr>
            <a:xfrm rot="-8805286">
              <a:off x="1443702" y="30001"/>
              <a:ext cx="925806" cy="1161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9" name="Splat 1389"/>
            <p:cNvSpPr>
              <a:spLocks noGrp="1"/>
            </p:cNvSpPr>
            <p:nvPr/>
          </p:nvSpPr>
          <p:spPr>
            <a:xfrm rot="8781243">
              <a:off x="1072220" y="-8480"/>
              <a:ext cx="549442" cy="904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0" name="Splat 1390"/>
            <p:cNvSpPr>
              <a:spLocks noGrp="1"/>
            </p:cNvSpPr>
            <p:nvPr/>
          </p:nvSpPr>
          <p:spPr>
            <a:xfrm rot="4236207">
              <a:off x="633399" y="10237"/>
              <a:ext cx="931517" cy="1482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platThis Theme">
  <a:themeElements>
    <a:clrScheme name="SplatThis">
      <a:dk1>
        <a:sysClr val="windowText" lastClr="000000"/>
      </a:dk1>
      <a:lt1>
        <a:sysClr val="window" lastClr="FFFFFF"/>
      </a:lt1>
      <a:dk2>
        <a:srgbClr val="1F1F1F"/>
      </a:dk2>
      <a:lt2>
        <a:srgbClr val="F2F2F2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platTh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platThi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</a:ln>
        <a:ln w="19050" cap="flat" cmpd="sng" algn="ctr">
          <a:solidFill>
            <a:schemeClr val="phClr"/>
          </a:solidFill>
        </a:ln>
        <a:ln w="38100" cap="flat" cmpd="sng" algn="ctr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SplatThis</Application>
  <Slides>1</Slides>
  <PresentationFormat>Custom</PresentationFormat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SplatThis Export</dc:title>
  <dc:creator>SplatThis</dc:creator>
  <cp:lastModifiedBy>SplatThis</cp:lastModifiedBy>
  <dcterms:created xsi:type="dcterms:W3CDTF">2026-08-03T09:00:30Z</dcterms:created>
  <dcterms:modified xsi:type="dcterms:W3CDTF">2026-08-03T09:00:30Z</dcterms:modified>
</cp:coreProperties>
</file>