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png" ContentType="image/pn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3657600" cy="3657600" type="custom"/>
  <p:notesSz cx="6858000" cy="9144000"/>
  <p:defaultTextStyle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/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slide" Target="slides/slide1.xml"/>
  <Relationship Id="rId3" Type="http://schemas.openxmlformats.org/officeDocument/2006/relationships/presProps" Target="presProps.xml"/>
  <Relationship Id="rId4" Type="http://schemas.openxmlformats.org/officeDocument/2006/relationships/viewProps" Target="viewProps.xml"/>
  <Relationship Id="rId5" Type="http://schemas.openxmlformats.org/officeDocument/2006/relationships/theme" Target="theme/theme1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p="http://schemas.openxmlformats.org/presentationml/2006/main">
  <p:cSld>
    <p:spTree>
      <p:nvGrpSpPr>
        <p:cNvPr id="1" name="Slide Background"/>
        <p:cNvGrpSpPr/>
        <p:nvPr/>
      </p:nvGrpSpPr>
      <p:grpSpPr>
        <a:xfrm>
          <a:off x="0" y="0"/>
          <a:ext cx="3657600" cy="3657600"/>
          <a:chOff x="0" y="0"/>
          <a:chExt cx="3657600" cy="3657600"/>
        </a:xfrm>
      </p:grpSpPr>
      <p:grpSp>
        <p:nvGrpSpPr>
          <p:cNvPr id="2" name="Splat Group"/>
          <p:cNvGrpSpPr/>
          <p:nvPr/>
        </p:nvGrpSpPr>
        <p:grpSpPr>
          <a:xfrm>
            <a:off x="0" y="0"/>
            <a:ext cx="3657600" cy="3657600"/>
            <a:chOff x="0" y="0"/>
            <a:chExt cx="3657600" cy="3657600"/>
          </a:xfrm>
        </p:grpSpPr>
        <p:sp>
          <p:nvSpPr>
            <p:cNvPr id="3" name="Splat Background"/>
            <p:cNvSpPr>
              <a:spLocks noGrp="1"/>
            </p:cNvSpPr>
            <p:nvPr/>
          </p:nvSpPr>
          <p:spPr>
            <a:xfrm>
              <a:off x="0" y="0"/>
              <a:ext cx="3657600" cy="3657600"/>
            </a:xfrm>
            <a:prstGeom prst="rect">
              <a:avLst/>
            </a:prstGeom>
            <a:solidFill>
              <a:srgbClr val="7A7A7A"/>
            </a:soli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" name="Splat 4"/>
            <p:cNvSpPr>
              <a:spLocks noGrp="1"/>
            </p:cNvSpPr>
            <p:nvPr/>
          </p:nvSpPr>
          <p:spPr>
            <a:xfrm rot="-10799467">
              <a:off x="196806" y="1007258"/>
              <a:ext cx="21077" cy="21069"/>
            </a:xfrm>
            <a:prstGeom prst="ellipse">
              <a:avLst/>
            </a:prstGeom>
            <a:gradFill>
              <a:gsLst>
                <a:gs pos="0">
                  <a:srgbClr val="F0F0EF">
                    <a:alpha val="26633"/>
                  </a:srgbClr>
                </a:gs>
                <a:gs pos="14286">
                  <a:srgbClr val="F0F0EF">
                    <a:alpha val="24772"/>
                  </a:srgbClr>
                </a:gs>
                <a:gs pos="28571">
                  <a:srgbClr val="F0F0EF">
                    <a:alpha val="19830"/>
                  </a:srgbClr>
                </a:gs>
                <a:gs pos="42857">
                  <a:srgbClr val="F0F0EF">
                    <a:alpha val="13495"/>
                  </a:srgbClr>
                </a:gs>
                <a:gs pos="57143">
                  <a:srgbClr val="F0F0EF">
                    <a:alpha val="7719"/>
                  </a:srgbClr>
                </a:gs>
                <a:gs pos="71429">
                  <a:srgbClr val="F0F0EF">
                    <a:alpha val="3690"/>
                  </a:srgbClr>
                </a:gs>
                <a:gs pos="85714">
                  <a:srgbClr val="F0F0EF">
                    <a:alpha val="1476"/>
                  </a:srgbClr>
                </a:gs>
                <a:gs pos="100000">
                  <a:srgbClr val="F0F0EF">
                    <a:alpha val="49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" name="Splat 5"/>
            <p:cNvSpPr>
              <a:spLocks noGrp="1"/>
            </p:cNvSpPr>
            <p:nvPr/>
          </p:nvSpPr>
          <p:spPr>
            <a:xfrm rot="9608607">
              <a:off x="2996809" y="2224249"/>
              <a:ext cx="38775" cy="11514"/>
            </a:xfrm>
            <a:prstGeom prst="ellipse">
              <a:avLst/>
            </a:prstGeom>
            <a:gradFill>
              <a:gsLst>
                <a:gs pos="0">
                  <a:srgbClr val="FBFBFB">
                    <a:alpha val="25009"/>
                  </a:srgbClr>
                </a:gs>
                <a:gs pos="14286">
                  <a:srgbClr val="FBFBFB">
                    <a:alpha val="23243"/>
                  </a:srgbClr>
                </a:gs>
                <a:gs pos="28571">
                  <a:srgbClr val="FBFBFB">
                    <a:alpha val="18567"/>
                  </a:srgbClr>
                </a:gs>
                <a:gs pos="42857">
                  <a:srgbClr val="FBFBFB">
                    <a:alpha val="12604"/>
                  </a:srgbClr>
                </a:gs>
                <a:gs pos="57143">
                  <a:srgbClr val="FBFBFB">
                    <a:alpha val="7193"/>
                  </a:srgbClr>
                </a:gs>
                <a:gs pos="71429">
                  <a:srgbClr val="FBFBFB">
                    <a:alpha val="3434"/>
                  </a:srgbClr>
                </a:gs>
                <a:gs pos="85714">
                  <a:srgbClr val="FBFBFB">
                    <a:alpha val="1372"/>
                  </a:srgbClr>
                </a:gs>
                <a:gs pos="100000">
                  <a:srgbClr val="FBFBFB">
                    <a:alpha val="46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" name="Splat 6"/>
            <p:cNvSpPr>
              <a:spLocks noGrp="1"/>
            </p:cNvSpPr>
            <p:nvPr/>
          </p:nvSpPr>
          <p:spPr>
            <a:xfrm rot="8094711">
              <a:off x="879750" y="2825253"/>
              <a:ext cx="740093" cy="13876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" name="Splat 7"/>
            <p:cNvSpPr>
              <a:spLocks noGrp="1"/>
            </p:cNvSpPr>
            <p:nvPr/>
          </p:nvSpPr>
          <p:spPr>
            <a:xfrm rot="5072931">
              <a:off x="3129665" y="2344802"/>
              <a:ext cx="885814" cy="4779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" name="Splat 8"/>
            <p:cNvSpPr>
              <a:spLocks noGrp="1"/>
            </p:cNvSpPr>
            <p:nvPr/>
          </p:nvSpPr>
          <p:spPr>
            <a:xfrm rot="4411803">
              <a:off x="2897834" y="2202798"/>
              <a:ext cx="748399" cy="57766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" name="Splat 9"/>
            <p:cNvSpPr>
              <a:spLocks noGrp="1"/>
            </p:cNvSpPr>
            <p:nvPr/>
          </p:nvSpPr>
          <p:spPr>
            <a:xfrm rot="3082373">
              <a:off x="-123538" y="1697187"/>
              <a:ext cx="889844" cy="19788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" name="Splat 10"/>
            <p:cNvSpPr>
              <a:spLocks noGrp="1"/>
            </p:cNvSpPr>
            <p:nvPr/>
          </p:nvSpPr>
          <p:spPr>
            <a:xfrm rot="9408871">
              <a:off x="2168943" y="1628127"/>
              <a:ext cx="1038952" cy="4568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" name="Splat 11"/>
            <p:cNvSpPr>
              <a:spLocks noGrp="1"/>
            </p:cNvSpPr>
            <p:nvPr/>
          </p:nvSpPr>
          <p:spPr>
            <a:xfrm rot="6595619">
              <a:off x="1273632" y="1424024"/>
              <a:ext cx="509329" cy="16689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" name="Splat 12"/>
            <p:cNvSpPr>
              <a:spLocks noGrp="1"/>
            </p:cNvSpPr>
            <p:nvPr/>
          </p:nvSpPr>
          <p:spPr>
            <a:xfrm rot="10633902">
              <a:off x="-206065" y="1558978"/>
              <a:ext cx="1033119" cy="5448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" name="Splat 13"/>
            <p:cNvSpPr>
              <a:spLocks noGrp="1"/>
            </p:cNvSpPr>
            <p:nvPr/>
          </p:nvSpPr>
          <p:spPr>
            <a:xfrm rot="5392649">
              <a:off x="-64435" y="675779"/>
              <a:ext cx="1022849" cy="415916"/>
            </a:xfrm>
            <a:prstGeom prst="ellipse">
              <a:avLst/>
            </a:prstGeom>
            <a:gradFill>
              <a:gsLst>
                <a:gs pos="0">
                  <a:srgbClr val="D1D1D2">
                    <a:alpha val="32968"/>
                  </a:srgbClr>
                </a:gs>
                <a:gs pos="14286">
                  <a:srgbClr val="D1D1D2">
                    <a:alpha val="30764"/>
                  </a:srgbClr>
                </a:gs>
                <a:gs pos="28571">
                  <a:srgbClr val="D1D1D2">
                    <a:alpha val="24833"/>
                  </a:srgbClr>
                </a:gs>
                <a:gs pos="42857">
                  <a:srgbClr val="D1D1D2">
                    <a:alpha val="17075"/>
                  </a:srgbClr>
                </a:gs>
                <a:gs pos="57143">
                  <a:srgbClr val="D1D1D2">
                    <a:alpha val="9855"/>
                  </a:srgbClr>
                </a:gs>
                <a:gs pos="71429">
                  <a:srgbClr val="D1D1D2">
                    <a:alpha val="4740"/>
                  </a:srgbClr>
                </a:gs>
                <a:gs pos="85714">
                  <a:srgbClr val="D1D1D2">
                    <a:alpha val="1902"/>
                  </a:srgbClr>
                </a:gs>
                <a:gs pos="100000">
                  <a:srgbClr val="D1D1D2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" name="Splat 14"/>
            <p:cNvSpPr>
              <a:spLocks noGrp="1"/>
            </p:cNvSpPr>
            <p:nvPr/>
          </p:nvSpPr>
          <p:spPr>
            <a:xfrm rot="4933789">
              <a:off x="2158054" y="2753478"/>
              <a:ext cx="1128004" cy="59486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" name="Splat 15"/>
            <p:cNvSpPr>
              <a:spLocks noGrp="1"/>
            </p:cNvSpPr>
            <p:nvPr/>
          </p:nvSpPr>
          <p:spPr>
            <a:xfrm rot="7726838">
              <a:off x="313457" y="774313"/>
              <a:ext cx="56124" cy="16096"/>
            </a:xfrm>
            <a:prstGeom prst="ellipse">
              <a:avLst/>
            </a:prstGeom>
            <a:gradFill>
              <a:gsLst>
                <a:gs pos="0">
                  <a:srgbClr val="2D324F">
                    <a:alpha val="21591"/>
                  </a:srgbClr>
                </a:gs>
                <a:gs pos="14286">
                  <a:srgbClr val="2D324F">
                    <a:alpha val="20033"/>
                  </a:srgbClr>
                </a:gs>
                <a:gs pos="28571">
                  <a:srgbClr val="2D324F">
                    <a:alpha val="15935"/>
                  </a:srgbClr>
                </a:gs>
                <a:gs pos="42857">
                  <a:srgbClr val="2D324F">
                    <a:alpha val="10761"/>
                  </a:srgbClr>
                </a:gs>
                <a:gs pos="57143">
                  <a:srgbClr val="2D324F">
                    <a:alpha val="6114"/>
                  </a:srgbClr>
                </a:gs>
                <a:gs pos="71429">
                  <a:srgbClr val="2D324F">
                    <a:alpha val="2910"/>
                  </a:srgbClr>
                </a:gs>
                <a:gs pos="85714">
                  <a:srgbClr val="2D324F">
                    <a:alpha val="1161"/>
                  </a:srgbClr>
                </a:gs>
                <a:gs pos="100000">
                  <a:srgbClr val="2D324F">
                    <a:alpha val="38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" name="Splat 16"/>
            <p:cNvSpPr>
              <a:spLocks noGrp="1"/>
            </p:cNvSpPr>
            <p:nvPr/>
          </p:nvSpPr>
          <p:spPr>
            <a:xfrm rot="9067188">
              <a:off x="881213" y="1844779"/>
              <a:ext cx="869345" cy="51752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" name="Splat 17"/>
            <p:cNvSpPr>
              <a:spLocks noGrp="1"/>
            </p:cNvSpPr>
            <p:nvPr/>
          </p:nvSpPr>
          <p:spPr>
            <a:xfrm rot="-10337897">
              <a:off x="2813912" y="2784495"/>
              <a:ext cx="1113667" cy="6142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" name="Splat 18"/>
            <p:cNvSpPr>
              <a:spLocks noGrp="1"/>
            </p:cNvSpPr>
            <p:nvPr/>
          </p:nvSpPr>
          <p:spPr>
            <a:xfrm rot="5999534">
              <a:off x="448681" y="900469"/>
              <a:ext cx="567495" cy="244974"/>
            </a:xfrm>
            <a:prstGeom prst="ellipse">
              <a:avLst/>
            </a:prstGeom>
            <a:gradFill>
              <a:gsLst>
                <a:gs pos="0">
                  <a:srgbClr val="A8AAA3">
                    <a:alpha val="7731"/>
                  </a:srgbClr>
                </a:gs>
                <a:gs pos="14286">
                  <a:srgbClr val="A8AAA3">
                    <a:alpha val="7129"/>
                  </a:srgbClr>
                </a:gs>
                <a:gs pos="28571">
                  <a:srgbClr val="A8AAA3">
                    <a:alpha val="5581"/>
                  </a:srgbClr>
                </a:gs>
                <a:gs pos="42857">
                  <a:srgbClr val="A8AAA3">
                    <a:alpha val="3697"/>
                  </a:srgbClr>
                </a:gs>
                <a:gs pos="57143">
                  <a:srgbClr val="A8AAA3">
                    <a:alpha val="2065"/>
                  </a:srgbClr>
                </a:gs>
                <a:gs pos="71429">
                  <a:srgbClr val="A8AAA3">
                    <a:alpha val="972"/>
                  </a:srgbClr>
                </a:gs>
                <a:gs pos="85714">
                  <a:srgbClr val="A8AAA3">
                    <a:alpha val="386"/>
                  </a:srgbClr>
                </a:gs>
                <a:gs pos="100000">
                  <a:srgbClr val="A8AAA3">
                    <a:alpha val="12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" name="Splat 19"/>
            <p:cNvSpPr>
              <a:spLocks noGrp="1"/>
            </p:cNvSpPr>
            <p:nvPr/>
          </p:nvSpPr>
          <p:spPr>
            <a:xfrm rot="3524570">
              <a:off x="2497220" y="3170859"/>
              <a:ext cx="57781" cy="16250"/>
            </a:xfrm>
            <a:prstGeom prst="ellipse">
              <a:avLst/>
            </a:prstGeom>
            <a:gradFill>
              <a:gsLst>
                <a:gs pos="0">
                  <a:srgbClr val="000000">
                    <a:alpha val="21749"/>
                  </a:srgbClr>
                </a:gs>
                <a:gs pos="14286">
                  <a:srgbClr val="000000">
                    <a:alpha val="20181"/>
                  </a:srgbClr>
                </a:gs>
                <a:gs pos="28571">
                  <a:srgbClr val="000000">
                    <a:alpha val="16056"/>
                  </a:srgbClr>
                </a:gs>
                <a:gs pos="42857">
                  <a:srgbClr val="000000">
                    <a:alpha val="10846"/>
                  </a:srgbClr>
                </a:gs>
                <a:gs pos="57143">
                  <a:srgbClr val="000000">
                    <a:alpha val="6163"/>
                  </a:srgbClr>
                </a:gs>
                <a:gs pos="71429">
                  <a:srgbClr val="000000">
                    <a:alpha val="2934"/>
                  </a:srgbClr>
                </a:gs>
                <a:gs pos="85714">
                  <a:srgbClr val="000000">
                    <a:alpha val="1171"/>
                  </a:srgbClr>
                </a:gs>
                <a:gs pos="100000">
                  <a:srgbClr val="000000">
                    <a:alpha val="39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" name="Splat 20"/>
            <p:cNvSpPr>
              <a:spLocks noGrp="1"/>
            </p:cNvSpPr>
            <p:nvPr/>
          </p:nvSpPr>
          <p:spPr>
            <a:xfrm rot="2937939">
              <a:off x="3054267" y="1949900"/>
              <a:ext cx="823624" cy="597051"/>
            </a:xfrm>
            <a:prstGeom prst="ellipse">
              <a:avLst/>
            </a:prstGeom>
            <a:gradFill>
              <a:gsLst>
                <a:gs pos="0">
                  <a:srgbClr val="000000">
                    <a:alpha val="21686"/>
                  </a:srgbClr>
                </a:gs>
                <a:gs pos="14286">
                  <a:srgbClr val="000000">
                    <a:alpha val="20122"/>
                  </a:srgbClr>
                </a:gs>
                <a:gs pos="28571">
                  <a:srgbClr val="000000">
                    <a:alpha val="16008"/>
                  </a:srgbClr>
                </a:gs>
                <a:gs pos="42857">
                  <a:srgbClr val="000000">
                    <a:alpha val="10812"/>
                  </a:srgbClr>
                </a:gs>
                <a:gs pos="57143">
                  <a:srgbClr val="000000">
                    <a:alpha val="6143"/>
                  </a:srgbClr>
                </a:gs>
                <a:gs pos="71429">
                  <a:srgbClr val="000000">
                    <a:alpha val="2924"/>
                  </a:srgbClr>
                </a:gs>
                <a:gs pos="85714">
                  <a:srgbClr val="000000">
                    <a:alpha val="1167"/>
                  </a:srgbClr>
                </a:gs>
                <a:gs pos="100000">
                  <a:srgbClr val="000000">
                    <a:alpha val="39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" name="Splat 21"/>
            <p:cNvSpPr>
              <a:spLocks noGrp="1"/>
            </p:cNvSpPr>
            <p:nvPr/>
          </p:nvSpPr>
          <p:spPr>
            <a:xfrm rot="-8856640">
              <a:off x="889308" y="2072666"/>
              <a:ext cx="830240" cy="62263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" name="Splat 22"/>
            <p:cNvSpPr>
              <a:spLocks noGrp="1"/>
            </p:cNvSpPr>
            <p:nvPr/>
          </p:nvSpPr>
          <p:spPr>
            <a:xfrm rot="-9850277">
              <a:off x="3193682" y="1712701"/>
              <a:ext cx="770864" cy="33900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" name="Splat 23"/>
            <p:cNvSpPr>
              <a:spLocks noGrp="1"/>
            </p:cNvSpPr>
            <p:nvPr/>
          </p:nvSpPr>
          <p:spPr>
            <a:xfrm rot="7921276">
              <a:off x="3466894" y="2294108"/>
              <a:ext cx="285492" cy="6778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" name="Splat 24"/>
            <p:cNvSpPr>
              <a:spLocks noGrp="1"/>
            </p:cNvSpPr>
            <p:nvPr/>
          </p:nvSpPr>
          <p:spPr>
            <a:xfrm rot="9562554">
              <a:off x="539742" y="542598"/>
              <a:ext cx="58825" cy="16522"/>
            </a:xfrm>
            <a:prstGeom prst="ellipse">
              <a:avLst/>
            </a:prstGeom>
            <a:gradFill>
              <a:gsLst>
                <a:gs pos="0">
                  <a:srgbClr val="000000">
                    <a:alpha val="21598"/>
                  </a:srgbClr>
                </a:gs>
                <a:gs pos="14286">
                  <a:srgbClr val="000000">
                    <a:alpha val="20040"/>
                  </a:srgbClr>
                </a:gs>
                <a:gs pos="28571">
                  <a:srgbClr val="000000">
                    <a:alpha val="15940"/>
                  </a:srgbClr>
                </a:gs>
                <a:gs pos="42857">
                  <a:srgbClr val="000000">
                    <a:alpha val="10765"/>
                  </a:srgbClr>
                </a:gs>
                <a:gs pos="57143">
                  <a:srgbClr val="000000">
                    <a:alpha val="6116"/>
                  </a:srgbClr>
                </a:gs>
                <a:gs pos="71429">
                  <a:srgbClr val="000000">
                    <a:alpha val="2911"/>
                  </a:srgbClr>
                </a:gs>
                <a:gs pos="85714">
                  <a:srgbClr val="000000">
                    <a:alpha val="1161"/>
                  </a:srgbClr>
                </a:gs>
                <a:gs pos="100000">
                  <a:srgbClr val="000000">
                    <a:alpha val="38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" name="Splat 25"/>
            <p:cNvSpPr>
              <a:spLocks noGrp="1"/>
            </p:cNvSpPr>
            <p:nvPr/>
          </p:nvSpPr>
          <p:spPr>
            <a:xfrm rot="9878118">
              <a:off x="2699201" y="1426063"/>
              <a:ext cx="1015147" cy="4657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" name="Splat 26"/>
            <p:cNvSpPr>
              <a:spLocks noGrp="1"/>
            </p:cNvSpPr>
            <p:nvPr/>
          </p:nvSpPr>
          <p:spPr>
            <a:xfrm rot="7561892">
              <a:off x="1118795" y="3320530"/>
              <a:ext cx="589636" cy="3531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" name="Splat 27"/>
            <p:cNvSpPr>
              <a:spLocks noGrp="1"/>
            </p:cNvSpPr>
            <p:nvPr/>
          </p:nvSpPr>
          <p:spPr>
            <a:xfrm rot="9385076">
              <a:off x="468200" y="287841"/>
              <a:ext cx="56349" cy="15914"/>
            </a:xfrm>
            <a:prstGeom prst="ellipse">
              <a:avLst/>
            </a:prstGeom>
            <a:gradFill>
              <a:gsLst>
                <a:gs pos="0">
                  <a:srgbClr val="D3D3CF">
                    <a:alpha val="22027"/>
                  </a:srgbClr>
                </a:gs>
                <a:gs pos="14286">
                  <a:srgbClr val="D3D3CF">
                    <a:alpha val="20442"/>
                  </a:srgbClr>
                </a:gs>
                <a:gs pos="28571">
                  <a:srgbClr val="D3D3CF">
                    <a:alpha val="16269"/>
                  </a:srgbClr>
                </a:gs>
                <a:gs pos="42857">
                  <a:srgbClr val="D3D3CF">
                    <a:alpha val="10994"/>
                  </a:srgbClr>
                </a:gs>
                <a:gs pos="57143">
                  <a:srgbClr val="D3D3CF">
                    <a:alpha val="6249"/>
                  </a:srgbClr>
                </a:gs>
                <a:gs pos="71429">
                  <a:srgbClr val="D3D3CF">
                    <a:alpha val="2976"/>
                  </a:srgbClr>
                </a:gs>
                <a:gs pos="85714">
                  <a:srgbClr val="D3D3CF">
                    <a:alpha val="1187"/>
                  </a:srgbClr>
                </a:gs>
                <a:gs pos="100000">
                  <a:srgbClr val="D3D3CF">
                    <a:alpha val="39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" name="Splat 28"/>
            <p:cNvSpPr>
              <a:spLocks noGrp="1"/>
            </p:cNvSpPr>
            <p:nvPr/>
          </p:nvSpPr>
          <p:spPr>
            <a:xfrm rot="6235996">
              <a:off x="1062171" y="2844566"/>
              <a:ext cx="1004587" cy="8077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" name="Splat 29"/>
            <p:cNvSpPr>
              <a:spLocks noGrp="1"/>
            </p:cNvSpPr>
            <p:nvPr/>
          </p:nvSpPr>
          <p:spPr>
            <a:xfrm rot="4505165">
              <a:off x="2466415" y="3152822"/>
              <a:ext cx="59452" cy="16678"/>
            </a:xfrm>
            <a:prstGeom prst="ellipse">
              <a:avLst/>
            </a:prstGeom>
            <a:gradFill>
              <a:gsLst>
                <a:gs pos="0">
                  <a:srgbClr val="D4D4D4">
                    <a:alpha val="21500"/>
                  </a:srgbClr>
                </a:gs>
                <a:gs pos="14286">
                  <a:srgbClr val="D4D4D4">
                    <a:alpha val="19947"/>
                  </a:srgbClr>
                </a:gs>
                <a:gs pos="28571">
                  <a:srgbClr val="D4D4D4">
                    <a:alpha val="15865"/>
                  </a:srgbClr>
                </a:gs>
                <a:gs pos="42857">
                  <a:srgbClr val="D4D4D4">
                    <a:alpha val="10713"/>
                  </a:srgbClr>
                </a:gs>
                <a:gs pos="57143">
                  <a:srgbClr val="D4D4D4">
                    <a:alpha val="6086"/>
                  </a:srgbClr>
                </a:gs>
                <a:gs pos="71429">
                  <a:srgbClr val="D4D4D4">
                    <a:alpha val="2896"/>
                  </a:srgbClr>
                </a:gs>
                <a:gs pos="85714">
                  <a:srgbClr val="D4D4D4">
                    <a:alpha val="1155"/>
                  </a:srgbClr>
                </a:gs>
                <a:gs pos="100000">
                  <a:srgbClr val="D4D4D4">
                    <a:alpha val="38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" name="Splat 30"/>
            <p:cNvSpPr>
              <a:spLocks noGrp="1"/>
            </p:cNvSpPr>
            <p:nvPr/>
          </p:nvSpPr>
          <p:spPr>
            <a:xfrm rot="9319326">
              <a:off x="1837732" y="3038470"/>
              <a:ext cx="56143" cy="15855"/>
            </a:xfrm>
            <a:prstGeom prst="ellipse">
              <a:avLst/>
            </a:prstGeom>
            <a:gradFill>
              <a:gsLst>
                <a:gs pos="0">
                  <a:srgbClr val="DADAD7">
                    <a:alpha val="22068"/>
                  </a:srgbClr>
                </a:gs>
                <a:gs pos="14286">
                  <a:srgbClr val="DADAD7">
                    <a:alpha val="20480"/>
                  </a:srgbClr>
                </a:gs>
                <a:gs pos="28571">
                  <a:srgbClr val="DADAD7">
                    <a:alpha val="16300"/>
                  </a:srgbClr>
                </a:gs>
                <a:gs pos="42857">
                  <a:srgbClr val="DADAD7">
                    <a:alpha val="11016"/>
                  </a:srgbClr>
                </a:gs>
                <a:gs pos="57143">
                  <a:srgbClr val="DADAD7">
                    <a:alpha val="6262"/>
                  </a:srgbClr>
                </a:gs>
                <a:gs pos="71429">
                  <a:srgbClr val="DADAD7">
                    <a:alpha val="2982"/>
                  </a:srgbClr>
                </a:gs>
                <a:gs pos="85714">
                  <a:srgbClr val="DADAD7">
                    <a:alpha val="1190"/>
                  </a:srgbClr>
                </a:gs>
                <a:gs pos="100000">
                  <a:srgbClr val="DADAD7">
                    <a:alpha val="39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" name="Splat 31"/>
            <p:cNvSpPr>
              <a:spLocks noGrp="1"/>
            </p:cNvSpPr>
            <p:nvPr/>
          </p:nvSpPr>
          <p:spPr>
            <a:xfrm rot="6034707">
              <a:off x="3294829" y="1004507"/>
              <a:ext cx="706492" cy="383905"/>
            </a:xfrm>
            <a:prstGeom prst="ellipse">
              <a:avLst/>
            </a:prstGeom>
            <a:gradFill>
              <a:gsLst>
                <a:gs pos="0">
                  <a:srgbClr val="FBF5FA">
                    <a:alpha val="31808"/>
                  </a:srgbClr>
                </a:gs>
                <a:gs pos="14286">
                  <a:srgbClr val="FBF5FA">
                    <a:alpha val="29664"/>
                  </a:srgbClr>
                </a:gs>
                <a:gs pos="28571">
                  <a:srgbClr val="FBF5FA">
                    <a:alpha val="23907"/>
                  </a:srgbClr>
                </a:gs>
                <a:gs pos="42857">
                  <a:srgbClr val="FBF5FA">
                    <a:alpha val="16407"/>
                  </a:srgbClr>
                </a:gs>
                <a:gs pos="57143">
                  <a:srgbClr val="FBF5FA">
                    <a:alpha val="9453"/>
                  </a:srgbClr>
                </a:gs>
                <a:gs pos="71429">
                  <a:srgbClr val="FBF5FA">
                    <a:alpha val="4542"/>
                  </a:srgbClr>
                </a:gs>
                <a:gs pos="85714">
                  <a:srgbClr val="FBF5FA">
                    <a:alpha val="1821"/>
                  </a:srgbClr>
                </a:gs>
                <a:gs pos="100000">
                  <a:srgbClr val="FBF5FA">
                    <a:alpha val="61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" name="Splat 32"/>
            <p:cNvSpPr>
              <a:spLocks noGrp="1"/>
            </p:cNvSpPr>
            <p:nvPr/>
          </p:nvSpPr>
          <p:spPr>
            <a:xfrm rot="-9138142">
              <a:off x="2161667" y="586966"/>
              <a:ext cx="1108317" cy="355596"/>
            </a:xfrm>
            <a:prstGeom prst="ellipse">
              <a:avLst/>
            </a:prstGeom>
            <a:gradFill>
              <a:gsLst>
                <a:gs pos="0">
                  <a:srgbClr val="000000">
                    <a:alpha val="32942"/>
                  </a:srgbClr>
                </a:gs>
                <a:gs pos="14286">
                  <a:srgbClr val="000000">
                    <a:alpha val="30740"/>
                  </a:srgbClr>
                </a:gs>
                <a:gs pos="28571">
                  <a:srgbClr val="000000">
                    <a:alpha val="24812"/>
                  </a:srgbClr>
                </a:gs>
                <a:gs pos="42857">
                  <a:srgbClr val="000000">
                    <a:alpha val="17060"/>
                  </a:srgbClr>
                </a:gs>
                <a:gs pos="57143">
                  <a:srgbClr val="000000">
                    <a:alpha val="9846"/>
                  </a:srgbClr>
                </a:gs>
                <a:gs pos="71429">
                  <a:srgbClr val="000000">
                    <a:alpha val="4736"/>
                  </a:srgbClr>
                </a:gs>
                <a:gs pos="85714">
                  <a:srgbClr val="000000">
                    <a:alpha val="1900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" name="Splat 33"/>
            <p:cNvSpPr>
              <a:spLocks noGrp="1"/>
            </p:cNvSpPr>
            <p:nvPr/>
          </p:nvSpPr>
          <p:spPr>
            <a:xfrm rot="10356040">
              <a:off x="2575218" y="2212904"/>
              <a:ext cx="61752" cy="17257"/>
            </a:xfrm>
            <a:prstGeom prst="ellipse">
              <a:avLst/>
            </a:prstGeom>
            <a:gradFill>
              <a:gsLst>
                <a:gs pos="0">
                  <a:srgbClr val="D1D1D0">
                    <a:alpha val="21095"/>
                  </a:srgbClr>
                </a:gs>
                <a:gs pos="14286">
                  <a:srgbClr val="D1D1D0">
                    <a:alpha val="19568"/>
                  </a:srgbClr>
                </a:gs>
                <a:gs pos="28571">
                  <a:srgbClr val="D1D1D0">
                    <a:alpha val="15556"/>
                  </a:srgbClr>
                </a:gs>
                <a:gs pos="42857">
                  <a:srgbClr val="D1D1D0">
                    <a:alpha val="10498"/>
                  </a:srgbClr>
                </a:gs>
                <a:gs pos="57143">
                  <a:srgbClr val="D1D1D0">
                    <a:alpha val="5960"/>
                  </a:srgbClr>
                </a:gs>
                <a:gs pos="71429">
                  <a:srgbClr val="D1D1D0">
                    <a:alpha val="2836"/>
                  </a:srgbClr>
                </a:gs>
                <a:gs pos="85714">
                  <a:srgbClr val="D1D1D0">
                    <a:alpha val="1131"/>
                  </a:srgbClr>
                </a:gs>
                <a:gs pos="100000">
                  <a:srgbClr val="D1D1D0">
                    <a:alpha val="37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" name="Splat 34"/>
            <p:cNvSpPr>
              <a:spLocks noGrp="1"/>
            </p:cNvSpPr>
            <p:nvPr/>
          </p:nvSpPr>
          <p:spPr>
            <a:xfrm rot="9940724">
              <a:off x="3049226" y="897172"/>
              <a:ext cx="61287" cy="17156"/>
            </a:xfrm>
            <a:prstGeom prst="ellipse">
              <a:avLst/>
            </a:prstGeom>
            <a:gradFill>
              <a:gsLst>
                <a:gs pos="0">
                  <a:srgbClr val="000000">
                    <a:alpha val="21124"/>
                  </a:srgbClr>
                </a:gs>
                <a:gs pos="14286">
                  <a:srgbClr val="000000">
                    <a:alpha val="19596"/>
                  </a:srgbClr>
                </a:gs>
                <a:gs pos="28571">
                  <a:srgbClr val="000000">
                    <a:alpha val="15578"/>
                  </a:srgbClr>
                </a:gs>
                <a:gs pos="42857">
                  <a:srgbClr val="000000">
                    <a:alpha val="10513"/>
                  </a:srgbClr>
                </a:gs>
                <a:gs pos="57143">
                  <a:srgbClr val="000000">
                    <a:alpha val="5969"/>
                  </a:srgbClr>
                </a:gs>
                <a:gs pos="71429">
                  <a:srgbClr val="000000">
                    <a:alpha val="2840"/>
                  </a:srgbClr>
                </a:gs>
                <a:gs pos="85714">
                  <a:srgbClr val="000000">
                    <a:alpha val="1133"/>
                  </a:srgbClr>
                </a:gs>
                <a:gs pos="100000">
                  <a:srgbClr val="000000">
                    <a:alpha val="38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" name="Splat 35"/>
            <p:cNvSpPr>
              <a:spLocks noGrp="1"/>
            </p:cNvSpPr>
            <p:nvPr/>
          </p:nvSpPr>
          <p:spPr>
            <a:xfrm rot="10799030">
              <a:off x="-10911" y="2648974"/>
              <a:ext cx="35739" cy="35735"/>
            </a:xfrm>
            <a:prstGeom prst="ellipse">
              <a:avLst/>
            </a:prstGeom>
            <a:gradFill>
              <a:gsLst>
                <a:gs pos="0">
                  <a:srgbClr val="EEEEEE">
                    <a:alpha val="23212"/>
                  </a:srgbClr>
                </a:gs>
                <a:gs pos="14286">
                  <a:srgbClr val="EEEEEE">
                    <a:alpha val="21554"/>
                  </a:srgbClr>
                </a:gs>
                <a:gs pos="28571">
                  <a:srgbClr val="EEEEEE">
                    <a:alpha val="17179"/>
                  </a:srgbClr>
                </a:gs>
                <a:gs pos="42857">
                  <a:srgbClr val="EEEEEE">
                    <a:alpha val="11630"/>
                  </a:srgbClr>
                </a:gs>
                <a:gs pos="57143">
                  <a:srgbClr val="EEEEEE">
                    <a:alpha val="6621"/>
                  </a:srgbClr>
                </a:gs>
                <a:gs pos="71429">
                  <a:srgbClr val="EEEEEE">
                    <a:alpha val="3156"/>
                  </a:srgbClr>
                </a:gs>
                <a:gs pos="85714">
                  <a:srgbClr val="EEEEEE">
                    <a:alpha val="1260"/>
                  </a:srgbClr>
                </a:gs>
                <a:gs pos="100000">
                  <a:srgbClr val="EEEEEE">
                    <a:alpha val="42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" name="Splat 36"/>
            <p:cNvSpPr>
              <a:spLocks noGrp="1"/>
            </p:cNvSpPr>
            <p:nvPr/>
          </p:nvSpPr>
          <p:spPr>
            <a:xfrm rot="-9623116">
              <a:off x="2975866" y="3428656"/>
              <a:ext cx="64265" cy="13646"/>
            </a:xfrm>
            <a:prstGeom prst="ellipse">
              <a:avLst/>
            </a:prstGeom>
            <a:gradFill>
              <a:gsLst>
                <a:gs pos="0">
                  <a:srgbClr val="B9B9B8">
                    <a:alpha val="20599"/>
                  </a:srgbClr>
                </a:gs>
                <a:gs pos="14286">
                  <a:srgbClr val="B9B9B8">
                    <a:alpha val="19104"/>
                  </a:srgbClr>
                </a:gs>
                <a:gs pos="28571">
                  <a:srgbClr val="B9B9B8">
                    <a:alpha val="15178"/>
                  </a:srgbClr>
                </a:gs>
                <a:gs pos="42857">
                  <a:srgbClr val="B9B9B8">
                    <a:alpha val="10235"/>
                  </a:srgbClr>
                </a:gs>
                <a:gs pos="57143">
                  <a:srgbClr val="B9B9B8">
                    <a:alpha val="5807"/>
                  </a:srgbClr>
                </a:gs>
                <a:gs pos="71429">
                  <a:srgbClr val="B9B9B8">
                    <a:alpha val="2762"/>
                  </a:srgbClr>
                </a:gs>
                <a:gs pos="85714">
                  <a:srgbClr val="B9B9B8">
                    <a:alpha val="1101"/>
                  </a:srgbClr>
                </a:gs>
                <a:gs pos="100000">
                  <a:srgbClr val="B9B9B8">
                    <a:alpha val="36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" name="Splat 37"/>
            <p:cNvSpPr>
              <a:spLocks noGrp="1"/>
            </p:cNvSpPr>
            <p:nvPr/>
          </p:nvSpPr>
          <p:spPr>
            <a:xfrm rot="5190118">
              <a:off x="2740044" y="306561"/>
              <a:ext cx="59716" cy="16739"/>
            </a:xfrm>
            <a:prstGeom prst="ellipse">
              <a:avLst/>
            </a:prstGeom>
            <a:gradFill>
              <a:gsLst>
                <a:gs pos="0">
                  <a:srgbClr val="C9CAC8">
                    <a:alpha val="21452"/>
                  </a:srgbClr>
                </a:gs>
                <a:gs pos="14286">
                  <a:srgbClr val="C9CAC8">
                    <a:alpha val="19903"/>
                  </a:srgbClr>
                </a:gs>
                <a:gs pos="28571">
                  <a:srgbClr val="C9CAC8">
                    <a:alpha val="15828"/>
                  </a:srgbClr>
                </a:gs>
                <a:gs pos="42857">
                  <a:srgbClr val="C9CAC8">
                    <a:alpha val="10687"/>
                  </a:srgbClr>
                </a:gs>
                <a:gs pos="57143">
                  <a:srgbClr val="C9CAC8">
                    <a:alpha val="6071"/>
                  </a:srgbClr>
                </a:gs>
                <a:gs pos="71429">
                  <a:srgbClr val="C9CAC8">
                    <a:alpha val="2889"/>
                  </a:srgbClr>
                </a:gs>
                <a:gs pos="85714">
                  <a:srgbClr val="C9CAC8">
                    <a:alpha val="1153"/>
                  </a:srgbClr>
                </a:gs>
                <a:gs pos="100000">
                  <a:srgbClr val="C9CAC8">
                    <a:alpha val="38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" name="Splat 38"/>
            <p:cNvSpPr>
              <a:spLocks noGrp="1"/>
            </p:cNvSpPr>
            <p:nvPr/>
          </p:nvSpPr>
          <p:spPr>
            <a:xfrm rot="8753200">
              <a:off x="2679708" y="1436301"/>
              <a:ext cx="293674" cy="6941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" name="Splat 39"/>
            <p:cNvSpPr>
              <a:spLocks noGrp="1"/>
            </p:cNvSpPr>
            <p:nvPr/>
          </p:nvSpPr>
          <p:spPr>
            <a:xfrm rot="7984033">
              <a:off x="2245757" y="1365442"/>
              <a:ext cx="244403" cy="5903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" name="Splat 40"/>
            <p:cNvSpPr>
              <a:spLocks noGrp="1"/>
            </p:cNvSpPr>
            <p:nvPr/>
          </p:nvSpPr>
          <p:spPr>
            <a:xfrm rot="-8455686">
              <a:off x="2124461" y="1850797"/>
              <a:ext cx="863441" cy="147704"/>
            </a:xfrm>
            <a:prstGeom prst="ellipse">
              <a:avLst/>
            </a:prstGeom>
            <a:gradFill>
              <a:gsLst>
                <a:gs pos="0">
                  <a:srgbClr val="D8D4D5">
                    <a:alpha val="32968"/>
                  </a:srgbClr>
                </a:gs>
                <a:gs pos="14286">
                  <a:srgbClr val="D8D4D5">
                    <a:alpha val="30764"/>
                  </a:srgbClr>
                </a:gs>
                <a:gs pos="28571">
                  <a:srgbClr val="D8D4D5">
                    <a:alpha val="24833"/>
                  </a:srgbClr>
                </a:gs>
                <a:gs pos="42857">
                  <a:srgbClr val="D8D4D5">
                    <a:alpha val="17075"/>
                  </a:srgbClr>
                </a:gs>
                <a:gs pos="57143">
                  <a:srgbClr val="D8D4D5">
                    <a:alpha val="9855"/>
                  </a:srgbClr>
                </a:gs>
                <a:gs pos="71429">
                  <a:srgbClr val="D8D4D5">
                    <a:alpha val="4740"/>
                  </a:srgbClr>
                </a:gs>
                <a:gs pos="85714">
                  <a:srgbClr val="D8D4D5">
                    <a:alpha val="1902"/>
                  </a:srgbClr>
                </a:gs>
                <a:gs pos="100000">
                  <a:srgbClr val="D8D4D5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" name="Splat 41"/>
            <p:cNvSpPr>
              <a:spLocks noGrp="1"/>
            </p:cNvSpPr>
            <p:nvPr/>
          </p:nvSpPr>
          <p:spPr>
            <a:xfrm rot="3881592">
              <a:off x="1223145" y="2095363"/>
              <a:ext cx="51056" cy="14554"/>
            </a:xfrm>
            <a:prstGeom prst="ellipse">
              <a:avLst/>
            </a:prstGeom>
            <a:gradFill>
              <a:gsLst>
                <a:gs pos="0">
                  <a:srgbClr val="000000">
                    <a:alpha val="22917"/>
                  </a:srgbClr>
                </a:gs>
                <a:gs pos="14286">
                  <a:srgbClr val="000000">
                    <a:alpha val="21277"/>
                  </a:srgbClr>
                </a:gs>
                <a:gs pos="28571">
                  <a:srgbClr val="000000">
                    <a:alpha val="16952"/>
                  </a:srgbClr>
                </a:gs>
                <a:gs pos="42857">
                  <a:srgbClr val="000000">
                    <a:alpha val="11471"/>
                  </a:srgbClr>
                </a:gs>
                <a:gs pos="57143">
                  <a:srgbClr val="000000">
                    <a:alpha val="6528"/>
                  </a:srgbClr>
                </a:gs>
                <a:gs pos="71429">
                  <a:srgbClr val="000000">
                    <a:alpha val="3111"/>
                  </a:srgbClr>
                </a:gs>
                <a:gs pos="85714">
                  <a:srgbClr val="000000">
                    <a:alpha val="1242"/>
                  </a:srgbClr>
                </a:gs>
                <a:gs pos="100000">
                  <a:srgbClr val="000000">
                    <a:alpha val="41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" name="Splat 42"/>
            <p:cNvSpPr>
              <a:spLocks noGrp="1"/>
            </p:cNvSpPr>
            <p:nvPr/>
          </p:nvSpPr>
          <p:spPr>
            <a:xfrm rot="-8803449">
              <a:off x="1228468" y="1700572"/>
              <a:ext cx="802877" cy="46203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" name="Splat 43"/>
            <p:cNvSpPr>
              <a:spLocks noGrp="1"/>
            </p:cNvSpPr>
            <p:nvPr/>
          </p:nvSpPr>
          <p:spPr>
            <a:xfrm rot="-8588342">
              <a:off x="255973" y="600594"/>
              <a:ext cx="375539" cy="14013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" name="Splat 44"/>
            <p:cNvSpPr>
              <a:spLocks noGrp="1"/>
            </p:cNvSpPr>
            <p:nvPr/>
          </p:nvSpPr>
          <p:spPr>
            <a:xfrm rot="3256791">
              <a:off x="-9724" y="1284734"/>
              <a:ext cx="564648" cy="4854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" name="Splat 45"/>
            <p:cNvSpPr>
              <a:spLocks noGrp="1"/>
            </p:cNvSpPr>
            <p:nvPr/>
          </p:nvSpPr>
          <p:spPr>
            <a:xfrm rot="9490217">
              <a:off x="3071432" y="3485163"/>
              <a:ext cx="469381" cy="4066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" name="Splat 46"/>
            <p:cNvSpPr>
              <a:spLocks noGrp="1"/>
            </p:cNvSpPr>
            <p:nvPr/>
          </p:nvSpPr>
          <p:spPr>
            <a:xfrm rot="3313370">
              <a:off x="2406734" y="2788998"/>
              <a:ext cx="578729" cy="5552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" name="Splat 47"/>
            <p:cNvSpPr>
              <a:spLocks noGrp="1"/>
            </p:cNvSpPr>
            <p:nvPr/>
          </p:nvSpPr>
          <p:spPr>
            <a:xfrm rot="-9037384">
              <a:off x="1293778" y="1666667"/>
              <a:ext cx="62972" cy="17559"/>
            </a:xfrm>
            <a:prstGeom prst="ellipse">
              <a:avLst/>
            </a:prstGeom>
            <a:gradFill>
              <a:gsLst>
                <a:gs pos="0">
                  <a:srgbClr val="C2C3BE">
                    <a:alpha val="20840"/>
                  </a:srgbClr>
                </a:gs>
                <a:gs pos="14286">
                  <a:srgbClr val="C2C3BE">
                    <a:alpha val="19330"/>
                  </a:srgbClr>
                </a:gs>
                <a:gs pos="28571">
                  <a:srgbClr val="C2C3BE">
                    <a:alpha val="15361"/>
                  </a:srgbClr>
                </a:gs>
                <a:gs pos="42857">
                  <a:srgbClr val="C2C3BE">
                    <a:alpha val="10362"/>
                  </a:srgbClr>
                </a:gs>
                <a:gs pos="57143">
                  <a:srgbClr val="C2C3BE">
                    <a:alpha val="5882"/>
                  </a:srgbClr>
                </a:gs>
                <a:gs pos="71429">
                  <a:srgbClr val="C2C3BE">
                    <a:alpha val="2797"/>
                  </a:srgbClr>
                </a:gs>
                <a:gs pos="85714">
                  <a:srgbClr val="C2C3BE">
                    <a:alpha val="1116"/>
                  </a:srgbClr>
                </a:gs>
                <a:gs pos="100000">
                  <a:srgbClr val="C2C3BE">
                    <a:alpha val="37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" name="Splat 48"/>
            <p:cNvSpPr>
              <a:spLocks noGrp="1"/>
            </p:cNvSpPr>
            <p:nvPr/>
          </p:nvSpPr>
          <p:spPr>
            <a:xfrm rot="8986502">
              <a:off x="683291" y="3478433"/>
              <a:ext cx="504037" cy="8206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" name="Splat 49"/>
            <p:cNvSpPr>
              <a:spLocks noGrp="1"/>
            </p:cNvSpPr>
            <p:nvPr/>
          </p:nvSpPr>
          <p:spPr>
            <a:xfrm rot="5585529">
              <a:off x="1876225" y="1636443"/>
              <a:ext cx="404027" cy="4467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" name="Splat 50"/>
            <p:cNvSpPr>
              <a:spLocks noGrp="1"/>
            </p:cNvSpPr>
            <p:nvPr/>
          </p:nvSpPr>
          <p:spPr>
            <a:xfrm rot="6930286">
              <a:off x="1192579" y="2794624"/>
              <a:ext cx="592048" cy="5098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" name="Splat 51"/>
            <p:cNvSpPr>
              <a:spLocks noGrp="1"/>
            </p:cNvSpPr>
            <p:nvPr/>
          </p:nvSpPr>
          <p:spPr>
            <a:xfrm rot="-10232067">
              <a:off x="1779023" y="1640045"/>
              <a:ext cx="65418" cy="16721"/>
            </a:xfrm>
            <a:prstGeom prst="ellipse">
              <a:avLst/>
            </a:prstGeom>
            <a:gradFill>
              <a:gsLst>
                <a:gs pos="0">
                  <a:srgbClr val="313233">
                    <a:alpha val="20327"/>
                  </a:srgbClr>
                </a:gs>
                <a:gs pos="14286">
                  <a:srgbClr val="313233">
                    <a:alpha val="18849"/>
                  </a:srgbClr>
                </a:gs>
                <a:gs pos="28571">
                  <a:srgbClr val="313233">
                    <a:alpha val="14970"/>
                  </a:srgbClr>
                </a:gs>
                <a:gs pos="42857">
                  <a:srgbClr val="313233">
                    <a:alpha val="10091"/>
                  </a:srgbClr>
                </a:gs>
                <a:gs pos="57143">
                  <a:srgbClr val="313233">
                    <a:alpha val="5724"/>
                  </a:srgbClr>
                </a:gs>
                <a:gs pos="71429">
                  <a:srgbClr val="313233">
                    <a:alpha val="2721"/>
                  </a:srgbClr>
                </a:gs>
                <a:gs pos="85714">
                  <a:srgbClr val="313233">
                    <a:alpha val="1085"/>
                  </a:srgbClr>
                </a:gs>
                <a:gs pos="100000">
                  <a:srgbClr val="313233">
                    <a:alpha val="36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" name="Splat 52"/>
            <p:cNvSpPr>
              <a:spLocks noGrp="1"/>
            </p:cNvSpPr>
            <p:nvPr/>
          </p:nvSpPr>
          <p:spPr>
            <a:xfrm rot="7118137">
              <a:off x="2887596" y="2978400"/>
              <a:ext cx="537780" cy="5980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" name="Splat 53"/>
            <p:cNvSpPr>
              <a:spLocks noGrp="1"/>
            </p:cNvSpPr>
            <p:nvPr/>
          </p:nvSpPr>
          <p:spPr>
            <a:xfrm rot="-8319065">
              <a:off x="299106" y="1887443"/>
              <a:ext cx="245526" cy="11358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" name="Splat 54"/>
            <p:cNvSpPr>
              <a:spLocks noGrp="1"/>
            </p:cNvSpPr>
            <p:nvPr/>
          </p:nvSpPr>
          <p:spPr>
            <a:xfrm rot="9443833">
              <a:off x="1265504" y="2131425"/>
              <a:ext cx="574521" cy="4041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" name="Splat 55"/>
            <p:cNvSpPr>
              <a:spLocks noGrp="1"/>
            </p:cNvSpPr>
            <p:nvPr/>
          </p:nvSpPr>
          <p:spPr>
            <a:xfrm rot="2766789">
              <a:off x="240586" y="1727762"/>
              <a:ext cx="561069" cy="7478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" name="Splat 56"/>
            <p:cNvSpPr>
              <a:spLocks noGrp="1"/>
            </p:cNvSpPr>
            <p:nvPr/>
          </p:nvSpPr>
          <p:spPr>
            <a:xfrm rot="10558777">
              <a:off x="2731735" y="1394413"/>
              <a:ext cx="58093" cy="16121"/>
            </a:xfrm>
            <a:prstGeom prst="ellipse">
              <a:avLst/>
            </a:prstGeom>
            <a:gradFill>
              <a:gsLst>
                <a:gs pos="0">
                  <a:srgbClr val="CECEC7">
                    <a:alpha val="21722"/>
                  </a:srgbClr>
                </a:gs>
                <a:gs pos="14286">
                  <a:srgbClr val="CECEC7">
                    <a:alpha val="20156"/>
                  </a:srgbClr>
                </a:gs>
                <a:gs pos="28571">
                  <a:srgbClr val="CECEC7">
                    <a:alpha val="16035"/>
                  </a:srgbClr>
                </a:gs>
                <a:gs pos="42857">
                  <a:srgbClr val="CECEC7">
                    <a:alpha val="10831"/>
                  </a:srgbClr>
                </a:gs>
                <a:gs pos="57143">
                  <a:srgbClr val="CECEC7">
                    <a:alpha val="6155"/>
                  </a:srgbClr>
                </a:gs>
                <a:gs pos="71429">
                  <a:srgbClr val="CECEC7">
                    <a:alpha val="2930"/>
                  </a:srgbClr>
                </a:gs>
                <a:gs pos="85714">
                  <a:srgbClr val="CECEC7">
                    <a:alpha val="1169"/>
                  </a:srgbClr>
                </a:gs>
                <a:gs pos="100000">
                  <a:srgbClr val="CECEC7">
                    <a:alpha val="39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" name="Splat 57"/>
            <p:cNvSpPr>
              <a:spLocks noGrp="1"/>
            </p:cNvSpPr>
            <p:nvPr/>
          </p:nvSpPr>
          <p:spPr>
            <a:xfrm rot="-10509906">
              <a:off x="574592" y="2488351"/>
              <a:ext cx="242080" cy="4750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" name="Splat 58"/>
            <p:cNvSpPr>
              <a:spLocks noGrp="1"/>
            </p:cNvSpPr>
            <p:nvPr/>
          </p:nvSpPr>
          <p:spPr>
            <a:xfrm rot="9780368">
              <a:off x="3197053" y="321182"/>
              <a:ext cx="574561" cy="4413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" name="Splat 59"/>
            <p:cNvSpPr>
              <a:spLocks noGrp="1"/>
            </p:cNvSpPr>
            <p:nvPr/>
          </p:nvSpPr>
          <p:spPr>
            <a:xfrm rot="4795071">
              <a:off x="3522786" y="507537"/>
              <a:ext cx="62468" cy="17812"/>
            </a:xfrm>
            <a:prstGeom prst="ellipse">
              <a:avLst/>
            </a:prstGeom>
            <a:gradFill>
              <a:gsLst>
                <a:gs pos="0">
                  <a:srgbClr val="291C4A">
                    <a:alpha val="20371"/>
                  </a:srgbClr>
                </a:gs>
                <a:gs pos="14286">
                  <a:srgbClr val="291C4A">
                    <a:alpha val="18890"/>
                  </a:srgbClr>
                </a:gs>
                <a:gs pos="28571">
                  <a:srgbClr val="291C4A">
                    <a:alpha val="15003"/>
                  </a:srgbClr>
                </a:gs>
                <a:gs pos="42857">
                  <a:srgbClr val="291C4A">
                    <a:alpha val="10114"/>
                  </a:srgbClr>
                </a:gs>
                <a:gs pos="57143">
                  <a:srgbClr val="291C4A">
                    <a:alpha val="5737"/>
                  </a:srgbClr>
                </a:gs>
                <a:gs pos="71429">
                  <a:srgbClr val="291C4A">
                    <a:alpha val="2728"/>
                  </a:srgbClr>
                </a:gs>
                <a:gs pos="85714">
                  <a:srgbClr val="291C4A">
                    <a:alpha val="1088"/>
                  </a:srgbClr>
                </a:gs>
                <a:gs pos="100000">
                  <a:srgbClr val="291C4A">
                    <a:alpha val="36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" name="Splat 60"/>
            <p:cNvSpPr>
              <a:spLocks noGrp="1"/>
            </p:cNvSpPr>
            <p:nvPr/>
          </p:nvSpPr>
          <p:spPr>
            <a:xfrm rot="3479138">
              <a:off x="2725811" y="3236545"/>
              <a:ext cx="211763" cy="7295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" name="Splat 61"/>
            <p:cNvSpPr>
              <a:spLocks noGrp="1"/>
            </p:cNvSpPr>
            <p:nvPr/>
          </p:nvSpPr>
          <p:spPr>
            <a:xfrm rot="4594403">
              <a:off x="2905674" y="3090423"/>
              <a:ext cx="52510" cy="14912"/>
            </a:xfrm>
            <a:prstGeom prst="ellipse">
              <a:avLst/>
            </a:prstGeom>
            <a:gradFill>
              <a:gsLst>
                <a:gs pos="0">
                  <a:srgbClr val="ECECEC">
                    <a:alpha val="22693"/>
                  </a:srgbClr>
                </a:gs>
                <a:gs pos="14286">
                  <a:srgbClr val="ECECEC">
                    <a:alpha val="21067"/>
                  </a:srgbClr>
                </a:gs>
                <a:gs pos="28571">
                  <a:srgbClr val="ECECEC">
                    <a:alpha val="16780"/>
                  </a:srgbClr>
                </a:gs>
                <a:gs pos="42857">
                  <a:srgbClr val="ECECEC">
                    <a:alpha val="11351"/>
                  </a:srgbClr>
                </a:gs>
                <a:gs pos="57143">
                  <a:srgbClr val="ECECEC">
                    <a:alpha val="6458"/>
                  </a:srgbClr>
                </a:gs>
                <a:gs pos="71429">
                  <a:srgbClr val="ECECEC">
                    <a:alpha val="3077"/>
                  </a:srgbClr>
                </a:gs>
                <a:gs pos="85714">
                  <a:srgbClr val="ECECEC">
                    <a:alpha val="1228"/>
                  </a:srgbClr>
                </a:gs>
                <a:gs pos="100000">
                  <a:srgbClr val="ECECEC">
                    <a:alpha val="41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" name="Splat 62"/>
            <p:cNvSpPr>
              <a:spLocks noGrp="1"/>
            </p:cNvSpPr>
            <p:nvPr/>
          </p:nvSpPr>
          <p:spPr>
            <a:xfrm rot="-8650269">
              <a:off x="2767763" y="2168160"/>
              <a:ext cx="67832" cy="18774"/>
            </a:xfrm>
            <a:prstGeom prst="ellipse">
              <a:avLst/>
            </a:prstGeom>
            <a:gradFill>
              <a:gsLst>
                <a:gs pos="0">
                  <a:srgbClr val="A2A2A1">
                    <a:alpha val="19910"/>
                  </a:srgbClr>
                </a:gs>
                <a:gs pos="14286">
                  <a:srgbClr val="A2A2A1">
                    <a:alpha val="18458"/>
                  </a:srgbClr>
                </a:gs>
                <a:gs pos="28571">
                  <a:srgbClr val="A2A2A1">
                    <a:alpha val="14652"/>
                  </a:srgbClr>
                </a:gs>
                <a:gs pos="42857">
                  <a:srgbClr val="A2A2A1">
                    <a:alpha val="9871"/>
                  </a:srgbClr>
                </a:gs>
                <a:gs pos="57143">
                  <a:srgbClr val="A2A2A1">
                    <a:alpha val="5596"/>
                  </a:srgbClr>
                </a:gs>
                <a:gs pos="71429">
                  <a:srgbClr val="A2A2A1">
                    <a:alpha val="2659"/>
                  </a:srgbClr>
                </a:gs>
                <a:gs pos="85714">
                  <a:srgbClr val="A2A2A1">
                    <a:alpha val="1060"/>
                  </a:srgbClr>
                </a:gs>
                <a:gs pos="100000">
                  <a:srgbClr val="A2A2A1">
                    <a:alpha val="35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" name="Splat 63"/>
            <p:cNvSpPr>
              <a:spLocks noGrp="1"/>
            </p:cNvSpPr>
            <p:nvPr/>
          </p:nvSpPr>
          <p:spPr>
            <a:xfrm rot="4020424">
              <a:off x="1994616" y="-63256"/>
              <a:ext cx="798792" cy="13408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" name="Splat 64"/>
            <p:cNvSpPr>
              <a:spLocks noGrp="1"/>
            </p:cNvSpPr>
            <p:nvPr/>
          </p:nvSpPr>
          <p:spPr>
            <a:xfrm rot="7005743">
              <a:off x="1101839" y="1051141"/>
              <a:ext cx="581137" cy="7390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" name="Splat 65"/>
            <p:cNvSpPr>
              <a:spLocks noGrp="1"/>
            </p:cNvSpPr>
            <p:nvPr/>
          </p:nvSpPr>
          <p:spPr>
            <a:xfrm rot="-10058796">
              <a:off x="2847842" y="2583239"/>
              <a:ext cx="61446" cy="17175"/>
            </a:xfrm>
            <a:prstGeom prst="ellipse">
              <a:avLst/>
            </a:prstGeom>
            <a:gradFill>
              <a:gsLst>
                <a:gs pos="0">
                  <a:srgbClr val="D5D5D5">
                    <a:alpha val="21150"/>
                  </a:srgbClr>
                </a:gs>
                <a:gs pos="14286">
                  <a:srgbClr val="D5D5D5">
                    <a:alpha val="19620"/>
                  </a:srgbClr>
                </a:gs>
                <a:gs pos="28571">
                  <a:srgbClr val="D5D5D5">
                    <a:alpha val="15598"/>
                  </a:srgbClr>
                </a:gs>
                <a:gs pos="42857">
                  <a:srgbClr val="D5D5D5">
                    <a:alpha val="10527"/>
                  </a:srgbClr>
                </a:gs>
                <a:gs pos="57143">
                  <a:srgbClr val="D5D5D5">
                    <a:alpha val="5977"/>
                  </a:srgbClr>
                </a:gs>
                <a:gs pos="71429">
                  <a:srgbClr val="D5D5D5">
                    <a:alpha val="2844"/>
                  </a:srgbClr>
                </a:gs>
                <a:gs pos="85714">
                  <a:srgbClr val="D5D5D5">
                    <a:alpha val="1134"/>
                  </a:srgbClr>
                </a:gs>
                <a:gs pos="100000">
                  <a:srgbClr val="D5D5D5">
                    <a:alpha val="38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" name="Splat 66"/>
            <p:cNvSpPr>
              <a:spLocks noGrp="1"/>
            </p:cNvSpPr>
            <p:nvPr/>
          </p:nvSpPr>
          <p:spPr>
            <a:xfrm rot="9986710">
              <a:off x="2918855" y="2234976"/>
              <a:ext cx="150042" cy="3656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" name="Splat 67"/>
            <p:cNvSpPr>
              <a:spLocks noGrp="1"/>
            </p:cNvSpPr>
            <p:nvPr/>
          </p:nvSpPr>
          <p:spPr>
            <a:xfrm rot="2809087">
              <a:off x="1764576" y="1259644"/>
              <a:ext cx="505403" cy="15584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" name="Splat 68"/>
            <p:cNvSpPr>
              <a:spLocks noGrp="1"/>
            </p:cNvSpPr>
            <p:nvPr/>
          </p:nvSpPr>
          <p:spPr>
            <a:xfrm rot="4463009">
              <a:off x="2387925" y="1070839"/>
              <a:ext cx="61860" cy="17289"/>
            </a:xfrm>
            <a:prstGeom prst="ellipse">
              <a:avLst/>
            </a:prstGeom>
            <a:gradFill>
              <a:gsLst>
                <a:gs pos="0">
                  <a:srgbClr val="D2D2CE">
                    <a:alpha val="21069"/>
                  </a:srgbClr>
                </a:gs>
                <a:gs pos="14286">
                  <a:srgbClr val="D2D2CE">
                    <a:alpha val="19544"/>
                  </a:srgbClr>
                </a:gs>
                <a:gs pos="28571">
                  <a:srgbClr val="D2D2CE">
                    <a:alpha val="15536"/>
                  </a:srgbClr>
                </a:gs>
                <a:gs pos="42857">
                  <a:srgbClr val="D2D2CE">
                    <a:alpha val="10483"/>
                  </a:srgbClr>
                </a:gs>
                <a:gs pos="57143">
                  <a:srgbClr val="D2D2CE">
                    <a:alpha val="5952"/>
                  </a:srgbClr>
                </a:gs>
                <a:gs pos="71429">
                  <a:srgbClr val="D2D2CE">
                    <a:alpha val="2832"/>
                  </a:srgbClr>
                </a:gs>
                <a:gs pos="85714">
                  <a:srgbClr val="D2D2CE">
                    <a:alpha val="1129"/>
                  </a:srgbClr>
                </a:gs>
                <a:gs pos="100000">
                  <a:srgbClr val="D2D2CE">
                    <a:alpha val="37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" name="Splat 69"/>
            <p:cNvSpPr>
              <a:spLocks noGrp="1"/>
            </p:cNvSpPr>
            <p:nvPr/>
          </p:nvSpPr>
          <p:spPr>
            <a:xfrm rot="3199906">
              <a:off x="2377520" y="1394569"/>
              <a:ext cx="594994" cy="9247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" name="Splat 70"/>
            <p:cNvSpPr>
              <a:spLocks noGrp="1"/>
            </p:cNvSpPr>
            <p:nvPr/>
          </p:nvSpPr>
          <p:spPr>
            <a:xfrm rot="8063264">
              <a:off x="1948976" y="1686720"/>
              <a:ext cx="65240" cy="13790"/>
            </a:xfrm>
            <a:prstGeom prst="ellipse">
              <a:avLst/>
            </a:prstGeom>
            <a:gradFill>
              <a:gsLst>
                <a:gs pos="0">
                  <a:srgbClr val="BABABA">
                    <a:alpha val="20477"/>
                  </a:srgbClr>
                </a:gs>
                <a:gs pos="14286">
                  <a:srgbClr val="BABABA">
                    <a:alpha val="18990"/>
                  </a:srgbClr>
                </a:gs>
                <a:gs pos="28571">
                  <a:srgbClr val="BABABA">
                    <a:alpha val="15084"/>
                  </a:srgbClr>
                </a:gs>
                <a:gs pos="42857">
                  <a:srgbClr val="BABABA">
                    <a:alpha val="10170"/>
                  </a:srgbClr>
                </a:gs>
                <a:gs pos="57143">
                  <a:srgbClr val="BABABA">
                    <a:alpha val="5770"/>
                  </a:srgbClr>
                </a:gs>
                <a:gs pos="71429">
                  <a:srgbClr val="BABABA">
                    <a:alpha val="2743"/>
                  </a:srgbClr>
                </a:gs>
                <a:gs pos="85714">
                  <a:srgbClr val="BABABA">
                    <a:alpha val="1094"/>
                  </a:srgbClr>
                </a:gs>
                <a:gs pos="100000">
                  <a:srgbClr val="BABABA">
                    <a:alpha val="36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" name="Splat 71"/>
            <p:cNvSpPr>
              <a:spLocks noGrp="1"/>
            </p:cNvSpPr>
            <p:nvPr/>
          </p:nvSpPr>
          <p:spPr>
            <a:xfrm rot="-9870588">
              <a:off x="1772273" y="1606818"/>
              <a:ext cx="68875" cy="19048"/>
            </a:xfrm>
            <a:prstGeom prst="ellipse">
              <a:avLst/>
            </a:prstGeom>
            <a:gradFill>
              <a:gsLst>
                <a:gs pos="0">
                  <a:srgbClr val="BABAB9">
                    <a:alpha val="19807"/>
                  </a:srgbClr>
                </a:gs>
                <a:gs pos="14286">
                  <a:srgbClr val="BABAB9">
                    <a:alpha val="18362"/>
                  </a:srgbClr>
                </a:gs>
                <a:gs pos="28571">
                  <a:srgbClr val="BABAB9">
                    <a:alpha val="14574"/>
                  </a:srgbClr>
                </a:gs>
                <a:gs pos="42857">
                  <a:srgbClr val="BABAB9">
                    <a:alpha val="9816"/>
                  </a:srgbClr>
                </a:gs>
                <a:gs pos="57143">
                  <a:srgbClr val="BABAB9">
                    <a:alpha val="5564"/>
                  </a:srgbClr>
                </a:gs>
                <a:gs pos="71429">
                  <a:srgbClr val="BABAB9">
                    <a:alpha val="2644"/>
                  </a:srgbClr>
                </a:gs>
                <a:gs pos="85714">
                  <a:srgbClr val="BABAB9">
                    <a:alpha val="1054"/>
                  </a:srgbClr>
                </a:gs>
                <a:gs pos="100000">
                  <a:srgbClr val="BABAB9">
                    <a:alpha val="35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" name="Splat 72"/>
            <p:cNvSpPr>
              <a:spLocks noGrp="1"/>
            </p:cNvSpPr>
            <p:nvPr/>
          </p:nvSpPr>
          <p:spPr>
            <a:xfrm rot="7043066">
              <a:off x="1164915" y="3274694"/>
              <a:ext cx="65896" cy="18295"/>
            </a:xfrm>
            <a:prstGeom prst="ellipse">
              <a:avLst/>
            </a:prstGeom>
            <a:gradFill>
              <a:gsLst>
                <a:gs pos="0">
                  <a:srgbClr val="CBCBC9">
                    <a:alpha val="20332"/>
                  </a:srgbClr>
                </a:gs>
                <a:gs pos="14286">
                  <a:srgbClr val="CBCBC9">
                    <a:alpha val="18853"/>
                  </a:srgbClr>
                </a:gs>
                <a:gs pos="28571">
                  <a:srgbClr val="CBCBC9">
                    <a:alpha val="14974"/>
                  </a:srgbClr>
                </a:gs>
                <a:gs pos="42857">
                  <a:srgbClr val="CBCBC9">
                    <a:alpha val="10093"/>
                  </a:srgbClr>
                </a:gs>
                <a:gs pos="57143">
                  <a:srgbClr val="CBCBC9">
                    <a:alpha val="5725"/>
                  </a:srgbClr>
                </a:gs>
                <a:gs pos="71429">
                  <a:srgbClr val="CBCBC9">
                    <a:alpha val="2722"/>
                  </a:srgbClr>
                </a:gs>
                <a:gs pos="85714">
                  <a:srgbClr val="CBCBC9">
                    <a:alpha val="1085"/>
                  </a:srgbClr>
                </a:gs>
                <a:gs pos="100000">
                  <a:srgbClr val="CBCBC9">
                    <a:alpha val="36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" name="Splat 73"/>
            <p:cNvSpPr>
              <a:spLocks noGrp="1"/>
            </p:cNvSpPr>
            <p:nvPr/>
          </p:nvSpPr>
          <p:spPr>
            <a:xfrm rot="4321057">
              <a:off x="1926456" y="3052291"/>
              <a:ext cx="510661" cy="439976"/>
            </a:xfrm>
            <a:prstGeom prst="ellipse">
              <a:avLst/>
            </a:prstGeom>
            <a:gradFill>
              <a:gsLst>
                <a:gs pos="0">
                  <a:srgbClr val="D5D5D5">
                    <a:alpha val="16606"/>
                  </a:srgbClr>
                </a:gs>
                <a:gs pos="14286">
                  <a:srgbClr val="D5D5D5">
                    <a:alpha val="15372"/>
                  </a:srgbClr>
                </a:gs>
                <a:gs pos="28571">
                  <a:srgbClr val="D5D5D5">
                    <a:alpha val="12155"/>
                  </a:srgbClr>
                </a:gs>
                <a:gs pos="42857">
                  <a:srgbClr val="D5D5D5">
                    <a:alpha val="8149"/>
                  </a:srgbClr>
                </a:gs>
                <a:gs pos="57143">
                  <a:srgbClr val="D5D5D5">
                    <a:alpha val="4601"/>
                  </a:srgbClr>
                </a:gs>
                <a:gs pos="71429">
                  <a:srgbClr val="D5D5D5">
                    <a:alpha val="2181"/>
                  </a:srgbClr>
                </a:gs>
                <a:gs pos="85714">
                  <a:srgbClr val="D5D5D5">
                    <a:alpha val="868"/>
                  </a:srgbClr>
                </a:gs>
                <a:gs pos="100000">
                  <a:srgbClr val="D5D5D5">
                    <a:alpha val="29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" name="Splat 74"/>
            <p:cNvSpPr>
              <a:spLocks noGrp="1"/>
            </p:cNvSpPr>
            <p:nvPr/>
          </p:nvSpPr>
          <p:spPr>
            <a:xfrm rot="4515392">
              <a:off x="233785" y="3603822"/>
              <a:ext cx="64671" cy="19012"/>
            </a:xfrm>
            <a:prstGeom prst="ellipse">
              <a:avLst/>
            </a:prstGeom>
            <a:gradFill>
              <a:gsLst>
                <a:gs pos="0">
                  <a:srgbClr val="A4A5A4">
                    <a:alpha val="19610"/>
                  </a:srgbClr>
                </a:gs>
                <a:gs pos="14286">
                  <a:srgbClr val="A4A5A4">
                    <a:alpha val="18178"/>
                  </a:srgbClr>
                </a:gs>
                <a:gs pos="28571">
                  <a:srgbClr val="A4A5A4">
                    <a:alpha val="14425"/>
                  </a:srgbClr>
                </a:gs>
                <a:gs pos="42857">
                  <a:srgbClr val="A4A5A4">
                    <a:alpha val="9713"/>
                  </a:srgbClr>
                </a:gs>
                <a:gs pos="57143">
                  <a:srgbClr val="A4A5A4">
                    <a:alpha val="5504"/>
                  </a:srgbClr>
                </a:gs>
                <a:gs pos="71429">
                  <a:srgbClr val="A4A5A4">
                    <a:alpha val="2615"/>
                  </a:srgbClr>
                </a:gs>
                <a:gs pos="85714">
                  <a:srgbClr val="A4A5A4">
                    <a:alpha val="1042"/>
                  </a:srgbClr>
                </a:gs>
                <a:gs pos="100000">
                  <a:srgbClr val="A4A5A4">
                    <a:alpha val="34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" name="Splat 75"/>
            <p:cNvSpPr>
              <a:spLocks noGrp="1"/>
            </p:cNvSpPr>
            <p:nvPr/>
          </p:nvSpPr>
          <p:spPr>
            <a:xfrm rot="7571552">
              <a:off x="2212731" y="3304913"/>
              <a:ext cx="64269" cy="17877"/>
            </a:xfrm>
            <a:prstGeom prst="ellipse">
              <a:avLst/>
            </a:prstGeom>
            <a:gradFill>
              <a:gsLst>
                <a:gs pos="0">
                  <a:srgbClr val="000000">
                    <a:alpha val="20654"/>
                  </a:srgbClr>
                </a:gs>
                <a:gs pos="14286">
                  <a:srgbClr val="000000">
                    <a:alpha val="19156"/>
                  </a:srgbClr>
                </a:gs>
                <a:gs pos="28571">
                  <a:srgbClr val="000000">
                    <a:alpha val="15220"/>
                  </a:srgbClr>
                </a:gs>
                <a:gs pos="42857">
                  <a:srgbClr val="000000">
                    <a:alpha val="10264"/>
                  </a:srgbClr>
                </a:gs>
                <a:gs pos="57143">
                  <a:srgbClr val="000000">
                    <a:alpha val="5824"/>
                  </a:srgbClr>
                </a:gs>
                <a:gs pos="71429">
                  <a:srgbClr val="000000">
                    <a:alpha val="2770"/>
                  </a:srgbClr>
                </a:gs>
                <a:gs pos="85714">
                  <a:srgbClr val="000000">
                    <a:alpha val="1105"/>
                  </a:srgbClr>
                </a:gs>
                <a:gs pos="100000">
                  <a:srgbClr val="000000">
                    <a:alpha val="37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" name="Splat 76"/>
            <p:cNvSpPr>
              <a:spLocks noGrp="1"/>
            </p:cNvSpPr>
            <p:nvPr/>
          </p:nvSpPr>
          <p:spPr>
            <a:xfrm rot="6821937">
              <a:off x="1482103" y="305305"/>
              <a:ext cx="68396" cy="18900"/>
            </a:xfrm>
            <a:prstGeom prst="ellipse">
              <a:avLst/>
            </a:prstGeom>
            <a:gradFill>
              <a:gsLst>
                <a:gs pos="0">
                  <a:srgbClr val="2E2D2E">
                    <a:alpha val="19799"/>
                  </a:srgbClr>
                </a:gs>
                <a:gs pos="14286">
                  <a:srgbClr val="2E2D2E">
                    <a:alpha val="18354"/>
                  </a:srgbClr>
                </a:gs>
                <a:gs pos="28571">
                  <a:srgbClr val="2E2D2E">
                    <a:alpha val="14568"/>
                  </a:srgbClr>
                </a:gs>
                <a:gs pos="42857">
                  <a:srgbClr val="2E2D2E">
                    <a:alpha val="9812"/>
                  </a:srgbClr>
                </a:gs>
                <a:gs pos="57143">
                  <a:srgbClr val="2E2D2E">
                    <a:alpha val="5562"/>
                  </a:srgbClr>
                </a:gs>
                <a:gs pos="71429">
                  <a:srgbClr val="2E2D2E">
                    <a:alpha val="2643"/>
                  </a:srgbClr>
                </a:gs>
                <a:gs pos="85714">
                  <a:srgbClr val="2E2D2E">
                    <a:alpha val="1054"/>
                  </a:srgbClr>
                </a:gs>
                <a:gs pos="100000">
                  <a:srgbClr val="2E2D2E">
                    <a:alpha val="35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" name="Splat 77"/>
            <p:cNvSpPr>
              <a:spLocks noGrp="1"/>
            </p:cNvSpPr>
            <p:nvPr/>
          </p:nvSpPr>
          <p:spPr>
            <a:xfrm rot="10488157">
              <a:off x="1216795" y="1922186"/>
              <a:ext cx="596708" cy="5442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" name="Splat 78"/>
            <p:cNvSpPr>
              <a:spLocks noGrp="1"/>
            </p:cNvSpPr>
            <p:nvPr/>
          </p:nvSpPr>
          <p:spPr>
            <a:xfrm rot="6501821">
              <a:off x="1988018" y="1574127"/>
              <a:ext cx="68477" cy="18941"/>
            </a:xfrm>
            <a:prstGeom prst="ellipse">
              <a:avLst/>
            </a:prstGeom>
            <a:gradFill>
              <a:gsLst>
                <a:gs pos="0">
                  <a:srgbClr val="000000">
                    <a:alpha val="19903"/>
                  </a:srgbClr>
                </a:gs>
                <a:gs pos="14286">
                  <a:srgbClr val="000000">
                    <a:alpha val="18453"/>
                  </a:srgbClr>
                </a:gs>
                <a:gs pos="28571">
                  <a:srgbClr val="000000">
                    <a:alpha val="14648"/>
                  </a:srgbClr>
                </a:gs>
                <a:gs pos="42857">
                  <a:srgbClr val="000000">
                    <a:alpha val="9867"/>
                  </a:srgbClr>
                </a:gs>
                <a:gs pos="57143">
                  <a:srgbClr val="000000">
                    <a:alpha val="5594"/>
                  </a:srgbClr>
                </a:gs>
                <a:gs pos="71429">
                  <a:srgbClr val="000000">
                    <a:alpha val="2659"/>
                  </a:srgbClr>
                </a:gs>
                <a:gs pos="85714">
                  <a:srgbClr val="000000">
                    <a:alpha val="1060"/>
                  </a:srgbClr>
                </a:gs>
                <a:gs pos="100000">
                  <a:srgbClr val="000000">
                    <a:alpha val="35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" name="Splat 79"/>
            <p:cNvSpPr>
              <a:spLocks noGrp="1"/>
            </p:cNvSpPr>
            <p:nvPr/>
          </p:nvSpPr>
          <p:spPr>
            <a:xfrm rot="4843235">
              <a:off x="339716" y="2816767"/>
              <a:ext cx="591835" cy="5185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" name="Splat 80"/>
            <p:cNvSpPr>
              <a:spLocks noGrp="1"/>
            </p:cNvSpPr>
            <p:nvPr/>
          </p:nvSpPr>
          <p:spPr>
            <a:xfrm rot="-10509615">
              <a:off x="2073369" y="2236853"/>
              <a:ext cx="64968" cy="18053"/>
            </a:xfrm>
            <a:prstGeom prst="ellipse">
              <a:avLst/>
            </a:prstGeom>
            <a:gradFill>
              <a:gsLst>
                <a:gs pos="0">
                  <a:srgbClr val="D1D1C6">
                    <a:alpha val="20522"/>
                  </a:srgbClr>
                </a:gs>
                <a:gs pos="14286">
                  <a:srgbClr val="D1D1C6">
                    <a:alpha val="19031"/>
                  </a:srgbClr>
                </a:gs>
                <a:gs pos="28571">
                  <a:srgbClr val="D1D1C6">
                    <a:alpha val="15118"/>
                  </a:srgbClr>
                </a:gs>
                <a:gs pos="42857">
                  <a:srgbClr val="D1D1C6">
                    <a:alpha val="10194"/>
                  </a:srgbClr>
                </a:gs>
                <a:gs pos="57143">
                  <a:srgbClr val="D1D1C6">
                    <a:alpha val="5783"/>
                  </a:srgbClr>
                </a:gs>
                <a:gs pos="71429">
                  <a:srgbClr val="D1D1C6">
                    <a:alpha val="2750"/>
                  </a:srgbClr>
                </a:gs>
                <a:gs pos="85714">
                  <a:srgbClr val="D1D1C6">
                    <a:alpha val="1097"/>
                  </a:srgbClr>
                </a:gs>
                <a:gs pos="100000">
                  <a:srgbClr val="D1D1C6">
                    <a:alpha val="36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" name="Splat 81"/>
            <p:cNvSpPr>
              <a:spLocks noGrp="1"/>
            </p:cNvSpPr>
            <p:nvPr/>
          </p:nvSpPr>
          <p:spPr>
            <a:xfrm rot="8789670">
              <a:off x="2232044" y="470092"/>
              <a:ext cx="862270" cy="461380"/>
            </a:xfrm>
            <a:prstGeom prst="ellipse">
              <a:avLst/>
            </a:prstGeom>
            <a:gradFill>
              <a:gsLst>
                <a:gs pos="0">
                  <a:srgbClr val="000000">
                    <a:alpha val="31385"/>
                  </a:srgbClr>
                </a:gs>
                <a:gs pos="14286">
                  <a:srgbClr val="000000">
                    <a:alpha val="29262"/>
                  </a:srgbClr>
                </a:gs>
                <a:gs pos="28571">
                  <a:srgbClr val="000000">
                    <a:alpha val="23570"/>
                  </a:srgbClr>
                </a:gs>
                <a:gs pos="42857">
                  <a:srgbClr val="000000">
                    <a:alpha val="16164"/>
                  </a:srgbClr>
                </a:gs>
                <a:gs pos="57143">
                  <a:srgbClr val="000000">
                    <a:alpha val="9307"/>
                  </a:srgbClr>
                </a:gs>
                <a:gs pos="71429">
                  <a:srgbClr val="000000">
                    <a:alpha val="4470"/>
                  </a:srgbClr>
                </a:gs>
                <a:gs pos="85714">
                  <a:srgbClr val="000000">
                    <a:alpha val="1792"/>
                  </a:srgbClr>
                </a:gs>
                <a:gs pos="100000">
                  <a:srgbClr val="000000">
                    <a:alpha val="60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" name="Splat 82"/>
            <p:cNvSpPr>
              <a:spLocks noGrp="1"/>
            </p:cNvSpPr>
            <p:nvPr/>
          </p:nvSpPr>
          <p:spPr>
            <a:xfrm rot="5194078">
              <a:off x="1180815" y="1115744"/>
              <a:ext cx="473494" cy="16845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" name="Splat 83"/>
            <p:cNvSpPr>
              <a:spLocks noGrp="1"/>
            </p:cNvSpPr>
            <p:nvPr/>
          </p:nvSpPr>
          <p:spPr>
            <a:xfrm rot="-8620139">
              <a:off x="2806860" y="2463050"/>
              <a:ext cx="448220" cy="5441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" name="Splat 84"/>
            <p:cNvSpPr>
              <a:spLocks noGrp="1"/>
            </p:cNvSpPr>
            <p:nvPr/>
          </p:nvSpPr>
          <p:spPr>
            <a:xfrm rot="8270769">
              <a:off x="2531379" y="1417004"/>
              <a:ext cx="857496" cy="8520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" name="Splat 85"/>
            <p:cNvSpPr>
              <a:spLocks noGrp="1"/>
            </p:cNvSpPr>
            <p:nvPr/>
          </p:nvSpPr>
          <p:spPr>
            <a:xfrm rot="-8947408">
              <a:off x="2465183" y="676846"/>
              <a:ext cx="518627" cy="4711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" name="Splat 86"/>
            <p:cNvSpPr>
              <a:spLocks noGrp="1"/>
            </p:cNvSpPr>
            <p:nvPr/>
          </p:nvSpPr>
          <p:spPr>
            <a:xfrm rot="5386945">
              <a:off x="2545596" y="1459140"/>
              <a:ext cx="482747" cy="3722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" name="Splat 87"/>
            <p:cNvSpPr>
              <a:spLocks noGrp="1"/>
            </p:cNvSpPr>
            <p:nvPr/>
          </p:nvSpPr>
          <p:spPr>
            <a:xfrm rot="5677923">
              <a:off x="510579" y="144306"/>
              <a:ext cx="62867" cy="17511"/>
            </a:xfrm>
            <a:prstGeom prst="ellipse">
              <a:avLst/>
            </a:prstGeom>
            <a:gradFill>
              <a:gsLst>
                <a:gs pos="0">
                  <a:srgbClr val="CFCFCE">
                    <a:alpha val="20903"/>
                  </a:srgbClr>
                </a:gs>
                <a:gs pos="14286">
                  <a:srgbClr val="CFCFCE">
                    <a:alpha val="19388"/>
                  </a:srgbClr>
                </a:gs>
                <a:gs pos="28571">
                  <a:srgbClr val="CFCFCE">
                    <a:alpha val="15409"/>
                  </a:srgbClr>
                </a:gs>
                <a:gs pos="42857">
                  <a:srgbClr val="CFCFCE">
                    <a:alpha val="10395"/>
                  </a:srgbClr>
                </a:gs>
                <a:gs pos="57143">
                  <a:srgbClr val="CFCFCE">
                    <a:alpha val="5901"/>
                  </a:srgbClr>
                </a:gs>
                <a:gs pos="71429">
                  <a:srgbClr val="CFCFCE">
                    <a:alpha val="2807"/>
                  </a:srgbClr>
                </a:gs>
                <a:gs pos="85714">
                  <a:srgbClr val="CFCFCE">
                    <a:alpha val="1119"/>
                  </a:srgbClr>
                </a:gs>
                <a:gs pos="100000">
                  <a:srgbClr val="CFCFCE">
                    <a:alpha val="37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" name="Splat 88"/>
            <p:cNvSpPr>
              <a:spLocks noGrp="1"/>
            </p:cNvSpPr>
            <p:nvPr/>
          </p:nvSpPr>
          <p:spPr>
            <a:xfrm rot="7975588">
              <a:off x="3517192" y="2609603"/>
              <a:ext cx="67826" cy="18789"/>
            </a:xfrm>
            <a:prstGeom prst="ellipse">
              <a:avLst/>
            </a:prstGeom>
            <a:gradFill>
              <a:gsLst>
                <a:gs pos="0">
                  <a:srgbClr val="B1B3A6">
                    <a:alpha val="19963"/>
                  </a:srgbClr>
                </a:gs>
                <a:gs pos="14286">
                  <a:srgbClr val="B1B3A6">
                    <a:alpha val="18508"/>
                  </a:srgbClr>
                </a:gs>
                <a:gs pos="28571">
                  <a:srgbClr val="B1B3A6">
                    <a:alpha val="14693"/>
                  </a:srgbClr>
                </a:gs>
                <a:gs pos="42857">
                  <a:srgbClr val="B1B3A6">
                    <a:alpha val="9899"/>
                  </a:srgbClr>
                </a:gs>
                <a:gs pos="57143">
                  <a:srgbClr val="B1B3A6">
                    <a:alpha val="5612"/>
                  </a:srgbClr>
                </a:gs>
                <a:gs pos="71429">
                  <a:srgbClr val="B1B3A6">
                    <a:alpha val="2667"/>
                  </a:srgbClr>
                </a:gs>
                <a:gs pos="85714">
                  <a:srgbClr val="B1B3A6">
                    <a:alpha val="1063"/>
                  </a:srgbClr>
                </a:gs>
                <a:gs pos="100000">
                  <a:srgbClr val="B1B3A6">
                    <a:alpha val="35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" name="Splat 89"/>
            <p:cNvSpPr>
              <a:spLocks noGrp="1"/>
            </p:cNvSpPr>
            <p:nvPr/>
          </p:nvSpPr>
          <p:spPr>
            <a:xfrm rot="5406205">
              <a:off x="1416784" y="3151636"/>
              <a:ext cx="39812" cy="39782"/>
            </a:xfrm>
            <a:prstGeom prst="ellipse">
              <a:avLst/>
            </a:prstGeom>
            <a:gradFill>
              <a:gsLst>
                <a:gs pos="0">
                  <a:srgbClr val="E2E2E0">
                    <a:alpha val="22233"/>
                  </a:srgbClr>
                </a:gs>
                <a:gs pos="14286">
                  <a:srgbClr val="E2E2E0">
                    <a:alpha val="20635"/>
                  </a:srgbClr>
                </a:gs>
                <a:gs pos="28571">
                  <a:srgbClr val="E2E2E0">
                    <a:alpha val="16427"/>
                  </a:srgbClr>
                </a:gs>
                <a:gs pos="42857">
                  <a:srgbClr val="E2E2E0">
                    <a:alpha val="11104"/>
                  </a:srgbClr>
                </a:gs>
                <a:gs pos="57143">
                  <a:srgbClr val="E2E2E0">
                    <a:alpha val="6314"/>
                  </a:srgbClr>
                </a:gs>
                <a:gs pos="71429">
                  <a:srgbClr val="E2E2E0">
                    <a:alpha val="3007"/>
                  </a:srgbClr>
                </a:gs>
                <a:gs pos="85714">
                  <a:srgbClr val="E2E2E0">
                    <a:alpha val="1200"/>
                  </a:srgbClr>
                </a:gs>
                <a:gs pos="100000">
                  <a:srgbClr val="E2E2E0">
                    <a:alpha val="40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" name="Splat 90"/>
            <p:cNvSpPr>
              <a:spLocks noGrp="1"/>
            </p:cNvSpPr>
            <p:nvPr/>
          </p:nvSpPr>
          <p:spPr>
            <a:xfrm rot="7689345">
              <a:off x="1301305" y="2163593"/>
              <a:ext cx="406963" cy="7458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" name="Splat 91"/>
            <p:cNvSpPr>
              <a:spLocks noGrp="1"/>
            </p:cNvSpPr>
            <p:nvPr/>
          </p:nvSpPr>
          <p:spPr>
            <a:xfrm rot="10029653">
              <a:off x="3396867" y="1032383"/>
              <a:ext cx="66119" cy="15988"/>
            </a:xfrm>
            <a:prstGeom prst="ellipse">
              <a:avLst/>
            </a:prstGeom>
            <a:gradFill>
              <a:gsLst>
                <a:gs pos="0">
                  <a:srgbClr val="62617A">
                    <a:alpha val="15741"/>
                  </a:srgbClr>
                </a:gs>
                <a:gs pos="14286">
                  <a:srgbClr val="62617A">
                    <a:alpha val="14565"/>
                  </a:srgbClr>
                </a:gs>
                <a:gs pos="28571">
                  <a:srgbClr val="62617A">
                    <a:alpha val="11505"/>
                  </a:srgbClr>
                </a:gs>
                <a:gs pos="42857">
                  <a:srgbClr val="62617A">
                    <a:alpha val="7704"/>
                  </a:srgbClr>
                </a:gs>
                <a:gs pos="57143">
                  <a:srgbClr val="62617A">
                    <a:alpha val="4345"/>
                  </a:srgbClr>
                </a:gs>
                <a:gs pos="71429">
                  <a:srgbClr val="62617A">
                    <a:alpha val="2058"/>
                  </a:srgbClr>
                </a:gs>
                <a:gs pos="85714">
                  <a:srgbClr val="62617A">
                    <a:alpha val="819"/>
                  </a:srgbClr>
                </a:gs>
                <a:gs pos="100000">
                  <a:srgbClr val="62617A">
                    <a:alpha val="27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" name="Splat 92"/>
            <p:cNvSpPr>
              <a:spLocks noGrp="1"/>
            </p:cNvSpPr>
            <p:nvPr/>
          </p:nvSpPr>
          <p:spPr>
            <a:xfrm rot="6320710">
              <a:off x="849533" y="476014"/>
              <a:ext cx="1117839" cy="11775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" name="Splat 93"/>
            <p:cNvSpPr>
              <a:spLocks noGrp="1"/>
            </p:cNvSpPr>
            <p:nvPr/>
          </p:nvSpPr>
          <p:spPr>
            <a:xfrm rot="10086129">
              <a:off x="3384561" y="3488243"/>
              <a:ext cx="65368" cy="14889"/>
            </a:xfrm>
            <a:prstGeom prst="ellipse">
              <a:avLst/>
            </a:prstGeom>
            <a:gradFill>
              <a:gsLst>
                <a:gs pos="0">
                  <a:srgbClr val="6F6F6F">
                    <a:alpha val="15039"/>
                  </a:srgbClr>
                </a:gs>
                <a:gs pos="14286">
                  <a:srgbClr val="6F6F6F">
                    <a:alpha val="13912"/>
                  </a:srgbClr>
                </a:gs>
                <a:gs pos="28571">
                  <a:srgbClr val="6F6F6F">
                    <a:alpha val="10980"/>
                  </a:srgbClr>
                </a:gs>
                <a:gs pos="42857">
                  <a:srgbClr val="6F6F6F">
                    <a:alpha val="7345"/>
                  </a:srgbClr>
                </a:gs>
                <a:gs pos="57143">
                  <a:srgbClr val="6F6F6F">
                    <a:alpha val="4139"/>
                  </a:srgbClr>
                </a:gs>
                <a:gs pos="71429">
                  <a:srgbClr val="6F6F6F">
                    <a:alpha val="1959"/>
                  </a:srgbClr>
                </a:gs>
                <a:gs pos="85714">
                  <a:srgbClr val="6F6F6F">
                    <a:alpha val="779"/>
                  </a:srgbClr>
                </a:gs>
                <a:gs pos="100000">
                  <a:srgbClr val="6F6F6F">
                    <a:alpha val="26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" name="Splat 94"/>
            <p:cNvSpPr>
              <a:spLocks noGrp="1"/>
            </p:cNvSpPr>
            <p:nvPr/>
          </p:nvSpPr>
          <p:spPr>
            <a:xfrm rot="-8119693">
              <a:off x="187638" y="1763851"/>
              <a:ext cx="68350" cy="16958"/>
            </a:xfrm>
            <a:prstGeom prst="ellipse">
              <a:avLst/>
            </a:prstGeom>
            <a:gradFill>
              <a:gsLst>
                <a:gs pos="0">
                  <a:srgbClr val="949390">
                    <a:alpha val="16508"/>
                  </a:srgbClr>
                </a:gs>
                <a:gs pos="14286">
                  <a:srgbClr val="949390">
                    <a:alpha val="15281"/>
                  </a:srgbClr>
                </a:gs>
                <a:gs pos="28571">
                  <a:srgbClr val="949390">
                    <a:alpha val="12081"/>
                  </a:srgbClr>
                </a:gs>
                <a:gs pos="42857">
                  <a:srgbClr val="949390">
                    <a:alpha val="8099"/>
                  </a:srgbClr>
                </a:gs>
                <a:gs pos="57143">
                  <a:srgbClr val="949390">
                    <a:alpha val="4572"/>
                  </a:srgbClr>
                </a:gs>
                <a:gs pos="71429">
                  <a:srgbClr val="949390">
                    <a:alpha val="2167"/>
                  </a:srgbClr>
                </a:gs>
                <a:gs pos="85714">
                  <a:srgbClr val="949390">
                    <a:alpha val="862"/>
                  </a:srgbClr>
                </a:gs>
                <a:gs pos="100000">
                  <a:srgbClr val="949390">
                    <a:alpha val="28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" name="Splat 95"/>
            <p:cNvSpPr>
              <a:spLocks noGrp="1"/>
            </p:cNvSpPr>
            <p:nvPr/>
          </p:nvSpPr>
          <p:spPr>
            <a:xfrm rot="5768016">
              <a:off x="2621469" y="3147982"/>
              <a:ext cx="54483" cy="15367"/>
            </a:xfrm>
            <a:prstGeom prst="ellipse">
              <a:avLst/>
            </a:prstGeom>
            <a:gradFill>
              <a:gsLst>
                <a:gs pos="0">
                  <a:srgbClr val="E9E9E8">
                    <a:alpha val="22355"/>
                  </a:srgbClr>
                </a:gs>
                <a:gs pos="14286">
                  <a:srgbClr val="E9E9E8">
                    <a:alpha val="20750"/>
                  </a:srgbClr>
                </a:gs>
                <a:gs pos="28571">
                  <a:srgbClr val="E9E9E8">
                    <a:alpha val="16521"/>
                  </a:srgbClr>
                </a:gs>
                <a:gs pos="42857">
                  <a:srgbClr val="E9E9E8">
                    <a:alpha val="11170"/>
                  </a:srgbClr>
                </a:gs>
                <a:gs pos="57143">
                  <a:srgbClr val="E9E9E8">
                    <a:alpha val="6352"/>
                  </a:srgbClr>
                </a:gs>
                <a:gs pos="71429">
                  <a:srgbClr val="E9E9E8">
                    <a:alpha val="3025"/>
                  </a:srgbClr>
                </a:gs>
                <a:gs pos="85714">
                  <a:srgbClr val="E9E9E8">
                    <a:alpha val="1207"/>
                  </a:srgbClr>
                </a:gs>
                <a:gs pos="100000">
                  <a:srgbClr val="E9E9E8">
                    <a:alpha val="40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" name="Splat 96"/>
            <p:cNvSpPr>
              <a:spLocks noGrp="1"/>
            </p:cNvSpPr>
            <p:nvPr/>
          </p:nvSpPr>
          <p:spPr>
            <a:xfrm rot="6929955">
              <a:off x="497975" y="1958941"/>
              <a:ext cx="813014" cy="4857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" name="Splat 97"/>
            <p:cNvSpPr>
              <a:spLocks noGrp="1"/>
            </p:cNvSpPr>
            <p:nvPr/>
          </p:nvSpPr>
          <p:spPr>
            <a:xfrm rot="-9988706">
              <a:off x="2318624" y="2311776"/>
              <a:ext cx="67738" cy="18755"/>
            </a:xfrm>
            <a:prstGeom prst="ellipse">
              <a:avLst/>
            </a:prstGeom>
            <a:gradFill>
              <a:gsLst>
                <a:gs pos="0">
                  <a:srgbClr val="000000">
                    <a:alpha val="20020"/>
                  </a:srgbClr>
                </a:gs>
                <a:gs pos="14286">
                  <a:srgbClr val="000000">
                    <a:alpha val="18562"/>
                  </a:srgbClr>
                </a:gs>
                <a:gs pos="28571">
                  <a:srgbClr val="000000">
                    <a:alpha val="14737"/>
                  </a:srgbClr>
                </a:gs>
                <a:gs pos="42857">
                  <a:srgbClr val="000000">
                    <a:alpha val="9929"/>
                  </a:srgbClr>
                </a:gs>
                <a:gs pos="57143">
                  <a:srgbClr val="000000">
                    <a:alpha val="5630"/>
                  </a:srgbClr>
                </a:gs>
                <a:gs pos="71429">
                  <a:srgbClr val="000000">
                    <a:alpha val="2676"/>
                  </a:srgbClr>
                </a:gs>
                <a:gs pos="85714">
                  <a:srgbClr val="000000">
                    <a:alpha val="1067"/>
                  </a:srgbClr>
                </a:gs>
                <a:gs pos="100000">
                  <a:srgbClr val="000000">
                    <a:alpha val="35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" name="Splat 98"/>
            <p:cNvSpPr>
              <a:spLocks noGrp="1"/>
            </p:cNvSpPr>
            <p:nvPr/>
          </p:nvSpPr>
          <p:spPr>
            <a:xfrm rot="9726676">
              <a:off x="1841642" y="1525532"/>
              <a:ext cx="441655" cy="14392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" name="Splat 99"/>
            <p:cNvSpPr>
              <a:spLocks noGrp="1"/>
            </p:cNvSpPr>
            <p:nvPr/>
          </p:nvSpPr>
          <p:spPr>
            <a:xfrm rot="10138003">
              <a:off x="556104" y="197017"/>
              <a:ext cx="560170" cy="7321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" name="Splat 100"/>
            <p:cNvSpPr>
              <a:spLocks noGrp="1"/>
            </p:cNvSpPr>
            <p:nvPr/>
          </p:nvSpPr>
          <p:spPr>
            <a:xfrm rot="-10296560">
              <a:off x="1816275" y="326765"/>
              <a:ext cx="68401" cy="18918"/>
            </a:xfrm>
            <a:prstGeom prst="ellipse">
              <a:avLst/>
            </a:prstGeom>
            <a:gradFill>
              <a:gsLst>
                <a:gs pos="0">
                  <a:srgbClr val="C3C3C2">
                    <a:alpha val="19907"/>
                  </a:srgbClr>
                </a:gs>
                <a:gs pos="14286">
                  <a:srgbClr val="C3C3C2">
                    <a:alpha val="18456"/>
                  </a:srgbClr>
                </a:gs>
                <a:gs pos="28571">
                  <a:srgbClr val="C3C3C2">
                    <a:alpha val="14651"/>
                  </a:srgbClr>
                </a:gs>
                <a:gs pos="42857">
                  <a:srgbClr val="C3C3C2">
                    <a:alpha val="9869"/>
                  </a:srgbClr>
                </a:gs>
                <a:gs pos="57143">
                  <a:srgbClr val="C3C3C2">
                    <a:alpha val="5595"/>
                  </a:srgbClr>
                </a:gs>
                <a:gs pos="71429">
                  <a:srgbClr val="C3C3C2">
                    <a:alpha val="2659"/>
                  </a:srgbClr>
                </a:gs>
                <a:gs pos="85714">
                  <a:srgbClr val="C3C3C2">
                    <a:alpha val="1060"/>
                  </a:srgbClr>
                </a:gs>
                <a:gs pos="100000">
                  <a:srgbClr val="C3C3C2">
                    <a:alpha val="35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" name="Splat 101"/>
            <p:cNvSpPr>
              <a:spLocks noGrp="1"/>
            </p:cNvSpPr>
            <p:nvPr/>
          </p:nvSpPr>
          <p:spPr>
            <a:xfrm rot="4167403">
              <a:off x="1240451" y="696032"/>
              <a:ext cx="654640" cy="9136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" name="Splat 102"/>
            <p:cNvSpPr>
              <a:spLocks noGrp="1"/>
            </p:cNvSpPr>
            <p:nvPr/>
          </p:nvSpPr>
          <p:spPr>
            <a:xfrm rot="7321519">
              <a:off x="-292284" y="-184483"/>
              <a:ext cx="784076" cy="38133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" name="Splat 103"/>
            <p:cNvSpPr>
              <a:spLocks noGrp="1"/>
            </p:cNvSpPr>
            <p:nvPr/>
          </p:nvSpPr>
          <p:spPr>
            <a:xfrm rot="10564808">
              <a:off x="1100934" y="1807142"/>
              <a:ext cx="68353" cy="18907"/>
            </a:xfrm>
            <a:prstGeom prst="ellipse">
              <a:avLst/>
            </a:prstGeom>
            <a:gradFill>
              <a:gsLst>
                <a:gs pos="0">
                  <a:srgbClr val="BDBDBB">
                    <a:alpha val="19916"/>
                  </a:srgbClr>
                </a:gs>
                <a:gs pos="14286">
                  <a:srgbClr val="BDBDBB">
                    <a:alpha val="18464"/>
                  </a:srgbClr>
                </a:gs>
                <a:gs pos="28571">
                  <a:srgbClr val="BDBDBB">
                    <a:alpha val="14657"/>
                  </a:srgbClr>
                </a:gs>
                <a:gs pos="42857">
                  <a:srgbClr val="BDBDBB">
                    <a:alpha val="9874"/>
                  </a:srgbClr>
                </a:gs>
                <a:gs pos="57143">
                  <a:srgbClr val="BDBDBB">
                    <a:alpha val="5598"/>
                  </a:srgbClr>
                </a:gs>
                <a:gs pos="71429">
                  <a:srgbClr val="BDBDBB">
                    <a:alpha val="2660"/>
                  </a:srgbClr>
                </a:gs>
                <a:gs pos="85714">
                  <a:srgbClr val="BDBDBB">
                    <a:alpha val="1061"/>
                  </a:srgbClr>
                </a:gs>
                <a:gs pos="100000">
                  <a:srgbClr val="BDBDBB">
                    <a:alpha val="35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" name="Splat 104"/>
            <p:cNvSpPr>
              <a:spLocks noGrp="1"/>
            </p:cNvSpPr>
            <p:nvPr/>
          </p:nvSpPr>
          <p:spPr>
            <a:xfrm rot="5399964">
              <a:off x="1914280" y="2211622"/>
              <a:ext cx="34962" cy="34961"/>
            </a:xfrm>
            <a:prstGeom prst="ellipse">
              <a:avLst/>
            </a:prstGeom>
            <a:gradFill>
              <a:gsLst>
                <a:gs pos="0">
                  <a:srgbClr val="B8B8B7">
                    <a:alpha val="20087"/>
                  </a:srgbClr>
                </a:gs>
                <a:gs pos="14286">
                  <a:srgbClr val="B8B8B7">
                    <a:alpha val="18625"/>
                  </a:srgbClr>
                </a:gs>
                <a:gs pos="28571">
                  <a:srgbClr val="B8B8B7">
                    <a:alpha val="14788"/>
                  </a:srgbClr>
                </a:gs>
                <a:gs pos="42857">
                  <a:srgbClr val="B8B8B7">
                    <a:alpha val="9964"/>
                  </a:srgbClr>
                </a:gs>
                <a:gs pos="57143">
                  <a:srgbClr val="B8B8B7">
                    <a:alpha val="5650"/>
                  </a:srgbClr>
                </a:gs>
                <a:gs pos="71429">
                  <a:srgbClr val="B8B8B7">
                    <a:alpha val="2686"/>
                  </a:srgbClr>
                </a:gs>
                <a:gs pos="85714">
                  <a:srgbClr val="B8B8B7">
                    <a:alpha val="1071"/>
                  </a:srgbClr>
                </a:gs>
                <a:gs pos="100000">
                  <a:srgbClr val="B8B8B7">
                    <a:alpha val="35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" name="Splat 105"/>
            <p:cNvSpPr>
              <a:spLocks noGrp="1"/>
            </p:cNvSpPr>
            <p:nvPr/>
          </p:nvSpPr>
          <p:spPr>
            <a:xfrm rot="4059458">
              <a:off x="2772743" y="3460884"/>
              <a:ext cx="70096" cy="17527"/>
            </a:xfrm>
            <a:prstGeom prst="ellipse">
              <a:avLst/>
            </a:prstGeom>
            <a:gradFill>
              <a:gsLst>
                <a:gs pos="0">
                  <a:srgbClr val="B3B3B3">
                    <a:alpha val="19575"/>
                  </a:srgbClr>
                </a:gs>
                <a:gs pos="14286">
                  <a:srgbClr val="B3B3B3">
                    <a:alpha val="18145"/>
                  </a:srgbClr>
                </a:gs>
                <a:gs pos="28571">
                  <a:srgbClr val="B3B3B3">
                    <a:alpha val="14398"/>
                  </a:srgbClr>
                </a:gs>
                <a:gs pos="42857">
                  <a:srgbClr val="B3B3B3">
                    <a:alpha val="9694"/>
                  </a:srgbClr>
                </a:gs>
                <a:gs pos="57143">
                  <a:srgbClr val="B3B3B3">
                    <a:alpha val="5494"/>
                  </a:srgbClr>
                </a:gs>
                <a:gs pos="71429">
                  <a:srgbClr val="B3B3B3">
                    <a:alpha val="2610"/>
                  </a:srgbClr>
                </a:gs>
                <a:gs pos="85714">
                  <a:srgbClr val="B3B3B3">
                    <a:alpha val="1040"/>
                  </a:srgbClr>
                </a:gs>
                <a:gs pos="100000">
                  <a:srgbClr val="B3B3B3">
                    <a:alpha val="34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" name="Splat 106"/>
            <p:cNvSpPr>
              <a:spLocks noGrp="1"/>
            </p:cNvSpPr>
            <p:nvPr/>
          </p:nvSpPr>
          <p:spPr>
            <a:xfrm rot="9128329">
              <a:off x="3092287" y="50008"/>
              <a:ext cx="66435" cy="18631"/>
            </a:xfrm>
            <a:prstGeom prst="ellipse">
              <a:avLst/>
            </a:prstGeom>
            <a:gradFill>
              <a:gsLst>
                <a:gs pos="0">
                  <a:srgbClr val="00000B">
                    <a:alpha val="20054"/>
                  </a:srgbClr>
                </a:gs>
                <a:gs pos="14286">
                  <a:srgbClr val="00000B">
                    <a:alpha val="18594"/>
                  </a:srgbClr>
                </a:gs>
                <a:gs pos="28571">
                  <a:srgbClr val="00000B">
                    <a:alpha val="14763"/>
                  </a:srgbClr>
                </a:gs>
                <a:gs pos="42857">
                  <a:srgbClr val="00000B">
                    <a:alpha val="9947"/>
                  </a:srgbClr>
                </a:gs>
                <a:gs pos="57143">
                  <a:srgbClr val="00000B">
                    <a:alpha val="5640"/>
                  </a:srgbClr>
                </a:gs>
                <a:gs pos="71429">
                  <a:srgbClr val="00000B">
                    <a:alpha val="2681"/>
                  </a:srgbClr>
                </a:gs>
                <a:gs pos="85714">
                  <a:srgbClr val="00000B">
                    <a:alpha val="1069"/>
                  </a:srgbClr>
                </a:gs>
                <a:gs pos="100000">
                  <a:srgbClr val="00000B">
                    <a:alpha val="35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" name="Splat 107"/>
            <p:cNvSpPr>
              <a:spLocks noGrp="1"/>
            </p:cNvSpPr>
            <p:nvPr/>
          </p:nvSpPr>
          <p:spPr>
            <a:xfrm rot="4235793">
              <a:off x="2556583" y="3446253"/>
              <a:ext cx="70045" cy="19322"/>
            </a:xfrm>
            <a:prstGeom prst="ellipse">
              <a:avLst/>
            </a:prstGeom>
            <a:gradFill>
              <a:gsLst>
                <a:gs pos="0">
                  <a:srgbClr val="000000">
                    <a:alpha val="19610"/>
                  </a:srgbClr>
                </a:gs>
                <a:gs pos="14286">
                  <a:srgbClr val="000000">
                    <a:alpha val="18178"/>
                  </a:srgbClr>
                </a:gs>
                <a:gs pos="28571">
                  <a:srgbClr val="000000">
                    <a:alpha val="14425"/>
                  </a:srgbClr>
                </a:gs>
                <a:gs pos="42857">
                  <a:srgbClr val="000000">
                    <a:alpha val="9713"/>
                  </a:srgbClr>
                </a:gs>
                <a:gs pos="57143">
                  <a:srgbClr val="000000">
                    <a:alpha val="5504"/>
                  </a:srgbClr>
                </a:gs>
                <a:gs pos="71429">
                  <a:srgbClr val="000000">
                    <a:alpha val="2615"/>
                  </a:srgbClr>
                </a:gs>
                <a:gs pos="85714">
                  <a:srgbClr val="000000">
                    <a:alpha val="1042"/>
                  </a:srgbClr>
                </a:gs>
                <a:gs pos="100000">
                  <a:srgbClr val="000000">
                    <a:alpha val="34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" name="Splat 108"/>
            <p:cNvSpPr>
              <a:spLocks noGrp="1"/>
            </p:cNvSpPr>
            <p:nvPr/>
          </p:nvSpPr>
          <p:spPr>
            <a:xfrm rot="6659495">
              <a:off x="2596850" y="3590428"/>
              <a:ext cx="762333" cy="10417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" name="Splat 109"/>
            <p:cNvSpPr>
              <a:spLocks noGrp="1"/>
            </p:cNvSpPr>
            <p:nvPr/>
          </p:nvSpPr>
          <p:spPr>
            <a:xfrm rot="2753390">
              <a:off x="1689711" y="1076421"/>
              <a:ext cx="67625" cy="18731"/>
            </a:xfrm>
            <a:prstGeom prst="ellipse">
              <a:avLst/>
            </a:prstGeom>
            <a:gradFill>
              <a:gsLst>
                <a:gs pos="0">
                  <a:srgbClr val="C8C8C8">
                    <a:alpha val="20057"/>
                  </a:srgbClr>
                </a:gs>
                <a:gs pos="14286">
                  <a:srgbClr val="C8C8C8">
                    <a:alpha val="18597"/>
                  </a:srgbClr>
                </a:gs>
                <a:gs pos="28571">
                  <a:srgbClr val="C8C8C8">
                    <a:alpha val="14765"/>
                  </a:srgbClr>
                </a:gs>
                <a:gs pos="42857">
                  <a:srgbClr val="C8C8C8">
                    <a:alpha val="9948"/>
                  </a:srgbClr>
                </a:gs>
                <a:gs pos="57143">
                  <a:srgbClr val="C8C8C8">
                    <a:alpha val="5641"/>
                  </a:srgbClr>
                </a:gs>
                <a:gs pos="71429">
                  <a:srgbClr val="C8C8C8">
                    <a:alpha val="2681"/>
                  </a:srgbClr>
                </a:gs>
                <a:gs pos="85714">
                  <a:srgbClr val="C8C8C8">
                    <a:alpha val="1069"/>
                  </a:srgbClr>
                </a:gs>
                <a:gs pos="100000">
                  <a:srgbClr val="C8C8C8">
                    <a:alpha val="35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" name="Splat 110"/>
            <p:cNvSpPr>
              <a:spLocks noGrp="1"/>
            </p:cNvSpPr>
            <p:nvPr/>
          </p:nvSpPr>
          <p:spPr>
            <a:xfrm rot="3494009">
              <a:off x="-124108" y="240997"/>
              <a:ext cx="843479" cy="536341"/>
            </a:xfrm>
            <a:prstGeom prst="ellipse">
              <a:avLst/>
            </a:prstGeom>
            <a:gradFill>
              <a:gsLst>
                <a:gs pos="0">
                  <a:srgbClr val="000000">
                    <a:alpha val="20854"/>
                  </a:srgbClr>
                </a:gs>
                <a:gs pos="14286">
                  <a:srgbClr val="000000">
                    <a:alpha val="19343"/>
                  </a:srgbClr>
                </a:gs>
                <a:gs pos="28571">
                  <a:srgbClr val="000000">
                    <a:alpha val="15372"/>
                  </a:srgbClr>
                </a:gs>
                <a:gs pos="42857">
                  <a:srgbClr val="000000">
                    <a:alpha val="10370"/>
                  </a:srgbClr>
                </a:gs>
                <a:gs pos="57143">
                  <a:srgbClr val="000000">
                    <a:alpha val="5886"/>
                  </a:srgbClr>
                </a:gs>
                <a:gs pos="71429">
                  <a:srgbClr val="000000">
                    <a:alpha val="2800"/>
                  </a:srgbClr>
                </a:gs>
                <a:gs pos="85714">
                  <a:srgbClr val="000000">
                    <a:alpha val="1117"/>
                  </a:srgbClr>
                </a:gs>
                <a:gs pos="100000">
                  <a:srgbClr val="000000">
                    <a:alpha val="37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" name="Splat 111"/>
            <p:cNvSpPr>
              <a:spLocks noGrp="1"/>
            </p:cNvSpPr>
            <p:nvPr/>
          </p:nvSpPr>
          <p:spPr>
            <a:xfrm rot="6040644">
              <a:off x="2867562" y="862272"/>
              <a:ext cx="558692" cy="14429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" name="Splat 112"/>
            <p:cNvSpPr>
              <a:spLocks noGrp="1"/>
            </p:cNvSpPr>
            <p:nvPr/>
          </p:nvSpPr>
          <p:spPr>
            <a:xfrm rot="-9833791">
              <a:off x="2481766" y="3507057"/>
              <a:ext cx="63193" cy="17608"/>
            </a:xfrm>
            <a:prstGeom prst="ellipse">
              <a:avLst/>
            </a:prstGeom>
            <a:gradFill>
              <a:gsLst>
                <a:gs pos="0">
                  <a:srgbClr val="000000">
                    <a:alpha val="20837"/>
                  </a:srgbClr>
                </a:gs>
                <a:gs pos="14286">
                  <a:srgbClr val="000000">
                    <a:alpha val="19327"/>
                  </a:srgbClr>
                </a:gs>
                <a:gs pos="28571">
                  <a:srgbClr val="000000">
                    <a:alpha val="15359"/>
                  </a:srgbClr>
                </a:gs>
                <a:gs pos="42857">
                  <a:srgbClr val="000000">
                    <a:alpha val="10361"/>
                  </a:srgbClr>
                </a:gs>
                <a:gs pos="57143">
                  <a:srgbClr val="000000">
                    <a:alpha val="5881"/>
                  </a:srgbClr>
                </a:gs>
                <a:gs pos="71429">
                  <a:srgbClr val="000000">
                    <a:alpha val="2797"/>
                  </a:srgbClr>
                </a:gs>
                <a:gs pos="85714">
                  <a:srgbClr val="000000">
                    <a:alpha val="1116"/>
                  </a:srgbClr>
                </a:gs>
                <a:gs pos="100000">
                  <a:srgbClr val="000000">
                    <a:alpha val="37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" name="Splat 113"/>
            <p:cNvSpPr>
              <a:spLocks noGrp="1"/>
            </p:cNvSpPr>
            <p:nvPr/>
          </p:nvSpPr>
          <p:spPr>
            <a:xfrm rot="8224467">
              <a:off x="120133" y="2774825"/>
              <a:ext cx="544732" cy="3585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" name="Splat 114"/>
            <p:cNvSpPr>
              <a:spLocks noGrp="1"/>
            </p:cNvSpPr>
            <p:nvPr/>
          </p:nvSpPr>
          <p:spPr>
            <a:xfrm rot="-10698761">
              <a:off x="2030065" y="342772"/>
              <a:ext cx="718038" cy="8708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" name="Splat 115"/>
            <p:cNvSpPr>
              <a:spLocks noGrp="1"/>
            </p:cNvSpPr>
            <p:nvPr/>
          </p:nvSpPr>
          <p:spPr>
            <a:xfrm rot="-9524474">
              <a:off x="243386" y="946484"/>
              <a:ext cx="70307" cy="18782"/>
            </a:xfrm>
            <a:prstGeom prst="ellipse">
              <a:avLst/>
            </a:prstGeom>
            <a:gradFill>
              <a:gsLst>
                <a:gs pos="0">
                  <a:srgbClr val="52525C">
                    <a:alpha val="18790"/>
                  </a:srgbClr>
                </a:gs>
                <a:gs pos="14286">
                  <a:srgbClr val="52525C">
                    <a:alpha val="17411"/>
                  </a:srgbClr>
                </a:gs>
                <a:gs pos="28571">
                  <a:srgbClr val="52525C">
                    <a:alpha val="13802"/>
                  </a:srgbClr>
                </a:gs>
                <a:gs pos="42857">
                  <a:srgbClr val="52525C">
                    <a:alpha val="9283"/>
                  </a:srgbClr>
                </a:gs>
                <a:gs pos="57143">
                  <a:srgbClr val="52525C">
                    <a:alpha val="5255"/>
                  </a:srgbClr>
                </a:gs>
                <a:gs pos="71429">
                  <a:srgbClr val="52525C">
                    <a:alpha val="2495"/>
                  </a:srgbClr>
                </a:gs>
                <a:gs pos="85714">
                  <a:srgbClr val="52525C">
                    <a:alpha val="994"/>
                  </a:srgbClr>
                </a:gs>
                <a:gs pos="100000">
                  <a:srgbClr val="52525C">
                    <a:alpha val="3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" name="Splat 116"/>
            <p:cNvSpPr>
              <a:spLocks noGrp="1"/>
            </p:cNvSpPr>
            <p:nvPr/>
          </p:nvSpPr>
          <p:spPr>
            <a:xfrm rot="7137620">
              <a:off x="1348822" y="3031292"/>
              <a:ext cx="64101" cy="17838"/>
            </a:xfrm>
            <a:prstGeom prst="ellipse">
              <a:avLst/>
            </a:prstGeom>
            <a:gradFill>
              <a:gsLst>
                <a:gs pos="0">
                  <a:srgbClr val="C8C8C5">
                    <a:alpha val="20676"/>
                  </a:srgbClr>
                </a:gs>
                <a:gs pos="14286">
                  <a:srgbClr val="C8C8C5">
                    <a:alpha val="19176"/>
                  </a:srgbClr>
                </a:gs>
                <a:gs pos="28571">
                  <a:srgbClr val="C8C8C5">
                    <a:alpha val="15236"/>
                  </a:srgbClr>
                </a:gs>
                <a:gs pos="42857">
                  <a:srgbClr val="C8C8C5">
                    <a:alpha val="10275"/>
                  </a:srgbClr>
                </a:gs>
                <a:gs pos="57143">
                  <a:srgbClr val="C8C8C5">
                    <a:alpha val="5831"/>
                  </a:srgbClr>
                </a:gs>
                <a:gs pos="71429">
                  <a:srgbClr val="C8C8C5">
                    <a:alpha val="2773"/>
                  </a:srgbClr>
                </a:gs>
                <a:gs pos="85714">
                  <a:srgbClr val="C8C8C5">
                    <a:alpha val="1106"/>
                  </a:srgbClr>
                </a:gs>
                <a:gs pos="100000">
                  <a:srgbClr val="C8C8C5">
                    <a:alpha val="37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" name="Splat 117"/>
            <p:cNvSpPr>
              <a:spLocks noGrp="1"/>
            </p:cNvSpPr>
            <p:nvPr/>
          </p:nvSpPr>
          <p:spPr>
            <a:xfrm rot="-9370527">
              <a:off x="1022854" y="3109779"/>
              <a:ext cx="983273" cy="22240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" name="Splat 118"/>
            <p:cNvSpPr>
              <a:spLocks noGrp="1"/>
            </p:cNvSpPr>
            <p:nvPr/>
          </p:nvSpPr>
          <p:spPr>
            <a:xfrm rot="-8961573">
              <a:off x="643864" y="1335380"/>
              <a:ext cx="65360" cy="18176"/>
            </a:xfrm>
            <a:prstGeom prst="ellipse">
              <a:avLst/>
            </a:prstGeom>
            <a:gradFill>
              <a:gsLst>
                <a:gs pos="0">
                  <a:srgbClr val="CDCDCC">
                    <a:alpha val="20456"/>
                  </a:srgbClr>
                </a:gs>
                <a:gs pos="14286">
                  <a:srgbClr val="CDCDCC">
                    <a:alpha val="18970"/>
                  </a:srgbClr>
                </a:gs>
                <a:gs pos="28571">
                  <a:srgbClr val="CDCDCC">
                    <a:alpha val="15068"/>
                  </a:srgbClr>
                </a:gs>
                <a:gs pos="42857">
                  <a:srgbClr val="CDCDCC">
                    <a:alpha val="10159"/>
                  </a:srgbClr>
                </a:gs>
                <a:gs pos="57143">
                  <a:srgbClr val="CDCDCC">
                    <a:alpha val="5763"/>
                  </a:srgbClr>
                </a:gs>
                <a:gs pos="71429">
                  <a:srgbClr val="CDCDCC">
                    <a:alpha val="2740"/>
                  </a:srgbClr>
                </a:gs>
                <a:gs pos="85714">
                  <a:srgbClr val="CDCDCC">
                    <a:alpha val="1093"/>
                  </a:srgbClr>
                </a:gs>
                <a:gs pos="100000">
                  <a:srgbClr val="CDCDCC">
                    <a:alpha val="36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" name="Splat 119"/>
            <p:cNvSpPr>
              <a:spLocks noGrp="1"/>
            </p:cNvSpPr>
            <p:nvPr/>
          </p:nvSpPr>
          <p:spPr>
            <a:xfrm rot="5862174">
              <a:off x="3066904" y="1724091"/>
              <a:ext cx="70804" cy="19579"/>
            </a:xfrm>
            <a:prstGeom prst="ellipse">
              <a:avLst/>
            </a:prstGeom>
            <a:gradFill>
              <a:gsLst>
                <a:gs pos="0">
                  <a:srgbClr val="ADADAD">
                    <a:alpha val="19422"/>
                  </a:srgbClr>
                </a:gs>
                <a:gs pos="14286">
                  <a:srgbClr val="ADADAD">
                    <a:alpha val="18002"/>
                  </a:srgbClr>
                </a:gs>
                <a:gs pos="28571">
                  <a:srgbClr val="ADADAD">
                    <a:alpha val="14282"/>
                  </a:srgbClr>
                </a:gs>
                <a:gs pos="42857">
                  <a:srgbClr val="ADADAD">
                    <a:alpha val="9614"/>
                  </a:srgbClr>
                </a:gs>
                <a:gs pos="57143">
                  <a:srgbClr val="ADADAD">
                    <a:alpha val="5447"/>
                  </a:srgbClr>
                </a:gs>
                <a:gs pos="71429">
                  <a:srgbClr val="ADADAD">
                    <a:alpha val="2588"/>
                  </a:srgbClr>
                </a:gs>
                <a:gs pos="85714">
                  <a:srgbClr val="ADADAD">
                    <a:alpha val="1031"/>
                  </a:srgbClr>
                </a:gs>
                <a:gs pos="100000">
                  <a:srgbClr val="ADADAD">
                    <a:alpha val="34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" name="Splat 120"/>
            <p:cNvSpPr>
              <a:spLocks noGrp="1"/>
            </p:cNvSpPr>
            <p:nvPr/>
          </p:nvSpPr>
          <p:spPr>
            <a:xfrm rot="3520854">
              <a:off x="2428308" y="3134398"/>
              <a:ext cx="555997" cy="11519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" name="Splat 121"/>
            <p:cNvSpPr>
              <a:spLocks noGrp="1"/>
            </p:cNvSpPr>
            <p:nvPr/>
          </p:nvSpPr>
          <p:spPr>
            <a:xfrm rot="3428028">
              <a:off x="2430733" y="3130680"/>
              <a:ext cx="552290" cy="12193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" name="Splat 122"/>
            <p:cNvSpPr>
              <a:spLocks noGrp="1"/>
            </p:cNvSpPr>
            <p:nvPr/>
          </p:nvSpPr>
          <p:spPr>
            <a:xfrm rot="6589155">
              <a:off x="2767741" y="2384716"/>
              <a:ext cx="69623" cy="19167"/>
            </a:xfrm>
            <a:prstGeom prst="ellipse">
              <a:avLst/>
            </a:prstGeom>
            <a:gradFill>
              <a:gsLst>
                <a:gs pos="0">
                  <a:srgbClr val="46444A">
                    <a:alpha val="19331"/>
                  </a:srgbClr>
                </a:gs>
                <a:gs pos="14286">
                  <a:srgbClr val="46444A">
                    <a:alpha val="17917"/>
                  </a:srgbClr>
                </a:gs>
                <a:gs pos="28571">
                  <a:srgbClr val="46444A">
                    <a:alpha val="14213"/>
                  </a:srgbClr>
                </a:gs>
                <a:gs pos="42857">
                  <a:srgbClr val="46444A">
                    <a:alpha val="9567"/>
                  </a:srgbClr>
                </a:gs>
                <a:gs pos="57143">
                  <a:srgbClr val="46444A">
                    <a:alpha val="5419"/>
                  </a:srgbClr>
                </a:gs>
                <a:gs pos="71429">
                  <a:srgbClr val="46444A">
                    <a:alpha val="2574"/>
                  </a:srgbClr>
                </a:gs>
                <a:gs pos="85714">
                  <a:srgbClr val="46444A">
                    <a:alpha val="1026"/>
                  </a:srgbClr>
                </a:gs>
                <a:gs pos="100000">
                  <a:srgbClr val="46444A">
                    <a:alpha val="34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" name="Splat 123"/>
            <p:cNvSpPr>
              <a:spLocks noGrp="1"/>
            </p:cNvSpPr>
            <p:nvPr/>
          </p:nvSpPr>
          <p:spPr>
            <a:xfrm rot="7947662">
              <a:off x="1023309" y="2229670"/>
              <a:ext cx="68637" cy="18975"/>
            </a:xfrm>
            <a:prstGeom prst="ellipse">
              <a:avLst/>
            </a:prstGeom>
            <a:gradFill>
              <a:gsLst>
                <a:gs pos="0">
                  <a:srgbClr val="CBCBCA">
                    <a:alpha val="19880"/>
                  </a:srgbClr>
                </a:gs>
                <a:gs pos="14286">
                  <a:srgbClr val="CBCBCA">
                    <a:alpha val="18431"/>
                  </a:srgbClr>
                </a:gs>
                <a:gs pos="28571">
                  <a:srgbClr val="CBCBCA">
                    <a:alpha val="14630"/>
                  </a:srgbClr>
                </a:gs>
                <a:gs pos="42857">
                  <a:srgbClr val="CBCBCA">
                    <a:alpha val="9855"/>
                  </a:srgbClr>
                </a:gs>
                <a:gs pos="57143">
                  <a:srgbClr val="CBCBCA">
                    <a:alpha val="5587"/>
                  </a:srgbClr>
                </a:gs>
                <a:gs pos="71429">
                  <a:srgbClr val="CBCBCA">
                    <a:alpha val="2655"/>
                  </a:srgbClr>
                </a:gs>
                <a:gs pos="85714">
                  <a:srgbClr val="CBCBCA">
                    <a:alpha val="1058"/>
                  </a:srgbClr>
                </a:gs>
                <a:gs pos="100000">
                  <a:srgbClr val="CBCBCA">
                    <a:alpha val="35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" name="Splat 124"/>
            <p:cNvSpPr>
              <a:spLocks noGrp="1"/>
            </p:cNvSpPr>
            <p:nvPr/>
          </p:nvSpPr>
          <p:spPr>
            <a:xfrm rot="7199393">
              <a:off x="1593382" y="1340800"/>
              <a:ext cx="281368" cy="8229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" name="Splat 125"/>
            <p:cNvSpPr>
              <a:spLocks noGrp="1"/>
            </p:cNvSpPr>
            <p:nvPr/>
          </p:nvSpPr>
          <p:spPr>
            <a:xfrm rot="3323516">
              <a:off x="840456" y="861905"/>
              <a:ext cx="506437" cy="13616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" name="Splat 126"/>
            <p:cNvSpPr>
              <a:spLocks noGrp="1"/>
            </p:cNvSpPr>
            <p:nvPr/>
          </p:nvSpPr>
          <p:spPr>
            <a:xfrm rot="4606508">
              <a:off x="1319751" y="2159982"/>
              <a:ext cx="334885" cy="31209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" name="Splat 127"/>
            <p:cNvSpPr>
              <a:spLocks noGrp="1"/>
            </p:cNvSpPr>
            <p:nvPr/>
          </p:nvSpPr>
          <p:spPr>
            <a:xfrm rot="6761616">
              <a:off x="1127817" y="707209"/>
              <a:ext cx="541061" cy="6868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" name="Splat 128"/>
            <p:cNvSpPr>
              <a:spLocks noGrp="1"/>
            </p:cNvSpPr>
            <p:nvPr/>
          </p:nvSpPr>
          <p:spPr>
            <a:xfrm rot="10535701">
              <a:off x="1623422" y="1740132"/>
              <a:ext cx="279552" cy="5771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" name="Splat 129"/>
            <p:cNvSpPr>
              <a:spLocks noGrp="1"/>
            </p:cNvSpPr>
            <p:nvPr/>
          </p:nvSpPr>
          <p:spPr>
            <a:xfrm rot="7153427">
              <a:off x="2187736" y="2331989"/>
              <a:ext cx="65800" cy="18275"/>
            </a:xfrm>
            <a:prstGeom prst="ellipse">
              <a:avLst/>
            </a:prstGeom>
            <a:gradFill>
              <a:gsLst>
                <a:gs pos="0">
                  <a:srgbClr val="BEBEBB">
                    <a:alpha val="20379"/>
                  </a:srgbClr>
                </a:gs>
                <a:gs pos="14286">
                  <a:srgbClr val="BEBEBB">
                    <a:alpha val="18898"/>
                  </a:srgbClr>
                </a:gs>
                <a:gs pos="28571">
                  <a:srgbClr val="BEBEBB">
                    <a:alpha val="15010"/>
                  </a:srgbClr>
                </a:gs>
                <a:gs pos="42857">
                  <a:srgbClr val="BEBEBB">
                    <a:alpha val="10118"/>
                  </a:srgbClr>
                </a:gs>
                <a:gs pos="57143">
                  <a:srgbClr val="BEBEBB">
                    <a:alpha val="5740"/>
                  </a:srgbClr>
                </a:gs>
                <a:gs pos="71429">
                  <a:srgbClr val="BEBEBB">
                    <a:alpha val="2729"/>
                  </a:srgbClr>
                </a:gs>
                <a:gs pos="85714">
                  <a:srgbClr val="BEBEBB">
                    <a:alpha val="1088"/>
                  </a:srgbClr>
                </a:gs>
                <a:gs pos="100000">
                  <a:srgbClr val="BEBEBB">
                    <a:alpha val="36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" name="Splat 130"/>
            <p:cNvSpPr>
              <a:spLocks noGrp="1"/>
            </p:cNvSpPr>
            <p:nvPr/>
          </p:nvSpPr>
          <p:spPr>
            <a:xfrm rot="7144593">
              <a:off x="2497891" y="2799224"/>
              <a:ext cx="70243" cy="19370"/>
            </a:xfrm>
            <a:prstGeom prst="ellipse">
              <a:avLst/>
            </a:prstGeom>
            <a:gradFill>
              <a:gsLst>
                <a:gs pos="0">
                  <a:srgbClr val="000000">
                    <a:alpha val="19574"/>
                  </a:srgbClr>
                </a:gs>
                <a:gs pos="14286">
                  <a:srgbClr val="000000">
                    <a:alpha val="18144"/>
                  </a:srgbClr>
                </a:gs>
                <a:gs pos="28571">
                  <a:srgbClr val="000000">
                    <a:alpha val="14397"/>
                  </a:srgbClr>
                </a:gs>
                <a:gs pos="42857">
                  <a:srgbClr val="000000">
                    <a:alpha val="9694"/>
                  </a:srgbClr>
                </a:gs>
                <a:gs pos="57143">
                  <a:srgbClr val="000000">
                    <a:alpha val="5493"/>
                  </a:srgbClr>
                </a:gs>
                <a:gs pos="71429">
                  <a:srgbClr val="000000">
                    <a:alpha val="2610"/>
                  </a:srgbClr>
                </a:gs>
                <a:gs pos="85714">
                  <a:srgbClr val="000000">
                    <a:alpha val="1040"/>
                  </a:srgbClr>
                </a:gs>
                <a:gs pos="100000">
                  <a:srgbClr val="000000">
                    <a:alpha val="34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" name="Splat 131"/>
            <p:cNvSpPr>
              <a:spLocks noGrp="1"/>
            </p:cNvSpPr>
            <p:nvPr/>
          </p:nvSpPr>
          <p:spPr>
            <a:xfrm rot="-9673917">
              <a:off x="3030715" y="2564042"/>
              <a:ext cx="66858" cy="15746"/>
            </a:xfrm>
            <a:prstGeom prst="ellipse">
              <a:avLst/>
            </a:prstGeom>
            <a:gradFill>
              <a:gsLst>
                <a:gs pos="0">
                  <a:srgbClr val="949493">
                    <a:alpha val="18907"/>
                  </a:srgbClr>
                </a:gs>
                <a:gs pos="14286">
                  <a:srgbClr val="949493">
                    <a:alpha val="17521"/>
                  </a:srgbClr>
                </a:gs>
                <a:gs pos="28571">
                  <a:srgbClr val="949493">
                    <a:alpha val="13892"/>
                  </a:srgbClr>
                </a:gs>
                <a:gs pos="42857">
                  <a:srgbClr val="949493">
                    <a:alpha val="9344"/>
                  </a:srgbClr>
                </a:gs>
                <a:gs pos="57143">
                  <a:srgbClr val="949493">
                    <a:alpha val="5291"/>
                  </a:srgbClr>
                </a:gs>
                <a:gs pos="71429">
                  <a:srgbClr val="949493">
                    <a:alpha val="2512"/>
                  </a:srgbClr>
                </a:gs>
                <a:gs pos="85714">
                  <a:srgbClr val="949493">
                    <a:alpha val="1001"/>
                  </a:srgbClr>
                </a:gs>
                <a:gs pos="100000">
                  <a:srgbClr val="949493">
                    <a:alpha val="3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" name="Splat 132"/>
            <p:cNvSpPr>
              <a:spLocks noGrp="1"/>
            </p:cNvSpPr>
            <p:nvPr/>
          </p:nvSpPr>
          <p:spPr>
            <a:xfrm rot="6952077">
              <a:off x="2958504" y="1362261"/>
              <a:ext cx="70018" cy="16058"/>
            </a:xfrm>
            <a:prstGeom prst="ellipse">
              <a:avLst/>
            </a:prstGeom>
            <a:gradFill>
              <a:gsLst>
                <a:gs pos="0">
                  <a:srgbClr val="AAB2A9">
                    <a:alpha val="19552"/>
                  </a:srgbClr>
                </a:gs>
                <a:gs pos="14286">
                  <a:srgbClr val="AAB2A9">
                    <a:alpha val="18124"/>
                  </a:srgbClr>
                </a:gs>
                <a:gs pos="28571">
                  <a:srgbClr val="AAB2A9">
                    <a:alpha val="14381"/>
                  </a:srgbClr>
                </a:gs>
                <a:gs pos="42857">
                  <a:srgbClr val="AAB2A9">
                    <a:alpha val="9682"/>
                  </a:srgbClr>
                </a:gs>
                <a:gs pos="57143">
                  <a:srgbClr val="AAB2A9">
                    <a:alpha val="5487"/>
                  </a:srgbClr>
                </a:gs>
                <a:gs pos="71429">
                  <a:srgbClr val="AAB2A9">
                    <a:alpha val="2607"/>
                  </a:srgbClr>
                </a:gs>
                <a:gs pos="85714">
                  <a:srgbClr val="AAB2A9">
                    <a:alpha val="1039"/>
                  </a:srgbClr>
                </a:gs>
                <a:gs pos="100000">
                  <a:srgbClr val="AAB2A9">
                    <a:alpha val="34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" name="Splat 133"/>
            <p:cNvSpPr>
              <a:spLocks noGrp="1"/>
            </p:cNvSpPr>
            <p:nvPr/>
          </p:nvSpPr>
          <p:spPr>
            <a:xfrm rot="10769848">
              <a:off x="2496951" y="1973764"/>
              <a:ext cx="67499" cy="14815"/>
            </a:xfrm>
            <a:prstGeom prst="ellipse">
              <a:avLst/>
            </a:prstGeom>
            <a:gradFill>
              <a:gsLst>
                <a:gs pos="0">
                  <a:srgbClr val="C7C7C5">
                    <a:alpha val="20079"/>
                  </a:srgbClr>
                </a:gs>
                <a:gs pos="14286">
                  <a:srgbClr val="C7C7C5">
                    <a:alpha val="18617"/>
                  </a:srgbClr>
                </a:gs>
                <a:gs pos="28571">
                  <a:srgbClr val="C7C7C5">
                    <a:alpha val="14782"/>
                  </a:srgbClr>
                </a:gs>
                <a:gs pos="42857">
                  <a:srgbClr val="C7C7C5">
                    <a:alpha val="9960"/>
                  </a:srgbClr>
                </a:gs>
                <a:gs pos="57143">
                  <a:srgbClr val="C7C7C5">
                    <a:alpha val="5648"/>
                  </a:srgbClr>
                </a:gs>
                <a:gs pos="71429">
                  <a:srgbClr val="C7C7C5">
                    <a:alpha val="2685"/>
                  </a:srgbClr>
                </a:gs>
                <a:gs pos="85714">
                  <a:srgbClr val="C7C7C5">
                    <a:alpha val="1070"/>
                  </a:srgbClr>
                </a:gs>
                <a:gs pos="100000">
                  <a:srgbClr val="C7C7C5">
                    <a:alpha val="35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" name="Splat 134"/>
            <p:cNvSpPr>
              <a:spLocks noGrp="1"/>
            </p:cNvSpPr>
            <p:nvPr/>
          </p:nvSpPr>
          <p:spPr>
            <a:xfrm rot="9635284">
              <a:off x="3617559" y="1923827"/>
              <a:ext cx="60133" cy="14885"/>
            </a:xfrm>
            <a:prstGeom prst="ellipse">
              <a:avLst/>
            </a:prstGeom>
            <a:gradFill>
              <a:gsLst>
                <a:gs pos="0">
                  <a:srgbClr val="AEAEAA">
                    <a:alpha val="17607"/>
                  </a:srgbClr>
                </a:gs>
                <a:gs pos="14286">
                  <a:srgbClr val="AEAEAA">
                    <a:alpha val="16307"/>
                  </a:srgbClr>
                </a:gs>
                <a:gs pos="28571">
                  <a:srgbClr val="AEAEAA">
                    <a:alpha val="12909"/>
                  </a:srgbClr>
                </a:gs>
                <a:gs pos="42857">
                  <a:srgbClr val="AEAEAA">
                    <a:alpha val="8667"/>
                  </a:srgbClr>
                </a:gs>
                <a:gs pos="57143">
                  <a:srgbClr val="AEAEAA">
                    <a:alpha val="4899"/>
                  </a:srgbClr>
                </a:gs>
                <a:gs pos="71429">
                  <a:srgbClr val="AEAEAA">
                    <a:alpha val="2324"/>
                  </a:srgbClr>
                </a:gs>
                <a:gs pos="85714">
                  <a:srgbClr val="AEAEAA">
                    <a:alpha val="926"/>
                  </a:srgbClr>
                </a:gs>
                <a:gs pos="100000">
                  <a:srgbClr val="AEAEAA">
                    <a:alpha val="31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" name="Splat 135"/>
            <p:cNvSpPr>
              <a:spLocks noGrp="1"/>
            </p:cNvSpPr>
            <p:nvPr/>
          </p:nvSpPr>
          <p:spPr>
            <a:xfrm rot="10432934">
              <a:off x="554993" y="3038574"/>
              <a:ext cx="70732" cy="19510"/>
            </a:xfrm>
            <a:prstGeom prst="ellipse">
              <a:avLst/>
            </a:prstGeom>
            <a:gradFill>
              <a:gsLst>
                <a:gs pos="0">
                  <a:srgbClr val="262529">
                    <a:alpha val="19415"/>
                  </a:srgbClr>
                </a:gs>
                <a:gs pos="14286">
                  <a:srgbClr val="262529">
                    <a:alpha val="17996"/>
                  </a:srgbClr>
                </a:gs>
                <a:gs pos="28571">
                  <a:srgbClr val="262529">
                    <a:alpha val="14277"/>
                  </a:srgbClr>
                </a:gs>
                <a:gs pos="42857">
                  <a:srgbClr val="262529">
                    <a:alpha val="9610"/>
                  </a:srgbClr>
                </a:gs>
                <a:gs pos="57143">
                  <a:srgbClr val="262529">
                    <a:alpha val="5445"/>
                  </a:srgbClr>
                </a:gs>
                <a:gs pos="71429">
                  <a:srgbClr val="262529">
                    <a:alpha val="2587"/>
                  </a:srgbClr>
                </a:gs>
                <a:gs pos="85714">
                  <a:srgbClr val="262529">
                    <a:alpha val="1031"/>
                  </a:srgbClr>
                </a:gs>
                <a:gs pos="100000">
                  <a:srgbClr val="262529">
                    <a:alpha val="34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" name="Splat 136"/>
            <p:cNvSpPr>
              <a:spLocks noGrp="1"/>
            </p:cNvSpPr>
            <p:nvPr/>
          </p:nvSpPr>
          <p:spPr>
            <a:xfrm rot="2855740">
              <a:off x="2763836" y="2181280"/>
              <a:ext cx="70109" cy="19345"/>
            </a:xfrm>
            <a:prstGeom prst="ellipse">
              <a:avLst/>
            </a:prstGeom>
            <a:gradFill>
              <a:gsLst>
                <a:gs pos="0">
                  <a:srgbClr val="000000">
                    <a:alpha val="19624"/>
                  </a:srgbClr>
                </a:gs>
                <a:gs pos="14286">
                  <a:srgbClr val="000000">
                    <a:alpha val="18191"/>
                  </a:srgbClr>
                </a:gs>
                <a:gs pos="28571">
                  <a:srgbClr val="000000">
                    <a:alpha val="14435"/>
                  </a:srgbClr>
                </a:gs>
                <a:gs pos="42857">
                  <a:srgbClr val="000000">
                    <a:alpha val="9720"/>
                  </a:srgbClr>
                </a:gs>
                <a:gs pos="57143">
                  <a:srgbClr val="000000">
                    <a:alpha val="5509"/>
                  </a:srgbClr>
                </a:gs>
                <a:gs pos="71429">
                  <a:srgbClr val="000000">
                    <a:alpha val="2617"/>
                  </a:srgbClr>
                </a:gs>
                <a:gs pos="85714">
                  <a:srgbClr val="000000">
                    <a:alpha val="1043"/>
                  </a:srgbClr>
                </a:gs>
                <a:gs pos="100000">
                  <a:srgbClr val="000000">
                    <a:alpha val="35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" name="Splat 137"/>
            <p:cNvSpPr>
              <a:spLocks noGrp="1"/>
            </p:cNvSpPr>
            <p:nvPr/>
          </p:nvSpPr>
          <p:spPr>
            <a:xfrm rot="7112503">
              <a:off x="3304560" y="1250483"/>
              <a:ext cx="59700" cy="16742"/>
            </a:xfrm>
            <a:prstGeom prst="ellipse">
              <a:avLst/>
            </a:prstGeom>
            <a:gradFill>
              <a:gsLst>
                <a:gs pos="0">
                  <a:srgbClr val="D8D8D7">
                    <a:alpha val="21453"/>
                  </a:srgbClr>
                </a:gs>
                <a:gs pos="14286">
                  <a:srgbClr val="D8D8D7">
                    <a:alpha val="19903"/>
                  </a:srgbClr>
                </a:gs>
                <a:gs pos="28571">
                  <a:srgbClr val="D8D8D7">
                    <a:alpha val="15829"/>
                  </a:srgbClr>
                </a:gs>
                <a:gs pos="42857">
                  <a:srgbClr val="D8D8D7">
                    <a:alpha val="10688"/>
                  </a:srgbClr>
                </a:gs>
                <a:gs pos="57143">
                  <a:srgbClr val="D8D8D7">
                    <a:alpha val="6071"/>
                  </a:srgbClr>
                </a:gs>
                <a:gs pos="71429">
                  <a:srgbClr val="D8D8D7">
                    <a:alpha val="2889"/>
                  </a:srgbClr>
                </a:gs>
                <a:gs pos="85714">
                  <a:srgbClr val="D8D8D7">
                    <a:alpha val="1153"/>
                  </a:srgbClr>
                </a:gs>
                <a:gs pos="100000">
                  <a:srgbClr val="D8D8D7">
                    <a:alpha val="38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" name="Splat 138"/>
            <p:cNvSpPr>
              <a:spLocks noGrp="1"/>
            </p:cNvSpPr>
            <p:nvPr/>
          </p:nvSpPr>
          <p:spPr>
            <a:xfrm rot="6557666">
              <a:off x="1595018" y="1645686"/>
              <a:ext cx="70687" cy="19569"/>
            </a:xfrm>
            <a:prstGeom prst="ellipse">
              <a:avLst/>
            </a:prstGeom>
            <a:gradFill>
              <a:gsLst>
                <a:gs pos="0">
                  <a:srgbClr val="B4B4B3">
                    <a:alpha val="19457"/>
                  </a:srgbClr>
                </a:gs>
                <a:gs pos="14286">
                  <a:srgbClr val="B4B4B3">
                    <a:alpha val="18035"/>
                  </a:srgbClr>
                </a:gs>
                <a:gs pos="28571">
                  <a:srgbClr val="B4B4B3">
                    <a:alpha val="14309"/>
                  </a:srgbClr>
                </a:gs>
                <a:gs pos="42857">
                  <a:srgbClr val="B4B4B3">
                    <a:alpha val="9633"/>
                  </a:srgbClr>
                </a:gs>
                <a:gs pos="57143">
                  <a:srgbClr val="B4B4B3">
                    <a:alpha val="5458"/>
                  </a:srgbClr>
                </a:gs>
                <a:gs pos="71429">
                  <a:srgbClr val="B4B4B3">
                    <a:alpha val="2593"/>
                  </a:srgbClr>
                </a:gs>
                <a:gs pos="85714">
                  <a:srgbClr val="B4B4B3">
                    <a:alpha val="1033"/>
                  </a:srgbClr>
                </a:gs>
                <a:gs pos="100000">
                  <a:srgbClr val="B4B4B3">
                    <a:alpha val="34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9" name="Splat 139"/>
            <p:cNvSpPr>
              <a:spLocks noGrp="1"/>
            </p:cNvSpPr>
            <p:nvPr/>
          </p:nvSpPr>
          <p:spPr>
            <a:xfrm rot="4687151">
              <a:off x="3042286" y="3194524"/>
              <a:ext cx="67084" cy="15612"/>
            </a:xfrm>
            <a:prstGeom prst="ellipse">
              <a:avLst/>
            </a:prstGeom>
            <a:gradFill>
              <a:gsLst>
                <a:gs pos="0">
                  <a:srgbClr val="9D9E9E">
                    <a:alpha val="19018"/>
                  </a:srgbClr>
                </a:gs>
                <a:gs pos="14286">
                  <a:srgbClr val="9D9E9E">
                    <a:alpha val="17624"/>
                  </a:srgbClr>
                </a:gs>
                <a:gs pos="28571">
                  <a:srgbClr val="9D9E9E">
                    <a:alpha val="13975"/>
                  </a:srgbClr>
                </a:gs>
                <a:gs pos="42857">
                  <a:srgbClr val="9D9E9E">
                    <a:alpha val="9402"/>
                  </a:srgbClr>
                </a:gs>
                <a:gs pos="57143">
                  <a:srgbClr val="9D9E9E">
                    <a:alpha val="5324"/>
                  </a:srgbClr>
                </a:gs>
                <a:gs pos="71429">
                  <a:srgbClr val="9D9E9E">
                    <a:alpha val="2528"/>
                  </a:srgbClr>
                </a:gs>
                <a:gs pos="85714">
                  <a:srgbClr val="9D9E9E">
                    <a:alpha val="1008"/>
                  </a:srgbClr>
                </a:gs>
                <a:gs pos="100000">
                  <a:srgbClr val="9D9E9E">
                    <a:alpha val="3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0" name="Splat 140"/>
            <p:cNvSpPr>
              <a:spLocks noGrp="1"/>
            </p:cNvSpPr>
            <p:nvPr/>
          </p:nvSpPr>
          <p:spPr>
            <a:xfrm rot="9431455">
              <a:off x="449711" y="103605"/>
              <a:ext cx="65113" cy="18103"/>
            </a:xfrm>
            <a:prstGeom prst="ellipse">
              <a:avLst/>
            </a:prstGeom>
            <a:gradFill>
              <a:gsLst>
                <a:gs pos="0">
                  <a:srgbClr val="C7C7C4">
                    <a:alpha val="20507"/>
                  </a:srgbClr>
                </a:gs>
                <a:gs pos="14286">
                  <a:srgbClr val="C7C7C4">
                    <a:alpha val="19018"/>
                  </a:srgbClr>
                </a:gs>
                <a:gs pos="28571">
                  <a:srgbClr val="C7C7C4">
                    <a:alpha val="15107"/>
                  </a:srgbClr>
                </a:gs>
                <a:gs pos="42857">
                  <a:srgbClr val="C7C7C4">
                    <a:alpha val="10186"/>
                  </a:srgbClr>
                </a:gs>
                <a:gs pos="57143">
                  <a:srgbClr val="C7C7C4">
                    <a:alpha val="5779"/>
                  </a:srgbClr>
                </a:gs>
                <a:gs pos="71429">
                  <a:srgbClr val="C7C7C4">
                    <a:alpha val="2748"/>
                  </a:srgbClr>
                </a:gs>
                <a:gs pos="85714">
                  <a:srgbClr val="C7C7C4">
                    <a:alpha val="1096"/>
                  </a:srgbClr>
                </a:gs>
                <a:gs pos="100000">
                  <a:srgbClr val="C7C7C4">
                    <a:alpha val="36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1" name="Splat 141"/>
            <p:cNvSpPr>
              <a:spLocks noGrp="1"/>
            </p:cNvSpPr>
            <p:nvPr/>
          </p:nvSpPr>
          <p:spPr>
            <a:xfrm rot="10799994">
              <a:off x="995781" y="946092"/>
              <a:ext cx="28719" cy="28717"/>
            </a:xfrm>
            <a:prstGeom prst="ellipse">
              <a:avLst/>
            </a:prstGeom>
            <a:gradFill>
              <a:gsLst>
                <a:gs pos="0">
                  <a:srgbClr val="ECECEB">
                    <a:alpha val="22266"/>
                  </a:srgbClr>
                </a:gs>
                <a:gs pos="14286">
                  <a:srgbClr val="ECECEB">
                    <a:alpha val="20666"/>
                  </a:srgbClr>
                </a:gs>
                <a:gs pos="28571">
                  <a:srgbClr val="ECECEB">
                    <a:alpha val="16452"/>
                  </a:srgbClr>
                </a:gs>
                <a:gs pos="42857">
                  <a:srgbClr val="ECECEB">
                    <a:alpha val="11122"/>
                  </a:srgbClr>
                </a:gs>
                <a:gs pos="57143">
                  <a:srgbClr val="ECECEB">
                    <a:alpha val="6324"/>
                  </a:srgbClr>
                </a:gs>
                <a:gs pos="71429">
                  <a:srgbClr val="ECECEB">
                    <a:alpha val="3012"/>
                  </a:srgbClr>
                </a:gs>
                <a:gs pos="85714">
                  <a:srgbClr val="ECECEB">
                    <a:alpha val="1202"/>
                  </a:srgbClr>
                </a:gs>
                <a:gs pos="100000">
                  <a:srgbClr val="ECECEB">
                    <a:alpha val="40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2" name="Splat 142"/>
            <p:cNvSpPr>
              <a:spLocks noGrp="1"/>
            </p:cNvSpPr>
            <p:nvPr/>
          </p:nvSpPr>
          <p:spPr>
            <a:xfrm rot="-8122115">
              <a:off x="756937" y="1629350"/>
              <a:ext cx="715127" cy="23238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3" name="Splat 143"/>
            <p:cNvSpPr>
              <a:spLocks noGrp="1"/>
            </p:cNvSpPr>
            <p:nvPr/>
          </p:nvSpPr>
          <p:spPr>
            <a:xfrm rot="8736115">
              <a:off x="-52451" y="-117888"/>
              <a:ext cx="592701" cy="312538"/>
            </a:xfrm>
            <a:prstGeom prst="ellipse">
              <a:avLst/>
            </a:prstGeom>
            <a:gradFill>
              <a:gsLst>
                <a:gs pos="0">
                  <a:srgbClr val="000000">
                    <a:alpha val="14757"/>
                  </a:srgbClr>
                </a:gs>
                <a:gs pos="14286">
                  <a:srgbClr val="000000">
                    <a:alpha val="13649"/>
                  </a:srgbClr>
                </a:gs>
                <a:gs pos="28571">
                  <a:srgbClr val="000000">
                    <a:alpha val="10769"/>
                  </a:srgbClr>
                </a:gs>
                <a:gs pos="42857">
                  <a:srgbClr val="000000">
                    <a:alpha val="7201"/>
                  </a:srgbClr>
                </a:gs>
                <a:gs pos="57143">
                  <a:srgbClr val="000000">
                    <a:alpha val="4057"/>
                  </a:srgbClr>
                </a:gs>
                <a:gs pos="71429">
                  <a:srgbClr val="000000">
                    <a:alpha val="1920"/>
                  </a:srgbClr>
                </a:gs>
                <a:gs pos="85714">
                  <a:srgbClr val="000000">
                    <a:alpha val="764"/>
                  </a:srgbClr>
                </a:gs>
                <a:gs pos="100000">
                  <a:srgbClr val="000000">
                    <a:alpha val="25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4" name="Splat 144"/>
            <p:cNvSpPr>
              <a:spLocks noGrp="1"/>
            </p:cNvSpPr>
            <p:nvPr/>
          </p:nvSpPr>
          <p:spPr>
            <a:xfrm rot="9637374">
              <a:off x="2740093" y="-133573"/>
              <a:ext cx="521457" cy="490186"/>
            </a:xfrm>
            <a:prstGeom prst="ellipse">
              <a:avLst/>
            </a:prstGeom>
            <a:gradFill>
              <a:gsLst>
                <a:gs pos="0">
                  <a:srgbClr val="C3C0C1">
                    <a:alpha val="24938"/>
                  </a:srgbClr>
                </a:gs>
                <a:gs pos="14286">
                  <a:srgbClr val="C3C0C1">
                    <a:alpha val="23176"/>
                  </a:srgbClr>
                </a:gs>
                <a:gs pos="28571">
                  <a:srgbClr val="C3C0C1">
                    <a:alpha val="18512"/>
                  </a:srgbClr>
                </a:gs>
                <a:gs pos="42857">
                  <a:srgbClr val="C3C0C1">
                    <a:alpha val="12565"/>
                  </a:srgbClr>
                </a:gs>
                <a:gs pos="57143">
                  <a:srgbClr val="C3C0C1">
                    <a:alpha val="7170"/>
                  </a:srgbClr>
                </a:gs>
                <a:gs pos="71429">
                  <a:srgbClr val="C3C0C1">
                    <a:alpha val="3423"/>
                  </a:srgbClr>
                </a:gs>
                <a:gs pos="85714">
                  <a:srgbClr val="C3C0C1">
                    <a:alpha val="1368"/>
                  </a:srgbClr>
                </a:gs>
                <a:gs pos="100000">
                  <a:srgbClr val="C3C0C1">
                    <a:alpha val="45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5" name="Splat 145"/>
            <p:cNvSpPr>
              <a:spLocks noGrp="1"/>
            </p:cNvSpPr>
            <p:nvPr/>
          </p:nvSpPr>
          <p:spPr>
            <a:xfrm rot="-10652741">
              <a:off x="1216454" y="1646865"/>
              <a:ext cx="68304" cy="16824"/>
            </a:xfrm>
            <a:prstGeom prst="ellipse">
              <a:avLst/>
            </a:prstGeom>
            <a:gradFill>
              <a:gsLst>
                <a:gs pos="0">
                  <a:srgbClr val="878484">
                    <a:alpha val="15463"/>
                  </a:srgbClr>
                </a:gs>
                <a:gs pos="14286">
                  <a:srgbClr val="878484">
                    <a:alpha val="14307"/>
                  </a:srgbClr>
                </a:gs>
                <a:gs pos="28571">
                  <a:srgbClr val="878484">
                    <a:alpha val="11297"/>
                  </a:srgbClr>
                </a:gs>
                <a:gs pos="42857">
                  <a:srgbClr val="878484">
                    <a:alpha val="7562"/>
                  </a:srgbClr>
                </a:gs>
                <a:gs pos="57143">
                  <a:srgbClr val="878484">
                    <a:alpha val="4264"/>
                  </a:srgbClr>
                </a:gs>
                <a:gs pos="71429">
                  <a:srgbClr val="878484">
                    <a:alpha val="2019"/>
                  </a:srgbClr>
                </a:gs>
                <a:gs pos="85714">
                  <a:srgbClr val="878484">
                    <a:alpha val="803"/>
                  </a:srgbClr>
                </a:gs>
                <a:gs pos="100000">
                  <a:srgbClr val="878484">
                    <a:alpha val="26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6" name="Splat 146"/>
            <p:cNvSpPr>
              <a:spLocks noGrp="1"/>
            </p:cNvSpPr>
            <p:nvPr/>
          </p:nvSpPr>
          <p:spPr>
            <a:xfrm rot="5332426">
              <a:off x="21394" y="3108272"/>
              <a:ext cx="70814" cy="19505"/>
            </a:xfrm>
            <a:prstGeom prst="ellipse">
              <a:avLst/>
            </a:prstGeom>
            <a:gradFill>
              <a:gsLst>
                <a:gs pos="0">
                  <a:srgbClr val="B2B1AA">
                    <a:alpha val="19473"/>
                  </a:srgbClr>
                </a:gs>
                <a:gs pos="14286">
                  <a:srgbClr val="B2B1AA">
                    <a:alpha val="18050"/>
                  </a:srgbClr>
                </a:gs>
                <a:gs pos="28571">
                  <a:srgbClr val="B2B1AA">
                    <a:alpha val="14321"/>
                  </a:srgbClr>
                </a:gs>
                <a:gs pos="42857">
                  <a:srgbClr val="B2B1AA">
                    <a:alpha val="9641"/>
                  </a:srgbClr>
                </a:gs>
                <a:gs pos="57143">
                  <a:srgbClr val="B2B1AA">
                    <a:alpha val="5463"/>
                  </a:srgbClr>
                </a:gs>
                <a:gs pos="71429">
                  <a:srgbClr val="B2B1AA">
                    <a:alpha val="2595"/>
                  </a:srgbClr>
                </a:gs>
                <a:gs pos="85714">
                  <a:srgbClr val="B2B1AA">
                    <a:alpha val="1034"/>
                  </a:srgbClr>
                </a:gs>
                <a:gs pos="100000">
                  <a:srgbClr val="B2B1AA">
                    <a:alpha val="34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7" name="Splat 147"/>
            <p:cNvSpPr>
              <a:spLocks noGrp="1"/>
            </p:cNvSpPr>
            <p:nvPr/>
          </p:nvSpPr>
          <p:spPr>
            <a:xfrm rot="3798488">
              <a:off x="-280291" y="3124681"/>
              <a:ext cx="604728" cy="10750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8" name="Splat 148"/>
            <p:cNvSpPr>
              <a:spLocks noGrp="1"/>
            </p:cNvSpPr>
            <p:nvPr/>
          </p:nvSpPr>
          <p:spPr>
            <a:xfrm rot="9508770">
              <a:off x="2198877" y="2203062"/>
              <a:ext cx="535098" cy="2594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9" name="Splat 149"/>
            <p:cNvSpPr>
              <a:spLocks noGrp="1"/>
            </p:cNvSpPr>
            <p:nvPr/>
          </p:nvSpPr>
          <p:spPr>
            <a:xfrm rot="6751122">
              <a:off x="99198" y="466012"/>
              <a:ext cx="69649" cy="19229"/>
            </a:xfrm>
            <a:prstGeom prst="ellipse">
              <a:avLst/>
            </a:prstGeom>
            <a:gradFill>
              <a:gsLst>
                <a:gs pos="0">
                  <a:srgbClr val="C4C5C1">
                    <a:alpha val="19683"/>
                  </a:srgbClr>
                </a:gs>
                <a:gs pos="14286">
                  <a:srgbClr val="C4C5C1">
                    <a:alpha val="18247"/>
                  </a:srgbClr>
                </a:gs>
                <a:gs pos="28571">
                  <a:srgbClr val="C4C5C1">
                    <a:alpha val="14480"/>
                  </a:srgbClr>
                </a:gs>
                <a:gs pos="42857">
                  <a:srgbClr val="C4C5C1">
                    <a:alpha val="9751"/>
                  </a:srgbClr>
                </a:gs>
                <a:gs pos="57143">
                  <a:srgbClr val="C4C5C1">
                    <a:alpha val="5527"/>
                  </a:srgbClr>
                </a:gs>
                <a:gs pos="71429">
                  <a:srgbClr val="C4C5C1">
                    <a:alpha val="2626"/>
                  </a:srgbClr>
                </a:gs>
                <a:gs pos="85714">
                  <a:srgbClr val="C4C5C1">
                    <a:alpha val="1047"/>
                  </a:srgbClr>
                </a:gs>
                <a:gs pos="100000">
                  <a:srgbClr val="C4C5C1">
                    <a:alpha val="35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0" name="Splat 150"/>
            <p:cNvSpPr>
              <a:spLocks noGrp="1"/>
            </p:cNvSpPr>
            <p:nvPr/>
          </p:nvSpPr>
          <p:spPr>
            <a:xfrm rot="3825039">
              <a:off x="447376" y="1384920"/>
              <a:ext cx="576696" cy="15624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1" name="Splat 151"/>
            <p:cNvSpPr>
              <a:spLocks noGrp="1"/>
            </p:cNvSpPr>
            <p:nvPr/>
          </p:nvSpPr>
          <p:spPr>
            <a:xfrm rot="9226506">
              <a:off x="434900" y="3349449"/>
              <a:ext cx="998888" cy="6809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2" name="Splat 152"/>
            <p:cNvSpPr>
              <a:spLocks noGrp="1"/>
            </p:cNvSpPr>
            <p:nvPr/>
          </p:nvSpPr>
          <p:spPr>
            <a:xfrm rot="2893514">
              <a:off x="1714948" y="2682060"/>
              <a:ext cx="70352" cy="19532"/>
            </a:xfrm>
            <a:prstGeom prst="ellipse">
              <a:avLst/>
            </a:prstGeom>
            <a:gradFill>
              <a:gsLst>
                <a:gs pos="0">
                  <a:srgbClr val="100745">
                    <a:alpha val="19244"/>
                  </a:srgbClr>
                </a:gs>
                <a:gs pos="14286">
                  <a:srgbClr val="100745">
                    <a:alpha val="17836"/>
                  </a:srgbClr>
                </a:gs>
                <a:gs pos="28571">
                  <a:srgbClr val="100745">
                    <a:alpha val="14147"/>
                  </a:srgbClr>
                </a:gs>
                <a:gs pos="42857">
                  <a:srgbClr val="100745">
                    <a:alpha val="9521"/>
                  </a:srgbClr>
                </a:gs>
                <a:gs pos="57143">
                  <a:srgbClr val="100745">
                    <a:alpha val="5393"/>
                  </a:srgbClr>
                </a:gs>
                <a:gs pos="71429">
                  <a:srgbClr val="100745">
                    <a:alpha val="2562"/>
                  </a:srgbClr>
                </a:gs>
                <a:gs pos="85714">
                  <a:srgbClr val="100745">
                    <a:alpha val="1021"/>
                  </a:srgbClr>
                </a:gs>
                <a:gs pos="100000">
                  <a:srgbClr val="100745">
                    <a:alpha val="34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3" name="Splat 153"/>
            <p:cNvSpPr>
              <a:spLocks noGrp="1"/>
            </p:cNvSpPr>
            <p:nvPr/>
          </p:nvSpPr>
          <p:spPr>
            <a:xfrm rot="8801398">
              <a:off x="663473" y="2562069"/>
              <a:ext cx="60298" cy="16897"/>
            </a:xfrm>
            <a:prstGeom prst="ellipse">
              <a:avLst/>
            </a:prstGeom>
            <a:gradFill>
              <a:gsLst>
                <a:gs pos="0">
                  <a:srgbClr val="D8D8D7">
                    <a:alpha val="21338"/>
                  </a:srgbClr>
                </a:gs>
                <a:gs pos="14286">
                  <a:srgbClr val="D8D8D7">
                    <a:alpha val="19796"/>
                  </a:srgbClr>
                </a:gs>
                <a:gs pos="28571">
                  <a:srgbClr val="D8D8D7">
                    <a:alpha val="15742"/>
                  </a:srgbClr>
                </a:gs>
                <a:gs pos="42857">
                  <a:srgbClr val="D8D8D7">
                    <a:alpha val="10627"/>
                  </a:srgbClr>
                </a:gs>
                <a:gs pos="57143">
                  <a:srgbClr val="D8D8D7">
                    <a:alpha val="6035"/>
                  </a:srgbClr>
                </a:gs>
                <a:gs pos="71429">
                  <a:srgbClr val="D8D8D7">
                    <a:alpha val="2872"/>
                  </a:srgbClr>
                </a:gs>
                <a:gs pos="85714">
                  <a:srgbClr val="D8D8D7">
                    <a:alpha val="1146"/>
                  </a:srgbClr>
                </a:gs>
                <a:gs pos="100000">
                  <a:srgbClr val="D8D8D7">
                    <a:alpha val="38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4" name="Splat 154"/>
            <p:cNvSpPr>
              <a:spLocks noGrp="1"/>
            </p:cNvSpPr>
            <p:nvPr/>
          </p:nvSpPr>
          <p:spPr>
            <a:xfrm rot="3888251">
              <a:off x="2422831" y="3035405"/>
              <a:ext cx="70507" cy="19416"/>
            </a:xfrm>
            <a:prstGeom prst="ellipse">
              <a:avLst/>
            </a:prstGeom>
            <a:gradFill>
              <a:gsLst>
                <a:gs pos="0">
                  <a:srgbClr val="000006">
                    <a:alpha val="19482"/>
                  </a:srgbClr>
                </a:gs>
                <a:gs pos="14286">
                  <a:srgbClr val="000006">
                    <a:alpha val="18058"/>
                  </a:srgbClr>
                </a:gs>
                <a:gs pos="28571">
                  <a:srgbClr val="000006">
                    <a:alpha val="14328"/>
                  </a:srgbClr>
                </a:gs>
                <a:gs pos="42857">
                  <a:srgbClr val="000006">
                    <a:alpha val="9646"/>
                  </a:srgbClr>
                </a:gs>
                <a:gs pos="57143">
                  <a:srgbClr val="000006">
                    <a:alpha val="5465"/>
                  </a:srgbClr>
                </a:gs>
                <a:gs pos="71429">
                  <a:srgbClr val="000006">
                    <a:alpha val="2597"/>
                  </a:srgbClr>
                </a:gs>
                <a:gs pos="85714">
                  <a:srgbClr val="000006">
                    <a:alpha val="1035"/>
                  </a:srgbClr>
                </a:gs>
                <a:gs pos="100000">
                  <a:srgbClr val="000006">
                    <a:alpha val="34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5" name="Splat 155"/>
            <p:cNvSpPr>
              <a:spLocks noGrp="1"/>
            </p:cNvSpPr>
            <p:nvPr/>
          </p:nvSpPr>
          <p:spPr>
            <a:xfrm rot="8858717">
              <a:off x="2619349" y="2410068"/>
              <a:ext cx="68922" cy="19045"/>
            </a:xfrm>
            <a:prstGeom prst="ellipse">
              <a:avLst/>
            </a:prstGeom>
            <a:gradFill>
              <a:gsLst>
                <a:gs pos="0">
                  <a:srgbClr val="000000">
                    <a:alpha val="19825"/>
                  </a:srgbClr>
                </a:gs>
                <a:gs pos="14286">
                  <a:srgbClr val="000000">
                    <a:alpha val="18379"/>
                  </a:srgbClr>
                </a:gs>
                <a:gs pos="28571">
                  <a:srgbClr val="000000">
                    <a:alpha val="14588"/>
                  </a:srgbClr>
                </a:gs>
                <a:gs pos="42857">
                  <a:srgbClr val="000000">
                    <a:alpha val="9826"/>
                  </a:srgbClr>
                </a:gs>
                <a:gs pos="57143">
                  <a:srgbClr val="000000">
                    <a:alpha val="5570"/>
                  </a:srgbClr>
                </a:gs>
                <a:gs pos="71429">
                  <a:srgbClr val="000000">
                    <a:alpha val="2647"/>
                  </a:srgbClr>
                </a:gs>
                <a:gs pos="85714">
                  <a:srgbClr val="000000">
                    <a:alpha val="1055"/>
                  </a:srgbClr>
                </a:gs>
                <a:gs pos="100000">
                  <a:srgbClr val="000000">
                    <a:alpha val="35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6" name="Splat 156"/>
            <p:cNvSpPr>
              <a:spLocks noGrp="1"/>
            </p:cNvSpPr>
            <p:nvPr/>
          </p:nvSpPr>
          <p:spPr>
            <a:xfrm rot="-8651208">
              <a:off x="1957297" y="1428644"/>
              <a:ext cx="69854" cy="15687"/>
            </a:xfrm>
            <a:prstGeom prst="ellipse">
              <a:avLst/>
            </a:prstGeom>
            <a:gradFill>
              <a:gsLst>
                <a:gs pos="0">
                  <a:srgbClr val="4B4C4F">
                    <a:alpha val="18522"/>
                  </a:srgbClr>
                </a:gs>
                <a:gs pos="14286">
                  <a:srgbClr val="4B4C4F">
                    <a:alpha val="17160"/>
                  </a:srgbClr>
                </a:gs>
                <a:gs pos="28571">
                  <a:srgbClr val="4B4C4F">
                    <a:alpha val="13600"/>
                  </a:srgbClr>
                </a:gs>
                <a:gs pos="42857">
                  <a:srgbClr val="4B4C4F">
                    <a:alpha val="9143"/>
                  </a:srgbClr>
                </a:gs>
                <a:gs pos="57143">
                  <a:srgbClr val="4B4C4F">
                    <a:alpha val="5174"/>
                  </a:srgbClr>
                </a:gs>
                <a:gs pos="71429">
                  <a:srgbClr val="4B4C4F">
                    <a:alpha val="2456"/>
                  </a:srgbClr>
                </a:gs>
                <a:gs pos="85714">
                  <a:srgbClr val="4B4C4F">
                    <a:alpha val="979"/>
                  </a:srgbClr>
                </a:gs>
                <a:gs pos="100000">
                  <a:srgbClr val="4B4C4F">
                    <a:alpha val="3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7" name="Splat 157"/>
            <p:cNvSpPr>
              <a:spLocks noGrp="1"/>
            </p:cNvSpPr>
            <p:nvPr/>
          </p:nvSpPr>
          <p:spPr>
            <a:xfrm rot="8914706">
              <a:off x="971878" y="1491762"/>
              <a:ext cx="69955" cy="19300"/>
            </a:xfrm>
            <a:prstGeom prst="ellipse">
              <a:avLst/>
            </a:prstGeom>
            <a:gradFill>
              <a:gsLst>
                <a:gs pos="0">
                  <a:srgbClr val="000000">
                    <a:alpha val="19619"/>
                  </a:srgbClr>
                </a:gs>
                <a:gs pos="14286">
                  <a:srgbClr val="000000">
                    <a:alpha val="18186"/>
                  </a:srgbClr>
                </a:gs>
                <a:gs pos="28571">
                  <a:srgbClr val="000000">
                    <a:alpha val="14431"/>
                  </a:srgbClr>
                </a:gs>
                <a:gs pos="42857">
                  <a:srgbClr val="000000">
                    <a:alpha val="9718"/>
                  </a:srgbClr>
                </a:gs>
                <a:gs pos="57143">
                  <a:srgbClr val="000000">
                    <a:alpha val="5507"/>
                  </a:srgbClr>
                </a:gs>
                <a:gs pos="71429">
                  <a:srgbClr val="000000">
                    <a:alpha val="2617"/>
                  </a:srgbClr>
                </a:gs>
                <a:gs pos="85714">
                  <a:srgbClr val="000000">
                    <a:alpha val="1043"/>
                  </a:srgbClr>
                </a:gs>
                <a:gs pos="100000">
                  <a:srgbClr val="000000">
                    <a:alpha val="35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8" name="Splat 158"/>
            <p:cNvSpPr>
              <a:spLocks noGrp="1"/>
            </p:cNvSpPr>
            <p:nvPr/>
          </p:nvSpPr>
          <p:spPr>
            <a:xfrm rot="-8670204">
              <a:off x="924438" y="3323802"/>
              <a:ext cx="523918" cy="10446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9" name="Splat 159"/>
            <p:cNvSpPr>
              <a:spLocks noGrp="1"/>
            </p:cNvSpPr>
            <p:nvPr/>
          </p:nvSpPr>
          <p:spPr>
            <a:xfrm rot="-10659951">
              <a:off x="509672" y="3219824"/>
              <a:ext cx="215150" cy="8044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0" name="Splat 160"/>
            <p:cNvSpPr>
              <a:spLocks noGrp="1"/>
            </p:cNvSpPr>
            <p:nvPr/>
          </p:nvSpPr>
          <p:spPr>
            <a:xfrm rot="-9187704">
              <a:off x="1887737" y="1504771"/>
              <a:ext cx="604722" cy="7229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1" name="Splat 161"/>
            <p:cNvSpPr>
              <a:spLocks noGrp="1"/>
            </p:cNvSpPr>
            <p:nvPr/>
          </p:nvSpPr>
          <p:spPr>
            <a:xfrm rot="5250592">
              <a:off x="1991044" y="533388"/>
              <a:ext cx="61499" cy="18341"/>
            </a:xfrm>
            <a:prstGeom prst="ellipse">
              <a:avLst/>
            </a:prstGeom>
            <a:gradFill>
              <a:gsLst>
                <a:gs pos="0">
                  <a:srgbClr val="D7D8D6">
                    <a:alpha val="20290"/>
                  </a:srgbClr>
                </a:gs>
                <a:gs pos="14286">
                  <a:srgbClr val="D7D8D6">
                    <a:alpha val="18814"/>
                  </a:srgbClr>
                </a:gs>
                <a:gs pos="28571">
                  <a:srgbClr val="D7D8D6">
                    <a:alpha val="14942"/>
                  </a:srgbClr>
                </a:gs>
                <a:gs pos="42857">
                  <a:srgbClr val="D7D8D6">
                    <a:alpha val="10071"/>
                  </a:srgbClr>
                </a:gs>
                <a:gs pos="57143">
                  <a:srgbClr val="D7D8D6">
                    <a:alpha val="5712"/>
                  </a:srgbClr>
                </a:gs>
                <a:gs pos="71429">
                  <a:srgbClr val="D7D8D6">
                    <a:alpha val="2716"/>
                  </a:srgbClr>
                </a:gs>
                <a:gs pos="85714">
                  <a:srgbClr val="D7D8D6">
                    <a:alpha val="1083"/>
                  </a:srgbClr>
                </a:gs>
                <a:gs pos="100000">
                  <a:srgbClr val="D7D8D6">
                    <a:alpha val="36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2" name="Splat 162"/>
            <p:cNvSpPr>
              <a:spLocks noGrp="1"/>
            </p:cNvSpPr>
            <p:nvPr/>
          </p:nvSpPr>
          <p:spPr>
            <a:xfrm rot="9607536">
              <a:off x="1210342" y="1621362"/>
              <a:ext cx="1102374" cy="49850"/>
            </a:xfrm>
            <a:prstGeom prst="ellipse">
              <a:avLst/>
            </a:prstGeom>
            <a:gradFill>
              <a:gsLst>
                <a:gs pos="0">
                  <a:srgbClr val="FFFFFF">
                    <a:alpha val="24973"/>
                  </a:srgbClr>
                </a:gs>
                <a:gs pos="14286">
                  <a:srgbClr val="FFFFFF">
                    <a:alpha val="23209"/>
                  </a:srgbClr>
                </a:gs>
                <a:gs pos="28571">
                  <a:srgbClr val="FFFFFF">
                    <a:alpha val="18539"/>
                  </a:srgbClr>
                </a:gs>
                <a:gs pos="42857">
                  <a:srgbClr val="FFFFFF">
                    <a:alpha val="12584"/>
                  </a:srgbClr>
                </a:gs>
                <a:gs pos="57143">
                  <a:srgbClr val="FFFFFF">
                    <a:alpha val="7182"/>
                  </a:srgbClr>
                </a:gs>
                <a:gs pos="71429">
                  <a:srgbClr val="FFFFFF">
                    <a:alpha val="3428"/>
                  </a:srgbClr>
                </a:gs>
                <a:gs pos="85714">
                  <a:srgbClr val="FFFFFF">
                    <a:alpha val="1370"/>
                  </a:srgbClr>
                </a:gs>
                <a:gs pos="100000">
                  <a:srgbClr val="FFFFFF">
                    <a:alpha val="46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3" name="Splat 163"/>
            <p:cNvSpPr>
              <a:spLocks noGrp="1"/>
            </p:cNvSpPr>
            <p:nvPr/>
          </p:nvSpPr>
          <p:spPr>
            <a:xfrm rot="10538718">
              <a:off x="1365547" y="1942985"/>
              <a:ext cx="68592" cy="18887"/>
            </a:xfrm>
            <a:prstGeom prst="ellipse">
              <a:avLst/>
            </a:prstGeom>
            <a:gradFill>
              <a:gsLst>
                <a:gs pos="0">
                  <a:srgbClr val="CDCDCC">
                    <a:alpha val="19890"/>
                  </a:srgbClr>
                </a:gs>
                <a:gs pos="14286">
                  <a:srgbClr val="CDCDCC">
                    <a:alpha val="18440"/>
                  </a:srgbClr>
                </a:gs>
                <a:gs pos="28571">
                  <a:srgbClr val="CDCDCC">
                    <a:alpha val="14637"/>
                  </a:srgbClr>
                </a:gs>
                <a:gs pos="42857">
                  <a:srgbClr val="CDCDCC">
                    <a:alpha val="9860"/>
                  </a:srgbClr>
                </a:gs>
                <a:gs pos="57143">
                  <a:srgbClr val="CDCDCC">
                    <a:alpha val="5590"/>
                  </a:srgbClr>
                </a:gs>
                <a:gs pos="71429">
                  <a:srgbClr val="CDCDCC">
                    <a:alpha val="2657"/>
                  </a:srgbClr>
                </a:gs>
                <a:gs pos="85714">
                  <a:srgbClr val="CDCDCC">
                    <a:alpha val="1059"/>
                  </a:srgbClr>
                </a:gs>
                <a:gs pos="100000">
                  <a:srgbClr val="CDCDCC">
                    <a:alpha val="35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4" name="Splat 164"/>
            <p:cNvSpPr>
              <a:spLocks noGrp="1"/>
            </p:cNvSpPr>
            <p:nvPr/>
          </p:nvSpPr>
          <p:spPr>
            <a:xfrm rot="8956846">
              <a:off x="3021537" y="1101780"/>
              <a:ext cx="382424" cy="10216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5" name="Splat 165"/>
            <p:cNvSpPr>
              <a:spLocks noGrp="1"/>
            </p:cNvSpPr>
            <p:nvPr/>
          </p:nvSpPr>
          <p:spPr>
            <a:xfrm rot="6592251">
              <a:off x="1440387" y="348862"/>
              <a:ext cx="70863" cy="19630"/>
            </a:xfrm>
            <a:prstGeom prst="ellipse">
              <a:avLst/>
            </a:prstGeom>
            <a:gradFill>
              <a:gsLst>
                <a:gs pos="0">
                  <a:srgbClr val="B5B5B4">
                    <a:alpha val="19425"/>
                  </a:srgbClr>
                </a:gs>
                <a:gs pos="14286">
                  <a:srgbClr val="B5B5B4">
                    <a:alpha val="18005"/>
                  </a:srgbClr>
                </a:gs>
                <a:gs pos="28571">
                  <a:srgbClr val="B5B5B4">
                    <a:alpha val="14284"/>
                  </a:srgbClr>
                </a:gs>
                <a:gs pos="42857">
                  <a:srgbClr val="B5B5B4">
                    <a:alpha val="9616"/>
                  </a:srgbClr>
                </a:gs>
                <a:gs pos="57143">
                  <a:srgbClr val="B5B5B4">
                    <a:alpha val="5448"/>
                  </a:srgbClr>
                </a:gs>
                <a:gs pos="71429">
                  <a:srgbClr val="B5B5B4">
                    <a:alpha val="2588"/>
                  </a:srgbClr>
                </a:gs>
                <a:gs pos="85714">
                  <a:srgbClr val="B5B5B4">
                    <a:alpha val="1032"/>
                  </a:srgbClr>
                </a:gs>
                <a:gs pos="100000">
                  <a:srgbClr val="B5B5B4">
                    <a:alpha val="34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6" name="Splat 166"/>
            <p:cNvSpPr>
              <a:spLocks noGrp="1"/>
            </p:cNvSpPr>
            <p:nvPr/>
          </p:nvSpPr>
          <p:spPr>
            <a:xfrm rot="10232356">
              <a:off x="3499552" y="2493433"/>
              <a:ext cx="70783" cy="19873"/>
            </a:xfrm>
            <a:prstGeom prst="ellipse">
              <a:avLst/>
            </a:prstGeom>
            <a:gradFill>
              <a:gsLst>
                <a:gs pos="0">
                  <a:srgbClr val="ACAEA4">
                    <a:alpha val="19161"/>
                  </a:srgbClr>
                </a:gs>
                <a:gs pos="14286">
                  <a:srgbClr val="ACAEA4">
                    <a:alpha val="17758"/>
                  </a:srgbClr>
                </a:gs>
                <a:gs pos="28571">
                  <a:srgbClr val="ACAEA4">
                    <a:alpha val="14084"/>
                  </a:srgbClr>
                </a:gs>
                <a:gs pos="42857">
                  <a:srgbClr val="ACAEA4">
                    <a:alpha val="9477"/>
                  </a:srgbClr>
                </a:gs>
                <a:gs pos="57143">
                  <a:srgbClr val="ACAEA4">
                    <a:alpha val="5368"/>
                  </a:srgbClr>
                </a:gs>
                <a:gs pos="71429">
                  <a:srgbClr val="ACAEA4">
                    <a:alpha val="2549"/>
                  </a:srgbClr>
                </a:gs>
                <a:gs pos="85714">
                  <a:srgbClr val="ACAEA4">
                    <a:alpha val="1016"/>
                  </a:srgbClr>
                </a:gs>
                <a:gs pos="100000">
                  <a:srgbClr val="ACAEA4">
                    <a:alpha val="34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7" name="Splat 167"/>
            <p:cNvSpPr>
              <a:spLocks noGrp="1"/>
            </p:cNvSpPr>
            <p:nvPr/>
          </p:nvSpPr>
          <p:spPr>
            <a:xfrm rot="-9930978">
              <a:off x="2050220" y="3401807"/>
              <a:ext cx="56064" cy="15823"/>
            </a:xfrm>
            <a:prstGeom prst="ellipse">
              <a:avLst/>
            </a:prstGeom>
            <a:gradFill>
              <a:gsLst>
                <a:gs pos="0">
                  <a:srgbClr val="F0F0EF">
                    <a:alpha val="22085"/>
                  </a:srgbClr>
                </a:gs>
                <a:gs pos="14286">
                  <a:srgbClr val="F0F0EF">
                    <a:alpha val="20496"/>
                  </a:srgbClr>
                </a:gs>
                <a:gs pos="28571">
                  <a:srgbClr val="F0F0EF">
                    <a:alpha val="16313"/>
                  </a:srgbClr>
                </a:gs>
                <a:gs pos="42857">
                  <a:srgbClr val="F0F0EF">
                    <a:alpha val="11025"/>
                  </a:srgbClr>
                </a:gs>
                <a:gs pos="57143">
                  <a:srgbClr val="F0F0EF">
                    <a:alpha val="6268"/>
                  </a:srgbClr>
                </a:gs>
                <a:gs pos="71429">
                  <a:srgbClr val="F0F0EF">
                    <a:alpha val="2984"/>
                  </a:srgbClr>
                </a:gs>
                <a:gs pos="85714">
                  <a:srgbClr val="F0F0EF">
                    <a:alpha val="1191"/>
                  </a:srgbClr>
                </a:gs>
                <a:gs pos="100000">
                  <a:srgbClr val="F0F0EF">
                    <a:alpha val="39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8" name="Splat 168"/>
            <p:cNvSpPr>
              <a:spLocks noGrp="1"/>
            </p:cNvSpPr>
            <p:nvPr/>
          </p:nvSpPr>
          <p:spPr>
            <a:xfrm rot="6558617">
              <a:off x="1453016" y="2806150"/>
              <a:ext cx="70575" cy="19896"/>
            </a:xfrm>
            <a:prstGeom prst="ellipse">
              <a:avLst/>
            </a:prstGeom>
            <a:gradFill>
              <a:gsLst>
                <a:gs pos="0">
                  <a:srgbClr val="BDBDBA">
                    <a:alpha val="18993"/>
                  </a:srgbClr>
                </a:gs>
                <a:gs pos="14286">
                  <a:srgbClr val="BDBDBA">
                    <a:alpha val="17601"/>
                  </a:srgbClr>
                </a:gs>
                <a:gs pos="28571">
                  <a:srgbClr val="BDBDBA">
                    <a:alpha val="13957"/>
                  </a:srgbClr>
                </a:gs>
                <a:gs pos="42857">
                  <a:srgbClr val="BDBDBA">
                    <a:alpha val="9389"/>
                  </a:srgbClr>
                </a:gs>
                <a:gs pos="57143">
                  <a:srgbClr val="BDBDBA">
                    <a:alpha val="5317"/>
                  </a:srgbClr>
                </a:gs>
                <a:gs pos="71429">
                  <a:srgbClr val="BDBDBA">
                    <a:alpha val="2525"/>
                  </a:srgbClr>
                </a:gs>
                <a:gs pos="85714">
                  <a:srgbClr val="BDBDBA">
                    <a:alpha val="1006"/>
                  </a:srgbClr>
                </a:gs>
                <a:gs pos="100000">
                  <a:srgbClr val="BDBDBA">
                    <a:alpha val="3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9" name="Splat 169"/>
            <p:cNvSpPr>
              <a:spLocks noGrp="1"/>
            </p:cNvSpPr>
            <p:nvPr/>
          </p:nvSpPr>
          <p:spPr>
            <a:xfrm rot="10747240">
              <a:off x="1470249" y="1903530"/>
              <a:ext cx="66519" cy="18423"/>
            </a:xfrm>
            <a:prstGeom prst="ellipse">
              <a:avLst/>
            </a:prstGeom>
            <a:gradFill>
              <a:gsLst>
                <a:gs pos="0">
                  <a:srgbClr val="000000">
                    <a:alpha val="20246"/>
                  </a:srgbClr>
                </a:gs>
                <a:gs pos="14286">
                  <a:srgbClr val="000000">
                    <a:alpha val="18773"/>
                  </a:srgbClr>
                </a:gs>
                <a:gs pos="28571">
                  <a:srgbClr val="000000">
                    <a:alpha val="14908"/>
                  </a:srgbClr>
                </a:gs>
                <a:gs pos="42857">
                  <a:srgbClr val="000000">
                    <a:alpha val="10048"/>
                  </a:srgbClr>
                </a:gs>
                <a:gs pos="57143">
                  <a:srgbClr val="000000">
                    <a:alpha val="5699"/>
                  </a:srgbClr>
                </a:gs>
                <a:gs pos="71429">
                  <a:srgbClr val="000000">
                    <a:alpha val="2709"/>
                  </a:srgbClr>
                </a:gs>
                <a:gs pos="85714">
                  <a:srgbClr val="000000">
                    <a:alpha val="1080"/>
                  </a:srgbClr>
                </a:gs>
                <a:gs pos="100000">
                  <a:srgbClr val="000000">
                    <a:alpha val="36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0" name="Splat 170"/>
            <p:cNvSpPr>
              <a:spLocks noGrp="1"/>
            </p:cNvSpPr>
            <p:nvPr/>
          </p:nvSpPr>
          <p:spPr>
            <a:xfrm rot="7759228">
              <a:off x="1229702" y="1856056"/>
              <a:ext cx="70856" cy="19537"/>
            </a:xfrm>
            <a:prstGeom prst="ellipse">
              <a:avLst/>
            </a:prstGeom>
            <a:gradFill>
              <a:gsLst>
                <a:gs pos="0">
                  <a:srgbClr val="CBCCC8">
                    <a:alpha val="19463"/>
                  </a:srgbClr>
                </a:gs>
                <a:gs pos="14286">
                  <a:srgbClr val="CBCCC8">
                    <a:alpha val="18041"/>
                  </a:srgbClr>
                </a:gs>
                <a:gs pos="28571">
                  <a:srgbClr val="CBCCC8">
                    <a:alpha val="14313"/>
                  </a:srgbClr>
                </a:gs>
                <a:gs pos="42857">
                  <a:srgbClr val="CBCCC8">
                    <a:alpha val="9636"/>
                  </a:srgbClr>
                </a:gs>
                <a:gs pos="57143">
                  <a:srgbClr val="CBCCC8">
                    <a:alpha val="5460"/>
                  </a:srgbClr>
                </a:gs>
                <a:gs pos="71429">
                  <a:srgbClr val="CBCCC8">
                    <a:alpha val="2594"/>
                  </a:srgbClr>
                </a:gs>
                <a:gs pos="85714">
                  <a:srgbClr val="CBCCC8">
                    <a:alpha val="1034"/>
                  </a:srgbClr>
                </a:gs>
                <a:gs pos="100000">
                  <a:srgbClr val="CBCCC8">
                    <a:alpha val="34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1" name="Splat 171"/>
            <p:cNvSpPr>
              <a:spLocks noGrp="1"/>
            </p:cNvSpPr>
            <p:nvPr/>
          </p:nvSpPr>
          <p:spPr>
            <a:xfrm rot="4809302">
              <a:off x="2262784" y="2917613"/>
              <a:ext cx="64798" cy="18012"/>
            </a:xfrm>
            <a:prstGeom prst="ellipse">
              <a:avLst/>
            </a:prstGeom>
            <a:gradFill>
              <a:gsLst>
                <a:gs pos="0">
                  <a:srgbClr val="D3D3D3">
                    <a:alpha val="20565"/>
                  </a:srgbClr>
                </a:gs>
                <a:gs pos="14286">
                  <a:srgbClr val="D3D3D3">
                    <a:alpha val="19072"/>
                  </a:srgbClr>
                </a:gs>
                <a:gs pos="28571">
                  <a:srgbClr val="D3D3D3">
                    <a:alpha val="15152"/>
                  </a:srgbClr>
                </a:gs>
                <a:gs pos="42857">
                  <a:srgbClr val="D3D3D3">
                    <a:alpha val="10217"/>
                  </a:srgbClr>
                </a:gs>
                <a:gs pos="57143">
                  <a:srgbClr val="D3D3D3">
                    <a:alpha val="5797"/>
                  </a:srgbClr>
                </a:gs>
                <a:gs pos="71429">
                  <a:srgbClr val="D3D3D3">
                    <a:alpha val="2757"/>
                  </a:srgbClr>
                </a:gs>
                <a:gs pos="85714">
                  <a:srgbClr val="D3D3D3">
                    <a:alpha val="1099"/>
                  </a:srgbClr>
                </a:gs>
                <a:gs pos="100000">
                  <a:srgbClr val="D3D3D3">
                    <a:alpha val="36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2" name="Splat 172"/>
            <p:cNvSpPr>
              <a:spLocks noGrp="1"/>
            </p:cNvSpPr>
            <p:nvPr/>
          </p:nvSpPr>
          <p:spPr>
            <a:xfrm rot="6537741">
              <a:off x="2164985" y="2379657"/>
              <a:ext cx="56664" cy="15983"/>
            </a:xfrm>
            <a:prstGeom prst="ellipse">
              <a:avLst/>
            </a:prstGeom>
            <a:gradFill>
              <a:gsLst>
                <a:gs pos="0">
                  <a:srgbClr val="E2E2E0">
                    <a:alpha val="21985"/>
                  </a:srgbClr>
                </a:gs>
                <a:gs pos="14286">
                  <a:srgbClr val="E2E2E0">
                    <a:alpha val="20402"/>
                  </a:srgbClr>
                </a:gs>
                <a:gs pos="28571">
                  <a:srgbClr val="E2E2E0">
                    <a:alpha val="16237"/>
                  </a:srgbClr>
                </a:gs>
                <a:gs pos="42857">
                  <a:srgbClr val="E2E2E0">
                    <a:alpha val="10971"/>
                  </a:srgbClr>
                </a:gs>
                <a:gs pos="57143">
                  <a:srgbClr val="E2E2E0">
                    <a:alpha val="6236"/>
                  </a:srgbClr>
                </a:gs>
                <a:gs pos="71429">
                  <a:srgbClr val="E2E2E0">
                    <a:alpha val="2969"/>
                  </a:srgbClr>
                </a:gs>
                <a:gs pos="85714">
                  <a:srgbClr val="E2E2E0">
                    <a:alpha val="1185"/>
                  </a:srgbClr>
                </a:gs>
                <a:gs pos="100000">
                  <a:srgbClr val="E2E2E0">
                    <a:alpha val="39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3" name="Splat 173"/>
            <p:cNvSpPr>
              <a:spLocks noGrp="1"/>
            </p:cNvSpPr>
            <p:nvPr/>
          </p:nvSpPr>
          <p:spPr>
            <a:xfrm rot="-10779873">
              <a:off x="1936461" y="1107046"/>
              <a:ext cx="70296" cy="19674"/>
            </a:xfrm>
            <a:prstGeom prst="ellipse">
              <a:avLst/>
            </a:prstGeom>
            <a:gradFill>
              <a:gsLst>
                <a:gs pos="0">
                  <a:srgbClr val="1A0235">
                    <a:alpha val="19064"/>
                  </a:srgbClr>
                </a:gs>
                <a:gs pos="14286">
                  <a:srgbClr val="1A0235">
                    <a:alpha val="17667"/>
                  </a:srgbClr>
                </a:gs>
                <a:gs pos="28571">
                  <a:srgbClr val="1A0235">
                    <a:alpha val="14010"/>
                  </a:srgbClr>
                </a:gs>
                <a:gs pos="42857">
                  <a:srgbClr val="1A0235">
                    <a:alpha val="9426"/>
                  </a:srgbClr>
                </a:gs>
                <a:gs pos="57143">
                  <a:srgbClr val="1A0235">
                    <a:alpha val="5338"/>
                  </a:srgbClr>
                </a:gs>
                <a:gs pos="71429">
                  <a:srgbClr val="1A0235">
                    <a:alpha val="2535"/>
                  </a:srgbClr>
                </a:gs>
                <a:gs pos="85714">
                  <a:srgbClr val="1A0235">
                    <a:alpha val="1010"/>
                  </a:srgbClr>
                </a:gs>
                <a:gs pos="100000">
                  <a:srgbClr val="1A0235">
                    <a:alpha val="3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4" name="Splat 174"/>
            <p:cNvSpPr>
              <a:spLocks noGrp="1"/>
            </p:cNvSpPr>
            <p:nvPr/>
          </p:nvSpPr>
          <p:spPr>
            <a:xfrm rot="7704367">
              <a:off x="1140061" y="1349973"/>
              <a:ext cx="530766" cy="10584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5" name="Splat 175"/>
            <p:cNvSpPr>
              <a:spLocks noGrp="1"/>
            </p:cNvSpPr>
            <p:nvPr/>
          </p:nvSpPr>
          <p:spPr>
            <a:xfrm rot="3434956">
              <a:off x="1037327" y="1936958"/>
              <a:ext cx="408577" cy="3545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6" name="Splat 176"/>
            <p:cNvSpPr>
              <a:spLocks noGrp="1"/>
            </p:cNvSpPr>
            <p:nvPr/>
          </p:nvSpPr>
          <p:spPr>
            <a:xfrm rot="-10093408">
              <a:off x="1627425" y="2100162"/>
              <a:ext cx="455809" cy="6436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7" name="Splat 177"/>
            <p:cNvSpPr>
              <a:spLocks noGrp="1"/>
            </p:cNvSpPr>
            <p:nvPr/>
          </p:nvSpPr>
          <p:spPr>
            <a:xfrm rot="-10502857">
              <a:off x="395949" y="560547"/>
              <a:ext cx="65561" cy="19123"/>
            </a:xfrm>
            <a:prstGeom prst="ellipse">
              <a:avLst/>
            </a:prstGeom>
            <a:gradFill>
              <a:gsLst>
                <a:gs pos="0">
                  <a:srgbClr val="000000">
                    <a:alpha val="19740"/>
                  </a:srgbClr>
                </a:gs>
                <a:gs pos="14286">
                  <a:srgbClr val="000000">
                    <a:alpha val="18300"/>
                  </a:srgbClr>
                </a:gs>
                <a:gs pos="28571">
                  <a:srgbClr val="000000">
                    <a:alpha val="14523"/>
                  </a:srgbClr>
                </a:gs>
                <a:gs pos="42857">
                  <a:srgbClr val="000000">
                    <a:alpha val="9781"/>
                  </a:srgbClr>
                </a:gs>
                <a:gs pos="57143">
                  <a:srgbClr val="000000">
                    <a:alpha val="5544"/>
                  </a:srgbClr>
                </a:gs>
                <a:gs pos="71429">
                  <a:srgbClr val="000000">
                    <a:alpha val="2634"/>
                  </a:srgbClr>
                </a:gs>
                <a:gs pos="85714">
                  <a:srgbClr val="000000">
                    <a:alpha val="1050"/>
                  </a:srgbClr>
                </a:gs>
                <a:gs pos="100000">
                  <a:srgbClr val="000000">
                    <a:alpha val="35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8" name="Splat 178"/>
            <p:cNvSpPr>
              <a:spLocks noGrp="1"/>
            </p:cNvSpPr>
            <p:nvPr/>
          </p:nvSpPr>
          <p:spPr>
            <a:xfrm rot="5596919">
              <a:off x="464073" y="2768171"/>
              <a:ext cx="512531" cy="9350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9" name="Splat 179"/>
            <p:cNvSpPr>
              <a:spLocks noGrp="1"/>
            </p:cNvSpPr>
            <p:nvPr/>
          </p:nvSpPr>
          <p:spPr>
            <a:xfrm rot="-9312252">
              <a:off x="1703467" y="1688581"/>
              <a:ext cx="410845" cy="5949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0" name="Splat 180"/>
            <p:cNvSpPr>
              <a:spLocks noGrp="1"/>
            </p:cNvSpPr>
            <p:nvPr/>
          </p:nvSpPr>
          <p:spPr>
            <a:xfrm rot="3023868">
              <a:off x="438404" y="106040"/>
              <a:ext cx="518521" cy="7289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1" name="Splat 181"/>
            <p:cNvSpPr>
              <a:spLocks noGrp="1"/>
            </p:cNvSpPr>
            <p:nvPr/>
          </p:nvSpPr>
          <p:spPr>
            <a:xfrm rot="2840164">
              <a:off x="2172587" y="3258251"/>
              <a:ext cx="534267" cy="4067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2" name="Splat 182"/>
            <p:cNvSpPr>
              <a:spLocks noGrp="1"/>
            </p:cNvSpPr>
            <p:nvPr/>
          </p:nvSpPr>
          <p:spPr>
            <a:xfrm rot="-9593607">
              <a:off x="109852" y="554128"/>
              <a:ext cx="534808" cy="7135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3" name="Splat 183"/>
            <p:cNvSpPr>
              <a:spLocks noGrp="1"/>
            </p:cNvSpPr>
            <p:nvPr/>
          </p:nvSpPr>
          <p:spPr>
            <a:xfrm rot="4499409">
              <a:off x="2198198" y="803541"/>
              <a:ext cx="66171" cy="18358"/>
            </a:xfrm>
            <a:prstGeom prst="ellipse">
              <a:avLst/>
            </a:prstGeom>
            <a:gradFill>
              <a:gsLst>
                <a:gs pos="0">
                  <a:srgbClr val="E0E0DD">
                    <a:alpha val="20319"/>
                  </a:srgbClr>
                </a:gs>
                <a:gs pos="14286">
                  <a:srgbClr val="E0E0DD">
                    <a:alpha val="18841"/>
                  </a:srgbClr>
                </a:gs>
                <a:gs pos="28571">
                  <a:srgbClr val="E0E0DD">
                    <a:alpha val="14964"/>
                  </a:srgbClr>
                </a:gs>
                <a:gs pos="42857">
                  <a:srgbClr val="E0E0DD">
                    <a:alpha val="10086"/>
                  </a:srgbClr>
                </a:gs>
                <a:gs pos="57143">
                  <a:srgbClr val="E0E0DD">
                    <a:alpha val="5721"/>
                  </a:srgbClr>
                </a:gs>
                <a:gs pos="71429">
                  <a:srgbClr val="E0E0DD">
                    <a:alpha val="2720"/>
                  </a:srgbClr>
                </a:gs>
                <a:gs pos="85714">
                  <a:srgbClr val="E0E0DD">
                    <a:alpha val="1085"/>
                  </a:srgbClr>
                </a:gs>
                <a:gs pos="100000">
                  <a:srgbClr val="E0E0DD">
                    <a:alpha val="36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4" name="Splat 184"/>
            <p:cNvSpPr>
              <a:spLocks noGrp="1"/>
            </p:cNvSpPr>
            <p:nvPr/>
          </p:nvSpPr>
          <p:spPr>
            <a:xfrm rot="10420104">
              <a:off x="3401924" y="3506030"/>
              <a:ext cx="70879" cy="19591"/>
            </a:xfrm>
            <a:prstGeom prst="ellipse">
              <a:avLst/>
            </a:prstGeom>
            <a:gradFill>
              <a:gsLst>
                <a:gs pos="0">
                  <a:srgbClr val="000000">
                    <a:alpha val="19437"/>
                  </a:srgbClr>
                </a:gs>
                <a:gs pos="14286">
                  <a:srgbClr val="000000">
                    <a:alpha val="18016"/>
                  </a:srgbClr>
                </a:gs>
                <a:gs pos="28571">
                  <a:srgbClr val="000000">
                    <a:alpha val="14293"/>
                  </a:srgbClr>
                </a:gs>
                <a:gs pos="42857">
                  <a:srgbClr val="000000">
                    <a:alpha val="9622"/>
                  </a:srgbClr>
                </a:gs>
                <a:gs pos="57143">
                  <a:srgbClr val="000000">
                    <a:alpha val="5451"/>
                  </a:srgbClr>
                </a:gs>
                <a:gs pos="71429">
                  <a:srgbClr val="000000">
                    <a:alpha val="2590"/>
                  </a:srgbClr>
                </a:gs>
                <a:gs pos="85714">
                  <a:srgbClr val="000000">
                    <a:alpha val="1032"/>
                  </a:srgbClr>
                </a:gs>
                <a:gs pos="100000">
                  <a:srgbClr val="000000">
                    <a:alpha val="34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5" name="Splat 185"/>
            <p:cNvSpPr>
              <a:spLocks noGrp="1"/>
            </p:cNvSpPr>
            <p:nvPr/>
          </p:nvSpPr>
          <p:spPr>
            <a:xfrm rot="8573303">
              <a:off x="2943042" y="2306588"/>
              <a:ext cx="694525" cy="11197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6" name="Splat 186"/>
            <p:cNvSpPr>
              <a:spLocks noGrp="1"/>
            </p:cNvSpPr>
            <p:nvPr/>
          </p:nvSpPr>
          <p:spPr>
            <a:xfrm rot="4544227">
              <a:off x="3284722" y="514256"/>
              <a:ext cx="593299" cy="6635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7" name="Splat 187"/>
            <p:cNvSpPr>
              <a:spLocks noGrp="1"/>
            </p:cNvSpPr>
            <p:nvPr/>
          </p:nvSpPr>
          <p:spPr>
            <a:xfrm rot="8333720">
              <a:off x="1463922" y="2779132"/>
              <a:ext cx="572808" cy="4782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8" name="Splat 188"/>
            <p:cNvSpPr>
              <a:spLocks noGrp="1"/>
            </p:cNvSpPr>
            <p:nvPr/>
          </p:nvSpPr>
          <p:spPr>
            <a:xfrm rot="5762924">
              <a:off x="2547211" y="913354"/>
              <a:ext cx="67120" cy="18592"/>
            </a:xfrm>
            <a:prstGeom prst="ellipse">
              <a:avLst/>
            </a:prstGeom>
            <a:gradFill>
              <a:gsLst>
                <a:gs pos="0">
                  <a:srgbClr val="CDCDCA">
                    <a:alpha val="20153"/>
                  </a:srgbClr>
                </a:gs>
                <a:gs pos="14286">
                  <a:srgbClr val="CDCDCA">
                    <a:alpha val="18687"/>
                  </a:srgbClr>
                </a:gs>
                <a:gs pos="28571">
                  <a:srgbClr val="CDCDCA">
                    <a:alpha val="14838"/>
                  </a:srgbClr>
                </a:gs>
                <a:gs pos="42857">
                  <a:srgbClr val="CDCDCA">
                    <a:alpha val="9999"/>
                  </a:srgbClr>
                </a:gs>
                <a:gs pos="57143">
                  <a:srgbClr val="CDCDCA">
                    <a:alpha val="5670"/>
                  </a:srgbClr>
                </a:gs>
                <a:gs pos="71429">
                  <a:srgbClr val="CDCDCA">
                    <a:alpha val="2695"/>
                  </a:srgbClr>
                </a:gs>
                <a:gs pos="85714">
                  <a:srgbClr val="CDCDCA">
                    <a:alpha val="1075"/>
                  </a:srgbClr>
                </a:gs>
                <a:gs pos="100000">
                  <a:srgbClr val="CDCDCA">
                    <a:alpha val="36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9" name="Splat 189"/>
            <p:cNvSpPr>
              <a:spLocks noGrp="1"/>
            </p:cNvSpPr>
            <p:nvPr/>
          </p:nvSpPr>
          <p:spPr>
            <a:xfrm rot="6298202">
              <a:off x="1686926" y="498703"/>
              <a:ext cx="575886" cy="4069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0" name="Splat 190"/>
            <p:cNvSpPr>
              <a:spLocks noGrp="1"/>
            </p:cNvSpPr>
            <p:nvPr/>
          </p:nvSpPr>
          <p:spPr>
            <a:xfrm rot="10722072">
              <a:off x="1441002" y="1940927"/>
              <a:ext cx="68426" cy="18914"/>
            </a:xfrm>
            <a:prstGeom prst="ellipse">
              <a:avLst/>
            </a:prstGeom>
            <a:gradFill>
              <a:gsLst>
                <a:gs pos="0">
                  <a:srgbClr val="D2D2D2">
                    <a:alpha val="19922"/>
                  </a:srgbClr>
                </a:gs>
                <a:gs pos="14286">
                  <a:srgbClr val="D2D2D2">
                    <a:alpha val="18470"/>
                  </a:srgbClr>
                </a:gs>
                <a:gs pos="28571">
                  <a:srgbClr val="D2D2D2">
                    <a:alpha val="14662"/>
                  </a:srgbClr>
                </a:gs>
                <a:gs pos="42857">
                  <a:srgbClr val="D2D2D2">
                    <a:alpha val="9877"/>
                  </a:srgbClr>
                </a:gs>
                <a:gs pos="57143">
                  <a:srgbClr val="D2D2D2">
                    <a:alpha val="5599"/>
                  </a:srgbClr>
                </a:gs>
                <a:gs pos="71429">
                  <a:srgbClr val="D2D2D2">
                    <a:alpha val="2661"/>
                  </a:srgbClr>
                </a:gs>
                <a:gs pos="85714">
                  <a:srgbClr val="D2D2D2">
                    <a:alpha val="1061"/>
                  </a:srgbClr>
                </a:gs>
                <a:gs pos="100000">
                  <a:srgbClr val="D2D2D2">
                    <a:alpha val="35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1" name="Splat 191"/>
            <p:cNvSpPr>
              <a:spLocks noGrp="1"/>
            </p:cNvSpPr>
            <p:nvPr/>
          </p:nvSpPr>
          <p:spPr>
            <a:xfrm rot="10633973">
              <a:off x="2480742" y="2875816"/>
              <a:ext cx="70815" cy="19580"/>
            </a:xfrm>
            <a:prstGeom prst="ellipse">
              <a:avLst/>
            </a:prstGeom>
            <a:gradFill>
              <a:gsLst>
                <a:gs pos="0">
                  <a:srgbClr val="000000">
                    <a:alpha val="19430"/>
                  </a:srgbClr>
                </a:gs>
                <a:gs pos="14286">
                  <a:srgbClr val="000000">
                    <a:alpha val="18010"/>
                  </a:srgbClr>
                </a:gs>
                <a:gs pos="28571">
                  <a:srgbClr val="000000">
                    <a:alpha val="14288"/>
                  </a:srgbClr>
                </a:gs>
                <a:gs pos="42857">
                  <a:srgbClr val="000000">
                    <a:alpha val="9618"/>
                  </a:srgbClr>
                </a:gs>
                <a:gs pos="57143">
                  <a:srgbClr val="000000">
                    <a:alpha val="5449"/>
                  </a:srgbClr>
                </a:gs>
                <a:gs pos="71429">
                  <a:srgbClr val="000000">
                    <a:alpha val="2589"/>
                  </a:srgbClr>
                </a:gs>
                <a:gs pos="85714">
                  <a:srgbClr val="000000">
                    <a:alpha val="1032"/>
                  </a:srgbClr>
                </a:gs>
                <a:gs pos="100000">
                  <a:srgbClr val="000000">
                    <a:alpha val="34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2" name="Splat 192"/>
            <p:cNvSpPr>
              <a:spLocks noGrp="1"/>
            </p:cNvSpPr>
            <p:nvPr/>
          </p:nvSpPr>
          <p:spPr>
            <a:xfrm rot="6221597">
              <a:off x="310406" y="2896128"/>
              <a:ext cx="372653" cy="5751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3" name="Splat 193"/>
            <p:cNvSpPr>
              <a:spLocks noGrp="1"/>
            </p:cNvSpPr>
            <p:nvPr/>
          </p:nvSpPr>
          <p:spPr>
            <a:xfrm rot="6313384">
              <a:off x="1516301" y="2687431"/>
              <a:ext cx="70666" cy="20130"/>
            </a:xfrm>
            <a:prstGeom prst="ellipse">
              <a:avLst/>
            </a:prstGeom>
            <a:gradFill>
              <a:gsLst>
                <a:gs pos="0">
                  <a:srgbClr val="B0AEA7">
                    <a:alpha val="18926"/>
                  </a:srgbClr>
                </a:gs>
                <a:gs pos="14286">
                  <a:srgbClr val="B0AEA7">
                    <a:alpha val="17538"/>
                  </a:srgbClr>
                </a:gs>
                <a:gs pos="28571">
                  <a:srgbClr val="B0AEA7">
                    <a:alpha val="13906"/>
                  </a:srgbClr>
                </a:gs>
                <a:gs pos="42857">
                  <a:srgbClr val="B0AEA7">
                    <a:alpha val="9354"/>
                  </a:srgbClr>
                </a:gs>
                <a:gs pos="57143">
                  <a:srgbClr val="B0AEA7">
                    <a:alpha val="5296"/>
                  </a:srgbClr>
                </a:gs>
                <a:gs pos="71429">
                  <a:srgbClr val="B0AEA7">
                    <a:alpha val="2515"/>
                  </a:srgbClr>
                </a:gs>
                <a:gs pos="85714">
                  <a:srgbClr val="B0AEA7">
                    <a:alpha val="1002"/>
                  </a:srgbClr>
                </a:gs>
                <a:gs pos="100000">
                  <a:srgbClr val="B0AEA7">
                    <a:alpha val="3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4" name="Splat 194"/>
            <p:cNvSpPr>
              <a:spLocks noGrp="1"/>
            </p:cNvSpPr>
            <p:nvPr/>
          </p:nvSpPr>
          <p:spPr>
            <a:xfrm rot="8735125">
              <a:off x="1701442" y="3454302"/>
              <a:ext cx="843165" cy="8834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5" name="Splat 195"/>
            <p:cNvSpPr>
              <a:spLocks noGrp="1"/>
            </p:cNvSpPr>
            <p:nvPr/>
          </p:nvSpPr>
          <p:spPr>
            <a:xfrm rot="5818319">
              <a:off x="1148322" y="3484560"/>
              <a:ext cx="449469" cy="10397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6" name="Splat 196"/>
            <p:cNvSpPr>
              <a:spLocks noGrp="1"/>
            </p:cNvSpPr>
            <p:nvPr/>
          </p:nvSpPr>
          <p:spPr>
            <a:xfrm rot="7172408">
              <a:off x="1633746" y="3402901"/>
              <a:ext cx="70795" cy="19871"/>
            </a:xfrm>
            <a:prstGeom prst="ellipse">
              <a:avLst/>
            </a:prstGeom>
            <a:gradFill>
              <a:gsLst>
                <a:gs pos="0">
                  <a:srgbClr val="C2C2C2">
                    <a:alpha val="19248"/>
                  </a:srgbClr>
                </a:gs>
                <a:gs pos="14286">
                  <a:srgbClr val="C2C2C2">
                    <a:alpha val="17840"/>
                  </a:srgbClr>
                </a:gs>
                <a:gs pos="28571">
                  <a:srgbClr val="C2C2C2">
                    <a:alpha val="14150"/>
                  </a:srgbClr>
                </a:gs>
                <a:gs pos="42857">
                  <a:srgbClr val="C2C2C2">
                    <a:alpha val="9523"/>
                  </a:srgbClr>
                </a:gs>
                <a:gs pos="57143">
                  <a:srgbClr val="C2C2C2">
                    <a:alpha val="5394"/>
                  </a:srgbClr>
                </a:gs>
                <a:gs pos="71429">
                  <a:srgbClr val="C2C2C2">
                    <a:alpha val="2562"/>
                  </a:srgbClr>
                </a:gs>
                <a:gs pos="85714">
                  <a:srgbClr val="C2C2C2">
                    <a:alpha val="1021"/>
                  </a:srgbClr>
                </a:gs>
                <a:gs pos="100000">
                  <a:srgbClr val="C2C2C2">
                    <a:alpha val="34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7" name="Splat 197"/>
            <p:cNvSpPr>
              <a:spLocks noGrp="1"/>
            </p:cNvSpPr>
            <p:nvPr/>
          </p:nvSpPr>
          <p:spPr>
            <a:xfrm rot="6043378">
              <a:off x="-300828" y="485735"/>
              <a:ext cx="1105593" cy="17414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8" name="Splat 198"/>
            <p:cNvSpPr>
              <a:spLocks noGrp="1"/>
            </p:cNvSpPr>
            <p:nvPr/>
          </p:nvSpPr>
          <p:spPr>
            <a:xfrm rot="-10718103">
              <a:off x="128698" y="247265"/>
              <a:ext cx="70850" cy="19518"/>
            </a:xfrm>
            <a:prstGeom prst="ellipse">
              <a:avLst/>
            </a:prstGeom>
            <a:gradFill>
              <a:gsLst>
                <a:gs pos="0">
                  <a:srgbClr val="CCCCCB">
                    <a:alpha val="19469"/>
                  </a:srgbClr>
                </a:gs>
                <a:gs pos="14286">
                  <a:srgbClr val="CCCCCB">
                    <a:alpha val="18046"/>
                  </a:srgbClr>
                </a:gs>
                <a:gs pos="28571">
                  <a:srgbClr val="CCCCCB">
                    <a:alpha val="14317"/>
                  </a:srgbClr>
                </a:gs>
                <a:gs pos="42857">
                  <a:srgbClr val="CCCCCB">
                    <a:alpha val="9639"/>
                  </a:srgbClr>
                </a:gs>
                <a:gs pos="57143">
                  <a:srgbClr val="CCCCCB">
                    <a:alpha val="5461"/>
                  </a:srgbClr>
                </a:gs>
                <a:gs pos="71429">
                  <a:srgbClr val="CCCCCB">
                    <a:alpha val="2595"/>
                  </a:srgbClr>
                </a:gs>
                <a:gs pos="85714">
                  <a:srgbClr val="CCCCCB">
                    <a:alpha val="1034"/>
                  </a:srgbClr>
                </a:gs>
                <a:gs pos="100000">
                  <a:srgbClr val="CCCCCB">
                    <a:alpha val="34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9" name="Splat 199"/>
            <p:cNvSpPr>
              <a:spLocks noGrp="1"/>
            </p:cNvSpPr>
            <p:nvPr/>
          </p:nvSpPr>
          <p:spPr>
            <a:xfrm rot="-10760427">
              <a:off x="1408873" y="2000660"/>
              <a:ext cx="66218" cy="18290"/>
            </a:xfrm>
            <a:prstGeom prst="ellipse">
              <a:avLst/>
            </a:prstGeom>
            <a:gradFill>
              <a:gsLst>
                <a:gs pos="0">
                  <a:srgbClr val="D3D3D3">
                    <a:alpha val="20308"/>
                  </a:srgbClr>
                </a:gs>
                <a:gs pos="14286">
                  <a:srgbClr val="D3D3D3">
                    <a:alpha val="18831"/>
                  </a:srgbClr>
                </a:gs>
                <a:gs pos="28571">
                  <a:srgbClr val="D3D3D3">
                    <a:alpha val="14956"/>
                  </a:srgbClr>
                </a:gs>
                <a:gs pos="42857">
                  <a:srgbClr val="D3D3D3">
                    <a:alpha val="10081"/>
                  </a:srgbClr>
                </a:gs>
                <a:gs pos="57143">
                  <a:srgbClr val="D3D3D3">
                    <a:alpha val="5718"/>
                  </a:srgbClr>
                </a:gs>
                <a:gs pos="71429">
                  <a:srgbClr val="D3D3D3">
                    <a:alpha val="2718"/>
                  </a:srgbClr>
                </a:gs>
                <a:gs pos="85714">
                  <a:srgbClr val="D3D3D3">
                    <a:alpha val="1084"/>
                  </a:srgbClr>
                </a:gs>
                <a:gs pos="100000">
                  <a:srgbClr val="D3D3D3">
                    <a:alpha val="36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0" name="Splat 200"/>
            <p:cNvSpPr>
              <a:spLocks noGrp="1"/>
            </p:cNvSpPr>
            <p:nvPr/>
          </p:nvSpPr>
          <p:spPr>
            <a:xfrm rot="6699532">
              <a:off x="1258914" y="3060677"/>
              <a:ext cx="572727" cy="8757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1" name="Splat 201"/>
            <p:cNvSpPr>
              <a:spLocks noGrp="1"/>
            </p:cNvSpPr>
            <p:nvPr/>
          </p:nvSpPr>
          <p:spPr>
            <a:xfrm rot="3652525">
              <a:off x="3499342" y="2436990"/>
              <a:ext cx="65246" cy="18135"/>
            </a:xfrm>
            <a:prstGeom prst="ellipse">
              <a:avLst/>
            </a:prstGeom>
            <a:gradFill>
              <a:gsLst>
                <a:gs pos="0">
                  <a:srgbClr val="E0E1DD">
                    <a:alpha val="20479"/>
                  </a:srgbClr>
                </a:gs>
                <a:gs pos="14286">
                  <a:srgbClr val="E0E1DD">
                    <a:alpha val="18992"/>
                  </a:srgbClr>
                </a:gs>
                <a:gs pos="28571">
                  <a:srgbClr val="E0E1DD">
                    <a:alpha val="15086"/>
                  </a:srgbClr>
                </a:gs>
                <a:gs pos="42857">
                  <a:srgbClr val="E0E1DD">
                    <a:alpha val="10171"/>
                  </a:srgbClr>
                </a:gs>
                <a:gs pos="57143">
                  <a:srgbClr val="E0E1DD">
                    <a:alpha val="5770"/>
                  </a:srgbClr>
                </a:gs>
                <a:gs pos="71429">
                  <a:srgbClr val="E0E1DD">
                    <a:alpha val="2744"/>
                  </a:srgbClr>
                </a:gs>
                <a:gs pos="85714">
                  <a:srgbClr val="E0E1DD">
                    <a:alpha val="1094"/>
                  </a:srgbClr>
                </a:gs>
                <a:gs pos="100000">
                  <a:srgbClr val="E0E1DD">
                    <a:alpha val="36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2" name="Splat 202"/>
            <p:cNvSpPr>
              <a:spLocks noGrp="1"/>
            </p:cNvSpPr>
            <p:nvPr/>
          </p:nvSpPr>
          <p:spPr>
            <a:xfrm rot="3482680">
              <a:off x="2585041" y="3484914"/>
              <a:ext cx="477831" cy="4343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3" name="Splat 203"/>
            <p:cNvSpPr>
              <a:spLocks noGrp="1"/>
            </p:cNvSpPr>
            <p:nvPr/>
          </p:nvSpPr>
          <p:spPr>
            <a:xfrm rot="-10799595">
              <a:off x="2585200" y="3067558"/>
              <a:ext cx="32075" cy="32074"/>
            </a:xfrm>
            <a:prstGeom prst="ellipse">
              <a:avLst/>
            </a:prstGeom>
            <a:gradFill>
              <a:gsLst>
                <a:gs pos="0">
                  <a:srgbClr val="D7D7D6">
                    <a:alpha val="21095"/>
                  </a:srgbClr>
                </a:gs>
                <a:gs pos="14286">
                  <a:srgbClr val="D7D7D6">
                    <a:alpha val="19569"/>
                  </a:srgbClr>
                </a:gs>
                <a:gs pos="28571">
                  <a:srgbClr val="D7D7D6">
                    <a:alpha val="15556"/>
                  </a:srgbClr>
                </a:gs>
                <a:gs pos="42857">
                  <a:srgbClr val="D7D7D6">
                    <a:alpha val="10498"/>
                  </a:srgbClr>
                </a:gs>
                <a:gs pos="57143">
                  <a:srgbClr val="D7D7D6">
                    <a:alpha val="5960"/>
                  </a:srgbClr>
                </a:gs>
                <a:gs pos="71429">
                  <a:srgbClr val="D7D7D6">
                    <a:alpha val="2836"/>
                  </a:srgbClr>
                </a:gs>
                <a:gs pos="85714">
                  <a:srgbClr val="D7D7D6">
                    <a:alpha val="1131"/>
                  </a:srgbClr>
                </a:gs>
                <a:gs pos="100000">
                  <a:srgbClr val="D7D7D6">
                    <a:alpha val="37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4" name="Splat 204"/>
            <p:cNvSpPr>
              <a:spLocks noGrp="1"/>
            </p:cNvSpPr>
            <p:nvPr/>
          </p:nvSpPr>
          <p:spPr>
            <a:xfrm rot="8596533">
              <a:off x="2967155" y="1989739"/>
              <a:ext cx="1074280" cy="13211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5" name="Splat 205"/>
            <p:cNvSpPr>
              <a:spLocks noGrp="1"/>
            </p:cNvSpPr>
            <p:nvPr/>
          </p:nvSpPr>
          <p:spPr>
            <a:xfrm rot="5062471">
              <a:off x="1944633" y="1960628"/>
              <a:ext cx="647554" cy="13597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6" name="Splat 206"/>
            <p:cNvSpPr>
              <a:spLocks noGrp="1"/>
            </p:cNvSpPr>
            <p:nvPr/>
          </p:nvSpPr>
          <p:spPr>
            <a:xfrm rot="-10779883">
              <a:off x="2211234" y="1616377"/>
              <a:ext cx="1029522" cy="105092"/>
            </a:xfrm>
            <a:prstGeom prst="ellipse">
              <a:avLst/>
            </a:prstGeom>
            <a:gradFill>
              <a:gsLst>
                <a:gs pos="0">
                  <a:srgbClr val="2E3D38">
                    <a:alpha val="32523"/>
                  </a:srgbClr>
                </a:gs>
                <a:gs pos="14286">
                  <a:srgbClr val="2E3D38">
                    <a:alpha val="30341"/>
                  </a:srgbClr>
                </a:gs>
                <a:gs pos="28571">
                  <a:srgbClr val="2E3D38">
                    <a:alpha val="24477"/>
                  </a:srgbClr>
                </a:gs>
                <a:gs pos="42857">
                  <a:srgbClr val="2E3D38">
                    <a:alpha val="16818"/>
                  </a:srgbClr>
                </a:gs>
                <a:gs pos="57143">
                  <a:srgbClr val="2E3D38">
                    <a:alpha val="9700"/>
                  </a:srgbClr>
                </a:gs>
                <a:gs pos="71429">
                  <a:srgbClr val="2E3D38">
                    <a:alpha val="4664"/>
                  </a:srgbClr>
                </a:gs>
                <a:gs pos="85714">
                  <a:srgbClr val="2E3D38">
                    <a:alpha val="1871"/>
                  </a:srgbClr>
                </a:gs>
                <a:gs pos="100000">
                  <a:srgbClr val="2E3D38">
                    <a:alpha val="62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7" name="Splat 207"/>
            <p:cNvSpPr>
              <a:spLocks noGrp="1"/>
            </p:cNvSpPr>
            <p:nvPr/>
          </p:nvSpPr>
          <p:spPr>
            <a:xfrm rot="5162197">
              <a:off x="1226365" y="3418191"/>
              <a:ext cx="516823" cy="5911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8" name="Splat 208"/>
            <p:cNvSpPr>
              <a:spLocks noGrp="1"/>
            </p:cNvSpPr>
            <p:nvPr/>
          </p:nvSpPr>
          <p:spPr>
            <a:xfrm rot="9190102">
              <a:off x="865353" y="1161553"/>
              <a:ext cx="63791" cy="17763"/>
            </a:xfrm>
            <a:prstGeom prst="ellipse">
              <a:avLst/>
            </a:prstGeom>
            <a:gradFill>
              <a:gsLst>
                <a:gs pos="0">
                  <a:srgbClr val="D7D7D5">
                    <a:alpha val="20741"/>
                  </a:srgbClr>
                </a:gs>
                <a:gs pos="14286">
                  <a:srgbClr val="D7D7D5">
                    <a:alpha val="19237"/>
                  </a:srgbClr>
                </a:gs>
                <a:gs pos="28571">
                  <a:srgbClr val="D7D7D5">
                    <a:alpha val="15286"/>
                  </a:srgbClr>
                </a:gs>
                <a:gs pos="42857">
                  <a:srgbClr val="D7D7D5">
                    <a:alpha val="10310"/>
                  </a:srgbClr>
                </a:gs>
                <a:gs pos="57143">
                  <a:srgbClr val="D7D7D5">
                    <a:alpha val="5851"/>
                  </a:srgbClr>
                </a:gs>
                <a:gs pos="71429">
                  <a:srgbClr val="D7D7D5">
                    <a:alpha val="2783"/>
                  </a:srgbClr>
                </a:gs>
                <a:gs pos="85714">
                  <a:srgbClr val="D7D7D5">
                    <a:alpha val="1110"/>
                  </a:srgbClr>
                </a:gs>
                <a:gs pos="100000">
                  <a:srgbClr val="D7D7D5">
                    <a:alpha val="37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9" name="Splat 209"/>
            <p:cNvSpPr>
              <a:spLocks noGrp="1"/>
            </p:cNvSpPr>
            <p:nvPr/>
          </p:nvSpPr>
          <p:spPr>
            <a:xfrm rot="7369891">
              <a:off x="2278662" y="3212626"/>
              <a:ext cx="364504" cy="3435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0" name="Splat 210"/>
            <p:cNvSpPr>
              <a:spLocks noGrp="1"/>
            </p:cNvSpPr>
            <p:nvPr/>
          </p:nvSpPr>
          <p:spPr>
            <a:xfrm rot="-10112411">
              <a:off x="2110895" y="1271048"/>
              <a:ext cx="393160" cy="3867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1" name="Splat 211"/>
            <p:cNvSpPr>
              <a:spLocks noGrp="1"/>
            </p:cNvSpPr>
            <p:nvPr/>
          </p:nvSpPr>
          <p:spPr>
            <a:xfrm rot="8594199">
              <a:off x="1402653" y="1699987"/>
              <a:ext cx="473152" cy="12291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2" name="Splat 212"/>
            <p:cNvSpPr>
              <a:spLocks noGrp="1"/>
            </p:cNvSpPr>
            <p:nvPr/>
          </p:nvSpPr>
          <p:spPr>
            <a:xfrm rot="7797232">
              <a:off x="3043800" y="339138"/>
              <a:ext cx="68662" cy="19990"/>
            </a:xfrm>
            <a:prstGeom prst="ellipse">
              <a:avLst/>
            </a:prstGeom>
            <a:gradFill>
              <a:gsLst>
                <a:gs pos="0">
                  <a:srgbClr val="000000">
                    <a:alpha val="19125"/>
                  </a:srgbClr>
                </a:gs>
                <a:gs pos="14286">
                  <a:srgbClr val="000000">
                    <a:alpha val="17724"/>
                  </a:srgbClr>
                </a:gs>
                <a:gs pos="28571">
                  <a:srgbClr val="000000">
                    <a:alpha val="14056"/>
                  </a:srgbClr>
                </a:gs>
                <a:gs pos="42857">
                  <a:srgbClr val="000000">
                    <a:alpha val="9458"/>
                  </a:srgbClr>
                </a:gs>
                <a:gs pos="57143">
                  <a:srgbClr val="000000">
                    <a:alpha val="5357"/>
                  </a:srgbClr>
                </a:gs>
                <a:gs pos="71429">
                  <a:srgbClr val="000000">
                    <a:alpha val="2544"/>
                  </a:srgbClr>
                </a:gs>
                <a:gs pos="85714">
                  <a:srgbClr val="000000">
                    <a:alpha val="1014"/>
                  </a:srgbClr>
                </a:gs>
                <a:gs pos="100000">
                  <a:srgbClr val="000000">
                    <a:alpha val="34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3" name="Splat 213"/>
            <p:cNvSpPr>
              <a:spLocks noGrp="1"/>
            </p:cNvSpPr>
            <p:nvPr/>
          </p:nvSpPr>
          <p:spPr>
            <a:xfrm rot="7268679">
              <a:off x="2933071" y="2031602"/>
              <a:ext cx="585723" cy="8167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4" name="Splat 214"/>
            <p:cNvSpPr>
              <a:spLocks noGrp="1"/>
            </p:cNvSpPr>
            <p:nvPr/>
          </p:nvSpPr>
          <p:spPr>
            <a:xfrm rot="5746142">
              <a:off x="1716569" y="566043"/>
              <a:ext cx="489927" cy="3947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5" name="Splat 215"/>
            <p:cNvSpPr>
              <a:spLocks noGrp="1"/>
            </p:cNvSpPr>
            <p:nvPr/>
          </p:nvSpPr>
          <p:spPr>
            <a:xfrm rot="2954471">
              <a:off x="2936792" y="2438328"/>
              <a:ext cx="65756" cy="18256"/>
            </a:xfrm>
            <a:prstGeom prst="ellipse">
              <a:avLst/>
            </a:prstGeom>
            <a:gradFill>
              <a:gsLst>
                <a:gs pos="0">
                  <a:srgbClr val="C6C6C6">
                    <a:alpha val="20390"/>
                  </a:srgbClr>
                </a:gs>
                <a:gs pos="14286">
                  <a:srgbClr val="C6C6C6">
                    <a:alpha val="18908"/>
                  </a:srgbClr>
                </a:gs>
                <a:gs pos="28571">
                  <a:srgbClr val="C6C6C6">
                    <a:alpha val="15018"/>
                  </a:srgbClr>
                </a:gs>
                <a:gs pos="42857">
                  <a:srgbClr val="C6C6C6">
                    <a:alpha val="10124"/>
                  </a:srgbClr>
                </a:gs>
                <a:gs pos="57143">
                  <a:srgbClr val="C6C6C6">
                    <a:alpha val="5743"/>
                  </a:srgbClr>
                </a:gs>
                <a:gs pos="71429">
                  <a:srgbClr val="C6C6C6">
                    <a:alpha val="2731"/>
                  </a:srgbClr>
                </a:gs>
                <a:gs pos="85714">
                  <a:srgbClr val="C6C6C6">
                    <a:alpha val="1089"/>
                  </a:srgbClr>
                </a:gs>
                <a:gs pos="100000">
                  <a:srgbClr val="C6C6C6">
                    <a:alpha val="36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6" name="Splat 216"/>
            <p:cNvSpPr>
              <a:spLocks noGrp="1"/>
            </p:cNvSpPr>
            <p:nvPr/>
          </p:nvSpPr>
          <p:spPr>
            <a:xfrm rot="8859871">
              <a:off x="1258606" y="2667989"/>
              <a:ext cx="67965" cy="16845"/>
            </a:xfrm>
            <a:prstGeom prst="ellipse">
              <a:avLst/>
            </a:prstGeom>
            <a:gradFill>
              <a:gsLst>
                <a:gs pos="0">
                  <a:srgbClr val="5D5C71">
                    <a:alpha val="15858"/>
                  </a:srgbClr>
                </a:gs>
                <a:gs pos="14286">
                  <a:srgbClr val="5D5C71">
                    <a:alpha val="14674"/>
                  </a:srgbClr>
                </a:gs>
                <a:gs pos="28571">
                  <a:srgbClr val="5D5C71">
                    <a:alpha val="11593"/>
                  </a:srgbClr>
                </a:gs>
                <a:gs pos="42857">
                  <a:srgbClr val="5D5C71">
                    <a:alpha val="7764"/>
                  </a:srgbClr>
                </a:gs>
                <a:gs pos="57143">
                  <a:srgbClr val="5D5C71">
                    <a:alpha val="4380"/>
                  </a:srgbClr>
                </a:gs>
                <a:gs pos="71429">
                  <a:srgbClr val="5D5C71">
                    <a:alpha val="2074"/>
                  </a:srgbClr>
                </a:gs>
                <a:gs pos="85714">
                  <a:srgbClr val="5D5C71">
                    <a:alpha val="826"/>
                  </a:srgbClr>
                </a:gs>
                <a:gs pos="100000">
                  <a:srgbClr val="5D5C71">
                    <a:alpha val="27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7" name="Splat 217"/>
            <p:cNvSpPr>
              <a:spLocks noGrp="1"/>
            </p:cNvSpPr>
            <p:nvPr/>
          </p:nvSpPr>
          <p:spPr>
            <a:xfrm rot="7256427">
              <a:off x="2932671" y="1864455"/>
              <a:ext cx="1069547" cy="134310"/>
            </a:xfrm>
            <a:prstGeom prst="ellipse">
              <a:avLst/>
            </a:prstGeom>
            <a:gradFill>
              <a:gsLst>
                <a:gs pos="0">
                  <a:srgbClr val="000000">
                    <a:alpha val="31732"/>
                  </a:srgbClr>
                </a:gs>
                <a:gs pos="14286">
                  <a:srgbClr val="000000">
                    <a:alpha val="29591"/>
                  </a:srgbClr>
                </a:gs>
                <a:gs pos="28571">
                  <a:srgbClr val="000000">
                    <a:alpha val="23846"/>
                  </a:srgbClr>
                </a:gs>
                <a:gs pos="42857">
                  <a:srgbClr val="000000">
                    <a:alpha val="16363"/>
                  </a:srgbClr>
                </a:gs>
                <a:gs pos="57143">
                  <a:srgbClr val="000000">
                    <a:alpha val="9427"/>
                  </a:srgbClr>
                </a:gs>
                <a:gs pos="71429">
                  <a:srgbClr val="000000">
                    <a:alpha val="4529"/>
                  </a:srgbClr>
                </a:gs>
                <a:gs pos="85714">
                  <a:srgbClr val="000000">
                    <a:alpha val="1816"/>
                  </a:srgbClr>
                </a:gs>
                <a:gs pos="100000">
                  <a:srgbClr val="000000">
                    <a:alpha val="61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8" name="Splat 218"/>
            <p:cNvSpPr>
              <a:spLocks noGrp="1"/>
            </p:cNvSpPr>
            <p:nvPr/>
          </p:nvSpPr>
          <p:spPr>
            <a:xfrm rot="10739504">
              <a:off x="1765978" y="3342455"/>
              <a:ext cx="67915" cy="18719"/>
            </a:xfrm>
            <a:prstGeom prst="ellipse">
              <a:avLst/>
            </a:prstGeom>
            <a:gradFill>
              <a:gsLst>
                <a:gs pos="0">
                  <a:srgbClr val="D7D7D5">
                    <a:alpha val="20007"/>
                  </a:srgbClr>
                </a:gs>
                <a:gs pos="14286">
                  <a:srgbClr val="D7D7D5">
                    <a:alpha val="18550"/>
                  </a:srgbClr>
                </a:gs>
                <a:gs pos="28571">
                  <a:srgbClr val="D7D7D5">
                    <a:alpha val="14727"/>
                  </a:srgbClr>
                </a:gs>
                <a:gs pos="42857">
                  <a:srgbClr val="D7D7D5">
                    <a:alpha val="9922"/>
                  </a:srgbClr>
                </a:gs>
                <a:gs pos="57143">
                  <a:srgbClr val="D7D7D5">
                    <a:alpha val="5626"/>
                  </a:srgbClr>
                </a:gs>
                <a:gs pos="71429">
                  <a:srgbClr val="D7D7D5">
                    <a:alpha val="2674"/>
                  </a:srgbClr>
                </a:gs>
                <a:gs pos="85714">
                  <a:srgbClr val="D7D7D5">
                    <a:alpha val="1066"/>
                  </a:srgbClr>
                </a:gs>
                <a:gs pos="100000">
                  <a:srgbClr val="D7D7D5">
                    <a:alpha val="35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9" name="Splat 219"/>
            <p:cNvSpPr>
              <a:spLocks noGrp="1"/>
            </p:cNvSpPr>
            <p:nvPr/>
          </p:nvSpPr>
          <p:spPr>
            <a:xfrm rot="3904115">
              <a:off x="2627890" y="1723095"/>
              <a:ext cx="112962" cy="6816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0" name="Splat 220"/>
            <p:cNvSpPr>
              <a:spLocks noGrp="1"/>
            </p:cNvSpPr>
            <p:nvPr/>
          </p:nvSpPr>
          <p:spPr>
            <a:xfrm rot="4035369">
              <a:off x="2794237" y="3254423"/>
              <a:ext cx="70863" cy="19793"/>
            </a:xfrm>
            <a:prstGeom prst="ellipse">
              <a:avLst/>
            </a:prstGeom>
            <a:gradFill>
              <a:gsLst>
                <a:gs pos="0">
                  <a:srgbClr val="C7C7C7">
                    <a:alpha val="19307"/>
                  </a:srgbClr>
                </a:gs>
                <a:gs pos="14286">
                  <a:srgbClr val="C7C7C7">
                    <a:alpha val="17894"/>
                  </a:srgbClr>
                </a:gs>
                <a:gs pos="28571">
                  <a:srgbClr val="C7C7C7">
                    <a:alpha val="14194"/>
                  </a:srgbClr>
                </a:gs>
                <a:gs pos="42857">
                  <a:srgbClr val="C7C7C7">
                    <a:alpha val="9554"/>
                  </a:srgbClr>
                </a:gs>
                <a:gs pos="57143">
                  <a:srgbClr val="C7C7C7">
                    <a:alpha val="5412"/>
                  </a:srgbClr>
                </a:gs>
                <a:gs pos="71429">
                  <a:srgbClr val="C7C7C7">
                    <a:alpha val="2571"/>
                  </a:srgbClr>
                </a:gs>
                <a:gs pos="85714">
                  <a:srgbClr val="C7C7C7">
                    <a:alpha val="1025"/>
                  </a:srgbClr>
                </a:gs>
                <a:gs pos="100000">
                  <a:srgbClr val="C7C7C7">
                    <a:alpha val="34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1" name="Splat 221"/>
            <p:cNvSpPr>
              <a:spLocks noGrp="1"/>
            </p:cNvSpPr>
            <p:nvPr/>
          </p:nvSpPr>
          <p:spPr>
            <a:xfrm rot="7950336">
              <a:off x="2308487" y="2236966"/>
              <a:ext cx="566961" cy="9855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2" name="Splat 222"/>
            <p:cNvSpPr>
              <a:spLocks noGrp="1"/>
            </p:cNvSpPr>
            <p:nvPr/>
          </p:nvSpPr>
          <p:spPr>
            <a:xfrm rot="6919949">
              <a:off x="1146617" y="2870766"/>
              <a:ext cx="613505" cy="4808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3" name="Splat 223"/>
            <p:cNvSpPr>
              <a:spLocks noGrp="1"/>
            </p:cNvSpPr>
            <p:nvPr/>
          </p:nvSpPr>
          <p:spPr>
            <a:xfrm rot="6386262">
              <a:off x="21634" y="482140"/>
              <a:ext cx="70878" cy="19671"/>
            </a:xfrm>
            <a:prstGeom prst="ellipse">
              <a:avLst/>
            </a:prstGeom>
            <a:gradFill>
              <a:gsLst>
                <a:gs pos="0">
                  <a:srgbClr val="000000">
                    <a:alpha val="19380"/>
                  </a:srgbClr>
                </a:gs>
                <a:gs pos="14286">
                  <a:srgbClr val="000000">
                    <a:alpha val="17963"/>
                  </a:srgbClr>
                </a:gs>
                <a:gs pos="28571">
                  <a:srgbClr val="000000">
                    <a:alpha val="14250"/>
                  </a:srgbClr>
                </a:gs>
                <a:gs pos="42857">
                  <a:srgbClr val="000000">
                    <a:alpha val="9592"/>
                  </a:srgbClr>
                </a:gs>
                <a:gs pos="57143">
                  <a:srgbClr val="000000">
                    <a:alpha val="5434"/>
                  </a:srgbClr>
                </a:gs>
                <a:gs pos="71429">
                  <a:srgbClr val="000000">
                    <a:alpha val="2582"/>
                  </a:srgbClr>
                </a:gs>
                <a:gs pos="85714">
                  <a:srgbClr val="000000">
                    <a:alpha val="1029"/>
                  </a:srgbClr>
                </a:gs>
                <a:gs pos="100000">
                  <a:srgbClr val="000000">
                    <a:alpha val="34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4" name="Splat 224"/>
            <p:cNvSpPr>
              <a:spLocks noGrp="1"/>
            </p:cNvSpPr>
            <p:nvPr/>
          </p:nvSpPr>
          <p:spPr>
            <a:xfrm rot="-10171183">
              <a:off x="3576006" y="2649246"/>
              <a:ext cx="68442" cy="18923"/>
            </a:xfrm>
            <a:prstGeom prst="ellipse">
              <a:avLst/>
            </a:prstGeom>
            <a:gradFill>
              <a:gsLst>
                <a:gs pos="0">
                  <a:srgbClr val="D4D5D1">
                    <a:alpha val="19914"/>
                  </a:srgbClr>
                </a:gs>
                <a:gs pos="14286">
                  <a:srgbClr val="D4D5D1">
                    <a:alpha val="18463"/>
                  </a:srgbClr>
                </a:gs>
                <a:gs pos="28571">
                  <a:srgbClr val="D4D5D1">
                    <a:alpha val="14656"/>
                  </a:srgbClr>
                </a:gs>
                <a:gs pos="42857">
                  <a:srgbClr val="D4D5D1">
                    <a:alpha val="9873"/>
                  </a:srgbClr>
                </a:gs>
                <a:gs pos="57143">
                  <a:srgbClr val="D4D5D1">
                    <a:alpha val="5597"/>
                  </a:srgbClr>
                </a:gs>
                <a:gs pos="71429">
                  <a:srgbClr val="D4D5D1">
                    <a:alpha val="2660"/>
                  </a:srgbClr>
                </a:gs>
                <a:gs pos="85714">
                  <a:srgbClr val="D4D5D1">
                    <a:alpha val="1060"/>
                  </a:srgbClr>
                </a:gs>
                <a:gs pos="100000">
                  <a:srgbClr val="D4D5D1">
                    <a:alpha val="35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5" name="Splat 225"/>
            <p:cNvSpPr>
              <a:spLocks noGrp="1"/>
            </p:cNvSpPr>
            <p:nvPr/>
          </p:nvSpPr>
          <p:spPr>
            <a:xfrm rot="8623936">
              <a:off x="2681145" y="3334072"/>
              <a:ext cx="979199" cy="7216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6" name="Splat 226"/>
            <p:cNvSpPr>
              <a:spLocks noGrp="1"/>
            </p:cNvSpPr>
            <p:nvPr/>
          </p:nvSpPr>
          <p:spPr>
            <a:xfrm rot="7184712">
              <a:off x="2148494" y="2448730"/>
              <a:ext cx="66848" cy="18557"/>
            </a:xfrm>
            <a:prstGeom prst="ellipse">
              <a:avLst/>
            </a:prstGeom>
            <a:gradFill>
              <a:gsLst>
                <a:gs pos="0">
                  <a:srgbClr val="D6D7D1">
                    <a:alpha val="20163"/>
                  </a:srgbClr>
                </a:gs>
                <a:gs pos="14286">
                  <a:srgbClr val="D6D7D1">
                    <a:alpha val="18696"/>
                  </a:srgbClr>
                </a:gs>
                <a:gs pos="28571">
                  <a:srgbClr val="D6D7D1">
                    <a:alpha val="14846"/>
                  </a:srgbClr>
                </a:gs>
                <a:gs pos="42857">
                  <a:srgbClr val="D6D7D1">
                    <a:alpha val="10004"/>
                  </a:srgbClr>
                </a:gs>
                <a:gs pos="57143">
                  <a:srgbClr val="D6D7D1">
                    <a:alpha val="5673"/>
                  </a:srgbClr>
                </a:gs>
                <a:gs pos="71429">
                  <a:srgbClr val="D6D7D1">
                    <a:alpha val="2697"/>
                  </a:srgbClr>
                </a:gs>
                <a:gs pos="85714">
                  <a:srgbClr val="D6D7D1">
                    <a:alpha val="1075"/>
                  </a:srgbClr>
                </a:gs>
                <a:gs pos="100000">
                  <a:srgbClr val="D6D7D1">
                    <a:alpha val="36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7" name="Splat 227"/>
            <p:cNvSpPr>
              <a:spLocks noGrp="1"/>
            </p:cNvSpPr>
            <p:nvPr/>
          </p:nvSpPr>
          <p:spPr>
            <a:xfrm rot="5699079">
              <a:off x="2058572" y="3069957"/>
              <a:ext cx="70789" cy="19191"/>
            </a:xfrm>
            <a:prstGeom prst="ellipse">
              <a:avLst/>
            </a:prstGeom>
            <a:gradFill>
              <a:gsLst>
                <a:gs pos="0">
                  <a:srgbClr val="B9BAB2">
                    <a:alpha val="19339"/>
                  </a:srgbClr>
                </a:gs>
                <a:gs pos="14286">
                  <a:srgbClr val="B9BAB2">
                    <a:alpha val="17925"/>
                  </a:srgbClr>
                </a:gs>
                <a:gs pos="28571">
                  <a:srgbClr val="B9BAB2">
                    <a:alpha val="14219"/>
                  </a:srgbClr>
                </a:gs>
                <a:gs pos="42857">
                  <a:srgbClr val="B9BAB2">
                    <a:alpha val="9571"/>
                  </a:srgbClr>
                </a:gs>
                <a:gs pos="57143">
                  <a:srgbClr val="B9BAB2">
                    <a:alpha val="5422"/>
                  </a:srgbClr>
                </a:gs>
                <a:gs pos="71429">
                  <a:srgbClr val="B9BAB2">
                    <a:alpha val="2576"/>
                  </a:srgbClr>
                </a:gs>
                <a:gs pos="85714">
                  <a:srgbClr val="B9BAB2">
                    <a:alpha val="1027"/>
                  </a:srgbClr>
                </a:gs>
                <a:gs pos="100000">
                  <a:srgbClr val="B9BAB2">
                    <a:alpha val="34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8" name="Splat 228"/>
            <p:cNvSpPr>
              <a:spLocks noGrp="1"/>
            </p:cNvSpPr>
            <p:nvPr/>
          </p:nvSpPr>
          <p:spPr>
            <a:xfrm rot="3884522">
              <a:off x="43108" y="1676922"/>
              <a:ext cx="780564" cy="7007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9" name="Splat 229"/>
            <p:cNvSpPr>
              <a:spLocks noGrp="1"/>
            </p:cNvSpPr>
            <p:nvPr/>
          </p:nvSpPr>
          <p:spPr>
            <a:xfrm rot="8496034">
              <a:off x="567193" y="2552045"/>
              <a:ext cx="70856" cy="19644"/>
            </a:xfrm>
            <a:prstGeom prst="ellipse">
              <a:avLst/>
            </a:prstGeom>
            <a:gradFill>
              <a:gsLst>
                <a:gs pos="0">
                  <a:srgbClr val="000000">
                    <a:alpha val="19400"/>
                  </a:srgbClr>
                </a:gs>
                <a:gs pos="14286">
                  <a:srgbClr val="000000">
                    <a:alpha val="17982"/>
                  </a:srgbClr>
                </a:gs>
                <a:gs pos="28571">
                  <a:srgbClr val="000000">
                    <a:alpha val="14266"/>
                  </a:srgbClr>
                </a:gs>
                <a:gs pos="42857">
                  <a:srgbClr val="000000">
                    <a:alpha val="9603"/>
                  </a:srgbClr>
                </a:gs>
                <a:gs pos="57143">
                  <a:srgbClr val="000000">
                    <a:alpha val="5440"/>
                  </a:srgbClr>
                </a:gs>
                <a:gs pos="71429">
                  <a:srgbClr val="000000">
                    <a:alpha val="2585"/>
                  </a:srgbClr>
                </a:gs>
                <a:gs pos="85714">
                  <a:srgbClr val="000000">
                    <a:alpha val="1030"/>
                  </a:srgbClr>
                </a:gs>
                <a:gs pos="100000">
                  <a:srgbClr val="000000">
                    <a:alpha val="34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0" name="Splat 230"/>
            <p:cNvSpPr>
              <a:spLocks noGrp="1"/>
            </p:cNvSpPr>
            <p:nvPr/>
          </p:nvSpPr>
          <p:spPr>
            <a:xfrm rot="5481302">
              <a:off x="328079" y="1973483"/>
              <a:ext cx="70844" cy="19740"/>
            </a:xfrm>
            <a:prstGeom prst="ellipse">
              <a:avLst/>
            </a:prstGeom>
            <a:gradFill>
              <a:gsLst>
                <a:gs pos="0">
                  <a:srgbClr val="B9B9B6">
                    <a:alpha val="19214"/>
                  </a:srgbClr>
                </a:gs>
                <a:gs pos="14286">
                  <a:srgbClr val="B9B9B6">
                    <a:alpha val="17808"/>
                  </a:srgbClr>
                </a:gs>
                <a:gs pos="28571">
                  <a:srgbClr val="B9B9B6">
                    <a:alpha val="14124"/>
                  </a:srgbClr>
                </a:gs>
                <a:gs pos="42857">
                  <a:srgbClr val="B9B9B6">
                    <a:alpha val="9505"/>
                  </a:srgbClr>
                </a:gs>
                <a:gs pos="57143">
                  <a:srgbClr val="B9B9B6">
                    <a:alpha val="5384"/>
                  </a:srgbClr>
                </a:gs>
                <a:gs pos="71429">
                  <a:srgbClr val="B9B9B6">
                    <a:alpha val="2557"/>
                  </a:srgbClr>
                </a:gs>
                <a:gs pos="85714">
                  <a:srgbClr val="B9B9B6">
                    <a:alpha val="1019"/>
                  </a:srgbClr>
                </a:gs>
                <a:gs pos="100000">
                  <a:srgbClr val="B9B9B6">
                    <a:alpha val="34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1" name="Splat 231"/>
            <p:cNvSpPr>
              <a:spLocks noGrp="1"/>
            </p:cNvSpPr>
            <p:nvPr/>
          </p:nvSpPr>
          <p:spPr>
            <a:xfrm rot="5729184">
              <a:off x="2977593" y="478758"/>
              <a:ext cx="517150" cy="16165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2" name="Splat 232"/>
            <p:cNvSpPr>
              <a:spLocks noGrp="1"/>
            </p:cNvSpPr>
            <p:nvPr/>
          </p:nvSpPr>
          <p:spPr>
            <a:xfrm rot="8890466">
              <a:off x="2928016" y="2568960"/>
              <a:ext cx="70869" cy="19691"/>
            </a:xfrm>
            <a:prstGeom prst="ellipse">
              <a:avLst/>
            </a:prstGeom>
            <a:gradFill>
              <a:gsLst>
                <a:gs pos="0">
                  <a:srgbClr val="BEBEBE">
                    <a:alpha val="19382"/>
                  </a:srgbClr>
                </a:gs>
                <a:gs pos="14286">
                  <a:srgbClr val="BEBEBE">
                    <a:alpha val="17965"/>
                  </a:srgbClr>
                </a:gs>
                <a:gs pos="28571">
                  <a:srgbClr val="BEBEBE">
                    <a:alpha val="14252"/>
                  </a:srgbClr>
                </a:gs>
                <a:gs pos="42857">
                  <a:srgbClr val="BEBEBE">
                    <a:alpha val="9593"/>
                  </a:srgbClr>
                </a:gs>
                <a:gs pos="57143">
                  <a:srgbClr val="BEBEBE">
                    <a:alpha val="5435"/>
                  </a:srgbClr>
                </a:gs>
                <a:gs pos="71429">
                  <a:srgbClr val="BEBEBE">
                    <a:alpha val="2582"/>
                  </a:srgbClr>
                </a:gs>
                <a:gs pos="85714">
                  <a:srgbClr val="BEBEBE">
                    <a:alpha val="1029"/>
                  </a:srgbClr>
                </a:gs>
                <a:gs pos="100000">
                  <a:srgbClr val="BEBEBE">
                    <a:alpha val="34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3" name="Splat 233"/>
            <p:cNvSpPr>
              <a:spLocks noGrp="1"/>
            </p:cNvSpPr>
            <p:nvPr/>
          </p:nvSpPr>
          <p:spPr>
            <a:xfrm rot="8470219">
              <a:off x="2689417" y="611786"/>
              <a:ext cx="68691" cy="18318"/>
            </a:xfrm>
            <a:prstGeom prst="ellipse">
              <a:avLst/>
            </a:prstGeom>
            <a:gradFill>
              <a:gsLst>
                <a:gs pos="0">
                  <a:srgbClr val="001D3F">
                    <a:alpha val="18888"/>
                  </a:srgbClr>
                </a:gs>
                <a:gs pos="14286">
                  <a:srgbClr val="001D3F">
                    <a:alpha val="17502"/>
                  </a:srgbClr>
                </a:gs>
                <a:gs pos="28571">
                  <a:srgbClr val="001D3F">
                    <a:alpha val="13877"/>
                  </a:srgbClr>
                </a:gs>
                <a:gs pos="42857">
                  <a:srgbClr val="001D3F">
                    <a:alpha val="9334"/>
                  </a:srgbClr>
                </a:gs>
                <a:gs pos="57143">
                  <a:srgbClr val="001D3F">
                    <a:alpha val="5285"/>
                  </a:srgbClr>
                </a:gs>
                <a:gs pos="71429">
                  <a:srgbClr val="001D3F">
                    <a:alpha val="2510"/>
                  </a:srgbClr>
                </a:gs>
                <a:gs pos="85714">
                  <a:srgbClr val="001D3F">
                    <a:alpha val="1000"/>
                  </a:srgbClr>
                </a:gs>
                <a:gs pos="100000">
                  <a:srgbClr val="001D3F">
                    <a:alpha val="33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4" name="Splat 234"/>
            <p:cNvSpPr>
              <a:spLocks noGrp="1"/>
            </p:cNvSpPr>
            <p:nvPr/>
          </p:nvSpPr>
          <p:spPr>
            <a:xfrm rot="-10414686">
              <a:off x="2391468" y="3523546"/>
              <a:ext cx="58782" cy="16493"/>
            </a:xfrm>
            <a:prstGeom prst="ellipse">
              <a:avLst/>
            </a:prstGeom>
            <a:gradFill>
              <a:gsLst>
                <a:gs pos="0">
                  <a:srgbClr val="E1E1E0">
                    <a:alpha val="21617"/>
                  </a:srgbClr>
                </a:gs>
                <a:gs pos="14286">
                  <a:srgbClr val="E1E1E0">
                    <a:alpha val="20058"/>
                  </a:srgbClr>
                </a:gs>
                <a:gs pos="28571">
                  <a:srgbClr val="E1E1E0">
                    <a:alpha val="15955"/>
                  </a:srgbClr>
                </a:gs>
                <a:gs pos="42857">
                  <a:srgbClr val="E1E1E0">
                    <a:alpha val="10775"/>
                  </a:srgbClr>
                </a:gs>
                <a:gs pos="57143">
                  <a:srgbClr val="E1E1E0">
                    <a:alpha val="6122"/>
                  </a:srgbClr>
                </a:gs>
                <a:gs pos="71429">
                  <a:srgbClr val="E1E1E0">
                    <a:alpha val="2914"/>
                  </a:srgbClr>
                </a:gs>
                <a:gs pos="85714">
                  <a:srgbClr val="E1E1E0">
                    <a:alpha val="1163"/>
                  </a:srgbClr>
                </a:gs>
                <a:gs pos="100000">
                  <a:srgbClr val="E1E1E0">
                    <a:alpha val="39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5" name="Splat 235"/>
            <p:cNvSpPr>
              <a:spLocks noGrp="1"/>
            </p:cNvSpPr>
            <p:nvPr/>
          </p:nvSpPr>
          <p:spPr>
            <a:xfrm rot="-9139546">
              <a:off x="3404982" y="3042415"/>
              <a:ext cx="152853" cy="1527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6" name="Splat 236"/>
            <p:cNvSpPr>
              <a:spLocks noGrp="1"/>
            </p:cNvSpPr>
            <p:nvPr/>
          </p:nvSpPr>
          <p:spPr>
            <a:xfrm rot="9983543">
              <a:off x="3492166" y="3048289"/>
              <a:ext cx="65808" cy="17129"/>
            </a:xfrm>
            <a:prstGeom prst="ellipse">
              <a:avLst/>
            </a:prstGeom>
            <a:gradFill>
              <a:gsLst>
                <a:gs pos="0">
                  <a:srgbClr val="000000">
                    <a:alpha val="19591"/>
                  </a:srgbClr>
                </a:gs>
                <a:gs pos="14286">
                  <a:srgbClr val="000000">
                    <a:alpha val="18160"/>
                  </a:srgbClr>
                </a:gs>
                <a:gs pos="28571">
                  <a:srgbClr val="000000">
                    <a:alpha val="14410"/>
                  </a:srgbClr>
                </a:gs>
                <a:gs pos="42857">
                  <a:srgbClr val="000000">
                    <a:alpha val="9703"/>
                  </a:srgbClr>
                </a:gs>
                <a:gs pos="57143">
                  <a:srgbClr val="000000">
                    <a:alpha val="5498"/>
                  </a:srgbClr>
                </a:gs>
                <a:gs pos="71429">
                  <a:srgbClr val="000000">
                    <a:alpha val="2613"/>
                  </a:srgbClr>
                </a:gs>
                <a:gs pos="85714">
                  <a:srgbClr val="000000">
                    <a:alpha val="1041"/>
                  </a:srgbClr>
                </a:gs>
                <a:gs pos="100000">
                  <a:srgbClr val="000000">
                    <a:alpha val="34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7" name="Splat 237"/>
            <p:cNvSpPr>
              <a:spLocks noGrp="1"/>
            </p:cNvSpPr>
            <p:nvPr/>
          </p:nvSpPr>
          <p:spPr>
            <a:xfrm rot="-9225761">
              <a:off x="1594430" y="3485808"/>
              <a:ext cx="493841" cy="8868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8" name="Splat 238"/>
            <p:cNvSpPr>
              <a:spLocks noGrp="1"/>
            </p:cNvSpPr>
            <p:nvPr/>
          </p:nvSpPr>
          <p:spPr>
            <a:xfrm rot="9959135">
              <a:off x="2815515" y="1646057"/>
              <a:ext cx="70036" cy="19320"/>
            </a:xfrm>
            <a:prstGeom prst="ellipse">
              <a:avLst/>
            </a:prstGeom>
            <a:gradFill>
              <a:gsLst>
                <a:gs pos="0">
                  <a:srgbClr val="BFC0BD">
                    <a:alpha val="19638"/>
                  </a:srgbClr>
                </a:gs>
                <a:gs pos="14286">
                  <a:srgbClr val="BFC0BD">
                    <a:alpha val="18204"/>
                  </a:srgbClr>
                </a:gs>
                <a:gs pos="28571">
                  <a:srgbClr val="BFC0BD">
                    <a:alpha val="14446"/>
                  </a:srgbClr>
                </a:gs>
                <a:gs pos="42857">
                  <a:srgbClr val="BFC0BD">
                    <a:alpha val="9727"/>
                  </a:srgbClr>
                </a:gs>
                <a:gs pos="57143">
                  <a:srgbClr val="BFC0BD">
                    <a:alpha val="5513"/>
                  </a:srgbClr>
                </a:gs>
                <a:gs pos="71429">
                  <a:srgbClr val="BFC0BD">
                    <a:alpha val="2619"/>
                  </a:srgbClr>
                </a:gs>
                <a:gs pos="85714">
                  <a:srgbClr val="BFC0BD">
                    <a:alpha val="1044"/>
                  </a:srgbClr>
                </a:gs>
                <a:gs pos="100000">
                  <a:srgbClr val="BFC0BD">
                    <a:alpha val="35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9" name="Splat 239"/>
            <p:cNvSpPr>
              <a:spLocks noGrp="1"/>
            </p:cNvSpPr>
            <p:nvPr/>
          </p:nvSpPr>
          <p:spPr>
            <a:xfrm rot="10788738">
              <a:off x="2646366" y="3456069"/>
              <a:ext cx="42473" cy="42426"/>
            </a:xfrm>
            <a:prstGeom prst="ellipse">
              <a:avLst/>
            </a:prstGeom>
            <a:gradFill>
              <a:gsLst>
                <a:gs pos="0">
                  <a:srgbClr val="E1E1E0">
                    <a:alpha val="21582"/>
                  </a:srgbClr>
                </a:gs>
                <a:gs pos="14286">
                  <a:srgbClr val="E1E1E0">
                    <a:alpha val="20025"/>
                  </a:srgbClr>
                </a:gs>
                <a:gs pos="28571">
                  <a:srgbClr val="E1E1E0">
                    <a:alpha val="15928"/>
                  </a:srgbClr>
                </a:gs>
                <a:gs pos="42857">
                  <a:srgbClr val="E1E1E0">
                    <a:alpha val="10757"/>
                  </a:srgbClr>
                </a:gs>
                <a:gs pos="57143">
                  <a:srgbClr val="E1E1E0">
                    <a:alpha val="6111"/>
                  </a:srgbClr>
                </a:gs>
                <a:gs pos="71429">
                  <a:srgbClr val="E1E1E0">
                    <a:alpha val="2909"/>
                  </a:srgbClr>
                </a:gs>
                <a:gs pos="85714">
                  <a:srgbClr val="E1E1E0">
                    <a:alpha val="1160"/>
                  </a:srgbClr>
                </a:gs>
                <a:gs pos="100000">
                  <a:srgbClr val="E1E1E0">
                    <a:alpha val="38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0" name="Splat 240"/>
            <p:cNvSpPr>
              <a:spLocks noGrp="1"/>
            </p:cNvSpPr>
            <p:nvPr/>
          </p:nvSpPr>
          <p:spPr>
            <a:xfrm rot="-10792248">
              <a:off x="700651" y="2523839"/>
              <a:ext cx="70871" cy="19756"/>
            </a:xfrm>
            <a:prstGeom prst="ellipse">
              <a:avLst/>
            </a:prstGeom>
            <a:gradFill>
              <a:gsLst>
                <a:gs pos="0">
                  <a:srgbClr val="B1B1B1">
                    <a:alpha val="19173"/>
                  </a:srgbClr>
                </a:gs>
                <a:gs pos="14286">
                  <a:srgbClr val="B1B1B1">
                    <a:alpha val="17770"/>
                  </a:srgbClr>
                </a:gs>
                <a:gs pos="28571">
                  <a:srgbClr val="B1B1B1">
                    <a:alpha val="14093"/>
                  </a:srgbClr>
                </a:gs>
                <a:gs pos="42857">
                  <a:srgbClr val="B1B1B1">
                    <a:alpha val="9484"/>
                  </a:srgbClr>
                </a:gs>
                <a:gs pos="57143">
                  <a:srgbClr val="B1B1B1">
                    <a:alpha val="5371"/>
                  </a:srgbClr>
                </a:gs>
                <a:gs pos="71429">
                  <a:srgbClr val="B1B1B1">
                    <a:alpha val="2551"/>
                  </a:srgbClr>
                </a:gs>
                <a:gs pos="85714">
                  <a:srgbClr val="B1B1B1">
                    <a:alpha val="1017"/>
                  </a:srgbClr>
                </a:gs>
                <a:gs pos="100000">
                  <a:srgbClr val="B1B1B1">
                    <a:alpha val="34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1" name="Splat 241"/>
            <p:cNvSpPr>
              <a:spLocks noGrp="1"/>
            </p:cNvSpPr>
            <p:nvPr/>
          </p:nvSpPr>
          <p:spPr>
            <a:xfrm rot="6221185">
              <a:off x="1375078" y="2994081"/>
              <a:ext cx="70813" cy="19775"/>
            </a:xfrm>
            <a:prstGeom prst="ellipse">
              <a:avLst/>
            </a:prstGeom>
            <a:gradFill>
              <a:gsLst>
                <a:gs pos="0">
                  <a:srgbClr val="C0C0BE">
                    <a:alpha val="19304"/>
                  </a:srgbClr>
                </a:gs>
                <a:gs pos="14286">
                  <a:srgbClr val="C0C0BE">
                    <a:alpha val="17892"/>
                  </a:srgbClr>
                </a:gs>
                <a:gs pos="28571">
                  <a:srgbClr val="C0C0BE">
                    <a:alpha val="14193"/>
                  </a:srgbClr>
                </a:gs>
                <a:gs pos="42857">
                  <a:srgbClr val="C0C0BE">
                    <a:alpha val="9552"/>
                  </a:srgbClr>
                </a:gs>
                <a:gs pos="57143">
                  <a:srgbClr val="C0C0BE">
                    <a:alpha val="5411"/>
                  </a:srgbClr>
                </a:gs>
                <a:gs pos="71429">
                  <a:srgbClr val="C0C0BE">
                    <a:alpha val="2570"/>
                  </a:srgbClr>
                </a:gs>
                <a:gs pos="85714">
                  <a:srgbClr val="C0C0BE">
                    <a:alpha val="1024"/>
                  </a:srgbClr>
                </a:gs>
                <a:gs pos="100000">
                  <a:srgbClr val="C0C0BE">
                    <a:alpha val="34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2" name="Splat 242"/>
            <p:cNvSpPr>
              <a:spLocks noGrp="1"/>
            </p:cNvSpPr>
            <p:nvPr/>
          </p:nvSpPr>
          <p:spPr>
            <a:xfrm rot="4229649">
              <a:off x="1210892" y="3305540"/>
              <a:ext cx="588699" cy="6712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3" name="Splat 243"/>
            <p:cNvSpPr>
              <a:spLocks noGrp="1"/>
            </p:cNvSpPr>
            <p:nvPr/>
          </p:nvSpPr>
          <p:spPr>
            <a:xfrm rot="4425256">
              <a:off x="1690459" y="2723041"/>
              <a:ext cx="70847" cy="19717"/>
            </a:xfrm>
            <a:prstGeom prst="ellipse">
              <a:avLst/>
            </a:prstGeom>
            <a:gradFill>
              <a:gsLst>
                <a:gs pos="0">
                  <a:srgbClr val="BBBBB7">
                    <a:alpha val="19341"/>
                  </a:srgbClr>
                </a:gs>
                <a:gs pos="14286">
                  <a:srgbClr val="BBBBB7">
                    <a:alpha val="17926"/>
                  </a:srgbClr>
                </a:gs>
                <a:gs pos="28571">
                  <a:srgbClr val="BBBBB7">
                    <a:alpha val="14220"/>
                  </a:srgbClr>
                </a:gs>
                <a:gs pos="42857">
                  <a:srgbClr val="BBBBB7">
                    <a:alpha val="9571"/>
                  </a:srgbClr>
                </a:gs>
                <a:gs pos="57143">
                  <a:srgbClr val="BBBBB7">
                    <a:alpha val="5422"/>
                  </a:srgbClr>
                </a:gs>
                <a:gs pos="71429">
                  <a:srgbClr val="BBBBB7">
                    <a:alpha val="2576"/>
                  </a:srgbClr>
                </a:gs>
                <a:gs pos="85714">
                  <a:srgbClr val="BBBBB7">
                    <a:alpha val="1027"/>
                  </a:srgbClr>
                </a:gs>
                <a:gs pos="100000">
                  <a:srgbClr val="BBBBB7">
                    <a:alpha val="34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4" name="Splat 244"/>
            <p:cNvSpPr>
              <a:spLocks noGrp="1"/>
            </p:cNvSpPr>
            <p:nvPr/>
          </p:nvSpPr>
          <p:spPr>
            <a:xfrm rot="-10563384">
              <a:off x="2303212" y="2834458"/>
              <a:ext cx="575574" cy="5340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5" name="Splat 245"/>
            <p:cNvSpPr>
              <a:spLocks noGrp="1"/>
            </p:cNvSpPr>
            <p:nvPr/>
          </p:nvSpPr>
          <p:spPr>
            <a:xfrm rot="6309436">
              <a:off x="2155487" y="3010715"/>
              <a:ext cx="643662" cy="469807"/>
            </a:xfrm>
            <a:prstGeom prst="ellipse">
              <a:avLst/>
            </a:prstGeom>
            <a:gradFill>
              <a:gsLst>
                <a:gs pos="0">
                  <a:srgbClr val="000000">
                    <a:alpha val="3260"/>
                  </a:srgbClr>
                </a:gs>
                <a:gs pos="14286">
                  <a:srgbClr val="000000">
                    <a:alpha val="3000"/>
                  </a:srgbClr>
                </a:gs>
                <a:gs pos="28571">
                  <a:srgbClr val="000000">
                    <a:alpha val="2337"/>
                  </a:srgbClr>
                </a:gs>
                <a:gs pos="42857">
                  <a:srgbClr val="000000">
                    <a:alpha val="1539"/>
                  </a:srgbClr>
                </a:gs>
                <a:gs pos="57143">
                  <a:srgbClr val="000000">
                    <a:alpha val="856"/>
                  </a:srgbClr>
                </a:gs>
                <a:gs pos="71429">
                  <a:srgbClr val="000000">
                    <a:alpha val="402"/>
                  </a:srgbClr>
                </a:gs>
                <a:gs pos="85714">
                  <a:srgbClr val="000000">
                    <a:alpha val="159"/>
                  </a:srgbClr>
                </a:gs>
                <a:gs pos="100000">
                  <a:srgbClr val="000000">
                    <a:alpha val="5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6" name="Splat 246"/>
            <p:cNvSpPr>
              <a:spLocks noGrp="1"/>
            </p:cNvSpPr>
            <p:nvPr/>
          </p:nvSpPr>
          <p:spPr>
            <a:xfrm rot="-9843996">
              <a:off x="53396" y="3202892"/>
              <a:ext cx="812008" cy="72541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7" name="Splat 247"/>
            <p:cNvSpPr>
              <a:spLocks noGrp="1"/>
            </p:cNvSpPr>
            <p:nvPr/>
          </p:nvSpPr>
          <p:spPr>
            <a:xfrm rot="7215667">
              <a:off x="711035" y="1657285"/>
              <a:ext cx="982104" cy="20298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8" name="Splat 248"/>
            <p:cNvSpPr>
              <a:spLocks noGrp="1"/>
            </p:cNvSpPr>
            <p:nvPr/>
          </p:nvSpPr>
          <p:spPr>
            <a:xfrm rot="8816249">
              <a:off x="2687728" y="3129412"/>
              <a:ext cx="522041" cy="15241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9" name="Splat 249"/>
            <p:cNvSpPr>
              <a:spLocks noGrp="1"/>
            </p:cNvSpPr>
            <p:nvPr/>
          </p:nvSpPr>
          <p:spPr>
            <a:xfrm rot="6750122">
              <a:off x="-86045" y="-39090"/>
              <a:ext cx="507608" cy="346569"/>
            </a:xfrm>
            <a:prstGeom prst="ellipse">
              <a:avLst/>
            </a:prstGeom>
            <a:gradFill>
              <a:gsLst>
                <a:gs pos="0">
                  <a:srgbClr val="3D3942">
                    <a:alpha val="19262"/>
                  </a:srgbClr>
                </a:gs>
                <a:gs pos="14286">
                  <a:srgbClr val="3D3942">
                    <a:alpha val="17853"/>
                  </a:srgbClr>
                </a:gs>
                <a:gs pos="28571">
                  <a:srgbClr val="3D3942">
                    <a:alpha val="14161"/>
                  </a:srgbClr>
                </a:gs>
                <a:gs pos="42857">
                  <a:srgbClr val="3D3942">
                    <a:alpha val="9530"/>
                  </a:srgbClr>
                </a:gs>
                <a:gs pos="57143">
                  <a:srgbClr val="3D3942">
                    <a:alpha val="5399"/>
                  </a:srgbClr>
                </a:gs>
                <a:gs pos="71429">
                  <a:srgbClr val="3D3942">
                    <a:alpha val="2564"/>
                  </a:srgbClr>
                </a:gs>
                <a:gs pos="85714">
                  <a:srgbClr val="3D3942">
                    <a:alpha val="1022"/>
                  </a:srgbClr>
                </a:gs>
                <a:gs pos="100000">
                  <a:srgbClr val="3D3942">
                    <a:alpha val="34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0" name="Splat 250"/>
            <p:cNvSpPr>
              <a:spLocks noGrp="1"/>
            </p:cNvSpPr>
            <p:nvPr/>
          </p:nvSpPr>
          <p:spPr>
            <a:xfrm rot="-9927900">
              <a:off x="3279730" y="3518597"/>
              <a:ext cx="192427" cy="4898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1" name="Splat 251"/>
            <p:cNvSpPr>
              <a:spLocks noGrp="1"/>
            </p:cNvSpPr>
            <p:nvPr/>
          </p:nvSpPr>
          <p:spPr>
            <a:xfrm rot="7888309">
              <a:off x="1260419" y="2906854"/>
              <a:ext cx="70393" cy="18283"/>
            </a:xfrm>
            <a:prstGeom prst="ellipse">
              <a:avLst/>
            </a:prstGeom>
            <a:gradFill>
              <a:gsLst>
                <a:gs pos="0">
                  <a:srgbClr val="C0BFB6">
                    <a:alpha val="19324"/>
                  </a:srgbClr>
                </a:gs>
                <a:gs pos="14286">
                  <a:srgbClr val="C0BFB6">
                    <a:alpha val="17911"/>
                  </a:srgbClr>
                </a:gs>
                <a:gs pos="28571">
                  <a:srgbClr val="C0BFB6">
                    <a:alpha val="14208"/>
                  </a:srgbClr>
                </a:gs>
                <a:gs pos="42857">
                  <a:srgbClr val="C0BFB6">
                    <a:alpha val="9563"/>
                  </a:srgbClr>
                </a:gs>
                <a:gs pos="57143">
                  <a:srgbClr val="C0BFB6">
                    <a:alpha val="5417"/>
                  </a:srgbClr>
                </a:gs>
                <a:gs pos="71429">
                  <a:srgbClr val="C0BFB6">
                    <a:alpha val="2573"/>
                  </a:srgbClr>
                </a:gs>
                <a:gs pos="85714">
                  <a:srgbClr val="C0BFB6">
                    <a:alpha val="1026"/>
                  </a:srgbClr>
                </a:gs>
                <a:gs pos="100000">
                  <a:srgbClr val="C0BFB6">
                    <a:alpha val="34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2" name="Splat 252"/>
            <p:cNvSpPr>
              <a:spLocks noGrp="1"/>
            </p:cNvSpPr>
            <p:nvPr/>
          </p:nvSpPr>
          <p:spPr>
            <a:xfrm rot="10770816">
              <a:off x="1584992" y="1239182"/>
              <a:ext cx="42544" cy="42339"/>
            </a:xfrm>
            <a:prstGeom prst="ellipse">
              <a:avLst/>
            </a:prstGeom>
            <a:gradFill>
              <a:gsLst>
                <a:gs pos="0">
                  <a:srgbClr val="DCDCDB">
                    <a:alpha val="21562"/>
                  </a:srgbClr>
                </a:gs>
                <a:gs pos="14286">
                  <a:srgbClr val="DCDCDB">
                    <a:alpha val="20006"/>
                  </a:srgbClr>
                </a:gs>
                <a:gs pos="28571">
                  <a:srgbClr val="DCDCDB">
                    <a:alpha val="15913"/>
                  </a:srgbClr>
                </a:gs>
                <a:gs pos="42857">
                  <a:srgbClr val="DCDCDB">
                    <a:alpha val="10746"/>
                  </a:srgbClr>
                </a:gs>
                <a:gs pos="57143">
                  <a:srgbClr val="DCDCDB">
                    <a:alpha val="6105"/>
                  </a:srgbClr>
                </a:gs>
                <a:gs pos="71429">
                  <a:srgbClr val="DCDCDB">
                    <a:alpha val="2906"/>
                  </a:srgbClr>
                </a:gs>
                <a:gs pos="85714">
                  <a:srgbClr val="DCDCDB">
                    <a:alpha val="1159"/>
                  </a:srgbClr>
                </a:gs>
                <a:gs pos="100000">
                  <a:srgbClr val="DCDCDB">
                    <a:alpha val="38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3" name="Splat 253"/>
            <p:cNvSpPr>
              <a:spLocks noGrp="1"/>
            </p:cNvSpPr>
            <p:nvPr/>
          </p:nvSpPr>
          <p:spPr>
            <a:xfrm rot="7247406">
              <a:off x="350978" y="2291633"/>
              <a:ext cx="416819" cy="8802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4" name="Splat 254"/>
            <p:cNvSpPr>
              <a:spLocks noGrp="1"/>
            </p:cNvSpPr>
            <p:nvPr/>
          </p:nvSpPr>
          <p:spPr>
            <a:xfrm rot="-9229044">
              <a:off x="1120464" y="2490899"/>
              <a:ext cx="567237" cy="3676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5" name="Splat 255"/>
            <p:cNvSpPr>
              <a:spLocks noGrp="1"/>
            </p:cNvSpPr>
            <p:nvPr/>
          </p:nvSpPr>
          <p:spPr>
            <a:xfrm rot="2897638">
              <a:off x="16682" y="1723021"/>
              <a:ext cx="535483" cy="7233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6" name="Splat 256"/>
            <p:cNvSpPr>
              <a:spLocks noGrp="1"/>
            </p:cNvSpPr>
            <p:nvPr/>
          </p:nvSpPr>
          <p:spPr>
            <a:xfrm rot="4563586">
              <a:off x="1558763" y="1387423"/>
              <a:ext cx="585550" cy="7098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7" name="Splat 257"/>
            <p:cNvSpPr>
              <a:spLocks noGrp="1"/>
            </p:cNvSpPr>
            <p:nvPr/>
          </p:nvSpPr>
          <p:spPr>
            <a:xfrm rot="-8306541">
              <a:off x="2159777" y="2297317"/>
              <a:ext cx="259998" cy="12553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8" name="Splat 258"/>
            <p:cNvSpPr>
              <a:spLocks noGrp="1"/>
            </p:cNvSpPr>
            <p:nvPr/>
          </p:nvSpPr>
          <p:spPr>
            <a:xfrm rot="7253492">
              <a:off x="1127402" y="489825"/>
              <a:ext cx="468256" cy="11256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9" name="Splat 259"/>
            <p:cNvSpPr>
              <a:spLocks noGrp="1"/>
            </p:cNvSpPr>
            <p:nvPr/>
          </p:nvSpPr>
          <p:spPr>
            <a:xfrm rot="9127273">
              <a:off x="1624213" y="489693"/>
              <a:ext cx="664435" cy="657801"/>
            </a:xfrm>
            <a:prstGeom prst="ellipse">
              <a:avLst/>
            </a:prstGeom>
            <a:gradFill>
              <a:gsLst>
                <a:gs pos="0">
                  <a:srgbClr val="0E1100">
                    <a:alpha val="32013"/>
                  </a:srgbClr>
                </a:gs>
                <a:gs pos="14286">
                  <a:srgbClr val="0E1100">
                    <a:alpha val="29858"/>
                  </a:srgbClr>
                </a:gs>
                <a:gs pos="28571">
                  <a:srgbClr val="0E1100">
                    <a:alpha val="24070"/>
                  </a:srgbClr>
                </a:gs>
                <a:gs pos="42857">
                  <a:srgbClr val="0E1100">
                    <a:alpha val="16524"/>
                  </a:srgbClr>
                </a:gs>
                <a:gs pos="57143">
                  <a:srgbClr val="0E1100">
                    <a:alpha val="9523"/>
                  </a:srgbClr>
                </a:gs>
                <a:gs pos="71429">
                  <a:srgbClr val="0E1100">
                    <a:alpha val="4577"/>
                  </a:srgbClr>
                </a:gs>
                <a:gs pos="85714">
                  <a:srgbClr val="0E1100">
                    <a:alpha val="1835"/>
                  </a:srgbClr>
                </a:gs>
                <a:gs pos="100000">
                  <a:srgbClr val="0E1100">
                    <a:alpha val="61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0" name="Splat 260"/>
            <p:cNvSpPr>
              <a:spLocks noGrp="1"/>
            </p:cNvSpPr>
            <p:nvPr/>
          </p:nvSpPr>
          <p:spPr>
            <a:xfrm rot="-10147362">
              <a:off x="-215256" y="1632977"/>
              <a:ext cx="587353" cy="9965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1" name="Splat 261"/>
            <p:cNvSpPr>
              <a:spLocks noGrp="1"/>
            </p:cNvSpPr>
            <p:nvPr/>
          </p:nvSpPr>
          <p:spPr>
            <a:xfrm rot="3138432">
              <a:off x="367625" y="3464345"/>
              <a:ext cx="70852" cy="19716"/>
            </a:xfrm>
            <a:prstGeom prst="ellipse">
              <a:avLst/>
            </a:prstGeom>
            <a:gradFill>
              <a:gsLst>
                <a:gs pos="0">
                  <a:srgbClr val="000000">
                    <a:alpha val="19330"/>
                  </a:srgbClr>
                </a:gs>
                <a:gs pos="14286">
                  <a:srgbClr val="000000">
                    <a:alpha val="17917"/>
                  </a:srgbClr>
                </a:gs>
                <a:gs pos="28571">
                  <a:srgbClr val="000000">
                    <a:alpha val="14213"/>
                  </a:srgbClr>
                </a:gs>
                <a:gs pos="42857">
                  <a:srgbClr val="000000">
                    <a:alpha val="9566"/>
                  </a:srgbClr>
                </a:gs>
                <a:gs pos="57143">
                  <a:srgbClr val="000000">
                    <a:alpha val="5419"/>
                  </a:srgbClr>
                </a:gs>
                <a:gs pos="71429">
                  <a:srgbClr val="000000">
                    <a:alpha val="2574"/>
                  </a:srgbClr>
                </a:gs>
                <a:gs pos="85714">
                  <a:srgbClr val="000000">
                    <a:alpha val="1026"/>
                  </a:srgbClr>
                </a:gs>
                <a:gs pos="100000">
                  <a:srgbClr val="000000">
                    <a:alpha val="34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2" name="Splat 262"/>
            <p:cNvSpPr>
              <a:spLocks noGrp="1"/>
            </p:cNvSpPr>
            <p:nvPr/>
          </p:nvSpPr>
          <p:spPr>
            <a:xfrm rot="3648114">
              <a:off x="1114028" y="324252"/>
              <a:ext cx="371437" cy="13310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3" name="Splat 263"/>
            <p:cNvSpPr>
              <a:spLocks noGrp="1"/>
            </p:cNvSpPr>
            <p:nvPr/>
          </p:nvSpPr>
          <p:spPr>
            <a:xfrm rot="7405638">
              <a:off x="580691" y="2717045"/>
              <a:ext cx="483560" cy="5118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4" name="Splat 264"/>
            <p:cNvSpPr>
              <a:spLocks noGrp="1"/>
            </p:cNvSpPr>
            <p:nvPr/>
          </p:nvSpPr>
          <p:spPr>
            <a:xfrm rot="8188225">
              <a:off x="2110831" y="1856549"/>
              <a:ext cx="569179" cy="3789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5" name="Splat 265"/>
            <p:cNvSpPr>
              <a:spLocks noGrp="1"/>
            </p:cNvSpPr>
            <p:nvPr/>
          </p:nvSpPr>
          <p:spPr>
            <a:xfrm rot="-8644484">
              <a:off x="2026942" y="630053"/>
              <a:ext cx="1047147" cy="744017"/>
            </a:xfrm>
            <a:prstGeom prst="ellipse">
              <a:avLst/>
            </a:prstGeom>
            <a:gradFill>
              <a:gsLst>
                <a:gs pos="0">
                  <a:srgbClr val="000000">
                    <a:alpha val="31323"/>
                  </a:srgbClr>
                </a:gs>
                <a:gs pos="14286">
                  <a:srgbClr val="000000">
                    <a:alpha val="29203"/>
                  </a:srgbClr>
                </a:gs>
                <a:gs pos="28571">
                  <a:srgbClr val="000000">
                    <a:alpha val="23521"/>
                  </a:srgbClr>
                </a:gs>
                <a:gs pos="42857">
                  <a:srgbClr val="000000">
                    <a:alpha val="16129"/>
                  </a:srgbClr>
                </a:gs>
                <a:gs pos="57143">
                  <a:srgbClr val="000000">
                    <a:alpha val="9286"/>
                  </a:srgbClr>
                </a:gs>
                <a:gs pos="71429">
                  <a:srgbClr val="000000">
                    <a:alpha val="4460"/>
                  </a:srgbClr>
                </a:gs>
                <a:gs pos="85714">
                  <a:srgbClr val="000000">
                    <a:alpha val="1788"/>
                  </a:srgbClr>
                </a:gs>
                <a:gs pos="100000">
                  <a:srgbClr val="000000">
                    <a:alpha val="60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6" name="Splat 266"/>
            <p:cNvSpPr>
              <a:spLocks noGrp="1"/>
            </p:cNvSpPr>
            <p:nvPr/>
          </p:nvSpPr>
          <p:spPr>
            <a:xfrm rot="6494693">
              <a:off x="2010060" y="1873120"/>
              <a:ext cx="352717" cy="20666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7" name="Splat 267"/>
            <p:cNvSpPr>
              <a:spLocks noGrp="1"/>
            </p:cNvSpPr>
            <p:nvPr/>
          </p:nvSpPr>
          <p:spPr>
            <a:xfrm rot="-9440858">
              <a:off x="28157" y="1244234"/>
              <a:ext cx="392205" cy="4383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8" name="Splat 268"/>
            <p:cNvSpPr>
              <a:spLocks noGrp="1"/>
            </p:cNvSpPr>
            <p:nvPr/>
          </p:nvSpPr>
          <p:spPr>
            <a:xfrm rot="-9919942">
              <a:off x="2047846" y="470022"/>
              <a:ext cx="656718" cy="8361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9" name="Splat 269"/>
            <p:cNvSpPr>
              <a:spLocks noGrp="1"/>
            </p:cNvSpPr>
            <p:nvPr/>
          </p:nvSpPr>
          <p:spPr>
            <a:xfrm rot="7608875">
              <a:off x="1745234" y="1133306"/>
              <a:ext cx="668649" cy="4695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0" name="Splat 270"/>
            <p:cNvSpPr>
              <a:spLocks noGrp="1"/>
            </p:cNvSpPr>
            <p:nvPr/>
          </p:nvSpPr>
          <p:spPr>
            <a:xfrm rot="-8529999">
              <a:off x="2241734" y="3174781"/>
              <a:ext cx="615895" cy="6288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1" name="Splat 271"/>
            <p:cNvSpPr>
              <a:spLocks noGrp="1"/>
            </p:cNvSpPr>
            <p:nvPr/>
          </p:nvSpPr>
          <p:spPr>
            <a:xfrm rot="7633468">
              <a:off x="2040929" y="2775123"/>
              <a:ext cx="450142" cy="5364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2" name="Splat 272"/>
            <p:cNvSpPr>
              <a:spLocks noGrp="1"/>
            </p:cNvSpPr>
            <p:nvPr/>
          </p:nvSpPr>
          <p:spPr>
            <a:xfrm rot="4833000">
              <a:off x="3054218" y="414414"/>
              <a:ext cx="331684" cy="3980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3" name="Splat 273"/>
            <p:cNvSpPr>
              <a:spLocks noGrp="1"/>
            </p:cNvSpPr>
            <p:nvPr/>
          </p:nvSpPr>
          <p:spPr>
            <a:xfrm rot="-9345017">
              <a:off x="2594230" y="1058781"/>
              <a:ext cx="398410" cy="19194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4" name="Splat 274"/>
            <p:cNvSpPr>
              <a:spLocks noGrp="1"/>
            </p:cNvSpPr>
            <p:nvPr/>
          </p:nvSpPr>
          <p:spPr>
            <a:xfrm rot="-9506615">
              <a:off x="2922709" y="980467"/>
              <a:ext cx="664754" cy="2118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5" name="Splat 275"/>
            <p:cNvSpPr>
              <a:spLocks noGrp="1"/>
            </p:cNvSpPr>
            <p:nvPr/>
          </p:nvSpPr>
          <p:spPr>
            <a:xfrm rot="-9879983">
              <a:off x="1591432" y="3612303"/>
              <a:ext cx="486377" cy="3891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6" name="Splat 276"/>
            <p:cNvSpPr>
              <a:spLocks noGrp="1"/>
            </p:cNvSpPr>
            <p:nvPr/>
          </p:nvSpPr>
          <p:spPr>
            <a:xfrm rot="-10411843">
              <a:off x="439543" y="3011421"/>
              <a:ext cx="629903" cy="5795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7" name="Splat 277"/>
            <p:cNvSpPr>
              <a:spLocks noGrp="1"/>
            </p:cNvSpPr>
            <p:nvPr/>
          </p:nvSpPr>
          <p:spPr>
            <a:xfrm rot="7632421">
              <a:off x="2364196" y="1563110"/>
              <a:ext cx="526182" cy="4918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8" name="Splat 278"/>
            <p:cNvSpPr>
              <a:spLocks noGrp="1"/>
            </p:cNvSpPr>
            <p:nvPr/>
          </p:nvSpPr>
          <p:spPr>
            <a:xfrm rot="-9529413">
              <a:off x="2084854" y="1778807"/>
              <a:ext cx="519514" cy="4453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9" name="Splat 279"/>
            <p:cNvSpPr>
              <a:spLocks noGrp="1"/>
            </p:cNvSpPr>
            <p:nvPr/>
          </p:nvSpPr>
          <p:spPr>
            <a:xfrm rot="-9822136">
              <a:off x="750981" y="3346943"/>
              <a:ext cx="604208" cy="7352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0" name="Splat 280"/>
            <p:cNvSpPr>
              <a:spLocks noGrp="1"/>
            </p:cNvSpPr>
            <p:nvPr/>
          </p:nvSpPr>
          <p:spPr>
            <a:xfrm rot="-9011317">
              <a:off x="1940088" y="1491804"/>
              <a:ext cx="602223" cy="6596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1" name="Splat 281"/>
            <p:cNvSpPr>
              <a:spLocks noGrp="1"/>
            </p:cNvSpPr>
            <p:nvPr/>
          </p:nvSpPr>
          <p:spPr>
            <a:xfrm rot="9703311">
              <a:off x="2758273" y="1451163"/>
              <a:ext cx="317536" cy="4842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2" name="Splat 282"/>
            <p:cNvSpPr>
              <a:spLocks noGrp="1"/>
            </p:cNvSpPr>
            <p:nvPr/>
          </p:nvSpPr>
          <p:spPr>
            <a:xfrm rot="-10429884">
              <a:off x="364394" y="2985764"/>
              <a:ext cx="568678" cy="7923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3" name="Splat 283"/>
            <p:cNvSpPr>
              <a:spLocks noGrp="1"/>
            </p:cNvSpPr>
            <p:nvPr/>
          </p:nvSpPr>
          <p:spPr>
            <a:xfrm rot="2826815">
              <a:off x="2855539" y="1303009"/>
              <a:ext cx="727984" cy="395557"/>
            </a:xfrm>
            <a:prstGeom prst="ellipse">
              <a:avLst/>
            </a:prstGeom>
            <a:gradFill>
              <a:gsLst>
                <a:gs pos="0">
                  <a:srgbClr val="3E342E">
                    <a:alpha val="31565"/>
                  </a:srgbClr>
                </a:gs>
                <a:gs pos="14286">
                  <a:srgbClr val="3E342E">
                    <a:alpha val="29433"/>
                  </a:srgbClr>
                </a:gs>
                <a:gs pos="28571">
                  <a:srgbClr val="3E342E">
                    <a:alpha val="23714"/>
                  </a:srgbClr>
                </a:gs>
                <a:gs pos="42857">
                  <a:srgbClr val="3E342E">
                    <a:alpha val="16267"/>
                  </a:srgbClr>
                </a:gs>
                <a:gs pos="57143">
                  <a:srgbClr val="3E342E">
                    <a:alpha val="9369"/>
                  </a:srgbClr>
                </a:gs>
                <a:gs pos="71429">
                  <a:srgbClr val="3E342E">
                    <a:alpha val="4501"/>
                  </a:srgbClr>
                </a:gs>
                <a:gs pos="85714">
                  <a:srgbClr val="3E342E">
                    <a:alpha val="1804"/>
                  </a:srgbClr>
                </a:gs>
                <a:gs pos="100000">
                  <a:srgbClr val="3E342E">
                    <a:alpha val="60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4" name="Splat 284"/>
            <p:cNvSpPr>
              <a:spLocks noGrp="1"/>
            </p:cNvSpPr>
            <p:nvPr/>
          </p:nvSpPr>
          <p:spPr>
            <a:xfrm rot="10544314">
              <a:off x="313669" y="1250119"/>
              <a:ext cx="572192" cy="4822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5" name="Splat 285"/>
            <p:cNvSpPr>
              <a:spLocks noGrp="1"/>
            </p:cNvSpPr>
            <p:nvPr/>
          </p:nvSpPr>
          <p:spPr>
            <a:xfrm rot="10586685">
              <a:off x="575466" y="156265"/>
              <a:ext cx="550722" cy="6835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6" name="Splat 286"/>
            <p:cNvSpPr>
              <a:spLocks noGrp="1"/>
            </p:cNvSpPr>
            <p:nvPr/>
          </p:nvSpPr>
          <p:spPr>
            <a:xfrm rot="-8898943">
              <a:off x="1886800" y="929079"/>
              <a:ext cx="589784" cy="16724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7" name="Splat 287"/>
            <p:cNvSpPr>
              <a:spLocks noGrp="1"/>
            </p:cNvSpPr>
            <p:nvPr/>
          </p:nvSpPr>
          <p:spPr>
            <a:xfrm rot="5460822">
              <a:off x="2641723" y="842661"/>
              <a:ext cx="269430" cy="15713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8" name="Splat 288"/>
            <p:cNvSpPr>
              <a:spLocks noGrp="1"/>
            </p:cNvSpPr>
            <p:nvPr/>
          </p:nvSpPr>
          <p:spPr>
            <a:xfrm rot="3546499">
              <a:off x="3082872" y="3101997"/>
              <a:ext cx="441022" cy="11537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9" name="Splat 289"/>
            <p:cNvSpPr>
              <a:spLocks noGrp="1"/>
            </p:cNvSpPr>
            <p:nvPr/>
          </p:nvSpPr>
          <p:spPr>
            <a:xfrm rot="5367223">
              <a:off x="240366" y="513133"/>
              <a:ext cx="603582" cy="13257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0" name="Splat 290"/>
            <p:cNvSpPr>
              <a:spLocks noGrp="1"/>
            </p:cNvSpPr>
            <p:nvPr/>
          </p:nvSpPr>
          <p:spPr>
            <a:xfrm rot="5337383">
              <a:off x="1588798" y="367808"/>
              <a:ext cx="550697" cy="16664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1" name="Splat 291"/>
            <p:cNvSpPr>
              <a:spLocks noGrp="1"/>
            </p:cNvSpPr>
            <p:nvPr/>
          </p:nvSpPr>
          <p:spPr>
            <a:xfrm rot="10448639">
              <a:off x="1532953" y="-36815"/>
              <a:ext cx="574662" cy="10415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2" name="Splat 292"/>
            <p:cNvSpPr>
              <a:spLocks noGrp="1"/>
            </p:cNvSpPr>
            <p:nvPr/>
          </p:nvSpPr>
          <p:spPr>
            <a:xfrm rot="6495530">
              <a:off x="397656" y="1738637"/>
              <a:ext cx="683016" cy="9476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3" name="Splat 293"/>
            <p:cNvSpPr>
              <a:spLocks noGrp="1"/>
            </p:cNvSpPr>
            <p:nvPr/>
          </p:nvSpPr>
          <p:spPr>
            <a:xfrm rot="3466810">
              <a:off x="2445299" y="2863799"/>
              <a:ext cx="599035" cy="5966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4" name="Splat 294"/>
            <p:cNvSpPr>
              <a:spLocks noGrp="1"/>
            </p:cNvSpPr>
            <p:nvPr/>
          </p:nvSpPr>
          <p:spPr>
            <a:xfrm rot="2938970">
              <a:off x="1054450" y="2546763"/>
              <a:ext cx="456011" cy="448656"/>
            </a:xfrm>
            <a:prstGeom prst="ellipse">
              <a:avLst/>
            </a:prstGeom>
            <a:gradFill>
              <a:gsLst>
                <a:gs pos="0">
                  <a:srgbClr val="000000">
                    <a:alpha val="30244"/>
                  </a:srgbClr>
                </a:gs>
                <a:gs pos="14286">
                  <a:srgbClr val="000000">
                    <a:alpha val="28182"/>
                  </a:srgbClr>
                </a:gs>
                <a:gs pos="28571">
                  <a:srgbClr val="000000">
                    <a:alpha val="22666"/>
                  </a:srgbClr>
                </a:gs>
                <a:gs pos="42857">
                  <a:srgbClr val="000000">
                    <a:alpha val="15515"/>
                  </a:srgbClr>
                </a:gs>
                <a:gs pos="57143">
                  <a:srgbClr val="000000">
                    <a:alpha val="8919"/>
                  </a:srgbClr>
                </a:gs>
                <a:gs pos="71429">
                  <a:srgbClr val="000000">
                    <a:alpha val="4279"/>
                  </a:srgbClr>
                </a:gs>
                <a:gs pos="85714">
                  <a:srgbClr val="000000">
                    <a:alpha val="1714"/>
                  </a:srgbClr>
                </a:gs>
                <a:gs pos="100000">
                  <a:srgbClr val="000000">
                    <a:alpha val="57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5" name="Splat 295"/>
            <p:cNvSpPr>
              <a:spLocks noGrp="1"/>
            </p:cNvSpPr>
            <p:nvPr/>
          </p:nvSpPr>
          <p:spPr>
            <a:xfrm rot="10553909">
              <a:off x="1019615" y="3351945"/>
              <a:ext cx="555767" cy="5437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6" name="Splat 296"/>
            <p:cNvSpPr>
              <a:spLocks noGrp="1"/>
            </p:cNvSpPr>
            <p:nvPr/>
          </p:nvSpPr>
          <p:spPr>
            <a:xfrm rot="5927588">
              <a:off x="3290349" y="983175"/>
              <a:ext cx="476833" cy="5898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7" name="Splat 297"/>
            <p:cNvSpPr>
              <a:spLocks noGrp="1"/>
            </p:cNvSpPr>
            <p:nvPr/>
          </p:nvSpPr>
          <p:spPr>
            <a:xfrm rot="2969339">
              <a:off x="1018293" y="3129335"/>
              <a:ext cx="525595" cy="10352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8" name="Splat 298"/>
            <p:cNvSpPr>
              <a:spLocks noGrp="1"/>
            </p:cNvSpPr>
            <p:nvPr/>
          </p:nvSpPr>
          <p:spPr>
            <a:xfrm rot="7627114">
              <a:off x="126363" y="1617494"/>
              <a:ext cx="358949" cy="10302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9" name="Splat 299"/>
            <p:cNvSpPr>
              <a:spLocks noGrp="1"/>
            </p:cNvSpPr>
            <p:nvPr/>
          </p:nvSpPr>
          <p:spPr>
            <a:xfrm rot="-10339413">
              <a:off x="752300" y="2440793"/>
              <a:ext cx="1081641" cy="24275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0" name="Splat 300"/>
            <p:cNvSpPr>
              <a:spLocks noGrp="1"/>
            </p:cNvSpPr>
            <p:nvPr/>
          </p:nvSpPr>
          <p:spPr>
            <a:xfrm rot="6909300">
              <a:off x="1214229" y="2979906"/>
              <a:ext cx="343459" cy="2974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1" name="Splat 301"/>
            <p:cNvSpPr>
              <a:spLocks noGrp="1"/>
            </p:cNvSpPr>
            <p:nvPr/>
          </p:nvSpPr>
          <p:spPr>
            <a:xfrm rot="7765112">
              <a:off x="1364432" y="3161770"/>
              <a:ext cx="325866" cy="10633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2" name="Splat 302"/>
            <p:cNvSpPr>
              <a:spLocks noGrp="1"/>
            </p:cNvSpPr>
            <p:nvPr/>
          </p:nvSpPr>
          <p:spPr>
            <a:xfrm rot="4695970">
              <a:off x="2496240" y="816179"/>
              <a:ext cx="661935" cy="6143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3" name="Splat 303"/>
            <p:cNvSpPr>
              <a:spLocks noGrp="1"/>
            </p:cNvSpPr>
            <p:nvPr/>
          </p:nvSpPr>
          <p:spPr>
            <a:xfrm rot="9533832">
              <a:off x="3133048" y="3407240"/>
              <a:ext cx="511304" cy="4171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4" name="Splat 304"/>
            <p:cNvSpPr>
              <a:spLocks noGrp="1"/>
            </p:cNvSpPr>
            <p:nvPr/>
          </p:nvSpPr>
          <p:spPr>
            <a:xfrm rot="6766316">
              <a:off x="503265" y="3143478"/>
              <a:ext cx="495728" cy="9952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5" name="Splat 305"/>
            <p:cNvSpPr>
              <a:spLocks noGrp="1"/>
            </p:cNvSpPr>
            <p:nvPr/>
          </p:nvSpPr>
          <p:spPr>
            <a:xfrm rot="5695642">
              <a:off x="-180422" y="1067325"/>
              <a:ext cx="468147" cy="9984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6" name="Splat 306"/>
            <p:cNvSpPr>
              <a:spLocks noGrp="1"/>
            </p:cNvSpPr>
            <p:nvPr/>
          </p:nvSpPr>
          <p:spPr>
            <a:xfrm rot="-10266137">
              <a:off x="3290805" y="785091"/>
              <a:ext cx="458081" cy="6273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7" name="Splat 307"/>
            <p:cNvSpPr>
              <a:spLocks noGrp="1"/>
            </p:cNvSpPr>
            <p:nvPr/>
          </p:nvSpPr>
          <p:spPr>
            <a:xfrm rot="3784929">
              <a:off x="2327024" y="667037"/>
              <a:ext cx="541249" cy="9227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8" name="Splat 308"/>
            <p:cNvSpPr>
              <a:spLocks noGrp="1"/>
            </p:cNvSpPr>
            <p:nvPr/>
          </p:nvSpPr>
          <p:spPr>
            <a:xfrm rot="3353238">
              <a:off x="-16802" y="3573621"/>
              <a:ext cx="567188" cy="6281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9" name="Splat 309"/>
            <p:cNvSpPr>
              <a:spLocks noGrp="1"/>
            </p:cNvSpPr>
            <p:nvPr/>
          </p:nvSpPr>
          <p:spPr>
            <a:xfrm rot="-9702525">
              <a:off x="1934143" y="19401"/>
              <a:ext cx="786640" cy="31016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0" name="Splat 310"/>
            <p:cNvSpPr>
              <a:spLocks noGrp="1"/>
            </p:cNvSpPr>
            <p:nvPr/>
          </p:nvSpPr>
          <p:spPr>
            <a:xfrm rot="6790305">
              <a:off x="158363" y="806137"/>
              <a:ext cx="436427" cy="3659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1" name="Splat 311"/>
            <p:cNvSpPr>
              <a:spLocks noGrp="1"/>
            </p:cNvSpPr>
            <p:nvPr/>
          </p:nvSpPr>
          <p:spPr>
            <a:xfrm rot="5758342">
              <a:off x="989265" y="861380"/>
              <a:ext cx="499622" cy="13632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2" name="Splat 312"/>
            <p:cNvSpPr>
              <a:spLocks noGrp="1"/>
            </p:cNvSpPr>
            <p:nvPr/>
          </p:nvSpPr>
          <p:spPr>
            <a:xfrm rot="6071820">
              <a:off x="87921" y="416512"/>
              <a:ext cx="632453" cy="3865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3" name="Splat 313"/>
            <p:cNvSpPr>
              <a:spLocks noGrp="1"/>
            </p:cNvSpPr>
            <p:nvPr/>
          </p:nvSpPr>
          <p:spPr>
            <a:xfrm rot="9789988">
              <a:off x="2508210" y="2917866"/>
              <a:ext cx="558214" cy="14325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4" name="Splat 314"/>
            <p:cNvSpPr>
              <a:spLocks noGrp="1"/>
            </p:cNvSpPr>
            <p:nvPr/>
          </p:nvSpPr>
          <p:spPr>
            <a:xfrm rot="4185866">
              <a:off x="965603" y="2469652"/>
              <a:ext cx="677706" cy="272544"/>
            </a:xfrm>
            <a:prstGeom prst="ellipse">
              <a:avLst/>
            </a:prstGeom>
            <a:gradFill>
              <a:gsLst>
                <a:gs pos="0">
                  <a:srgbClr val="F8F9F9">
                    <a:alpha val="32968"/>
                  </a:srgbClr>
                </a:gs>
                <a:gs pos="14286">
                  <a:srgbClr val="F8F9F9">
                    <a:alpha val="30764"/>
                  </a:srgbClr>
                </a:gs>
                <a:gs pos="28571">
                  <a:srgbClr val="F8F9F9">
                    <a:alpha val="24833"/>
                  </a:srgbClr>
                </a:gs>
                <a:gs pos="42857">
                  <a:srgbClr val="F8F9F9">
                    <a:alpha val="17075"/>
                  </a:srgbClr>
                </a:gs>
                <a:gs pos="57143">
                  <a:srgbClr val="F8F9F9">
                    <a:alpha val="9855"/>
                  </a:srgbClr>
                </a:gs>
                <a:gs pos="71429">
                  <a:srgbClr val="F8F9F9">
                    <a:alpha val="4740"/>
                  </a:srgbClr>
                </a:gs>
                <a:gs pos="85714">
                  <a:srgbClr val="F8F9F9">
                    <a:alpha val="1902"/>
                  </a:srgbClr>
                </a:gs>
                <a:gs pos="100000">
                  <a:srgbClr val="F8F9F9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5" name="Splat 315"/>
            <p:cNvSpPr>
              <a:spLocks noGrp="1"/>
            </p:cNvSpPr>
            <p:nvPr/>
          </p:nvSpPr>
          <p:spPr>
            <a:xfrm rot="4227146">
              <a:off x="1681000" y="1001264"/>
              <a:ext cx="476093" cy="474579"/>
            </a:xfrm>
            <a:prstGeom prst="ellipse">
              <a:avLst/>
            </a:prstGeom>
            <a:gradFill>
              <a:gsLst>
                <a:gs pos="0">
                  <a:srgbClr val="000000">
                    <a:alpha val="6879"/>
                  </a:srgbClr>
                </a:gs>
                <a:gs pos="14286">
                  <a:srgbClr val="000000">
                    <a:alpha val="6341"/>
                  </a:srgbClr>
                </a:gs>
                <a:gs pos="28571">
                  <a:srgbClr val="000000">
                    <a:alpha val="4959"/>
                  </a:srgbClr>
                </a:gs>
                <a:gs pos="42857">
                  <a:srgbClr val="000000">
                    <a:alpha val="3281"/>
                  </a:srgbClr>
                </a:gs>
                <a:gs pos="57143">
                  <a:srgbClr val="000000">
                    <a:alpha val="1832"/>
                  </a:srgbClr>
                </a:gs>
                <a:gs pos="71429">
                  <a:srgbClr val="000000">
                    <a:alpha val="862"/>
                  </a:srgbClr>
                </a:gs>
                <a:gs pos="85714">
                  <a:srgbClr val="000000">
                    <a:alpha val="342"/>
                  </a:srgbClr>
                </a:gs>
                <a:gs pos="100000">
                  <a:srgbClr val="000000">
                    <a:alpha val="11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6" name="Splat 316"/>
            <p:cNvSpPr>
              <a:spLocks noGrp="1"/>
            </p:cNvSpPr>
            <p:nvPr/>
          </p:nvSpPr>
          <p:spPr>
            <a:xfrm rot="2924681">
              <a:off x="2697608" y="3499951"/>
              <a:ext cx="267174" cy="4181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7" name="Splat 317"/>
            <p:cNvSpPr>
              <a:spLocks noGrp="1"/>
            </p:cNvSpPr>
            <p:nvPr/>
          </p:nvSpPr>
          <p:spPr>
            <a:xfrm rot="3736442">
              <a:off x="625257" y="2835641"/>
              <a:ext cx="75220" cy="4940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8" name="Splat 318"/>
            <p:cNvSpPr>
              <a:spLocks noGrp="1"/>
            </p:cNvSpPr>
            <p:nvPr/>
          </p:nvSpPr>
          <p:spPr>
            <a:xfrm rot="-9653005">
              <a:off x="686050" y="3325402"/>
              <a:ext cx="582047" cy="6910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9" name="Splat 319"/>
            <p:cNvSpPr>
              <a:spLocks noGrp="1"/>
            </p:cNvSpPr>
            <p:nvPr/>
          </p:nvSpPr>
          <p:spPr>
            <a:xfrm rot="4290969">
              <a:off x="551267" y="2768866"/>
              <a:ext cx="382315" cy="8289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0" name="Splat 320"/>
            <p:cNvSpPr>
              <a:spLocks noGrp="1"/>
            </p:cNvSpPr>
            <p:nvPr/>
          </p:nvSpPr>
          <p:spPr>
            <a:xfrm rot="7361737">
              <a:off x="391116" y="1424800"/>
              <a:ext cx="269006" cy="4256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1" name="Splat 321"/>
            <p:cNvSpPr>
              <a:spLocks noGrp="1"/>
            </p:cNvSpPr>
            <p:nvPr/>
          </p:nvSpPr>
          <p:spPr>
            <a:xfrm rot="4331481">
              <a:off x="1042776" y="2408857"/>
              <a:ext cx="79148" cy="5082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2" name="Splat 322"/>
            <p:cNvSpPr>
              <a:spLocks noGrp="1"/>
            </p:cNvSpPr>
            <p:nvPr/>
          </p:nvSpPr>
          <p:spPr>
            <a:xfrm rot="9051698">
              <a:off x="2490786" y="27054"/>
              <a:ext cx="524805" cy="5836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3" name="Splat 323"/>
            <p:cNvSpPr>
              <a:spLocks noGrp="1"/>
            </p:cNvSpPr>
            <p:nvPr/>
          </p:nvSpPr>
          <p:spPr>
            <a:xfrm rot="4438107">
              <a:off x="1984731" y="764474"/>
              <a:ext cx="498606" cy="8061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4" name="Splat 324"/>
            <p:cNvSpPr>
              <a:spLocks noGrp="1"/>
            </p:cNvSpPr>
            <p:nvPr/>
          </p:nvSpPr>
          <p:spPr>
            <a:xfrm rot="3850059">
              <a:off x="2779329" y="3086201"/>
              <a:ext cx="643728" cy="5184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5" name="Splat 325"/>
            <p:cNvSpPr>
              <a:spLocks noGrp="1"/>
            </p:cNvSpPr>
            <p:nvPr/>
          </p:nvSpPr>
          <p:spPr>
            <a:xfrm rot="8520328">
              <a:off x="1287376" y="674917"/>
              <a:ext cx="582835" cy="11914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6" name="Splat 326"/>
            <p:cNvSpPr>
              <a:spLocks noGrp="1"/>
            </p:cNvSpPr>
            <p:nvPr/>
          </p:nvSpPr>
          <p:spPr>
            <a:xfrm rot="9837144">
              <a:off x="-121428" y="2406542"/>
              <a:ext cx="346111" cy="14835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7" name="Splat 327"/>
            <p:cNvSpPr>
              <a:spLocks noGrp="1"/>
            </p:cNvSpPr>
            <p:nvPr/>
          </p:nvSpPr>
          <p:spPr>
            <a:xfrm rot="6251060">
              <a:off x="1679618" y="1787147"/>
              <a:ext cx="464032" cy="8185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8" name="Splat 328"/>
            <p:cNvSpPr>
              <a:spLocks noGrp="1"/>
            </p:cNvSpPr>
            <p:nvPr/>
          </p:nvSpPr>
          <p:spPr>
            <a:xfrm rot="8158259">
              <a:off x="192175" y="3337405"/>
              <a:ext cx="527020" cy="369767"/>
            </a:xfrm>
            <a:prstGeom prst="ellipse">
              <a:avLst/>
            </a:prstGeom>
            <a:gradFill>
              <a:gsLst>
                <a:gs pos="0">
                  <a:srgbClr val="B8B9B8">
                    <a:alpha val="31639"/>
                  </a:srgbClr>
                </a:gs>
                <a:gs pos="14286">
                  <a:srgbClr val="B8B9B8">
                    <a:alpha val="29503"/>
                  </a:srgbClr>
                </a:gs>
                <a:gs pos="28571">
                  <a:srgbClr val="B8B9B8">
                    <a:alpha val="23772"/>
                  </a:srgbClr>
                </a:gs>
                <a:gs pos="42857">
                  <a:srgbClr val="B8B9B8">
                    <a:alpha val="16310"/>
                  </a:srgbClr>
                </a:gs>
                <a:gs pos="57143">
                  <a:srgbClr val="B8B9B8">
                    <a:alpha val="9395"/>
                  </a:srgbClr>
                </a:gs>
                <a:gs pos="71429">
                  <a:srgbClr val="B8B9B8">
                    <a:alpha val="4513"/>
                  </a:srgbClr>
                </a:gs>
                <a:gs pos="85714">
                  <a:srgbClr val="B8B9B8">
                    <a:alpha val="1810"/>
                  </a:srgbClr>
                </a:gs>
                <a:gs pos="100000">
                  <a:srgbClr val="B8B9B8">
                    <a:alpha val="60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9" name="Splat 329"/>
            <p:cNvSpPr>
              <a:spLocks noGrp="1"/>
            </p:cNvSpPr>
            <p:nvPr/>
          </p:nvSpPr>
          <p:spPr>
            <a:xfrm rot="6932358">
              <a:off x="2748695" y="3125052"/>
              <a:ext cx="777858" cy="519325"/>
            </a:xfrm>
            <a:prstGeom prst="ellipse">
              <a:avLst/>
            </a:prstGeom>
            <a:gradFill>
              <a:gsLst>
                <a:gs pos="0">
                  <a:srgbClr val="000000">
                    <a:alpha val="9071"/>
                  </a:srgbClr>
                </a:gs>
                <a:gs pos="14286">
                  <a:srgbClr val="000000">
                    <a:alpha val="8369"/>
                  </a:srgbClr>
                </a:gs>
                <a:gs pos="28571">
                  <a:srgbClr val="000000">
                    <a:alpha val="6561"/>
                  </a:srgbClr>
                </a:gs>
                <a:gs pos="42857">
                  <a:srgbClr val="000000">
                    <a:alpha val="4353"/>
                  </a:srgbClr>
                </a:gs>
                <a:gs pos="57143">
                  <a:srgbClr val="000000">
                    <a:alpha val="2436"/>
                  </a:srgbClr>
                </a:gs>
                <a:gs pos="71429">
                  <a:srgbClr val="000000">
                    <a:alpha val="1148"/>
                  </a:srgbClr>
                </a:gs>
                <a:gs pos="85714">
                  <a:srgbClr val="000000">
                    <a:alpha val="455"/>
                  </a:srgbClr>
                </a:gs>
                <a:gs pos="100000">
                  <a:srgbClr val="000000">
                    <a:alpha val="15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0" name="Splat 330"/>
            <p:cNvSpPr>
              <a:spLocks noGrp="1"/>
            </p:cNvSpPr>
            <p:nvPr/>
          </p:nvSpPr>
          <p:spPr>
            <a:xfrm rot="9298102">
              <a:off x="336053" y="30774"/>
              <a:ext cx="336063" cy="7723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1" name="Splat 331"/>
            <p:cNvSpPr>
              <a:spLocks noGrp="1"/>
            </p:cNvSpPr>
            <p:nvPr/>
          </p:nvSpPr>
          <p:spPr>
            <a:xfrm rot="8247743">
              <a:off x="3159767" y="3170734"/>
              <a:ext cx="754591" cy="7347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2" name="Splat 332"/>
            <p:cNvSpPr>
              <a:spLocks noGrp="1"/>
            </p:cNvSpPr>
            <p:nvPr/>
          </p:nvSpPr>
          <p:spPr>
            <a:xfrm rot="2938824">
              <a:off x="2663173" y="2232495"/>
              <a:ext cx="975626" cy="8270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3" name="Splat 333"/>
            <p:cNvSpPr>
              <a:spLocks noGrp="1"/>
            </p:cNvSpPr>
            <p:nvPr/>
          </p:nvSpPr>
          <p:spPr>
            <a:xfrm rot="4087198">
              <a:off x="2744407" y="3103545"/>
              <a:ext cx="625103" cy="6667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4" name="Splat 334"/>
            <p:cNvSpPr>
              <a:spLocks noGrp="1"/>
            </p:cNvSpPr>
            <p:nvPr/>
          </p:nvSpPr>
          <p:spPr>
            <a:xfrm rot="6819844">
              <a:off x="1119336" y="2896192"/>
              <a:ext cx="608021" cy="3048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5" name="Splat 335"/>
            <p:cNvSpPr>
              <a:spLocks noGrp="1"/>
            </p:cNvSpPr>
            <p:nvPr/>
          </p:nvSpPr>
          <p:spPr>
            <a:xfrm rot="9461381">
              <a:off x="2181134" y="735686"/>
              <a:ext cx="619687" cy="11100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6" name="Splat 336"/>
            <p:cNvSpPr>
              <a:spLocks noGrp="1"/>
            </p:cNvSpPr>
            <p:nvPr/>
          </p:nvSpPr>
          <p:spPr>
            <a:xfrm rot="5908858">
              <a:off x="889793" y="2162175"/>
              <a:ext cx="309290" cy="11576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7" name="Splat 337"/>
            <p:cNvSpPr>
              <a:spLocks noGrp="1"/>
            </p:cNvSpPr>
            <p:nvPr/>
          </p:nvSpPr>
          <p:spPr>
            <a:xfrm rot="10483969">
              <a:off x="675707" y="2693475"/>
              <a:ext cx="528222" cy="3756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8" name="Splat 338"/>
            <p:cNvSpPr>
              <a:spLocks noGrp="1"/>
            </p:cNvSpPr>
            <p:nvPr/>
          </p:nvSpPr>
          <p:spPr>
            <a:xfrm rot="4834231">
              <a:off x="2948213" y="2754876"/>
              <a:ext cx="1012580" cy="20736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9" name="Splat 339"/>
            <p:cNvSpPr>
              <a:spLocks noGrp="1"/>
            </p:cNvSpPr>
            <p:nvPr/>
          </p:nvSpPr>
          <p:spPr>
            <a:xfrm rot="9287134">
              <a:off x="1701989" y="1791031"/>
              <a:ext cx="590242" cy="8713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0" name="Splat 340"/>
            <p:cNvSpPr>
              <a:spLocks noGrp="1"/>
            </p:cNvSpPr>
            <p:nvPr/>
          </p:nvSpPr>
          <p:spPr>
            <a:xfrm rot="8471887">
              <a:off x="2760526" y="3566628"/>
              <a:ext cx="619992" cy="7314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1" name="Splat 341"/>
            <p:cNvSpPr>
              <a:spLocks noGrp="1"/>
            </p:cNvSpPr>
            <p:nvPr/>
          </p:nvSpPr>
          <p:spPr>
            <a:xfrm rot="-10444886">
              <a:off x="67430" y="2822206"/>
              <a:ext cx="870584" cy="7988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2" name="Splat 342"/>
            <p:cNvSpPr>
              <a:spLocks noGrp="1"/>
            </p:cNvSpPr>
            <p:nvPr/>
          </p:nvSpPr>
          <p:spPr>
            <a:xfrm rot="7982503">
              <a:off x="1835079" y="1118016"/>
              <a:ext cx="636293" cy="7733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3" name="Splat 343"/>
            <p:cNvSpPr>
              <a:spLocks noGrp="1"/>
            </p:cNvSpPr>
            <p:nvPr/>
          </p:nvSpPr>
          <p:spPr>
            <a:xfrm rot="7992662">
              <a:off x="147262" y="1071136"/>
              <a:ext cx="504861" cy="7291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4" name="Splat 344"/>
            <p:cNvSpPr>
              <a:spLocks noGrp="1"/>
            </p:cNvSpPr>
            <p:nvPr/>
          </p:nvSpPr>
          <p:spPr>
            <a:xfrm rot="8431537">
              <a:off x="3157619" y="1682420"/>
              <a:ext cx="561568" cy="3725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5" name="Splat 345"/>
            <p:cNvSpPr>
              <a:spLocks noGrp="1"/>
            </p:cNvSpPr>
            <p:nvPr/>
          </p:nvSpPr>
          <p:spPr>
            <a:xfrm rot="5994594">
              <a:off x="1186414" y="1277456"/>
              <a:ext cx="1033997" cy="10509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6" name="Splat 346"/>
            <p:cNvSpPr>
              <a:spLocks noGrp="1"/>
            </p:cNvSpPr>
            <p:nvPr/>
          </p:nvSpPr>
          <p:spPr>
            <a:xfrm rot="-9514233">
              <a:off x="486141" y="863801"/>
              <a:ext cx="571691" cy="13227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7" name="Splat 347"/>
            <p:cNvSpPr>
              <a:spLocks noGrp="1"/>
            </p:cNvSpPr>
            <p:nvPr/>
          </p:nvSpPr>
          <p:spPr>
            <a:xfrm rot="9445835">
              <a:off x="2883899" y="1961476"/>
              <a:ext cx="572465" cy="450924"/>
            </a:xfrm>
            <a:prstGeom prst="ellipse">
              <a:avLst/>
            </a:prstGeom>
            <a:gradFill>
              <a:gsLst>
                <a:gs pos="0">
                  <a:srgbClr val="000000">
                    <a:alpha val="9834"/>
                  </a:srgbClr>
                </a:gs>
                <a:gs pos="14286">
                  <a:srgbClr val="000000">
                    <a:alpha val="9076"/>
                  </a:srgbClr>
                </a:gs>
                <a:gs pos="28571">
                  <a:srgbClr val="000000">
                    <a:alpha val="7121"/>
                  </a:srgbClr>
                </a:gs>
                <a:gs pos="42857">
                  <a:srgbClr val="000000">
                    <a:alpha val="4730"/>
                  </a:srgbClr>
                </a:gs>
                <a:gs pos="57143">
                  <a:srgbClr val="000000">
                    <a:alpha val="2649"/>
                  </a:srgbClr>
                </a:gs>
                <a:gs pos="71429">
                  <a:srgbClr val="000000">
                    <a:alpha val="1249"/>
                  </a:srgbClr>
                </a:gs>
                <a:gs pos="85714">
                  <a:srgbClr val="000000">
                    <a:alpha val="496"/>
                  </a:srgbClr>
                </a:gs>
                <a:gs pos="100000">
                  <a:srgbClr val="000000">
                    <a:alpha val="16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8" name="Splat 348"/>
            <p:cNvSpPr>
              <a:spLocks noGrp="1"/>
            </p:cNvSpPr>
            <p:nvPr/>
          </p:nvSpPr>
          <p:spPr>
            <a:xfrm rot="8234286">
              <a:off x="1026480" y="2890921"/>
              <a:ext cx="898234" cy="8581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9" name="Splat 349"/>
            <p:cNvSpPr>
              <a:spLocks noGrp="1"/>
            </p:cNvSpPr>
            <p:nvPr/>
          </p:nvSpPr>
          <p:spPr>
            <a:xfrm rot="5309181">
              <a:off x="602650" y="1496765"/>
              <a:ext cx="416094" cy="6398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0" name="Splat 350"/>
            <p:cNvSpPr>
              <a:spLocks noGrp="1"/>
            </p:cNvSpPr>
            <p:nvPr/>
          </p:nvSpPr>
          <p:spPr>
            <a:xfrm rot="6578283">
              <a:off x="-286250" y="2831692"/>
              <a:ext cx="615031" cy="9326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1" name="Splat 351"/>
            <p:cNvSpPr>
              <a:spLocks noGrp="1"/>
            </p:cNvSpPr>
            <p:nvPr/>
          </p:nvSpPr>
          <p:spPr>
            <a:xfrm rot="-10732456">
              <a:off x="2772562" y="1444289"/>
              <a:ext cx="971261" cy="5728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2" name="Splat 352"/>
            <p:cNvSpPr>
              <a:spLocks noGrp="1"/>
            </p:cNvSpPr>
            <p:nvPr/>
          </p:nvSpPr>
          <p:spPr>
            <a:xfrm rot="-8678770">
              <a:off x="1117161" y="1213310"/>
              <a:ext cx="517131" cy="8983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3" name="Splat 353"/>
            <p:cNvSpPr>
              <a:spLocks noGrp="1"/>
            </p:cNvSpPr>
            <p:nvPr/>
          </p:nvSpPr>
          <p:spPr>
            <a:xfrm rot="8733659">
              <a:off x="1643477" y="2673998"/>
              <a:ext cx="355762" cy="209833"/>
            </a:xfrm>
            <a:prstGeom prst="ellipse">
              <a:avLst/>
            </a:prstGeom>
            <a:gradFill>
              <a:gsLst>
                <a:gs pos="0">
                  <a:srgbClr val="DBD9D9">
                    <a:alpha val="32968"/>
                  </a:srgbClr>
                </a:gs>
                <a:gs pos="14286">
                  <a:srgbClr val="DBD9D9">
                    <a:alpha val="30764"/>
                  </a:srgbClr>
                </a:gs>
                <a:gs pos="28571">
                  <a:srgbClr val="DBD9D9">
                    <a:alpha val="24833"/>
                  </a:srgbClr>
                </a:gs>
                <a:gs pos="42857">
                  <a:srgbClr val="DBD9D9">
                    <a:alpha val="17075"/>
                  </a:srgbClr>
                </a:gs>
                <a:gs pos="57143">
                  <a:srgbClr val="DBD9D9">
                    <a:alpha val="9855"/>
                  </a:srgbClr>
                </a:gs>
                <a:gs pos="71429">
                  <a:srgbClr val="DBD9D9">
                    <a:alpha val="4740"/>
                  </a:srgbClr>
                </a:gs>
                <a:gs pos="85714">
                  <a:srgbClr val="DBD9D9">
                    <a:alpha val="1902"/>
                  </a:srgbClr>
                </a:gs>
                <a:gs pos="100000">
                  <a:srgbClr val="DBD9D9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4" name="Splat 354"/>
            <p:cNvSpPr>
              <a:spLocks noGrp="1"/>
            </p:cNvSpPr>
            <p:nvPr/>
          </p:nvSpPr>
          <p:spPr>
            <a:xfrm rot="9699168">
              <a:off x="2657842" y="2103856"/>
              <a:ext cx="663171" cy="20238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5" name="Splat 355"/>
            <p:cNvSpPr>
              <a:spLocks noGrp="1"/>
            </p:cNvSpPr>
            <p:nvPr/>
          </p:nvSpPr>
          <p:spPr>
            <a:xfrm rot="9094539">
              <a:off x="2624323" y="495592"/>
              <a:ext cx="538002" cy="458397"/>
            </a:xfrm>
            <a:prstGeom prst="ellipse">
              <a:avLst/>
            </a:prstGeom>
            <a:gradFill>
              <a:gsLst>
                <a:gs pos="0">
                  <a:srgbClr val="DEE8DD">
                    <a:alpha val="16377"/>
                  </a:srgbClr>
                </a:gs>
                <a:gs pos="14286">
                  <a:srgbClr val="DEE8DD">
                    <a:alpha val="15159"/>
                  </a:srgbClr>
                </a:gs>
                <a:gs pos="28571">
                  <a:srgbClr val="DEE8DD">
                    <a:alpha val="11983"/>
                  </a:srgbClr>
                </a:gs>
                <a:gs pos="42857">
                  <a:srgbClr val="DEE8DD">
                    <a:alpha val="8031"/>
                  </a:srgbClr>
                </a:gs>
                <a:gs pos="57143">
                  <a:srgbClr val="DEE8DD">
                    <a:alpha val="4533"/>
                  </a:srgbClr>
                </a:gs>
                <a:gs pos="71429">
                  <a:srgbClr val="DEE8DD">
                    <a:alpha val="2148"/>
                  </a:srgbClr>
                </a:gs>
                <a:gs pos="85714">
                  <a:srgbClr val="DEE8DD">
                    <a:alpha val="855"/>
                  </a:srgbClr>
                </a:gs>
                <a:gs pos="100000">
                  <a:srgbClr val="DEE8DD">
                    <a:alpha val="28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6" name="Splat 356"/>
            <p:cNvSpPr>
              <a:spLocks noGrp="1"/>
            </p:cNvSpPr>
            <p:nvPr/>
          </p:nvSpPr>
          <p:spPr>
            <a:xfrm rot="4075824">
              <a:off x="2227789" y="1502469"/>
              <a:ext cx="662167" cy="6275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7" name="Splat 357"/>
            <p:cNvSpPr>
              <a:spLocks noGrp="1"/>
            </p:cNvSpPr>
            <p:nvPr/>
          </p:nvSpPr>
          <p:spPr>
            <a:xfrm rot="10766484">
              <a:off x="301111" y="1031872"/>
              <a:ext cx="51471" cy="51020"/>
            </a:xfrm>
            <a:prstGeom prst="ellipse">
              <a:avLst/>
            </a:prstGeom>
            <a:gradFill>
              <a:gsLst>
                <a:gs pos="0">
                  <a:srgbClr val="D5D5D4">
                    <a:alpha val="19359"/>
                  </a:srgbClr>
                </a:gs>
                <a:gs pos="14286">
                  <a:srgbClr val="D5D5D4">
                    <a:alpha val="17943"/>
                  </a:srgbClr>
                </a:gs>
                <a:gs pos="28571">
                  <a:srgbClr val="D5D5D4">
                    <a:alpha val="14234"/>
                  </a:srgbClr>
                </a:gs>
                <a:gs pos="42857">
                  <a:srgbClr val="D5D5D4">
                    <a:alpha val="9581"/>
                  </a:srgbClr>
                </a:gs>
                <a:gs pos="57143">
                  <a:srgbClr val="D5D5D4">
                    <a:alpha val="5428"/>
                  </a:srgbClr>
                </a:gs>
                <a:gs pos="71429">
                  <a:srgbClr val="D5D5D4">
                    <a:alpha val="2578"/>
                  </a:srgbClr>
                </a:gs>
                <a:gs pos="85714">
                  <a:srgbClr val="D5D5D4">
                    <a:alpha val="1028"/>
                  </a:srgbClr>
                </a:gs>
                <a:gs pos="100000">
                  <a:srgbClr val="D5D5D4">
                    <a:alpha val="34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8" name="Splat 358"/>
            <p:cNvSpPr>
              <a:spLocks noGrp="1"/>
            </p:cNvSpPr>
            <p:nvPr/>
          </p:nvSpPr>
          <p:spPr>
            <a:xfrm rot="7814248">
              <a:off x="1568142" y="2355704"/>
              <a:ext cx="562969" cy="450130"/>
            </a:xfrm>
            <a:prstGeom prst="ellipse">
              <a:avLst/>
            </a:prstGeom>
            <a:gradFill>
              <a:gsLst>
                <a:gs pos="0">
                  <a:srgbClr val="C4BFC3">
                    <a:alpha val="32439"/>
                  </a:srgbClr>
                </a:gs>
                <a:gs pos="14286">
                  <a:srgbClr val="C4BFC3">
                    <a:alpha val="30262"/>
                  </a:srgbClr>
                </a:gs>
                <a:gs pos="28571">
                  <a:srgbClr val="C4BFC3">
                    <a:alpha val="24410"/>
                  </a:srgbClr>
                </a:gs>
                <a:gs pos="42857">
                  <a:srgbClr val="C4BFC3">
                    <a:alpha val="16770"/>
                  </a:srgbClr>
                </a:gs>
                <a:gs pos="57143">
                  <a:srgbClr val="C4BFC3">
                    <a:alpha val="9671"/>
                  </a:srgbClr>
                </a:gs>
                <a:gs pos="71429">
                  <a:srgbClr val="C4BFC3">
                    <a:alpha val="4650"/>
                  </a:srgbClr>
                </a:gs>
                <a:gs pos="85714">
                  <a:srgbClr val="C4BFC3">
                    <a:alpha val="1865"/>
                  </a:srgbClr>
                </a:gs>
                <a:gs pos="100000">
                  <a:srgbClr val="C4BFC3">
                    <a:alpha val="62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9" name="Splat 359"/>
            <p:cNvSpPr>
              <a:spLocks noGrp="1"/>
            </p:cNvSpPr>
            <p:nvPr/>
          </p:nvSpPr>
          <p:spPr>
            <a:xfrm rot="4207209">
              <a:off x="2707639" y="2145836"/>
              <a:ext cx="1104561" cy="147132"/>
            </a:xfrm>
            <a:prstGeom prst="ellipse">
              <a:avLst/>
            </a:prstGeom>
            <a:gradFill>
              <a:gsLst>
                <a:gs pos="0">
                  <a:srgbClr val="FFFFFF">
                    <a:alpha val="30247"/>
                  </a:srgbClr>
                </a:gs>
                <a:gs pos="14286">
                  <a:srgbClr val="FFFFFF">
                    <a:alpha val="28184"/>
                  </a:srgbClr>
                </a:gs>
                <a:gs pos="28571">
                  <a:srgbClr val="FFFFFF">
                    <a:alpha val="22668"/>
                  </a:srgbClr>
                </a:gs>
                <a:gs pos="42857">
                  <a:srgbClr val="FFFFFF">
                    <a:alpha val="15516"/>
                  </a:srgbClr>
                </a:gs>
                <a:gs pos="57143">
                  <a:srgbClr val="FFFFFF">
                    <a:alpha val="8920"/>
                  </a:srgbClr>
                </a:gs>
                <a:gs pos="71429">
                  <a:srgbClr val="FFFFFF">
                    <a:alpha val="4279"/>
                  </a:srgbClr>
                </a:gs>
                <a:gs pos="85714">
                  <a:srgbClr val="FFFFFF">
                    <a:alpha val="1714"/>
                  </a:srgbClr>
                </a:gs>
                <a:gs pos="100000">
                  <a:srgbClr val="FFFFFF">
                    <a:alpha val="57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0" name="Splat 360"/>
            <p:cNvSpPr>
              <a:spLocks noGrp="1"/>
            </p:cNvSpPr>
            <p:nvPr/>
          </p:nvSpPr>
          <p:spPr>
            <a:xfrm rot="5997766">
              <a:off x="1409147" y="31202"/>
              <a:ext cx="529259" cy="6250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1" name="Splat 361"/>
            <p:cNvSpPr>
              <a:spLocks noGrp="1"/>
            </p:cNvSpPr>
            <p:nvPr/>
          </p:nvSpPr>
          <p:spPr>
            <a:xfrm rot="-10577854">
              <a:off x="2491705" y="1184659"/>
              <a:ext cx="505261" cy="495278"/>
            </a:xfrm>
            <a:prstGeom prst="ellipse">
              <a:avLst/>
            </a:prstGeom>
            <a:gradFill>
              <a:gsLst>
                <a:gs pos="0">
                  <a:srgbClr val="000000">
                    <a:alpha val="2472"/>
                  </a:srgbClr>
                </a:gs>
                <a:gs pos="14286">
                  <a:srgbClr val="000000">
                    <a:alpha val="2275"/>
                  </a:srgbClr>
                </a:gs>
                <a:gs pos="28571">
                  <a:srgbClr val="000000">
                    <a:alpha val="1771"/>
                  </a:srgbClr>
                </a:gs>
                <a:gs pos="42857">
                  <a:srgbClr val="000000">
                    <a:alpha val="1165"/>
                  </a:srgbClr>
                </a:gs>
                <a:gs pos="57143">
                  <a:srgbClr val="000000">
                    <a:alpha val="647"/>
                  </a:srgbClr>
                </a:gs>
                <a:gs pos="71429">
                  <a:srgbClr val="000000">
                    <a:alpha val="303"/>
                  </a:srgbClr>
                </a:gs>
                <a:gs pos="85714">
                  <a:srgbClr val="000000">
                    <a:alpha val="120"/>
                  </a:srgbClr>
                </a:gs>
                <a:gs pos="100000">
                  <a:srgbClr val="000000">
                    <a:alpha val="4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2" name="Splat 362"/>
            <p:cNvSpPr>
              <a:spLocks noGrp="1"/>
            </p:cNvSpPr>
            <p:nvPr/>
          </p:nvSpPr>
          <p:spPr>
            <a:xfrm rot="6885743">
              <a:off x="-169419" y="390751"/>
              <a:ext cx="660639" cy="4369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3" name="Splat 363"/>
            <p:cNvSpPr>
              <a:spLocks noGrp="1"/>
            </p:cNvSpPr>
            <p:nvPr/>
          </p:nvSpPr>
          <p:spPr>
            <a:xfrm rot="-10799299">
              <a:off x="1424075" y="1668176"/>
              <a:ext cx="52712" cy="52700"/>
            </a:xfrm>
            <a:prstGeom prst="ellipse">
              <a:avLst/>
            </a:prstGeom>
            <a:gradFill>
              <a:gsLst>
                <a:gs pos="0">
                  <a:srgbClr val="DADBD7">
                    <a:alpha val="19047"/>
                  </a:srgbClr>
                </a:gs>
                <a:gs pos="14286">
                  <a:srgbClr val="DADBD7">
                    <a:alpha val="17651"/>
                  </a:srgbClr>
                </a:gs>
                <a:gs pos="28571">
                  <a:srgbClr val="DADBD7">
                    <a:alpha val="13997"/>
                  </a:srgbClr>
                </a:gs>
                <a:gs pos="42857">
                  <a:srgbClr val="DADBD7">
                    <a:alpha val="9417"/>
                  </a:srgbClr>
                </a:gs>
                <a:gs pos="57143">
                  <a:srgbClr val="DADBD7">
                    <a:alpha val="5333"/>
                  </a:srgbClr>
                </a:gs>
                <a:gs pos="71429">
                  <a:srgbClr val="DADBD7">
                    <a:alpha val="2533"/>
                  </a:srgbClr>
                </a:gs>
                <a:gs pos="85714">
                  <a:srgbClr val="DADBD7">
                    <a:alpha val="1009"/>
                  </a:srgbClr>
                </a:gs>
                <a:gs pos="100000">
                  <a:srgbClr val="DADBD7">
                    <a:alpha val="3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4" name="Splat 364"/>
            <p:cNvSpPr>
              <a:spLocks noGrp="1"/>
            </p:cNvSpPr>
            <p:nvPr/>
          </p:nvSpPr>
          <p:spPr>
            <a:xfrm rot="8387017">
              <a:off x="1645691" y="1521064"/>
              <a:ext cx="153076" cy="5112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5" name="Splat 365"/>
            <p:cNvSpPr>
              <a:spLocks noGrp="1"/>
            </p:cNvSpPr>
            <p:nvPr/>
          </p:nvSpPr>
          <p:spPr>
            <a:xfrm rot="7584597">
              <a:off x="1519574" y="1859151"/>
              <a:ext cx="682662" cy="5502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6" name="Splat 366"/>
            <p:cNvSpPr>
              <a:spLocks noGrp="1"/>
            </p:cNvSpPr>
            <p:nvPr/>
          </p:nvSpPr>
          <p:spPr>
            <a:xfrm rot="10268147">
              <a:off x="1580451" y="1719320"/>
              <a:ext cx="667683" cy="112805"/>
            </a:xfrm>
            <a:prstGeom prst="ellipse">
              <a:avLst/>
            </a:prstGeom>
            <a:gradFill>
              <a:gsLst>
                <a:gs pos="0">
                  <a:srgbClr val="000000">
                    <a:alpha val="32655"/>
                  </a:srgbClr>
                </a:gs>
                <a:gs pos="14286">
                  <a:srgbClr val="000000">
                    <a:alpha val="30467"/>
                  </a:srgbClr>
                </a:gs>
                <a:gs pos="28571">
                  <a:srgbClr val="000000">
                    <a:alpha val="24583"/>
                  </a:srgbClr>
                </a:gs>
                <a:gs pos="42857">
                  <a:srgbClr val="000000">
                    <a:alpha val="16894"/>
                  </a:srgbClr>
                </a:gs>
                <a:gs pos="57143">
                  <a:srgbClr val="000000">
                    <a:alpha val="9746"/>
                  </a:srgbClr>
                </a:gs>
                <a:gs pos="71429">
                  <a:srgbClr val="000000">
                    <a:alpha val="4687"/>
                  </a:srgbClr>
                </a:gs>
                <a:gs pos="85714">
                  <a:srgbClr val="000000">
                    <a:alpha val="1880"/>
                  </a:srgbClr>
                </a:gs>
                <a:gs pos="100000">
                  <a:srgbClr val="000000">
                    <a:alpha val="63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7" name="Splat 367"/>
            <p:cNvSpPr>
              <a:spLocks noGrp="1"/>
            </p:cNvSpPr>
            <p:nvPr/>
          </p:nvSpPr>
          <p:spPr>
            <a:xfrm rot="-10014230">
              <a:off x="2270603" y="573852"/>
              <a:ext cx="268807" cy="218026"/>
            </a:xfrm>
            <a:prstGeom prst="ellipse">
              <a:avLst/>
            </a:prstGeom>
            <a:gradFill>
              <a:gsLst>
                <a:gs pos="0">
                  <a:srgbClr val="FFFFFF">
                    <a:alpha val="32922"/>
                  </a:srgbClr>
                </a:gs>
                <a:gs pos="14286">
                  <a:srgbClr val="FFFFFF">
                    <a:alpha val="30720"/>
                  </a:srgbClr>
                </a:gs>
                <a:gs pos="28571">
                  <a:srgbClr val="FFFFFF">
                    <a:alpha val="24796"/>
                  </a:srgbClr>
                </a:gs>
                <a:gs pos="42857">
                  <a:srgbClr val="FFFFFF">
                    <a:alpha val="17049"/>
                  </a:srgbClr>
                </a:gs>
                <a:gs pos="57143">
                  <a:srgbClr val="FFFFFF">
                    <a:alpha val="9839"/>
                  </a:srgbClr>
                </a:gs>
                <a:gs pos="71429">
                  <a:srgbClr val="FFFFFF">
                    <a:alpha val="4732"/>
                  </a:srgbClr>
                </a:gs>
                <a:gs pos="85714">
                  <a:srgbClr val="FFFFFF">
                    <a:alpha val="1899"/>
                  </a:srgbClr>
                </a:gs>
                <a:gs pos="100000">
                  <a:srgbClr val="FFFFFF">
                    <a:alpha val="6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8" name="Splat 368"/>
            <p:cNvSpPr>
              <a:spLocks noGrp="1"/>
            </p:cNvSpPr>
            <p:nvPr/>
          </p:nvSpPr>
          <p:spPr>
            <a:xfrm rot="-8446193">
              <a:off x="1061023" y="2262540"/>
              <a:ext cx="763456" cy="370671"/>
            </a:xfrm>
            <a:prstGeom prst="ellipse">
              <a:avLst/>
            </a:prstGeom>
            <a:gradFill>
              <a:gsLst>
                <a:gs pos="0">
                  <a:srgbClr val="EBECEB">
                    <a:alpha val="22284"/>
                  </a:srgbClr>
                </a:gs>
                <a:gs pos="14286">
                  <a:srgbClr val="EBECEB">
                    <a:alpha val="20683"/>
                  </a:srgbClr>
                </a:gs>
                <a:gs pos="28571">
                  <a:srgbClr val="EBECEB">
                    <a:alpha val="16466"/>
                  </a:srgbClr>
                </a:gs>
                <a:gs pos="42857">
                  <a:srgbClr val="EBECEB">
                    <a:alpha val="11131"/>
                  </a:srgbClr>
                </a:gs>
                <a:gs pos="57143">
                  <a:srgbClr val="EBECEB">
                    <a:alpha val="6330"/>
                  </a:srgbClr>
                </a:gs>
                <a:gs pos="71429">
                  <a:srgbClr val="EBECEB">
                    <a:alpha val="3014"/>
                  </a:srgbClr>
                </a:gs>
                <a:gs pos="85714">
                  <a:srgbClr val="EBECEB">
                    <a:alpha val="1203"/>
                  </a:srgbClr>
                </a:gs>
                <a:gs pos="100000">
                  <a:srgbClr val="EBECEB">
                    <a:alpha val="40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9" name="Splat 369"/>
            <p:cNvSpPr>
              <a:spLocks noGrp="1"/>
            </p:cNvSpPr>
            <p:nvPr/>
          </p:nvSpPr>
          <p:spPr>
            <a:xfrm rot="-8332151">
              <a:off x="435430" y="3076413"/>
              <a:ext cx="849608" cy="8435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0" name="Splat 370"/>
            <p:cNvSpPr>
              <a:spLocks noGrp="1"/>
            </p:cNvSpPr>
            <p:nvPr/>
          </p:nvSpPr>
          <p:spPr>
            <a:xfrm rot="7250223">
              <a:off x="705237" y="250882"/>
              <a:ext cx="968634" cy="15149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1" name="Splat 371"/>
            <p:cNvSpPr>
              <a:spLocks noGrp="1"/>
            </p:cNvSpPr>
            <p:nvPr/>
          </p:nvSpPr>
          <p:spPr>
            <a:xfrm rot="9852772">
              <a:off x="2677090" y="2528081"/>
              <a:ext cx="1095267" cy="42209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2" name="Splat 372"/>
            <p:cNvSpPr>
              <a:spLocks noGrp="1"/>
            </p:cNvSpPr>
            <p:nvPr/>
          </p:nvSpPr>
          <p:spPr>
            <a:xfrm rot="-9650077">
              <a:off x="32534" y="1945002"/>
              <a:ext cx="882242" cy="406111"/>
            </a:xfrm>
            <a:prstGeom prst="ellipse">
              <a:avLst/>
            </a:prstGeom>
            <a:gradFill>
              <a:gsLst>
                <a:gs pos="0">
                  <a:srgbClr val="D2D1D3">
                    <a:alpha val="32968"/>
                  </a:srgbClr>
                </a:gs>
                <a:gs pos="14286">
                  <a:srgbClr val="D2D1D3">
                    <a:alpha val="30764"/>
                  </a:srgbClr>
                </a:gs>
                <a:gs pos="28571">
                  <a:srgbClr val="D2D1D3">
                    <a:alpha val="24833"/>
                  </a:srgbClr>
                </a:gs>
                <a:gs pos="42857">
                  <a:srgbClr val="D2D1D3">
                    <a:alpha val="17075"/>
                  </a:srgbClr>
                </a:gs>
                <a:gs pos="57143">
                  <a:srgbClr val="D2D1D3">
                    <a:alpha val="9855"/>
                  </a:srgbClr>
                </a:gs>
                <a:gs pos="71429">
                  <a:srgbClr val="D2D1D3">
                    <a:alpha val="4740"/>
                  </a:srgbClr>
                </a:gs>
                <a:gs pos="85714">
                  <a:srgbClr val="D2D1D3">
                    <a:alpha val="1902"/>
                  </a:srgbClr>
                </a:gs>
                <a:gs pos="100000">
                  <a:srgbClr val="D2D1D3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3" name="Splat 373"/>
            <p:cNvSpPr>
              <a:spLocks noGrp="1"/>
            </p:cNvSpPr>
            <p:nvPr/>
          </p:nvSpPr>
          <p:spPr>
            <a:xfrm rot="-10402878">
              <a:off x="809966" y="3066056"/>
              <a:ext cx="642284" cy="397366"/>
            </a:xfrm>
            <a:prstGeom prst="ellipse">
              <a:avLst/>
            </a:prstGeom>
            <a:gradFill>
              <a:gsLst>
                <a:gs pos="0">
                  <a:srgbClr val="000000">
                    <a:alpha val="4542"/>
                  </a:srgbClr>
                </a:gs>
                <a:gs pos="14286">
                  <a:srgbClr val="000000">
                    <a:alpha val="4182"/>
                  </a:srgbClr>
                </a:gs>
                <a:gs pos="28571">
                  <a:srgbClr val="000000">
                    <a:alpha val="3263"/>
                  </a:srgbClr>
                </a:gs>
                <a:gs pos="42857">
                  <a:srgbClr val="000000">
                    <a:alpha val="2152"/>
                  </a:srgbClr>
                </a:gs>
                <a:gs pos="57143">
                  <a:srgbClr val="000000">
                    <a:alpha val="1198"/>
                  </a:srgbClr>
                </a:gs>
                <a:gs pos="71429">
                  <a:srgbClr val="000000">
                    <a:alpha val="563"/>
                  </a:srgbClr>
                </a:gs>
                <a:gs pos="85714">
                  <a:srgbClr val="000000">
                    <a:alpha val="223"/>
                  </a:srgbClr>
                </a:gs>
                <a:gs pos="100000">
                  <a:srgbClr val="000000">
                    <a:alpha val="7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4" name="Splat 374"/>
            <p:cNvSpPr>
              <a:spLocks noGrp="1"/>
            </p:cNvSpPr>
            <p:nvPr/>
          </p:nvSpPr>
          <p:spPr>
            <a:xfrm rot="5259518">
              <a:off x="2256287" y="774362"/>
              <a:ext cx="899845" cy="5224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5" name="Splat 375"/>
            <p:cNvSpPr>
              <a:spLocks noGrp="1"/>
            </p:cNvSpPr>
            <p:nvPr/>
          </p:nvSpPr>
          <p:spPr>
            <a:xfrm rot="7453705">
              <a:off x="3146237" y="2851720"/>
              <a:ext cx="260587" cy="24313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6" name="Splat 376"/>
            <p:cNvSpPr>
              <a:spLocks noGrp="1"/>
            </p:cNvSpPr>
            <p:nvPr/>
          </p:nvSpPr>
          <p:spPr>
            <a:xfrm rot="3860797">
              <a:off x="1352298" y="2083967"/>
              <a:ext cx="499039" cy="363758"/>
            </a:xfrm>
            <a:prstGeom prst="ellipse">
              <a:avLst/>
            </a:prstGeom>
            <a:gradFill>
              <a:gsLst>
                <a:gs pos="0">
                  <a:srgbClr val="FFFFFF">
                    <a:alpha val="10360"/>
                  </a:srgbClr>
                </a:gs>
                <a:gs pos="14286">
                  <a:srgbClr val="FFFFFF">
                    <a:alpha val="9564"/>
                  </a:srgbClr>
                </a:gs>
                <a:gs pos="28571">
                  <a:srgbClr val="FFFFFF">
                    <a:alpha val="7508"/>
                  </a:srgbClr>
                </a:gs>
                <a:gs pos="42857">
                  <a:srgbClr val="FFFFFF">
                    <a:alpha val="4991"/>
                  </a:srgbClr>
                </a:gs>
                <a:gs pos="57143">
                  <a:srgbClr val="FFFFFF">
                    <a:alpha val="2797"/>
                  </a:srgbClr>
                </a:gs>
                <a:gs pos="71429">
                  <a:srgbClr val="FFFFFF">
                    <a:alpha val="1319"/>
                  </a:srgbClr>
                </a:gs>
                <a:gs pos="85714">
                  <a:srgbClr val="FFFFFF">
                    <a:alpha val="524"/>
                  </a:srgbClr>
                </a:gs>
                <a:gs pos="100000">
                  <a:srgbClr val="FFFFFF">
                    <a:alpha val="17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7" name="Splat 377"/>
            <p:cNvSpPr>
              <a:spLocks noGrp="1"/>
            </p:cNvSpPr>
            <p:nvPr/>
          </p:nvSpPr>
          <p:spPr>
            <a:xfrm rot="6914712">
              <a:off x="1667055" y="1551570"/>
              <a:ext cx="670109" cy="5224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8" name="Splat 378"/>
            <p:cNvSpPr>
              <a:spLocks noGrp="1"/>
            </p:cNvSpPr>
            <p:nvPr/>
          </p:nvSpPr>
          <p:spPr>
            <a:xfrm rot="8640058">
              <a:off x="1794098" y="209363"/>
              <a:ext cx="815884" cy="22371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9" name="Splat 379"/>
            <p:cNvSpPr>
              <a:spLocks noGrp="1"/>
            </p:cNvSpPr>
            <p:nvPr/>
          </p:nvSpPr>
          <p:spPr>
            <a:xfrm rot="4005006">
              <a:off x="2297876" y="1387242"/>
              <a:ext cx="335957" cy="31183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0" name="Splat 380"/>
            <p:cNvSpPr>
              <a:spLocks noGrp="1"/>
            </p:cNvSpPr>
            <p:nvPr/>
          </p:nvSpPr>
          <p:spPr>
            <a:xfrm rot="-9768686">
              <a:off x="3241736" y="20925"/>
              <a:ext cx="669720" cy="250738"/>
            </a:xfrm>
            <a:prstGeom prst="ellipse">
              <a:avLst/>
            </a:prstGeom>
            <a:gradFill>
              <a:gsLst>
                <a:gs pos="0">
                  <a:srgbClr val="EBE9E7">
                    <a:alpha val="32968"/>
                  </a:srgbClr>
                </a:gs>
                <a:gs pos="14286">
                  <a:srgbClr val="EBE9E7">
                    <a:alpha val="30764"/>
                  </a:srgbClr>
                </a:gs>
                <a:gs pos="28571">
                  <a:srgbClr val="EBE9E7">
                    <a:alpha val="24833"/>
                  </a:srgbClr>
                </a:gs>
                <a:gs pos="42857">
                  <a:srgbClr val="EBE9E7">
                    <a:alpha val="17075"/>
                  </a:srgbClr>
                </a:gs>
                <a:gs pos="57143">
                  <a:srgbClr val="EBE9E7">
                    <a:alpha val="9855"/>
                  </a:srgbClr>
                </a:gs>
                <a:gs pos="71429">
                  <a:srgbClr val="EBE9E7">
                    <a:alpha val="4740"/>
                  </a:srgbClr>
                </a:gs>
                <a:gs pos="85714">
                  <a:srgbClr val="EBE9E7">
                    <a:alpha val="1902"/>
                  </a:srgbClr>
                </a:gs>
                <a:gs pos="100000">
                  <a:srgbClr val="EBE9E7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1" name="Splat 381"/>
            <p:cNvSpPr>
              <a:spLocks noGrp="1"/>
            </p:cNvSpPr>
            <p:nvPr/>
          </p:nvSpPr>
          <p:spPr>
            <a:xfrm rot="10420548">
              <a:off x="2594652" y="1454897"/>
              <a:ext cx="1042388" cy="9283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2" name="Splat 382"/>
            <p:cNvSpPr>
              <a:spLocks noGrp="1"/>
            </p:cNvSpPr>
            <p:nvPr/>
          </p:nvSpPr>
          <p:spPr>
            <a:xfrm rot="7922895">
              <a:off x="1339660" y="2322812"/>
              <a:ext cx="493615" cy="28747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3" name="Splat 383"/>
            <p:cNvSpPr>
              <a:spLocks noGrp="1"/>
            </p:cNvSpPr>
            <p:nvPr/>
          </p:nvSpPr>
          <p:spPr>
            <a:xfrm rot="3115248">
              <a:off x="688705" y="1639985"/>
              <a:ext cx="1042336" cy="19081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4" name="Splat 384"/>
            <p:cNvSpPr>
              <a:spLocks noGrp="1"/>
            </p:cNvSpPr>
            <p:nvPr/>
          </p:nvSpPr>
          <p:spPr>
            <a:xfrm rot="8385584">
              <a:off x="626854" y="280224"/>
              <a:ext cx="721169" cy="335625"/>
            </a:xfrm>
            <a:prstGeom prst="ellipse">
              <a:avLst/>
            </a:prstGeom>
            <a:gradFill>
              <a:gsLst>
                <a:gs pos="0">
                  <a:srgbClr val="000000">
                    <a:alpha val="31760"/>
                  </a:srgbClr>
                </a:gs>
                <a:gs pos="14286">
                  <a:srgbClr val="000000">
                    <a:alpha val="29618"/>
                  </a:srgbClr>
                </a:gs>
                <a:gs pos="28571">
                  <a:srgbClr val="000000">
                    <a:alpha val="23869"/>
                  </a:srgbClr>
                </a:gs>
                <a:gs pos="42857">
                  <a:srgbClr val="000000">
                    <a:alpha val="16379"/>
                  </a:srgbClr>
                </a:gs>
                <a:gs pos="57143">
                  <a:srgbClr val="000000">
                    <a:alpha val="9436"/>
                  </a:srgbClr>
                </a:gs>
                <a:gs pos="71429">
                  <a:srgbClr val="000000">
                    <a:alpha val="4534"/>
                  </a:srgbClr>
                </a:gs>
                <a:gs pos="85714">
                  <a:srgbClr val="000000">
                    <a:alpha val="1818"/>
                  </a:srgbClr>
                </a:gs>
                <a:gs pos="100000">
                  <a:srgbClr val="000000">
                    <a:alpha val="61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5" name="Splat 385"/>
            <p:cNvSpPr>
              <a:spLocks noGrp="1"/>
            </p:cNvSpPr>
            <p:nvPr/>
          </p:nvSpPr>
          <p:spPr>
            <a:xfrm rot="2851179">
              <a:off x="2119931" y="1575827"/>
              <a:ext cx="717066" cy="284190"/>
            </a:xfrm>
            <a:prstGeom prst="ellipse">
              <a:avLst/>
            </a:prstGeom>
            <a:gradFill>
              <a:gsLst>
                <a:gs pos="0">
                  <a:srgbClr val="F5F5F4">
                    <a:alpha val="18519"/>
                  </a:srgbClr>
                </a:gs>
                <a:gs pos="14286">
                  <a:srgbClr val="F5F5F4">
                    <a:alpha val="17158"/>
                  </a:srgbClr>
                </a:gs>
                <a:gs pos="28571">
                  <a:srgbClr val="F5F5F4">
                    <a:alpha val="13598"/>
                  </a:srgbClr>
                </a:gs>
                <a:gs pos="42857">
                  <a:srgbClr val="F5F5F4">
                    <a:alpha val="9141"/>
                  </a:srgbClr>
                </a:gs>
                <a:gs pos="57143">
                  <a:srgbClr val="F5F5F4">
                    <a:alpha val="5173"/>
                  </a:srgbClr>
                </a:gs>
                <a:gs pos="71429">
                  <a:srgbClr val="F5F5F4">
                    <a:alpha val="2456"/>
                  </a:srgbClr>
                </a:gs>
                <a:gs pos="85714">
                  <a:srgbClr val="F5F5F4">
                    <a:alpha val="978"/>
                  </a:srgbClr>
                </a:gs>
                <a:gs pos="100000">
                  <a:srgbClr val="F5F5F4">
                    <a:alpha val="3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6" name="Splat 386"/>
            <p:cNvSpPr>
              <a:spLocks noGrp="1"/>
            </p:cNvSpPr>
            <p:nvPr/>
          </p:nvSpPr>
          <p:spPr>
            <a:xfrm rot="-8972750">
              <a:off x="3045101" y="2540631"/>
              <a:ext cx="773528" cy="14169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7" name="Splat 387"/>
            <p:cNvSpPr>
              <a:spLocks noGrp="1"/>
            </p:cNvSpPr>
            <p:nvPr/>
          </p:nvSpPr>
          <p:spPr>
            <a:xfrm rot="5322661">
              <a:off x="38213" y="64281"/>
              <a:ext cx="53787" cy="49432"/>
            </a:xfrm>
            <a:prstGeom prst="ellipse">
              <a:avLst/>
            </a:prstGeom>
            <a:gradFill>
              <a:gsLst>
                <a:gs pos="0">
                  <a:srgbClr val="D9D9D8">
                    <a:alpha val="18780"/>
                  </a:srgbClr>
                </a:gs>
                <a:gs pos="14286">
                  <a:srgbClr val="D9D9D8">
                    <a:alpha val="17402"/>
                  </a:srgbClr>
                </a:gs>
                <a:gs pos="28571">
                  <a:srgbClr val="D9D9D8">
                    <a:alpha val="13795"/>
                  </a:srgbClr>
                </a:gs>
                <a:gs pos="42857">
                  <a:srgbClr val="D9D9D8">
                    <a:alpha val="9278"/>
                  </a:srgbClr>
                </a:gs>
                <a:gs pos="57143">
                  <a:srgbClr val="D9D9D8">
                    <a:alpha val="5252"/>
                  </a:srgbClr>
                </a:gs>
                <a:gs pos="71429">
                  <a:srgbClr val="D9D9D8">
                    <a:alpha val="2494"/>
                  </a:srgbClr>
                </a:gs>
                <a:gs pos="85714">
                  <a:srgbClr val="D9D9D8">
                    <a:alpha val="994"/>
                  </a:srgbClr>
                </a:gs>
                <a:gs pos="100000">
                  <a:srgbClr val="D9D9D8">
                    <a:alpha val="3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8" name="Splat 388"/>
            <p:cNvSpPr>
              <a:spLocks noGrp="1"/>
            </p:cNvSpPr>
            <p:nvPr/>
          </p:nvSpPr>
          <p:spPr>
            <a:xfrm rot="3279680">
              <a:off x="1436407" y="2741004"/>
              <a:ext cx="844737" cy="238145"/>
            </a:xfrm>
            <a:prstGeom prst="ellipse">
              <a:avLst/>
            </a:prstGeom>
            <a:gradFill>
              <a:gsLst>
                <a:gs pos="0">
                  <a:srgbClr val="595A5B">
                    <a:alpha val="30780"/>
                  </a:srgbClr>
                </a:gs>
                <a:gs pos="14286">
                  <a:srgbClr val="595A5B">
                    <a:alpha val="28689"/>
                  </a:srgbClr>
                </a:gs>
                <a:gs pos="28571">
                  <a:srgbClr val="595A5B">
                    <a:alpha val="23090"/>
                  </a:srgbClr>
                </a:gs>
                <a:gs pos="42857">
                  <a:srgbClr val="595A5B">
                    <a:alpha val="15819"/>
                  </a:srgbClr>
                </a:gs>
                <a:gs pos="57143">
                  <a:srgbClr val="595A5B">
                    <a:alpha val="9101"/>
                  </a:srgbClr>
                </a:gs>
                <a:gs pos="71429">
                  <a:srgbClr val="595A5B">
                    <a:alpha val="4368"/>
                  </a:srgbClr>
                </a:gs>
                <a:gs pos="85714">
                  <a:srgbClr val="595A5B">
                    <a:alpha val="1751"/>
                  </a:srgbClr>
                </a:gs>
                <a:gs pos="100000">
                  <a:srgbClr val="595A5B">
                    <a:alpha val="58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9" name="Splat 389"/>
            <p:cNvSpPr>
              <a:spLocks noGrp="1"/>
            </p:cNvSpPr>
            <p:nvPr/>
          </p:nvSpPr>
          <p:spPr>
            <a:xfrm rot="7551680">
              <a:off x="1958358" y="126391"/>
              <a:ext cx="740776" cy="377240"/>
            </a:xfrm>
            <a:prstGeom prst="ellipse">
              <a:avLst/>
            </a:prstGeom>
            <a:gradFill>
              <a:gsLst>
                <a:gs pos="0">
                  <a:srgbClr val="EDF0EB">
                    <a:alpha val="26965"/>
                  </a:srgbClr>
                </a:gs>
                <a:gs pos="14286">
                  <a:srgbClr val="EDF0EB">
                    <a:alpha val="25085"/>
                  </a:srgbClr>
                </a:gs>
                <a:gs pos="28571">
                  <a:srgbClr val="EDF0EB">
                    <a:alpha val="20088"/>
                  </a:srgbClr>
                </a:gs>
                <a:gs pos="42857">
                  <a:srgbClr val="EDF0EB">
                    <a:alpha val="13678"/>
                  </a:srgbClr>
                </a:gs>
                <a:gs pos="57143">
                  <a:srgbClr val="EDF0EB">
                    <a:alpha val="7827"/>
                  </a:srgbClr>
                </a:gs>
                <a:gs pos="71429">
                  <a:srgbClr val="EDF0EB">
                    <a:alpha val="3743"/>
                  </a:srgbClr>
                </a:gs>
                <a:gs pos="85714">
                  <a:srgbClr val="EDF0EB">
                    <a:alpha val="1497"/>
                  </a:srgbClr>
                </a:gs>
                <a:gs pos="100000">
                  <a:srgbClr val="EDF0EB">
                    <a:alpha val="50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0" name="Splat 390"/>
            <p:cNvSpPr>
              <a:spLocks noGrp="1"/>
            </p:cNvSpPr>
            <p:nvPr/>
          </p:nvSpPr>
          <p:spPr>
            <a:xfrm rot="-10506576">
              <a:off x="2422791" y="3449692"/>
              <a:ext cx="901813" cy="48884"/>
            </a:xfrm>
            <a:prstGeom prst="ellipse">
              <a:avLst/>
            </a:prstGeom>
            <a:gradFill>
              <a:gsLst>
                <a:gs pos="0">
                  <a:srgbClr val="FFFFFF">
                    <a:alpha val="26664"/>
                  </a:srgbClr>
                </a:gs>
                <a:gs pos="14286">
                  <a:srgbClr val="FFFFFF">
                    <a:alpha val="24801"/>
                  </a:srgbClr>
                </a:gs>
                <a:gs pos="28571">
                  <a:srgbClr val="FFFFFF">
                    <a:alpha val="19853"/>
                  </a:srgbClr>
                </a:gs>
                <a:gs pos="42857">
                  <a:srgbClr val="FFFFFF">
                    <a:alpha val="13512"/>
                  </a:srgbClr>
                </a:gs>
                <a:gs pos="57143">
                  <a:srgbClr val="FFFFFF">
                    <a:alpha val="7729"/>
                  </a:srgbClr>
                </a:gs>
                <a:gs pos="71429">
                  <a:srgbClr val="FFFFFF">
                    <a:alpha val="3695"/>
                  </a:srgbClr>
                </a:gs>
                <a:gs pos="85714">
                  <a:srgbClr val="FFFFFF">
                    <a:alpha val="1478"/>
                  </a:srgbClr>
                </a:gs>
                <a:gs pos="100000">
                  <a:srgbClr val="FFFFFF">
                    <a:alpha val="49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1" name="Splat 391"/>
            <p:cNvSpPr>
              <a:spLocks noGrp="1"/>
            </p:cNvSpPr>
            <p:nvPr/>
          </p:nvSpPr>
          <p:spPr>
            <a:xfrm rot="3366215">
              <a:off x="2175054" y="1006275"/>
              <a:ext cx="454079" cy="12415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2" name="Splat 392"/>
            <p:cNvSpPr>
              <a:spLocks noGrp="1"/>
            </p:cNvSpPr>
            <p:nvPr/>
          </p:nvSpPr>
          <p:spPr>
            <a:xfrm rot="4287623">
              <a:off x="869182" y="2515"/>
              <a:ext cx="780817" cy="28138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3" name="Splat 393"/>
            <p:cNvSpPr>
              <a:spLocks noGrp="1"/>
            </p:cNvSpPr>
            <p:nvPr/>
          </p:nvSpPr>
          <p:spPr>
            <a:xfrm rot="4027860">
              <a:off x="10154" y="994737"/>
              <a:ext cx="476394" cy="110658"/>
            </a:xfrm>
            <a:prstGeom prst="ellipse">
              <a:avLst/>
            </a:prstGeom>
            <a:gradFill>
              <a:gsLst>
                <a:gs pos="0">
                  <a:srgbClr val="F9F8F6">
                    <a:alpha val="32968"/>
                  </a:srgbClr>
                </a:gs>
                <a:gs pos="14286">
                  <a:srgbClr val="F9F8F6">
                    <a:alpha val="30764"/>
                  </a:srgbClr>
                </a:gs>
                <a:gs pos="28571">
                  <a:srgbClr val="F9F8F6">
                    <a:alpha val="24833"/>
                  </a:srgbClr>
                </a:gs>
                <a:gs pos="42857">
                  <a:srgbClr val="F9F8F6">
                    <a:alpha val="17075"/>
                  </a:srgbClr>
                </a:gs>
                <a:gs pos="57143">
                  <a:srgbClr val="F9F8F6">
                    <a:alpha val="9855"/>
                  </a:srgbClr>
                </a:gs>
                <a:gs pos="71429">
                  <a:srgbClr val="F9F8F6">
                    <a:alpha val="4740"/>
                  </a:srgbClr>
                </a:gs>
                <a:gs pos="85714">
                  <a:srgbClr val="F9F8F6">
                    <a:alpha val="1902"/>
                  </a:srgbClr>
                </a:gs>
                <a:gs pos="100000">
                  <a:srgbClr val="F9F8F6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4" name="Splat 394"/>
            <p:cNvSpPr>
              <a:spLocks noGrp="1"/>
            </p:cNvSpPr>
            <p:nvPr/>
          </p:nvSpPr>
          <p:spPr>
            <a:xfrm rot="9040788">
              <a:off x="2434765" y="1493348"/>
              <a:ext cx="1058960" cy="8339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5" name="Splat 395"/>
            <p:cNvSpPr>
              <a:spLocks noGrp="1"/>
            </p:cNvSpPr>
            <p:nvPr/>
          </p:nvSpPr>
          <p:spPr>
            <a:xfrm rot="9104521">
              <a:off x="2078159" y="3270884"/>
              <a:ext cx="460158" cy="13053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6" name="Splat 396"/>
            <p:cNvSpPr>
              <a:spLocks noGrp="1"/>
            </p:cNvSpPr>
            <p:nvPr/>
          </p:nvSpPr>
          <p:spPr>
            <a:xfrm rot="7660399">
              <a:off x="2935828" y="3336702"/>
              <a:ext cx="848400" cy="4552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7" name="Splat 397"/>
            <p:cNvSpPr>
              <a:spLocks noGrp="1"/>
            </p:cNvSpPr>
            <p:nvPr/>
          </p:nvSpPr>
          <p:spPr>
            <a:xfrm rot="9374494">
              <a:off x="1620427" y="2773278"/>
              <a:ext cx="648915" cy="514216"/>
            </a:xfrm>
            <a:prstGeom prst="ellipse">
              <a:avLst/>
            </a:prstGeom>
            <a:gradFill>
              <a:gsLst>
                <a:gs pos="0">
                  <a:srgbClr val="AAABA9">
                    <a:alpha val="25334"/>
                  </a:srgbClr>
                </a:gs>
                <a:gs pos="14286">
                  <a:srgbClr val="AAABA9">
                    <a:alpha val="23549"/>
                  </a:srgbClr>
                </a:gs>
                <a:gs pos="28571">
                  <a:srgbClr val="AAABA9">
                    <a:alpha val="18819"/>
                  </a:srgbClr>
                </a:gs>
                <a:gs pos="42857">
                  <a:srgbClr val="AAABA9">
                    <a:alpha val="12781"/>
                  </a:srgbClr>
                </a:gs>
                <a:gs pos="57143">
                  <a:srgbClr val="AAABA9">
                    <a:alpha val="7298"/>
                  </a:srgbClr>
                </a:gs>
                <a:gs pos="71429">
                  <a:srgbClr val="AAABA9">
                    <a:alpha val="3485"/>
                  </a:srgbClr>
                </a:gs>
                <a:gs pos="85714">
                  <a:srgbClr val="AAABA9">
                    <a:alpha val="1393"/>
                  </a:srgbClr>
                </a:gs>
                <a:gs pos="100000">
                  <a:srgbClr val="AAABA9">
                    <a:alpha val="46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8" name="Splat 398"/>
            <p:cNvSpPr>
              <a:spLocks noGrp="1"/>
            </p:cNvSpPr>
            <p:nvPr/>
          </p:nvSpPr>
          <p:spPr>
            <a:xfrm rot="10332683">
              <a:off x="300157" y="597184"/>
              <a:ext cx="757249" cy="324596"/>
            </a:xfrm>
            <a:prstGeom prst="ellipse">
              <a:avLst/>
            </a:prstGeom>
            <a:gradFill>
              <a:gsLst>
                <a:gs pos="0">
                  <a:srgbClr val="000000">
                    <a:alpha val="31783"/>
                  </a:srgbClr>
                </a:gs>
                <a:gs pos="14286">
                  <a:srgbClr val="000000">
                    <a:alpha val="29639"/>
                  </a:srgbClr>
                </a:gs>
                <a:gs pos="28571">
                  <a:srgbClr val="000000">
                    <a:alpha val="23887"/>
                  </a:srgbClr>
                </a:gs>
                <a:gs pos="42857">
                  <a:srgbClr val="000000">
                    <a:alpha val="16392"/>
                  </a:srgbClr>
                </a:gs>
                <a:gs pos="57143">
                  <a:srgbClr val="000000">
                    <a:alpha val="9444"/>
                  </a:srgbClr>
                </a:gs>
                <a:gs pos="71429">
                  <a:srgbClr val="000000">
                    <a:alpha val="4537"/>
                  </a:srgbClr>
                </a:gs>
                <a:gs pos="85714">
                  <a:srgbClr val="000000">
                    <a:alpha val="1819"/>
                  </a:srgbClr>
                </a:gs>
                <a:gs pos="100000">
                  <a:srgbClr val="000000">
                    <a:alpha val="61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9" name="Splat 399"/>
            <p:cNvSpPr>
              <a:spLocks noGrp="1"/>
            </p:cNvSpPr>
            <p:nvPr/>
          </p:nvSpPr>
          <p:spPr>
            <a:xfrm rot="10438684">
              <a:off x="3106635" y="1951574"/>
              <a:ext cx="865866" cy="3834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0" name="Splat 400"/>
            <p:cNvSpPr>
              <a:spLocks noGrp="1"/>
            </p:cNvSpPr>
            <p:nvPr/>
          </p:nvSpPr>
          <p:spPr>
            <a:xfrm rot="4482420">
              <a:off x="2701067" y="2871987"/>
              <a:ext cx="551442" cy="4870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1" name="Splat 401"/>
            <p:cNvSpPr>
              <a:spLocks noGrp="1"/>
            </p:cNvSpPr>
            <p:nvPr/>
          </p:nvSpPr>
          <p:spPr>
            <a:xfrm rot="6076522">
              <a:off x="1386004" y="1891197"/>
              <a:ext cx="592037" cy="17473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2" name="Splat 402"/>
            <p:cNvSpPr>
              <a:spLocks noGrp="1"/>
            </p:cNvSpPr>
            <p:nvPr/>
          </p:nvSpPr>
          <p:spPr>
            <a:xfrm rot="-8870964">
              <a:off x="3364410" y="3029733"/>
              <a:ext cx="498776" cy="302688"/>
            </a:xfrm>
            <a:prstGeom prst="ellipse">
              <a:avLst/>
            </a:prstGeom>
            <a:gradFill>
              <a:gsLst>
                <a:gs pos="0">
                  <a:srgbClr val="000000">
                    <a:alpha val="26495"/>
                  </a:srgbClr>
                </a:gs>
                <a:gs pos="14286">
                  <a:srgbClr val="000000">
                    <a:alpha val="24642"/>
                  </a:srgbClr>
                </a:gs>
                <a:gs pos="28571">
                  <a:srgbClr val="000000">
                    <a:alpha val="19722"/>
                  </a:srgbClr>
                </a:gs>
                <a:gs pos="42857">
                  <a:srgbClr val="000000">
                    <a:alpha val="13419"/>
                  </a:srgbClr>
                </a:gs>
                <a:gs pos="57143">
                  <a:srgbClr val="000000">
                    <a:alpha val="7674"/>
                  </a:srgbClr>
                </a:gs>
                <a:gs pos="71429">
                  <a:srgbClr val="000000">
                    <a:alpha val="3668"/>
                  </a:srgbClr>
                </a:gs>
                <a:gs pos="85714">
                  <a:srgbClr val="000000">
                    <a:alpha val="1467"/>
                  </a:srgbClr>
                </a:gs>
                <a:gs pos="100000">
                  <a:srgbClr val="000000">
                    <a:alpha val="49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3" name="Splat 403"/>
            <p:cNvSpPr>
              <a:spLocks noGrp="1"/>
            </p:cNvSpPr>
            <p:nvPr/>
          </p:nvSpPr>
          <p:spPr>
            <a:xfrm rot="8472560">
              <a:off x="-242929" y="1491561"/>
              <a:ext cx="493920" cy="3794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4" name="Splat 404"/>
            <p:cNvSpPr>
              <a:spLocks noGrp="1"/>
            </p:cNvSpPr>
            <p:nvPr/>
          </p:nvSpPr>
          <p:spPr>
            <a:xfrm rot="10798577">
              <a:off x="3604145" y="3538712"/>
              <a:ext cx="54745" cy="54725"/>
            </a:xfrm>
            <a:prstGeom prst="ellipse">
              <a:avLst/>
            </a:prstGeom>
            <a:gradFill>
              <a:gsLst>
                <a:gs pos="0">
                  <a:srgbClr val="D4D4D4">
                    <a:alpha val="18535"/>
                  </a:srgbClr>
                </a:gs>
                <a:gs pos="14286">
                  <a:srgbClr val="D4D4D4">
                    <a:alpha val="17173"/>
                  </a:srgbClr>
                </a:gs>
                <a:gs pos="28571">
                  <a:srgbClr val="D4D4D4">
                    <a:alpha val="13609"/>
                  </a:srgbClr>
                </a:gs>
                <a:gs pos="42857">
                  <a:srgbClr val="D4D4D4">
                    <a:alpha val="9149"/>
                  </a:srgbClr>
                </a:gs>
                <a:gs pos="57143">
                  <a:srgbClr val="D4D4D4">
                    <a:alpha val="5178"/>
                  </a:srgbClr>
                </a:gs>
                <a:gs pos="71429">
                  <a:srgbClr val="D4D4D4">
                    <a:alpha val="2458"/>
                  </a:srgbClr>
                </a:gs>
                <a:gs pos="85714">
                  <a:srgbClr val="D4D4D4">
                    <a:alpha val="979"/>
                  </a:srgbClr>
                </a:gs>
                <a:gs pos="100000">
                  <a:srgbClr val="D4D4D4">
                    <a:alpha val="3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5" name="Splat 405"/>
            <p:cNvSpPr>
              <a:spLocks noGrp="1"/>
            </p:cNvSpPr>
            <p:nvPr/>
          </p:nvSpPr>
          <p:spPr>
            <a:xfrm rot="4795846">
              <a:off x="2958763" y="3230851"/>
              <a:ext cx="1089201" cy="14738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6" name="Splat 406"/>
            <p:cNvSpPr>
              <a:spLocks noGrp="1"/>
            </p:cNvSpPr>
            <p:nvPr/>
          </p:nvSpPr>
          <p:spPr>
            <a:xfrm rot="-9604134">
              <a:off x="2853846" y="2773504"/>
              <a:ext cx="894328" cy="21579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7" name="Splat 407"/>
            <p:cNvSpPr>
              <a:spLocks noGrp="1"/>
            </p:cNvSpPr>
            <p:nvPr/>
          </p:nvSpPr>
          <p:spPr>
            <a:xfrm rot="3294589">
              <a:off x="2212740" y="1973084"/>
              <a:ext cx="1057540" cy="13321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8" name="Splat 408"/>
            <p:cNvSpPr>
              <a:spLocks noGrp="1"/>
            </p:cNvSpPr>
            <p:nvPr/>
          </p:nvSpPr>
          <p:spPr>
            <a:xfrm rot="8112221">
              <a:off x="2914617" y="1455617"/>
              <a:ext cx="760252" cy="12856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9" name="Splat 409"/>
            <p:cNvSpPr>
              <a:spLocks noGrp="1"/>
            </p:cNvSpPr>
            <p:nvPr/>
          </p:nvSpPr>
          <p:spPr>
            <a:xfrm rot="-9060830">
              <a:off x="2914717" y="2819122"/>
              <a:ext cx="1034900" cy="5964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0" name="Splat 410"/>
            <p:cNvSpPr>
              <a:spLocks noGrp="1"/>
            </p:cNvSpPr>
            <p:nvPr/>
          </p:nvSpPr>
          <p:spPr>
            <a:xfrm rot="10697254">
              <a:off x="544353" y="516330"/>
              <a:ext cx="56375" cy="51549"/>
            </a:xfrm>
            <a:prstGeom prst="ellipse">
              <a:avLst/>
            </a:prstGeom>
            <a:gradFill>
              <a:gsLst>
                <a:gs pos="0">
                  <a:srgbClr val="000000">
                    <a:alpha val="18110"/>
                  </a:srgbClr>
                </a:gs>
                <a:gs pos="14286">
                  <a:srgbClr val="000000">
                    <a:alpha val="16776"/>
                  </a:srgbClr>
                </a:gs>
                <a:gs pos="28571">
                  <a:srgbClr val="000000">
                    <a:alpha val="13288"/>
                  </a:srgbClr>
                </a:gs>
                <a:gs pos="42857">
                  <a:srgbClr val="000000">
                    <a:alpha val="8928"/>
                  </a:srgbClr>
                </a:gs>
                <a:gs pos="57143">
                  <a:srgbClr val="000000">
                    <a:alpha val="5050"/>
                  </a:srgbClr>
                </a:gs>
                <a:gs pos="71429">
                  <a:srgbClr val="000000">
                    <a:alpha val="2397"/>
                  </a:srgbClr>
                </a:gs>
                <a:gs pos="85714">
                  <a:srgbClr val="000000">
                    <a:alpha val="955"/>
                  </a:srgbClr>
                </a:gs>
                <a:gs pos="100000">
                  <a:srgbClr val="000000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1" name="Splat 411"/>
            <p:cNvSpPr>
              <a:spLocks noGrp="1"/>
            </p:cNvSpPr>
            <p:nvPr/>
          </p:nvSpPr>
          <p:spPr>
            <a:xfrm rot="8113959">
              <a:off x="1119551" y="3214000"/>
              <a:ext cx="1060985" cy="6586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2" name="Splat 412"/>
            <p:cNvSpPr>
              <a:spLocks noGrp="1"/>
            </p:cNvSpPr>
            <p:nvPr/>
          </p:nvSpPr>
          <p:spPr>
            <a:xfrm rot="6185553">
              <a:off x="-7414" y="374908"/>
              <a:ext cx="488960" cy="5639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3" name="Splat 413"/>
            <p:cNvSpPr>
              <a:spLocks noGrp="1"/>
            </p:cNvSpPr>
            <p:nvPr/>
          </p:nvSpPr>
          <p:spPr>
            <a:xfrm rot="9152806">
              <a:off x="2931721" y="250696"/>
              <a:ext cx="930020" cy="148569"/>
            </a:xfrm>
            <a:prstGeom prst="ellipse">
              <a:avLst/>
            </a:prstGeom>
            <a:gradFill>
              <a:gsLst>
                <a:gs pos="0">
                  <a:srgbClr val="000000">
                    <a:alpha val="11946"/>
                  </a:srgbClr>
                </a:gs>
                <a:gs pos="14286">
                  <a:srgbClr val="000000">
                    <a:alpha val="11035"/>
                  </a:srgbClr>
                </a:gs>
                <a:gs pos="28571">
                  <a:srgbClr val="000000">
                    <a:alpha val="8679"/>
                  </a:srgbClr>
                </a:gs>
                <a:gs pos="42857">
                  <a:srgbClr val="000000">
                    <a:alpha val="5781"/>
                  </a:srgbClr>
                </a:gs>
                <a:gs pos="57143">
                  <a:srgbClr val="000000">
                    <a:alpha val="3246"/>
                  </a:srgbClr>
                </a:gs>
                <a:gs pos="71429">
                  <a:srgbClr val="000000">
                    <a:alpha val="1533"/>
                  </a:srgbClr>
                </a:gs>
                <a:gs pos="85714">
                  <a:srgbClr val="000000">
                    <a:alpha val="609"/>
                  </a:srgbClr>
                </a:gs>
                <a:gs pos="100000">
                  <a:srgbClr val="000000">
                    <a:alpha val="20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4" name="Splat 414"/>
            <p:cNvSpPr>
              <a:spLocks noGrp="1"/>
            </p:cNvSpPr>
            <p:nvPr/>
          </p:nvSpPr>
          <p:spPr>
            <a:xfrm rot="-9024112">
              <a:off x="241897" y="545687"/>
              <a:ext cx="685048" cy="102910"/>
            </a:xfrm>
            <a:prstGeom prst="ellipse">
              <a:avLst/>
            </a:prstGeom>
            <a:gradFill>
              <a:gsLst>
                <a:gs pos="0">
                  <a:srgbClr val="000000">
                    <a:alpha val="24806"/>
                  </a:srgbClr>
                </a:gs>
                <a:gs pos="14286">
                  <a:srgbClr val="000000">
                    <a:alpha val="23052"/>
                  </a:srgbClr>
                </a:gs>
                <a:gs pos="28571">
                  <a:srgbClr val="000000">
                    <a:alpha val="18410"/>
                  </a:srgbClr>
                </a:gs>
                <a:gs pos="42857">
                  <a:srgbClr val="000000">
                    <a:alpha val="12493"/>
                  </a:srgbClr>
                </a:gs>
                <a:gs pos="57143">
                  <a:srgbClr val="000000">
                    <a:alpha val="7128"/>
                  </a:srgbClr>
                </a:gs>
                <a:gs pos="71429">
                  <a:srgbClr val="000000">
                    <a:alpha val="3402"/>
                  </a:srgbClr>
                </a:gs>
                <a:gs pos="85714">
                  <a:srgbClr val="000000">
                    <a:alpha val="1359"/>
                  </a:srgbClr>
                </a:gs>
                <a:gs pos="100000">
                  <a:srgbClr val="000000">
                    <a:alpha val="45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5" name="Splat 415"/>
            <p:cNvSpPr>
              <a:spLocks noGrp="1"/>
            </p:cNvSpPr>
            <p:nvPr/>
          </p:nvSpPr>
          <p:spPr>
            <a:xfrm rot="10197902">
              <a:off x="1298965" y="2303890"/>
              <a:ext cx="652632" cy="110194"/>
            </a:xfrm>
            <a:prstGeom prst="ellipse">
              <a:avLst/>
            </a:prstGeom>
            <a:gradFill>
              <a:gsLst>
                <a:gs pos="0">
                  <a:srgbClr val="DBDCDB">
                    <a:alpha val="30588"/>
                  </a:srgbClr>
                </a:gs>
                <a:gs pos="14286">
                  <a:srgbClr val="DBDCDB">
                    <a:alpha val="28507"/>
                  </a:srgbClr>
                </a:gs>
                <a:gs pos="28571">
                  <a:srgbClr val="DBDCDB">
                    <a:alpha val="22938"/>
                  </a:srgbClr>
                </a:gs>
                <a:gs pos="42857">
                  <a:srgbClr val="DBDCDB">
                    <a:alpha val="15710"/>
                  </a:srgbClr>
                </a:gs>
                <a:gs pos="57143">
                  <a:srgbClr val="DBDCDB">
                    <a:alpha val="9035"/>
                  </a:srgbClr>
                </a:gs>
                <a:gs pos="71429">
                  <a:srgbClr val="DBDCDB">
                    <a:alpha val="4336"/>
                  </a:srgbClr>
                </a:gs>
                <a:gs pos="85714">
                  <a:srgbClr val="DBDCDB">
                    <a:alpha val="1738"/>
                  </a:srgbClr>
                </a:gs>
                <a:gs pos="100000">
                  <a:srgbClr val="DBDCDB">
                    <a:alpha val="58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6" name="Splat 416"/>
            <p:cNvSpPr>
              <a:spLocks noGrp="1"/>
            </p:cNvSpPr>
            <p:nvPr/>
          </p:nvSpPr>
          <p:spPr>
            <a:xfrm rot="-8327388">
              <a:off x="1810194" y="3180039"/>
              <a:ext cx="906231" cy="137977"/>
            </a:xfrm>
            <a:prstGeom prst="ellipse">
              <a:avLst/>
            </a:prstGeom>
            <a:gradFill>
              <a:gsLst>
                <a:gs pos="0">
                  <a:srgbClr val="25222A">
                    <a:alpha val="32968"/>
                  </a:srgbClr>
                </a:gs>
                <a:gs pos="14286">
                  <a:srgbClr val="25222A">
                    <a:alpha val="30764"/>
                  </a:srgbClr>
                </a:gs>
                <a:gs pos="28571">
                  <a:srgbClr val="25222A">
                    <a:alpha val="24833"/>
                  </a:srgbClr>
                </a:gs>
                <a:gs pos="42857">
                  <a:srgbClr val="25222A">
                    <a:alpha val="17075"/>
                  </a:srgbClr>
                </a:gs>
                <a:gs pos="57143">
                  <a:srgbClr val="25222A">
                    <a:alpha val="9855"/>
                  </a:srgbClr>
                </a:gs>
                <a:gs pos="71429">
                  <a:srgbClr val="25222A">
                    <a:alpha val="4740"/>
                  </a:srgbClr>
                </a:gs>
                <a:gs pos="85714">
                  <a:srgbClr val="25222A">
                    <a:alpha val="1902"/>
                  </a:srgbClr>
                </a:gs>
                <a:gs pos="100000">
                  <a:srgbClr val="25222A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7" name="Splat 417"/>
            <p:cNvSpPr>
              <a:spLocks noGrp="1"/>
            </p:cNvSpPr>
            <p:nvPr/>
          </p:nvSpPr>
          <p:spPr>
            <a:xfrm rot="7693134">
              <a:off x="-112534" y="2730840"/>
              <a:ext cx="704233" cy="629282"/>
            </a:xfrm>
            <a:prstGeom prst="ellipse">
              <a:avLst/>
            </a:prstGeom>
            <a:gradFill>
              <a:gsLst>
                <a:gs pos="0">
                  <a:srgbClr val="000000">
                    <a:alpha val="26970"/>
                  </a:srgbClr>
                </a:gs>
                <a:gs pos="14286">
                  <a:srgbClr val="000000">
                    <a:alpha val="25089"/>
                  </a:srgbClr>
                </a:gs>
                <a:gs pos="28571">
                  <a:srgbClr val="000000">
                    <a:alpha val="20092"/>
                  </a:srgbClr>
                </a:gs>
                <a:gs pos="42857">
                  <a:srgbClr val="000000">
                    <a:alpha val="13681"/>
                  </a:srgbClr>
                </a:gs>
                <a:gs pos="57143">
                  <a:srgbClr val="000000">
                    <a:alpha val="7828"/>
                  </a:srgbClr>
                </a:gs>
                <a:gs pos="71429">
                  <a:srgbClr val="000000">
                    <a:alpha val="3744"/>
                  </a:srgbClr>
                </a:gs>
                <a:gs pos="85714">
                  <a:srgbClr val="000000">
                    <a:alpha val="1498"/>
                  </a:srgbClr>
                </a:gs>
                <a:gs pos="100000">
                  <a:srgbClr val="000000">
                    <a:alpha val="50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8" name="Splat 418"/>
            <p:cNvSpPr>
              <a:spLocks noGrp="1"/>
            </p:cNvSpPr>
            <p:nvPr/>
          </p:nvSpPr>
          <p:spPr>
            <a:xfrm rot="5295313">
              <a:off x="2762034" y="1477685"/>
              <a:ext cx="58099" cy="53279"/>
            </a:xfrm>
            <a:prstGeom prst="ellipse">
              <a:avLst/>
            </a:prstGeom>
            <a:gradFill>
              <a:gsLst>
                <a:gs pos="0">
                  <a:srgbClr val="D6D6D4">
                    <a:alpha val="17682"/>
                  </a:srgbClr>
                </a:gs>
                <a:gs pos="14286">
                  <a:srgbClr val="D6D6D4">
                    <a:alpha val="16376"/>
                  </a:srgbClr>
                </a:gs>
                <a:gs pos="28571">
                  <a:srgbClr val="D6D6D4">
                    <a:alpha val="12965"/>
                  </a:srgbClr>
                </a:gs>
                <a:gs pos="42857">
                  <a:srgbClr val="D6D6D4">
                    <a:alpha val="8706"/>
                  </a:srgbClr>
                </a:gs>
                <a:gs pos="57143">
                  <a:srgbClr val="D6D6D4">
                    <a:alpha val="4922"/>
                  </a:srgbClr>
                </a:gs>
                <a:gs pos="71429">
                  <a:srgbClr val="D6D6D4">
                    <a:alpha val="2335"/>
                  </a:srgbClr>
                </a:gs>
                <a:gs pos="85714">
                  <a:srgbClr val="D6D6D4">
                    <a:alpha val="930"/>
                  </a:srgbClr>
                </a:gs>
                <a:gs pos="100000">
                  <a:srgbClr val="D6D6D4">
                    <a:alpha val="31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9" name="Splat 419"/>
            <p:cNvSpPr>
              <a:spLocks noGrp="1"/>
            </p:cNvSpPr>
            <p:nvPr/>
          </p:nvSpPr>
          <p:spPr>
            <a:xfrm rot="5768398">
              <a:off x="1110789" y="1080042"/>
              <a:ext cx="767661" cy="11424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0" name="Splat 420"/>
            <p:cNvSpPr>
              <a:spLocks noGrp="1"/>
            </p:cNvSpPr>
            <p:nvPr/>
          </p:nvSpPr>
          <p:spPr>
            <a:xfrm rot="6923859">
              <a:off x="516469" y="1945749"/>
              <a:ext cx="789152" cy="4792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1" name="Splat 421"/>
            <p:cNvSpPr>
              <a:spLocks noGrp="1"/>
            </p:cNvSpPr>
            <p:nvPr/>
          </p:nvSpPr>
          <p:spPr>
            <a:xfrm rot="9286858">
              <a:off x="515278" y="2036013"/>
              <a:ext cx="625871" cy="26883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2" name="Splat 422"/>
            <p:cNvSpPr>
              <a:spLocks noGrp="1"/>
            </p:cNvSpPr>
            <p:nvPr/>
          </p:nvSpPr>
          <p:spPr>
            <a:xfrm rot="-10603248">
              <a:off x="1728131" y="2510007"/>
              <a:ext cx="567461" cy="441006"/>
            </a:xfrm>
            <a:prstGeom prst="ellipse">
              <a:avLst/>
            </a:prstGeom>
            <a:gradFill>
              <a:gsLst>
                <a:gs pos="0">
                  <a:srgbClr val="000000">
                    <a:alpha val="31316"/>
                  </a:srgbClr>
                </a:gs>
                <a:gs pos="14286">
                  <a:srgbClr val="000000">
                    <a:alpha val="29197"/>
                  </a:srgbClr>
                </a:gs>
                <a:gs pos="28571">
                  <a:srgbClr val="000000">
                    <a:alpha val="23515"/>
                  </a:srgbClr>
                </a:gs>
                <a:gs pos="42857">
                  <a:srgbClr val="000000">
                    <a:alpha val="16125"/>
                  </a:srgbClr>
                </a:gs>
                <a:gs pos="57143">
                  <a:srgbClr val="000000">
                    <a:alpha val="9284"/>
                  </a:srgbClr>
                </a:gs>
                <a:gs pos="71429">
                  <a:srgbClr val="000000">
                    <a:alpha val="4458"/>
                  </a:srgbClr>
                </a:gs>
                <a:gs pos="85714">
                  <a:srgbClr val="000000">
                    <a:alpha val="1787"/>
                  </a:srgbClr>
                </a:gs>
                <a:gs pos="100000">
                  <a:srgbClr val="000000">
                    <a:alpha val="60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3" name="Splat 423"/>
            <p:cNvSpPr>
              <a:spLocks noGrp="1"/>
            </p:cNvSpPr>
            <p:nvPr/>
          </p:nvSpPr>
          <p:spPr>
            <a:xfrm rot="-10186107">
              <a:off x="1137257" y="1865973"/>
              <a:ext cx="1109168" cy="6689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4" name="Splat 424"/>
            <p:cNvSpPr>
              <a:spLocks noGrp="1"/>
            </p:cNvSpPr>
            <p:nvPr/>
          </p:nvSpPr>
          <p:spPr>
            <a:xfrm rot="-9240860">
              <a:off x="2190918" y="3532226"/>
              <a:ext cx="699449" cy="14637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5" name="Splat 425"/>
            <p:cNvSpPr>
              <a:spLocks noGrp="1"/>
            </p:cNvSpPr>
            <p:nvPr/>
          </p:nvSpPr>
          <p:spPr>
            <a:xfrm rot="-10397698">
              <a:off x="1987236" y="456592"/>
              <a:ext cx="703563" cy="196020"/>
            </a:xfrm>
            <a:prstGeom prst="ellipse">
              <a:avLst/>
            </a:prstGeom>
            <a:gradFill>
              <a:gsLst>
                <a:gs pos="0">
                  <a:srgbClr val="C0CCC4">
                    <a:alpha val="5480"/>
                  </a:srgbClr>
                </a:gs>
                <a:gs pos="14286">
                  <a:srgbClr val="C0CCC4">
                    <a:alpha val="5048"/>
                  </a:srgbClr>
                </a:gs>
                <a:gs pos="28571">
                  <a:srgbClr val="C0CCC4">
                    <a:alpha val="3942"/>
                  </a:srgbClr>
                </a:gs>
                <a:gs pos="42857">
                  <a:srgbClr val="C0CCC4">
                    <a:alpha val="2604"/>
                  </a:srgbClr>
                </a:gs>
                <a:gs pos="57143">
                  <a:srgbClr val="C0CCC4">
                    <a:alpha val="1451"/>
                  </a:srgbClr>
                </a:gs>
                <a:gs pos="71429">
                  <a:srgbClr val="C0CCC4">
                    <a:alpha val="682"/>
                  </a:srgbClr>
                </a:gs>
                <a:gs pos="85714">
                  <a:srgbClr val="C0CCC4">
                    <a:alpha val="270"/>
                  </a:srgbClr>
                </a:gs>
                <a:gs pos="100000">
                  <a:srgbClr val="C0CCC4">
                    <a:alpha val="9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6" name="Splat 426"/>
            <p:cNvSpPr>
              <a:spLocks noGrp="1"/>
            </p:cNvSpPr>
            <p:nvPr/>
          </p:nvSpPr>
          <p:spPr>
            <a:xfrm rot="6029169">
              <a:off x="1495471" y="2522751"/>
              <a:ext cx="793253" cy="102256"/>
            </a:xfrm>
            <a:prstGeom prst="ellipse">
              <a:avLst/>
            </a:prstGeom>
            <a:gradFill>
              <a:gsLst>
                <a:gs pos="0">
                  <a:srgbClr val="000000">
                    <a:alpha val="30973"/>
                  </a:srgbClr>
                </a:gs>
                <a:gs pos="14286">
                  <a:srgbClr val="000000">
                    <a:alpha val="28872"/>
                  </a:srgbClr>
                </a:gs>
                <a:gs pos="28571">
                  <a:srgbClr val="000000">
                    <a:alpha val="23243"/>
                  </a:srgbClr>
                </a:gs>
                <a:gs pos="42857">
                  <a:srgbClr val="000000">
                    <a:alpha val="15929"/>
                  </a:srgbClr>
                </a:gs>
                <a:gs pos="57143">
                  <a:srgbClr val="000000">
                    <a:alpha val="9166"/>
                  </a:srgbClr>
                </a:gs>
                <a:gs pos="71429">
                  <a:srgbClr val="000000">
                    <a:alpha val="4401"/>
                  </a:srgbClr>
                </a:gs>
                <a:gs pos="85714">
                  <a:srgbClr val="000000">
                    <a:alpha val="1764"/>
                  </a:srgbClr>
                </a:gs>
                <a:gs pos="100000">
                  <a:srgbClr val="000000">
                    <a:alpha val="59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7" name="Splat 427"/>
            <p:cNvSpPr>
              <a:spLocks noGrp="1"/>
            </p:cNvSpPr>
            <p:nvPr/>
          </p:nvSpPr>
          <p:spPr>
            <a:xfrm rot="-8445441">
              <a:off x="1928555" y="1500492"/>
              <a:ext cx="471798" cy="438975"/>
            </a:xfrm>
            <a:prstGeom prst="ellipse">
              <a:avLst/>
            </a:prstGeom>
            <a:gradFill>
              <a:gsLst>
                <a:gs pos="0">
                  <a:srgbClr val="000000">
                    <a:alpha val="5014"/>
                  </a:srgbClr>
                </a:gs>
                <a:gs pos="14286">
                  <a:srgbClr val="000000">
                    <a:alpha val="4618"/>
                  </a:srgbClr>
                </a:gs>
                <a:gs pos="28571">
                  <a:srgbClr val="000000">
                    <a:alpha val="3604"/>
                  </a:srgbClr>
                </a:gs>
                <a:gs pos="42857">
                  <a:srgbClr val="000000">
                    <a:alpha val="2379"/>
                  </a:srgbClr>
                </a:gs>
                <a:gs pos="57143">
                  <a:srgbClr val="000000">
                    <a:alpha val="1325"/>
                  </a:srgbClr>
                </a:gs>
                <a:gs pos="71429">
                  <a:srgbClr val="000000">
                    <a:alpha val="623"/>
                  </a:srgbClr>
                </a:gs>
                <a:gs pos="85714">
                  <a:srgbClr val="000000">
                    <a:alpha val="247"/>
                  </a:srgbClr>
                </a:gs>
                <a:gs pos="100000">
                  <a:srgbClr val="000000">
                    <a:alpha val="8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8" name="Splat 428"/>
            <p:cNvSpPr>
              <a:spLocks noGrp="1"/>
            </p:cNvSpPr>
            <p:nvPr/>
          </p:nvSpPr>
          <p:spPr>
            <a:xfrm rot="-9160747">
              <a:off x="242692" y="2365234"/>
              <a:ext cx="981968" cy="143316"/>
            </a:xfrm>
            <a:prstGeom prst="ellipse">
              <a:avLst/>
            </a:prstGeom>
            <a:gradFill>
              <a:gsLst>
                <a:gs pos="0">
                  <a:srgbClr val="000000">
                    <a:alpha val="23353"/>
                  </a:srgbClr>
                </a:gs>
                <a:gs pos="14286">
                  <a:srgbClr val="000000">
                    <a:alpha val="21686"/>
                  </a:srgbClr>
                </a:gs>
                <a:gs pos="28571">
                  <a:srgbClr val="000000">
                    <a:alpha val="17288"/>
                  </a:srgbClr>
                </a:gs>
                <a:gs pos="42857">
                  <a:srgbClr val="000000">
                    <a:alpha val="11706"/>
                  </a:srgbClr>
                </a:gs>
                <a:gs pos="57143">
                  <a:srgbClr val="000000">
                    <a:alpha val="6666"/>
                  </a:srgbClr>
                </a:gs>
                <a:gs pos="71429">
                  <a:srgbClr val="000000">
                    <a:alpha val="3177"/>
                  </a:srgbClr>
                </a:gs>
                <a:gs pos="85714">
                  <a:srgbClr val="000000">
                    <a:alpha val="1269"/>
                  </a:srgbClr>
                </a:gs>
                <a:gs pos="100000">
                  <a:srgbClr val="000000">
                    <a:alpha val="42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9" name="Splat 429"/>
            <p:cNvSpPr>
              <a:spLocks noGrp="1"/>
            </p:cNvSpPr>
            <p:nvPr/>
          </p:nvSpPr>
          <p:spPr>
            <a:xfrm rot="-9351115">
              <a:off x="-389683" y="-21495"/>
              <a:ext cx="919445" cy="18080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0" name="Splat 430"/>
            <p:cNvSpPr>
              <a:spLocks noGrp="1"/>
            </p:cNvSpPr>
            <p:nvPr/>
          </p:nvSpPr>
          <p:spPr>
            <a:xfrm rot="4375261">
              <a:off x="2590722" y="-163569"/>
              <a:ext cx="936096" cy="503646"/>
            </a:xfrm>
            <a:prstGeom prst="ellipse">
              <a:avLst/>
            </a:prstGeom>
            <a:gradFill>
              <a:gsLst>
                <a:gs pos="0">
                  <a:srgbClr val="262D31">
                    <a:alpha val="32968"/>
                  </a:srgbClr>
                </a:gs>
                <a:gs pos="14286">
                  <a:srgbClr val="262D31">
                    <a:alpha val="30764"/>
                  </a:srgbClr>
                </a:gs>
                <a:gs pos="28571">
                  <a:srgbClr val="262D31">
                    <a:alpha val="24833"/>
                  </a:srgbClr>
                </a:gs>
                <a:gs pos="42857">
                  <a:srgbClr val="262D31">
                    <a:alpha val="17075"/>
                  </a:srgbClr>
                </a:gs>
                <a:gs pos="57143">
                  <a:srgbClr val="262D31">
                    <a:alpha val="9855"/>
                  </a:srgbClr>
                </a:gs>
                <a:gs pos="71429">
                  <a:srgbClr val="262D31">
                    <a:alpha val="4740"/>
                  </a:srgbClr>
                </a:gs>
                <a:gs pos="85714">
                  <a:srgbClr val="262D31">
                    <a:alpha val="1902"/>
                  </a:srgbClr>
                </a:gs>
                <a:gs pos="100000">
                  <a:srgbClr val="262D31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1" name="Splat 431"/>
            <p:cNvSpPr>
              <a:spLocks noGrp="1"/>
            </p:cNvSpPr>
            <p:nvPr/>
          </p:nvSpPr>
          <p:spPr>
            <a:xfrm rot="-9404578">
              <a:off x="33262" y="1247027"/>
              <a:ext cx="395275" cy="4330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2" name="Splat 432"/>
            <p:cNvSpPr>
              <a:spLocks noGrp="1"/>
            </p:cNvSpPr>
            <p:nvPr/>
          </p:nvSpPr>
          <p:spPr>
            <a:xfrm rot="-8633464">
              <a:off x="2492703" y="649086"/>
              <a:ext cx="890934" cy="10634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3" name="Splat 433"/>
            <p:cNvSpPr>
              <a:spLocks noGrp="1"/>
            </p:cNvSpPr>
            <p:nvPr/>
          </p:nvSpPr>
          <p:spPr>
            <a:xfrm rot="8360700">
              <a:off x="1823145" y="100717"/>
              <a:ext cx="977550" cy="6766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4" name="Splat 434"/>
            <p:cNvSpPr>
              <a:spLocks noGrp="1"/>
            </p:cNvSpPr>
            <p:nvPr/>
          </p:nvSpPr>
          <p:spPr>
            <a:xfrm rot="5400367">
              <a:off x="1566361" y="200806"/>
              <a:ext cx="51076" cy="51074"/>
            </a:xfrm>
            <a:prstGeom prst="ellipse">
              <a:avLst/>
            </a:prstGeom>
            <a:gradFill>
              <a:gsLst>
                <a:gs pos="0">
                  <a:srgbClr val="000000">
                    <a:alpha val="18236"/>
                  </a:srgbClr>
                </a:gs>
                <a:gs pos="14286">
                  <a:srgbClr val="000000">
                    <a:alpha val="16894"/>
                  </a:srgbClr>
                </a:gs>
                <a:gs pos="28571">
                  <a:srgbClr val="000000">
                    <a:alpha val="13384"/>
                  </a:srgbClr>
                </a:gs>
                <a:gs pos="42857">
                  <a:srgbClr val="000000">
                    <a:alpha val="8994"/>
                  </a:srgbClr>
                </a:gs>
                <a:gs pos="57143">
                  <a:srgbClr val="000000">
                    <a:alpha val="5088"/>
                  </a:srgbClr>
                </a:gs>
                <a:gs pos="71429">
                  <a:srgbClr val="000000">
                    <a:alpha val="2415"/>
                  </a:srgbClr>
                </a:gs>
                <a:gs pos="85714">
                  <a:srgbClr val="000000">
                    <a:alpha val="962"/>
                  </a:srgbClr>
                </a:gs>
                <a:gs pos="100000">
                  <a:srgbClr val="000000">
                    <a:alpha val="32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5" name="Splat 435"/>
            <p:cNvSpPr>
              <a:spLocks noGrp="1"/>
            </p:cNvSpPr>
            <p:nvPr/>
          </p:nvSpPr>
          <p:spPr>
            <a:xfrm rot="5899762">
              <a:off x="2792862" y="1713650"/>
              <a:ext cx="1130680" cy="239236"/>
            </a:xfrm>
            <a:prstGeom prst="ellipse">
              <a:avLst/>
            </a:prstGeom>
            <a:gradFill>
              <a:gsLst>
                <a:gs pos="0">
                  <a:srgbClr val="000000">
                    <a:alpha val="21673"/>
                  </a:srgbClr>
                </a:gs>
                <a:gs pos="14286">
                  <a:srgbClr val="000000">
                    <a:alpha val="20110"/>
                  </a:srgbClr>
                </a:gs>
                <a:gs pos="28571">
                  <a:srgbClr val="000000">
                    <a:alpha val="15998"/>
                  </a:srgbClr>
                </a:gs>
                <a:gs pos="42857">
                  <a:srgbClr val="000000">
                    <a:alpha val="10805"/>
                  </a:srgbClr>
                </a:gs>
                <a:gs pos="57143">
                  <a:srgbClr val="000000">
                    <a:alpha val="6139"/>
                  </a:srgbClr>
                </a:gs>
                <a:gs pos="71429">
                  <a:srgbClr val="000000">
                    <a:alpha val="2922"/>
                  </a:srgbClr>
                </a:gs>
                <a:gs pos="85714">
                  <a:srgbClr val="000000">
                    <a:alpha val="1166"/>
                  </a:srgbClr>
                </a:gs>
                <a:gs pos="100000">
                  <a:srgbClr val="000000">
                    <a:alpha val="39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6" name="Splat 436"/>
            <p:cNvSpPr>
              <a:spLocks noGrp="1"/>
            </p:cNvSpPr>
            <p:nvPr/>
          </p:nvSpPr>
          <p:spPr>
            <a:xfrm rot="5693399">
              <a:off x="2703496" y="2968863"/>
              <a:ext cx="810322" cy="118706"/>
            </a:xfrm>
            <a:prstGeom prst="ellipse">
              <a:avLst/>
            </a:prstGeom>
            <a:gradFill>
              <a:gsLst>
                <a:gs pos="0">
                  <a:srgbClr val="000000">
                    <a:alpha val="25181"/>
                  </a:srgbClr>
                </a:gs>
                <a:gs pos="14286">
                  <a:srgbClr val="000000">
                    <a:alpha val="23404"/>
                  </a:srgbClr>
                </a:gs>
                <a:gs pos="28571">
                  <a:srgbClr val="000000">
                    <a:alpha val="18700"/>
                  </a:srgbClr>
                </a:gs>
                <a:gs pos="42857">
                  <a:srgbClr val="000000">
                    <a:alpha val="12698"/>
                  </a:srgbClr>
                </a:gs>
                <a:gs pos="57143">
                  <a:srgbClr val="000000">
                    <a:alpha val="7248"/>
                  </a:srgbClr>
                </a:gs>
                <a:gs pos="71429">
                  <a:srgbClr val="000000">
                    <a:alpha val="3461"/>
                  </a:srgbClr>
                </a:gs>
                <a:gs pos="85714">
                  <a:srgbClr val="000000">
                    <a:alpha val="1383"/>
                  </a:srgbClr>
                </a:gs>
                <a:gs pos="100000">
                  <a:srgbClr val="000000">
                    <a:alpha val="46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7" name="Splat 437"/>
            <p:cNvSpPr>
              <a:spLocks noGrp="1"/>
            </p:cNvSpPr>
            <p:nvPr/>
          </p:nvSpPr>
          <p:spPr>
            <a:xfrm rot="5094748">
              <a:off x="-253968" y="669549"/>
              <a:ext cx="507936" cy="372444"/>
            </a:xfrm>
            <a:prstGeom prst="ellipse">
              <a:avLst/>
            </a:prstGeom>
            <a:gradFill>
              <a:gsLst>
                <a:gs pos="0">
                  <a:srgbClr val="000000">
                    <a:alpha val="27920"/>
                  </a:srgbClr>
                </a:gs>
                <a:gs pos="14286">
                  <a:srgbClr val="000000">
                    <a:alpha val="25986"/>
                  </a:srgbClr>
                </a:gs>
                <a:gs pos="28571">
                  <a:srgbClr val="000000">
                    <a:alpha val="20836"/>
                  </a:srgbClr>
                </a:gs>
                <a:gs pos="42857">
                  <a:srgbClr val="000000">
                    <a:alpha val="14209"/>
                  </a:srgbClr>
                </a:gs>
                <a:gs pos="57143">
                  <a:srgbClr val="000000">
                    <a:alpha val="8141"/>
                  </a:srgbClr>
                </a:gs>
                <a:gs pos="71429">
                  <a:srgbClr val="000000">
                    <a:alpha val="3897"/>
                  </a:srgbClr>
                </a:gs>
                <a:gs pos="85714">
                  <a:srgbClr val="000000">
                    <a:alpha val="1560"/>
                  </a:srgbClr>
                </a:gs>
                <a:gs pos="100000">
                  <a:srgbClr val="000000">
                    <a:alpha val="52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8" name="Splat 438"/>
            <p:cNvSpPr>
              <a:spLocks noGrp="1"/>
            </p:cNvSpPr>
            <p:nvPr/>
          </p:nvSpPr>
          <p:spPr>
            <a:xfrm rot="10631129">
              <a:off x="198558" y="1216762"/>
              <a:ext cx="444765" cy="422797"/>
            </a:xfrm>
            <a:prstGeom prst="ellipse">
              <a:avLst/>
            </a:prstGeom>
            <a:gradFill>
              <a:gsLst>
                <a:gs pos="0">
                  <a:srgbClr val="000000">
                    <a:alpha val="2997"/>
                  </a:srgbClr>
                </a:gs>
                <a:gs pos="14286">
                  <a:srgbClr val="000000">
                    <a:alpha val="2758"/>
                  </a:srgbClr>
                </a:gs>
                <a:gs pos="28571">
                  <a:srgbClr val="000000">
                    <a:alpha val="2148"/>
                  </a:srgbClr>
                </a:gs>
                <a:gs pos="42857">
                  <a:srgbClr val="000000">
                    <a:alpha val="1414"/>
                  </a:srgbClr>
                </a:gs>
                <a:gs pos="57143">
                  <a:srgbClr val="000000">
                    <a:alpha val="786"/>
                  </a:srgbClr>
                </a:gs>
                <a:gs pos="71429">
                  <a:srgbClr val="000000">
                    <a:alpha val="369"/>
                  </a:srgbClr>
                </a:gs>
                <a:gs pos="85714">
                  <a:srgbClr val="000000">
                    <a:alpha val="146"/>
                  </a:srgbClr>
                </a:gs>
                <a:gs pos="100000">
                  <a:srgbClr val="000000">
                    <a:alpha val="4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9" name="Splat 439"/>
            <p:cNvSpPr>
              <a:spLocks noGrp="1"/>
            </p:cNvSpPr>
            <p:nvPr/>
          </p:nvSpPr>
          <p:spPr>
            <a:xfrm rot="9770123">
              <a:off x="2491871" y="1819127"/>
              <a:ext cx="811345" cy="429867"/>
            </a:xfrm>
            <a:prstGeom prst="ellipse">
              <a:avLst/>
            </a:prstGeom>
            <a:gradFill>
              <a:gsLst>
                <a:gs pos="0">
                  <a:srgbClr val="000000">
                    <a:alpha val="32407"/>
                  </a:srgbClr>
                </a:gs>
                <a:gs pos="14286">
                  <a:srgbClr val="000000">
                    <a:alpha val="30231"/>
                  </a:srgbClr>
                </a:gs>
                <a:gs pos="28571">
                  <a:srgbClr val="000000">
                    <a:alpha val="24384"/>
                  </a:srgbClr>
                </a:gs>
                <a:gs pos="42857">
                  <a:srgbClr val="000000">
                    <a:alpha val="16751"/>
                  </a:srgbClr>
                </a:gs>
                <a:gs pos="57143">
                  <a:srgbClr val="000000">
                    <a:alpha val="9660"/>
                  </a:srgbClr>
                </a:gs>
                <a:gs pos="71429">
                  <a:srgbClr val="000000">
                    <a:alpha val="4644"/>
                  </a:srgbClr>
                </a:gs>
                <a:gs pos="85714">
                  <a:srgbClr val="000000">
                    <a:alpha val="1863"/>
                  </a:srgbClr>
                </a:gs>
                <a:gs pos="100000">
                  <a:srgbClr val="000000">
                    <a:alpha val="62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0" name="Splat 440"/>
            <p:cNvSpPr>
              <a:spLocks noGrp="1"/>
            </p:cNvSpPr>
            <p:nvPr/>
          </p:nvSpPr>
          <p:spPr>
            <a:xfrm rot="9193620">
              <a:off x="465408" y="958500"/>
              <a:ext cx="766074" cy="309479"/>
            </a:xfrm>
            <a:prstGeom prst="ellipse">
              <a:avLst/>
            </a:prstGeom>
            <a:gradFill>
              <a:gsLst>
                <a:gs pos="0">
                  <a:srgbClr val="C6C7C7">
                    <a:alpha val="20438"/>
                  </a:srgbClr>
                </a:gs>
                <a:gs pos="14286">
                  <a:srgbClr val="C6C7C7">
                    <a:alpha val="18953"/>
                  </a:srgbClr>
                </a:gs>
                <a:gs pos="28571">
                  <a:srgbClr val="C6C7C7">
                    <a:alpha val="15055"/>
                  </a:srgbClr>
                </a:gs>
                <a:gs pos="42857">
                  <a:srgbClr val="C6C7C7">
                    <a:alpha val="10149"/>
                  </a:srgbClr>
                </a:gs>
                <a:gs pos="57143">
                  <a:srgbClr val="C6C7C7">
                    <a:alpha val="5758"/>
                  </a:srgbClr>
                </a:gs>
                <a:gs pos="71429">
                  <a:srgbClr val="C6C7C7">
                    <a:alpha val="2738"/>
                  </a:srgbClr>
                </a:gs>
                <a:gs pos="85714">
                  <a:srgbClr val="C6C7C7">
                    <a:alpha val="1092"/>
                  </a:srgbClr>
                </a:gs>
                <a:gs pos="100000">
                  <a:srgbClr val="C6C7C7">
                    <a:alpha val="36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1" name="Splat 441"/>
            <p:cNvSpPr>
              <a:spLocks noGrp="1"/>
            </p:cNvSpPr>
            <p:nvPr/>
          </p:nvSpPr>
          <p:spPr>
            <a:xfrm rot="7726915">
              <a:off x="-100303" y="2552041"/>
              <a:ext cx="781105" cy="17069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2" name="Splat 442"/>
            <p:cNvSpPr>
              <a:spLocks noGrp="1"/>
            </p:cNvSpPr>
            <p:nvPr/>
          </p:nvSpPr>
          <p:spPr>
            <a:xfrm rot="5399848">
              <a:off x="1236243" y="1532890"/>
              <a:ext cx="61574" cy="61569"/>
            </a:xfrm>
            <a:prstGeom prst="ellipse">
              <a:avLst/>
            </a:prstGeom>
            <a:gradFill>
              <a:gsLst>
                <a:gs pos="0">
                  <a:srgbClr val="DEDFDD">
                    <a:alpha val="16787"/>
                  </a:srgbClr>
                </a:gs>
                <a:gs pos="14286">
                  <a:srgbClr val="DEDFDD">
                    <a:alpha val="15541"/>
                  </a:srgbClr>
                </a:gs>
                <a:gs pos="28571">
                  <a:srgbClr val="DEDFDD">
                    <a:alpha val="12291"/>
                  </a:srgbClr>
                </a:gs>
                <a:gs pos="42857">
                  <a:srgbClr val="DEDFDD">
                    <a:alpha val="8242"/>
                  </a:srgbClr>
                </a:gs>
                <a:gs pos="57143">
                  <a:srgbClr val="DEDFDD">
                    <a:alpha val="4655"/>
                  </a:srgbClr>
                </a:gs>
                <a:gs pos="71429">
                  <a:srgbClr val="DEDFDD">
                    <a:alpha val="2206"/>
                  </a:srgbClr>
                </a:gs>
                <a:gs pos="85714">
                  <a:srgbClr val="DEDFDD">
                    <a:alpha val="878"/>
                  </a:srgbClr>
                </a:gs>
                <a:gs pos="100000">
                  <a:srgbClr val="DEDFDD">
                    <a:alpha val="29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3" name="Splat 443"/>
            <p:cNvSpPr>
              <a:spLocks noGrp="1"/>
            </p:cNvSpPr>
            <p:nvPr/>
          </p:nvSpPr>
          <p:spPr>
            <a:xfrm rot="-10681089">
              <a:off x="-326482" y="887937"/>
              <a:ext cx="661008" cy="329256"/>
            </a:xfrm>
            <a:prstGeom prst="ellipse">
              <a:avLst/>
            </a:prstGeom>
            <a:gradFill>
              <a:gsLst>
                <a:gs pos="0">
                  <a:srgbClr val="FFFFFF">
                    <a:alpha val="31405"/>
                  </a:srgbClr>
                </a:gs>
                <a:gs pos="14286">
                  <a:srgbClr val="FFFFFF">
                    <a:alpha val="29281"/>
                  </a:srgbClr>
                </a:gs>
                <a:gs pos="28571">
                  <a:srgbClr val="FFFFFF">
                    <a:alpha val="23586"/>
                  </a:srgbClr>
                </a:gs>
                <a:gs pos="42857">
                  <a:srgbClr val="FFFFFF">
                    <a:alpha val="16176"/>
                  </a:srgbClr>
                </a:gs>
                <a:gs pos="57143">
                  <a:srgbClr val="FFFFFF">
                    <a:alpha val="9314"/>
                  </a:srgbClr>
                </a:gs>
                <a:gs pos="71429">
                  <a:srgbClr val="FFFFFF">
                    <a:alpha val="4473"/>
                  </a:srgbClr>
                </a:gs>
                <a:gs pos="85714">
                  <a:srgbClr val="FFFFFF">
                    <a:alpha val="1793"/>
                  </a:srgbClr>
                </a:gs>
                <a:gs pos="100000">
                  <a:srgbClr val="FFFFFF">
                    <a:alpha val="60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4" name="Splat 444"/>
            <p:cNvSpPr>
              <a:spLocks noGrp="1"/>
            </p:cNvSpPr>
            <p:nvPr/>
          </p:nvSpPr>
          <p:spPr>
            <a:xfrm rot="-10435668">
              <a:off x="1216140" y="321610"/>
              <a:ext cx="662747" cy="362777"/>
            </a:xfrm>
            <a:prstGeom prst="ellipse">
              <a:avLst/>
            </a:prstGeom>
            <a:gradFill>
              <a:gsLst>
                <a:gs pos="0">
                  <a:srgbClr val="DDDEE1">
                    <a:alpha val="10818"/>
                  </a:srgbClr>
                </a:gs>
                <a:gs pos="14286">
                  <a:srgbClr val="DDDEE1">
                    <a:alpha val="9988"/>
                  </a:srgbClr>
                </a:gs>
                <a:gs pos="28571">
                  <a:srgbClr val="DDDEE1">
                    <a:alpha val="7845"/>
                  </a:srgbClr>
                </a:gs>
                <a:gs pos="42857">
                  <a:srgbClr val="DDDEE1">
                    <a:alpha val="5218"/>
                  </a:srgbClr>
                </a:gs>
                <a:gs pos="57143">
                  <a:srgbClr val="DDDEE1">
                    <a:alpha val="2926"/>
                  </a:srgbClr>
                </a:gs>
                <a:gs pos="71429">
                  <a:srgbClr val="DDDEE1">
                    <a:alpha val="1380"/>
                  </a:srgbClr>
                </a:gs>
                <a:gs pos="85714">
                  <a:srgbClr val="DDDEE1">
                    <a:alpha val="548"/>
                  </a:srgbClr>
                </a:gs>
                <a:gs pos="100000">
                  <a:srgbClr val="DDDEE1">
                    <a:alpha val="18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5" name="Splat 445"/>
            <p:cNvSpPr>
              <a:spLocks noGrp="1"/>
            </p:cNvSpPr>
            <p:nvPr/>
          </p:nvSpPr>
          <p:spPr>
            <a:xfrm rot="9497680">
              <a:off x="-70498" y="1901310"/>
              <a:ext cx="778740" cy="10323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6" name="Splat 446"/>
            <p:cNvSpPr>
              <a:spLocks noGrp="1"/>
            </p:cNvSpPr>
            <p:nvPr/>
          </p:nvSpPr>
          <p:spPr>
            <a:xfrm rot="6178781">
              <a:off x="2587746" y="104320"/>
              <a:ext cx="823623" cy="203179"/>
            </a:xfrm>
            <a:prstGeom prst="ellipse">
              <a:avLst/>
            </a:prstGeom>
            <a:gradFill>
              <a:gsLst>
                <a:gs pos="0">
                  <a:srgbClr val="58585A">
                    <a:alpha val="19864"/>
                  </a:srgbClr>
                </a:gs>
                <a:gs pos="14286">
                  <a:srgbClr val="58585A">
                    <a:alpha val="18416"/>
                  </a:srgbClr>
                </a:gs>
                <a:gs pos="28571">
                  <a:srgbClr val="58585A">
                    <a:alpha val="14618"/>
                  </a:srgbClr>
                </a:gs>
                <a:gs pos="42857">
                  <a:srgbClr val="58585A">
                    <a:alpha val="9846"/>
                  </a:srgbClr>
                </a:gs>
                <a:gs pos="57143">
                  <a:srgbClr val="58585A">
                    <a:alpha val="5582"/>
                  </a:srgbClr>
                </a:gs>
                <a:gs pos="71429">
                  <a:srgbClr val="58585A">
                    <a:alpha val="2653"/>
                  </a:srgbClr>
                </a:gs>
                <a:gs pos="85714">
                  <a:srgbClr val="58585A">
                    <a:alpha val="1058"/>
                  </a:srgbClr>
                </a:gs>
                <a:gs pos="100000">
                  <a:srgbClr val="58585A">
                    <a:alpha val="35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7" name="Splat 447"/>
            <p:cNvSpPr>
              <a:spLocks noGrp="1"/>
            </p:cNvSpPr>
            <p:nvPr/>
          </p:nvSpPr>
          <p:spPr>
            <a:xfrm rot="3056809">
              <a:off x="2869427" y="3244444"/>
              <a:ext cx="482380" cy="23534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8" name="Splat 448"/>
            <p:cNvSpPr>
              <a:spLocks noGrp="1"/>
            </p:cNvSpPr>
            <p:nvPr/>
          </p:nvSpPr>
          <p:spPr>
            <a:xfrm rot="10171325">
              <a:off x="2606328" y="2126500"/>
              <a:ext cx="791490" cy="8179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9" name="Splat 449"/>
            <p:cNvSpPr>
              <a:spLocks noGrp="1"/>
            </p:cNvSpPr>
            <p:nvPr/>
          </p:nvSpPr>
          <p:spPr>
            <a:xfrm rot="7675661">
              <a:off x="2100193" y="2755818"/>
              <a:ext cx="976899" cy="5533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0" name="Splat 450"/>
            <p:cNvSpPr>
              <a:spLocks noGrp="1"/>
            </p:cNvSpPr>
            <p:nvPr/>
          </p:nvSpPr>
          <p:spPr>
            <a:xfrm rot="5493711">
              <a:off x="3048948" y="2199618"/>
              <a:ext cx="59355" cy="54533"/>
            </a:xfrm>
            <a:prstGeom prst="ellipse">
              <a:avLst/>
            </a:prstGeom>
            <a:gradFill>
              <a:gsLst>
                <a:gs pos="0">
                  <a:srgbClr val="CECECE">
                    <a:alpha val="17353"/>
                  </a:srgbClr>
                </a:gs>
                <a:gs pos="14286">
                  <a:srgbClr val="CECECE">
                    <a:alpha val="16069"/>
                  </a:srgbClr>
                </a:gs>
                <a:gs pos="28571">
                  <a:srgbClr val="CECECE">
                    <a:alpha val="12717"/>
                  </a:srgbClr>
                </a:gs>
                <a:gs pos="42857">
                  <a:srgbClr val="CECECE">
                    <a:alpha val="8535"/>
                  </a:srgbClr>
                </a:gs>
                <a:gs pos="57143">
                  <a:srgbClr val="CECECE">
                    <a:alpha val="4823"/>
                  </a:srgbClr>
                </a:gs>
                <a:gs pos="71429">
                  <a:srgbClr val="CECECE">
                    <a:alpha val="2287"/>
                  </a:srgbClr>
                </a:gs>
                <a:gs pos="85714">
                  <a:srgbClr val="CECECE">
                    <a:alpha val="911"/>
                  </a:srgbClr>
                </a:gs>
                <a:gs pos="100000">
                  <a:srgbClr val="CECECE">
                    <a:alpha val="30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1" name="Splat 451"/>
            <p:cNvSpPr>
              <a:spLocks noGrp="1"/>
            </p:cNvSpPr>
            <p:nvPr/>
          </p:nvSpPr>
          <p:spPr>
            <a:xfrm rot="6153235">
              <a:off x="2612243" y="139693"/>
              <a:ext cx="704352" cy="122615"/>
            </a:xfrm>
            <a:prstGeom prst="ellipse">
              <a:avLst/>
            </a:prstGeom>
            <a:gradFill>
              <a:gsLst>
                <a:gs pos="0">
                  <a:srgbClr val="FAFAF9">
                    <a:alpha val="32968"/>
                  </a:srgbClr>
                </a:gs>
                <a:gs pos="14286">
                  <a:srgbClr val="FAFAF9">
                    <a:alpha val="30764"/>
                  </a:srgbClr>
                </a:gs>
                <a:gs pos="28571">
                  <a:srgbClr val="FAFAF9">
                    <a:alpha val="24833"/>
                  </a:srgbClr>
                </a:gs>
                <a:gs pos="42857">
                  <a:srgbClr val="FAFAF9">
                    <a:alpha val="17075"/>
                  </a:srgbClr>
                </a:gs>
                <a:gs pos="57143">
                  <a:srgbClr val="FAFAF9">
                    <a:alpha val="9855"/>
                  </a:srgbClr>
                </a:gs>
                <a:gs pos="71429">
                  <a:srgbClr val="FAFAF9">
                    <a:alpha val="4740"/>
                  </a:srgbClr>
                </a:gs>
                <a:gs pos="85714">
                  <a:srgbClr val="FAFAF9">
                    <a:alpha val="1902"/>
                  </a:srgbClr>
                </a:gs>
                <a:gs pos="100000">
                  <a:srgbClr val="FAFAF9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2" name="Splat 452"/>
            <p:cNvSpPr>
              <a:spLocks noGrp="1"/>
            </p:cNvSpPr>
            <p:nvPr/>
          </p:nvSpPr>
          <p:spPr>
            <a:xfrm rot="4133595">
              <a:off x="2127194" y="2971294"/>
              <a:ext cx="571874" cy="12791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3" name="Splat 453"/>
            <p:cNvSpPr>
              <a:spLocks noGrp="1"/>
            </p:cNvSpPr>
            <p:nvPr/>
          </p:nvSpPr>
          <p:spPr>
            <a:xfrm rot="9848726">
              <a:off x="1218921" y="1644684"/>
              <a:ext cx="1099433" cy="10883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4" name="Splat 454"/>
            <p:cNvSpPr>
              <a:spLocks noGrp="1"/>
            </p:cNvSpPr>
            <p:nvPr/>
          </p:nvSpPr>
          <p:spPr>
            <a:xfrm rot="3227148">
              <a:off x="2281292" y="2560598"/>
              <a:ext cx="599093" cy="9665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5" name="Splat 455"/>
            <p:cNvSpPr>
              <a:spLocks noGrp="1"/>
            </p:cNvSpPr>
            <p:nvPr/>
          </p:nvSpPr>
          <p:spPr>
            <a:xfrm rot="-10235935">
              <a:off x="2089926" y="1610197"/>
              <a:ext cx="740767" cy="3994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6" name="Splat 456"/>
            <p:cNvSpPr>
              <a:spLocks noGrp="1"/>
            </p:cNvSpPr>
            <p:nvPr/>
          </p:nvSpPr>
          <p:spPr>
            <a:xfrm rot="-8273546">
              <a:off x="2227041" y="1798143"/>
              <a:ext cx="674396" cy="164869"/>
            </a:xfrm>
            <a:prstGeom prst="ellipse">
              <a:avLst/>
            </a:prstGeom>
            <a:gradFill>
              <a:gsLst>
                <a:gs pos="0">
                  <a:srgbClr val="000000">
                    <a:alpha val="32756"/>
                  </a:srgbClr>
                </a:gs>
                <a:gs pos="14286">
                  <a:srgbClr val="000000">
                    <a:alpha val="30563"/>
                  </a:srgbClr>
                </a:gs>
                <a:gs pos="28571">
                  <a:srgbClr val="000000">
                    <a:alpha val="24664"/>
                  </a:srgbClr>
                </a:gs>
                <a:gs pos="42857">
                  <a:srgbClr val="000000">
                    <a:alpha val="16953"/>
                  </a:srgbClr>
                </a:gs>
                <a:gs pos="57143">
                  <a:srgbClr val="000000">
                    <a:alpha val="9781"/>
                  </a:srgbClr>
                </a:gs>
                <a:gs pos="71429">
                  <a:srgbClr val="000000">
                    <a:alpha val="4704"/>
                  </a:srgbClr>
                </a:gs>
                <a:gs pos="85714">
                  <a:srgbClr val="000000">
                    <a:alpha val="1887"/>
                  </a:srgbClr>
                </a:gs>
                <a:gs pos="100000">
                  <a:srgbClr val="000000">
                    <a:alpha val="6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7" name="Splat 457"/>
            <p:cNvSpPr>
              <a:spLocks noGrp="1"/>
            </p:cNvSpPr>
            <p:nvPr/>
          </p:nvSpPr>
          <p:spPr>
            <a:xfrm rot="3783195">
              <a:off x="2781600" y="401287"/>
              <a:ext cx="641485" cy="159147"/>
            </a:xfrm>
            <a:prstGeom prst="ellipse">
              <a:avLst/>
            </a:prstGeom>
            <a:gradFill>
              <a:gsLst>
                <a:gs pos="0">
                  <a:srgbClr val="DFDFDE">
                    <a:alpha val="30495"/>
                  </a:srgbClr>
                </a:gs>
                <a:gs pos="14286">
                  <a:srgbClr val="DFDFDE">
                    <a:alpha val="28419"/>
                  </a:srgbClr>
                </a:gs>
                <a:gs pos="28571">
                  <a:srgbClr val="DFDFDE">
                    <a:alpha val="22864"/>
                  </a:srgbClr>
                </a:gs>
                <a:gs pos="42857">
                  <a:srgbClr val="DFDFDE">
                    <a:alpha val="15657"/>
                  </a:srgbClr>
                </a:gs>
                <a:gs pos="57143">
                  <a:srgbClr val="DFDFDE">
                    <a:alpha val="9004"/>
                  </a:srgbClr>
                </a:gs>
                <a:gs pos="71429">
                  <a:srgbClr val="DFDFDE">
                    <a:alpha val="4320"/>
                  </a:srgbClr>
                </a:gs>
                <a:gs pos="85714">
                  <a:srgbClr val="DFDFDE">
                    <a:alpha val="1731"/>
                  </a:srgbClr>
                </a:gs>
                <a:gs pos="100000">
                  <a:srgbClr val="DFDFDE">
                    <a:alpha val="58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8" name="Splat 458"/>
            <p:cNvSpPr>
              <a:spLocks noGrp="1"/>
            </p:cNvSpPr>
            <p:nvPr/>
          </p:nvSpPr>
          <p:spPr>
            <a:xfrm rot="10451790">
              <a:off x="122955" y="2588002"/>
              <a:ext cx="872591" cy="169393"/>
            </a:xfrm>
            <a:prstGeom prst="ellipse">
              <a:avLst/>
            </a:prstGeom>
            <a:gradFill>
              <a:gsLst>
                <a:gs pos="0">
                  <a:srgbClr val="363634">
                    <a:alpha val="26060"/>
                  </a:srgbClr>
                </a:gs>
                <a:gs pos="14286">
                  <a:srgbClr val="363634">
                    <a:alpha val="24232"/>
                  </a:srgbClr>
                </a:gs>
                <a:gs pos="28571">
                  <a:srgbClr val="363634">
                    <a:alpha val="19383"/>
                  </a:srgbClr>
                </a:gs>
                <a:gs pos="42857">
                  <a:srgbClr val="363634">
                    <a:alpha val="13179"/>
                  </a:srgbClr>
                </a:gs>
                <a:gs pos="57143">
                  <a:srgbClr val="363634">
                    <a:alpha val="7532"/>
                  </a:srgbClr>
                </a:gs>
                <a:gs pos="71429">
                  <a:srgbClr val="363634">
                    <a:alpha val="3599"/>
                  </a:srgbClr>
                </a:gs>
                <a:gs pos="85714">
                  <a:srgbClr val="363634">
                    <a:alpha val="1439"/>
                  </a:srgbClr>
                </a:gs>
                <a:gs pos="100000">
                  <a:srgbClr val="363634">
                    <a:alpha val="48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9" name="Splat 459"/>
            <p:cNvSpPr>
              <a:spLocks noGrp="1"/>
            </p:cNvSpPr>
            <p:nvPr/>
          </p:nvSpPr>
          <p:spPr>
            <a:xfrm rot="10704439">
              <a:off x="3007062" y="2666278"/>
              <a:ext cx="59830" cy="55065"/>
            </a:xfrm>
            <a:prstGeom prst="ellipse">
              <a:avLst/>
            </a:prstGeom>
            <a:gradFill>
              <a:gsLst>
                <a:gs pos="0">
                  <a:srgbClr val="D4D4D3">
                    <a:alpha val="17231"/>
                  </a:srgbClr>
                </a:gs>
                <a:gs pos="14286">
                  <a:srgbClr val="D4D4D3">
                    <a:alpha val="15955"/>
                  </a:srgbClr>
                </a:gs>
                <a:gs pos="28571">
                  <a:srgbClr val="D4D4D3">
                    <a:alpha val="12625"/>
                  </a:srgbClr>
                </a:gs>
                <a:gs pos="42857">
                  <a:srgbClr val="D4D4D3">
                    <a:alpha val="8472"/>
                  </a:srgbClr>
                </a:gs>
                <a:gs pos="57143">
                  <a:srgbClr val="D4D4D3">
                    <a:alpha val="4787"/>
                  </a:srgbClr>
                </a:gs>
                <a:gs pos="71429">
                  <a:srgbClr val="D4D4D3">
                    <a:alpha val="2270"/>
                  </a:srgbClr>
                </a:gs>
                <a:gs pos="85714">
                  <a:srgbClr val="D4D4D3">
                    <a:alpha val="904"/>
                  </a:srgbClr>
                </a:gs>
                <a:gs pos="100000">
                  <a:srgbClr val="D4D4D3">
                    <a:alpha val="30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0" name="Splat 460"/>
            <p:cNvSpPr>
              <a:spLocks noGrp="1"/>
            </p:cNvSpPr>
            <p:nvPr/>
          </p:nvSpPr>
          <p:spPr>
            <a:xfrm rot="-9936363">
              <a:off x="2140848" y="1100457"/>
              <a:ext cx="520220" cy="13137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1" name="Splat 461"/>
            <p:cNvSpPr>
              <a:spLocks noGrp="1"/>
            </p:cNvSpPr>
            <p:nvPr/>
          </p:nvSpPr>
          <p:spPr>
            <a:xfrm rot="7112215">
              <a:off x="1047569" y="2706241"/>
              <a:ext cx="1065193" cy="11925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2" name="Splat 462"/>
            <p:cNvSpPr>
              <a:spLocks noGrp="1"/>
            </p:cNvSpPr>
            <p:nvPr/>
          </p:nvSpPr>
          <p:spPr>
            <a:xfrm rot="5638188">
              <a:off x="137498" y="3097422"/>
              <a:ext cx="576552" cy="398650"/>
            </a:xfrm>
            <a:prstGeom prst="ellipse">
              <a:avLst/>
            </a:prstGeom>
            <a:gradFill>
              <a:gsLst>
                <a:gs pos="0">
                  <a:srgbClr val="000000">
                    <a:alpha val="24551"/>
                  </a:srgbClr>
                </a:gs>
                <a:gs pos="14286">
                  <a:srgbClr val="000000">
                    <a:alpha val="22812"/>
                  </a:srgbClr>
                </a:gs>
                <a:gs pos="28571">
                  <a:srgbClr val="000000">
                    <a:alpha val="18212"/>
                  </a:srgbClr>
                </a:gs>
                <a:gs pos="42857">
                  <a:srgbClr val="000000">
                    <a:alpha val="12354"/>
                  </a:srgbClr>
                </a:gs>
                <a:gs pos="57143">
                  <a:srgbClr val="000000">
                    <a:alpha val="7046"/>
                  </a:srgbClr>
                </a:gs>
                <a:gs pos="71429">
                  <a:srgbClr val="000000">
                    <a:alpha val="3362"/>
                  </a:srgbClr>
                </a:gs>
                <a:gs pos="85714">
                  <a:srgbClr val="000000">
                    <a:alpha val="1343"/>
                  </a:srgbClr>
                </a:gs>
                <a:gs pos="100000">
                  <a:srgbClr val="000000">
                    <a:alpha val="45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3" name="Splat 463"/>
            <p:cNvSpPr>
              <a:spLocks noGrp="1"/>
            </p:cNvSpPr>
            <p:nvPr/>
          </p:nvSpPr>
          <p:spPr>
            <a:xfrm rot="6182541">
              <a:off x="-426576" y="1471803"/>
              <a:ext cx="940163" cy="9832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4" name="Splat 464"/>
            <p:cNvSpPr>
              <a:spLocks noGrp="1"/>
            </p:cNvSpPr>
            <p:nvPr/>
          </p:nvSpPr>
          <p:spPr>
            <a:xfrm rot="10655112">
              <a:off x="585420" y="1229095"/>
              <a:ext cx="991297" cy="5106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5" name="Splat 465"/>
            <p:cNvSpPr>
              <a:spLocks noGrp="1"/>
            </p:cNvSpPr>
            <p:nvPr/>
          </p:nvSpPr>
          <p:spPr>
            <a:xfrm rot="7122535">
              <a:off x="2818246" y="145149"/>
              <a:ext cx="215188" cy="9411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6" name="Splat 466"/>
            <p:cNvSpPr>
              <a:spLocks noGrp="1"/>
            </p:cNvSpPr>
            <p:nvPr/>
          </p:nvSpPr>
          <p:spPr>
            <a:xfrm rot="6967940">
              <a:off x="-23295" y="3236246"/>
              <a:ext cx="734618" cy="15504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7" name="Splat 467"/>
            <p:cNvSpPr>
              <a:spLocks noGrp="1"/>
            </p:cNvSpPr>
            <p:nvPr/>
          </p:nvSpPr>
          <p:spPr>
            <a:xfrm rot="-10143820">
              <a:off x="2982384" y="2095891"/>
              <a:ext cx="1038610" cy="7961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8" name="Splat 468"/>
            <p:cNvSpPr>
              <a:spLocks noGrp="1"/>
            </p:cNvSpPr>
            <p:nvPr/>
          </p:nvSpPr>
          <p:spPr>
            <a:xfrm rot="8092538">
              <a:off x="528797" y="2366787"/>
              <a:ext cx="768371" cy="27998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9" name="Splat 469"/>
            <p:cNvSpPr>
              <a:spLocks noGrp="1"/>
            </p:cNvSpPr>
            <p:nvPr/>
          </p:nvSpPr>
          <p:spPr>
            <a:xfrm rot="8761382">
              <a:off x="2814843" y="1401175"/>
              <a:ext cx="829710" cy="88269"/>
            </a:xfrm>
            <a:prstGeom prst="ellipse">
              <a:avLst/>
            </a:prstGeom>
            <a:gradFill>
              <a:gsLst>
                <a:gs pos="0">
                  <a:srgbClr val="F5F3F4">
                    <a:alpha val="32968"/>
                  </a:srgbClr>
                </a:gs>
                <a:gs pos="14286">
                  <a:srgbClr val="F5F3F4">
                    <a:alpha val="30764"/>
                  </a:srgbClr>
                </a:gs>
                <a:gs pos="28571">
                  <a:srgbClr val="F5F3F4">
                    <a:alpha val="24833"/>
                  </a:srgbClr>
                </a:gs>
                <a:gs pos="42857">
                  <a:srgbClr val="F5F3F4">
                    <a:alpha val="17075"/>
                  </a:srgbClr>
                </a:gs>
                <a:gs pos="57143">
                  <a:srgbClr val="F5F3F4">
                    <a:alpha val="9855"/>
                  </a:srgbClr>
                </a:gs>
                <a:gs pos="71429">
                  <a:srgbClr val="F5F3F4">
                    <a:alpha val="4740"/>
                  </a:srgbClr>
                </a:gs>
                <a:gs pos="85714">
                  <a:srgbClr val="F5F3F4">
                    <a:alpha val="1902"/>
                  </a:srgbClr>
                </a:gs>
                <a:gs pos="100000">
                  <a:srgbClr val="F5F3F4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0" name="Splat 470"/>
            <p:cNvSpPr>
              <a:spLocks noGrp="1"/>
            </p:cNvSpPr>
            <p:nvPr/>
          </p:nvSpPr>
          <p:spPr>
            <a:xfrm rot="7698500">
              <a:off x="2169860" y="2395877"/>
              <a:ext cx="585623" cy="512925"/>
            </a:xfrm>
            <a:prstGeom prst="ellipse">
              <a:avLst/>
            </a:prstGeom>
            <a:gradFill>
              <a:gsLst>
                <a:gs pos="0">
                  <a:srgbClr val="000000">
                    <a:alpha val="2418"/>
                  </a:srgbClr>
                </a:gs>
                <a:gs pos="14286">
                  <a:srgbClr val="000000">
                    <a:alpha val="2224"/>
                  </a:srgbClr>
                </a:gs>
                <a:gs pos="28571">
                  <a:srgbClr val="000000">
                    <a:alpha val="1731"/>
                  </a:srgbClr>
                </a:gs>
                <a:gs pos="42857">
                  <a:srgbClr val="000000">
                    <a:alpha val="1139"/>
                  </a:srgbClr>
                </a:gs>
                <a:gs pos="57143">
                  <a:srgbClr val="000000">
                    <a:alpha val="633"/>
                  </a:srgbClr>
                </a:gs>
                <a:gs pos="71429">
                  <a:srgbClr val="000000">
                    <a:alpha val="297"/>
                  </a:srgbClr>
                </a:gs>
                <a:gs pos="85714">
                  <a:srgbClr val="000000">
                    <a:alpha val="117"/>
                  </a:srgbClr>
                </a:gs>
                <a:gs pos="100000">
                  <a:srgbClr val="000000">
                    <a:alpha val="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1" name="Splat 471"/>
            <p:cNvSpPr>
              <a:spLocks noGrp="1"/>
            </p:cNvSpPr>
            <p:nvPr/>
          </p:nvSpPr>
          <p:spPr>
            <a:xfrm rot="9342239">
              <a:off x="117541" y="1509019"/>
              <a:ext cx="735078" cy="310617"/>
            </a:xfrm>
            <a:prstGeom prst="ellipse">
              <a:avLst/>
            </a:prstGeom>
            <a:gradFill>
              <a:gsLst>
                <a:gs pos="0">
                  <a:srgbClr val="000000">
                    <a:alpha val="17162"/>
                  </a:srgbClr>
                </a:gs>
                <a:gs pos="14286">
                  <a:srgbClr val="000000">
                    <a:alpha val="15891"/>
                  </a:srgbClr>
                </a:gs>
                <a:gs pos="28571">
                  <a:srgbClr val="000000">
                    <a:alpha val="12573"/>
                  </a:srgbClr>
                </a:gs>
                <a:gs pos="42857">
                  <a:srgbClr val="000000">
                    <a:alpha val="8436"/>
                  </a:srgbClr>
                </a:gs>
                <a:gs pos="57143">
                  <a:srgbClr val="000000">
                    <a:alpha val="4766"/>
                  </a:srgbClr>
                </a:gs>
                <a:gs pos="71429">
                  <a:srgbClr val="000000">
                    <a:alpha val="2260"/>
                  </a:srgbClr>
                </a:gs>
                <a:gs pos="85714">
                  <a:srgbClr val="000000">
                    <a:alpha val="900"/>
                  </a:srgbClr>
                </a:gs>
                <a:gs pos="100000">
                  <a:srgbClr val="000000">
                    <a:alpha val="30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2" name="Splat 472"/>
            <p:cNvSpPr>
              <a:spLocks noGrp="1"/>
            </p:cNvSpPr>
            <p:nvPr/>
          </p:nvSpPr>
          <p:spPr>
            <a:xfrm rot="3018942">
              <a:off x="-182418" y="3197296"/>
              <a:ext cx="668488" cy="5531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3" name="Splat 473"/>
            <p:cNvSpPr>
              <a:spLocks noGrp="1"/>
            </p:cNvSpPr>
            <p:nvPr/>
          </p:nvSpPr>
          <p:spPr>
            <a:xfrm rot="-9001374">
              <a:off x="-214146" y="1573902"/>
              <a:ext cx="598844" cy="459441"/>
            </a:xfrm>
            <a:prstGeom prst="ellipse">
              <a:avLst/>
            </a:prstGeom>
            <a:gradFill>
              <a:gsLst>
                <a:gs pos="0">
                  <a:srgbClr val="000000">
                    <a:alpha val="12833"/>
                  </a:srgbClr>
                </a:gs>
                <a:gs pos="14286">
                  <a:srgbClr val="000000">
                    <a:alpha val="11859"/>
                  </a:srgbClr>
                </a:gs>
                <a:gs pos="28571">
                  <a:srgbClr val="000000">
                    <a:alpha val="9336"/>
                  </a:srgbClr>
                </a:gs>
                <a:gs pos="42857">
                  <a:srgbClr val="000000">
                    <a:alpha val="6227"/>
                  </a:srgbClr>
                </a:gs>
                <a:gs pos="57143">
                  <a:srgbClr val="000000">
                    <a:alpha val="3500"/>
                  </a:srgbClr>
                </a:gs>
                <a:gs pos="71429">
                  <a:srgbClr val="000000">
                    <a:alpha val="1654"/>
                  </a:srgbClr>
                </a:gs>
                <a:gs pos="85714">
                  <a:srgbClr val="000000">
                    <a:alpha val="657"/>
                  </a:srgbClr>
                </a:gs>
                <a:gs pos="100000">
                  <a:srgbClr val="000000">
                    <a:alpha val="2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4" name="Splat 474"/>
            <p:cNvSpPr>
              <a:spLocks noGrp="1"/>
            </p:cNvSpPr>
            <p:nvPr/>
          </p:nvSpPr>
          <p:spPr>
            <a:xfrm rot="10509115">
              <a:off x="2819257" y="1406296"/>
              <a:ext cx="763186" cy="5705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5" name="Splat 475"/>
            <p:cNvSpPr>
              <a:spLocks noGrp="1"/>
            </p:cNvSpPr>
            <p:nvPr/>
          </p:nvSpPr>
          <p:spPr>
            <a:xfrm rot="5962115">
              <a:off x="2865318" y="-74724"/>
              <a:ext cx="556040" cy="543745"/>
            </a:xfrm>
            <a:prstGeom prst="ellipse">
              <a:avLst/>
            </a:prstGeom>
            <a:gradFill>
              <a:gsLst>
                <a:gs pos="0">
                  <a:srgbClr val="2F2B33">
                    <a:alpha val="2983"/>
                  </a:srgbClr>
                </a:gs>
                <a:gs pos="14286">
                  <a:srgbClr val="2F2B33">
                    <a:alpha val="2745"/>
                  </a:srgbClr>
                </a:gs>
                <a:gs pos="28571">
                  <a:srgbClr val="2F2B33">
                    <a:alpha val="2138"/>
                  </a:srgbClr>
                </a:gs>
                <a:gs pos="42857">
                  <a:srgbClr val="2F2B33">
                    <a:alpha val="1407"/>
                  </a:srgbClr>
                </a:gs>
                <a:gs pos="57143">
                  <a:srgbClr val="2F2B33">
                    <a:alpha val="782"/>
                  </a:srgbClr>
                </a:gs>
                <a:gs pos="71429">
                  <a:srgbClr val="2F2B33">
                    <a:alpha val="367"/>
                  </a:srgbClr>
                </a:gs>
                <a:gs pos="85714">
                  <a:srgbClr val="2F2B33">
                    <a:alpha val="145"/>
                  </a:srgbClr>
                </a:gs>
                <a:gs pos="100000">
                  <a:srgbClr val="2F2B33">
                    <a:alpha val="4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6" name="Splat 476"/>
            <p:cNvSpPr>
              <a:spLocks noGrp="1"/>
            </p:cNvSpPr>
            <p:nvPr/>
          </p:nvSpPr>
          <p:spPr>
            <a:xfrm rot="10449738">
              <a:off x="2984078" y="-168832"/>
              <a:ext cx="519735" cy="505133"/>
            </a:xfrm>
            <a:prstGeom prst="ellipse">
              <a:avLst/>
            </a:prstGeom>
            <a:gradFill>
              <a:gsLst>
                <a:gs pos="0">
                  <a:srgbClr val="7F8686">
                    <a:alpha val="11217"/>
                  </a:srgbClr>
                </a:gs>
                <a:gs pos="14286">
                  <a:srgbClr val="7F8686">
                    <a:alpha val="10359"/>
                  </a:srgbClr>
                </a:gs>
                <a:gs pos="28571">
                  <a:srgbClr val="7F8686">
                    <a:alpha val="8140"/>
                  </a:srgbClr>
                </a:gs>
                <a:gs pos="42857">
                  <a:srgbClr val="7F8686">
                    <a:alpha val="5417"/>
                  </a:srgbClr>
                </a:gs>
                <a:gs pos="57143">
                  <a:srgbClr val="7F8686">
                    <a:alpha val="3039"/>
                  </a:srgbClr>
                </a:gs>
                <a:gs pos="71429">
                  <a:srgbClr val="7F8686">
                    <a:alpha val="1434"/>
                  </a:srgbClr>
                </a:gs>
                <a:gs pos="85714">
                  <a:srgbClr val="7F8686">
                    <a:alpha val="570"/>
                  </a:srgbClr>
                </a:gs>
                <a:gs pos="100000">
                  <a:srgbClr val="7F8686">
                    <a:alpha val="19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7" name="Splat 477"/>
            <p:cNvSpPr>
              <a:spLocks noGrp="1"/>
            </p:cNvSpPr>
            <p:nvPr/>
          </p:nvSpPr>
          <p:spPr>
            <a:xfrm rot="5400947">
              <a:off x="2904974" y="2921097"/>
              <a:ext cx="60895" cy="60871"/>
            </a:xfrm>
            <a:prstGeom prst="ellipse">
              <a:avLst/>
            </a:prstGeom>
            <a:gradFill>
              <a:gsLst>
                <a:gs pos="0">
                  <a:srgbClr val="CECECE">
                    <a:alpha val="16960"/>
                  </a:srgbClr>
                </a:gs>
                <a:gs pos="14286">
                  <a:srgbClr val="CECECE">
                    <a:alpha val="15702"/>
                  </a:srgbClr>
                </a:gs>
                <a:gs pos="28571">
                  <a:srgbClr val="CECECE">
                    <a:alpha val="12421"/>
                  </a:srgbClr>
                </a:gs>
                <a:gs pos="42857">
                  <a:srgbClr val="CECECE">
                    <a:alpha val="8332"/>
                  </a:srgbClr>
                </a:gs>
                <a:gs pos="57143">
                  <a:srgbClr val="CECECE">
                    <a:alpha val="4706"/>
                  </a:srgbClr>
                </a:gs>
                <a:gs pos="71429">
                  <a:srgbClr val="CECECE">
                    <a:alpha val="2231"/>
                  </a:srgbClr>
                </a:gs>
                <a:gs pos="85714">
                  <a:srgbClr val="CECECE">
                    <a:alpha val="888"/>
                  </a:srgbClr>
                </a:gs>
                <a:gs pos="100000">
                  <a:srgbClr val="CECECE">
                    <a:alpha val="29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8" name="Splat 478"/>
            <p:cNvSpPr>
              <a:spLocks noGrp="1"/>
            </p:cNvSpPr>
            <p:nvPr/>
          </p:nvSpPr>
          <p:spPr>
            <a:xfrm rot="7897312">
              <a:off x="-201332" y="200300"/>
              <a:ext cx="464516" cy="423126"/>
            </a:xfrm>
            <a:prstGeom prst="ellipse">
              <a:avLst/>
            </a:prstGeom>
            <a:gradFill>
              <a:gsLst>
                <a:gs pos="0">
                  <a:srgbClr val="FAF9F8">
                    <a:alpha val="27033"/>
                  </a:srgbClr>
                </a:gs>
                <a:gs pos="14286">
                  <a:srgbClr val="FAF9F8">
                    <a:alpha val="25149"/>
                  </a:srgbClr>
                </a:gs>
                <a:gs pos="28571">
                  <a:srgbClr val="FAF9F8">
                    <a:alpha val="20141"/>
                  </a:srgbClr>
                </a:gs>
                <a:gs pos="42857">
                  <a:srgbClr val="FAF9F8">
                    <a:alpha val="13716"/>
                  </a:srgbClr>
                </a:gs>
                <a:gs pos="57143">
                  <a:srgbClr val="FAF9F8">
                    <a:alpha val="7849"/>
                  </a:srgbClr>
                </a:gs>
                <a:gs pos="71429">
                  <a:srgbClr val="FAF9F8">
                    <a:alpha val="3754"/>
                  </a:srgbClr>
                </a:gs>
                <a:gs pos="85714">
                  <a:srgbClr val="FAF9F8">
                    <a:alpha val="1502"/>
                  </a:srgbClr>
                </a:gs>
                <a:gs pos="100000">
                  <a:srgbClr val="FAF9F8">
                    <a:alpha val="50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9" name="Splat 479"/>
            <p:cNvSpPr>
              <a:spLocks noGrp="1"/>
            </p:cNvSpPr>
            <p:nvPr/>
          </p:nvSpPr>
          <p:spPr>
            <a:xfrm rot="6676567">
              <a:off x="99269" y="1119428"/>
              <a:ext cx="820593" cy="176473"/>
            </a:xfrm>
            <a:prstGeom prst="ellipse">
              <a:avLst/>
            </a:prstGeom>
            <a:gradFill>
              <a:gsLst>
                <a:gs pos="0">
                  <a:srgbClr val="000000">
                    <a:alpha val="31895"/>
                  </a:srgbClr>
                </a:gs>
                <a:gs pos="14286">
                  <a:srgbClr val="000000">
                    <a:alpha val="29746"/>
                  </a:srgbClr>
                </a:gs>
                <a:gs pos="28571">
                  <a:srgbClr val="000000">
                    <a:alpha val="23976"/>
                  </a:srgbClr>
                </a:gs>
                <a:gs pos="42857">
                  <a:srgbClr val="000000">
                    <a:alpha val="16457"/>
                  </a:srgbClr>
                </a:gs>
                <a:gs pos="57143">
                  <a:srgbClr val="000000">
                    <a:alpha val="9483"/>
                  </a:srgbClr>
                </a:gs>
                <a:gs pos="71429">
                  <a:srgbClr val="000000">
                    <a:alpha val="4557"/>
                  </a:srgbClr>
                </a:gs>
                <a:gs pos="85714">
                  <a:srgbClr val="000000">
                    <a:alpha val="1827"/>
                  </a:srgbClr>
                </a:gs>
                <a:gs pos="100000">
                  <a:srgbClr val="000000">
                    <a:alpha val="61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0" name="Splat 480"/>
            <p:cNvSpPr>
              <a:spLocks noGrp="1"/>
            </p:cNvSpPr>
            <p:nvPr/>
          </p:nvSpPr>
          <p:spPr>
            <a:xfrm rot="10799810">
              <a:off x="2559417" y="883395"/>
              <a:ext cx="60995" cy="60985"/>
            </a:xfrm>
            <a:prstGeom prst="ellipse">
              <a:avLst/>
            </a:prstGeom>
            <a:gradFill>
              <a:gsLst>
                <a:gs pos="0">
                  <a:srgbClr val="CFCFC8">
                    <a:alpha val="16940"/>
                  </a:srgbClr>
                </a:gs>
                <a:gs pos="14286">
                  <a:srgbClr val="CFCFC8">
                    <a:alpha val="15684"/>
                  </a:srgbClr>
                </a:gs>
                <a:gs pos="28571">
                  <a:srgbClr val="CFCFC8">
                    <a:alpha val="12406"/>
                  </a:srgbClr>
                </a:gs>
                <a:gs pos="42857">
                  <a:srgbClr val="CFCFC8">
                    <a:alpha val="8321"/>
                  </a:srgbClr>
                </a:gs>
                <a:gs pos="57143">
                  <a:srgbClr val="CFCFC8">
                    <a:alpha val="4700"/>
                  </a:srgbClr>
                </a:gs>
                <a:gs pos="71429">
                  <a:srgbClr val="CFCFC8">
                    <a:alpha val="2228"/>
                  </a:srgbClr>
                </a:gs>
                <a:gs pos="85714">
                  <a:srgbClr val="CFCFC8">
                    <a:alpha val="887"/>
                  </a:srgbClr>
                </a:gs>
                <a:gs pos="100000">
                  <a:srgbClr val="CFCFC8">
                    <a:alpha val="29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1" name="Splat 481"/>
            <p:cNvSpPr>
              <a:spLocks noGrp="1"/>
            </p:cNvSpPr>
            <p:nvPr/>
          </p:nvSpPr>
          <p:spPr>
            <a:xfrm rot="7355405">
              <a:off x="493" y="2084722"/>
              <a:ext cx="795566" cy="206373"/>
            </a:xfrm>
            <a:prstGeom prst="ellipse">
              <a:avLst/>
            </a:prstGeom>
            <a:gradFill>
              <a:gsLst>
                <a:gs pos="0">
                  <a:srgbClr val="293336">
                    <a:alpha val="27556"/>
                  </a:srgbClr>
                </a:gs>
                <a:gs pos="14286">
                  <a:srgbClr val="293336">
                    <a:alpha val="25642"/>
                  </a:srgbClr>
                </a:gs>
                <a:gs pos="28571">
                  <a:srgbClr val="293336">
                    <a:alpha val="20550"/>
                  </a:srgbClr>
                </a:gs>
                <a:gs pos="42857">
                  <a:srgbClr val="293336">
                    <a:alpha val="14006"/>
                  </a:srgbClr>
                </a:gs>
                <a:gs pos="57143">
                  <a:srgbClr val="293336">
                    <a:alpha val="8021"/>
                  </a:srgbClr>
                </a:gs>
                <a:gs pos="71429">
                  <a:srgbClr val="293336">
                    <a:alpha val="3838"/>
                  </a:srgbClr>
                </a:gs>
                <a:gs pos="85714">
                  <a:srgbClr val="293336">
                    <a:alpha val="1536"/>
                  </a:srgbClr>
                </a:gs>
                <a:gs pos="100000">
                  <a:srgbClr val="293336">
                    <a:alpha val="51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2" name="Splat 482"/>
            <p:cNvSpPr>
              <a:spLocks noGrp="1"/>
            </p:cNvSpPr>
            <p:nvPr/>
          </p:nvSpPr>
          <p:spPr>
            <a:xfrm rot="6465936">
              <a:off x="2362243" y="99855"/>
              <a:ext cx="605892" cy="360055"/>
            </a:xfrm>
            <a:prstGeom prst="ellipse">
              <a:avLst/>
            </a:prstGeom>
            <a:gradFill>
              <a:gsLst>
                <a:gs pos="0">
                  <a:srgbClr val="2F3240">
                    <a:alpha val="32186"/>
                  </a:srgbClr>
                </a:gs>
                <a:gs pos="14286">
                  <a:srgbClr val="2F3240">
                    <a:alpha val="30022"/>
                  </a:srgbClr>
                </a:gs>
                <a:gs pos="28571">
                  <a:srgbClr val="2F3240">
                    <a:alpha val="24209"/>
                  </a:srgbClr>
                </a:gs>
                <a:gs pos="42857">
                  <a:srgbClr val="2F3240">
                    <a:alpha val="16624"/>
                  </a:srgbClr>
                </a:gs>
                <a:gs pos="57143">
                  <a:srgbClr val="2F3240">
                    <a:alpha val="9583"/>
                  </a:srgbClr>
                </a:gs>
                <a:gs pos="71429">
                  <a:srgbClr val="2F3240">
                    <a:alpha val="4606"/>
                  </a:srgbClr>
                </a:gs>
                <a:gs pos="85714">
                  <a:srgbClr val="2F3240">
                    <a:alpha val="1847"/>
                  </a:srgbClr>
                </a:gs>
                <a:gs pos="100000">
                  <a:srgbClr val="2F3240">
                    <a:alpha val="62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3" name="Splat 483"/>
            <p:cNvSpPr>
              <a:spLocks noGrp="1"/>
            </p:cNvSpPr>
            <p:nvPr/>
          </p:nvSpPr>
          <p:spPr>
            <a:xfrm rot="-10478745">
              <a:off x="1904734" y="1840869"/>
              <a:ext cx="856765" cy="275408"/>
            </a:xfrm>
            <a:prstGeom prst="ellipse">
              <a:avLst/>
            </a:prstGeom>
            <a:gradFill>
              <a:gsLst>
                <a:gs pos="0">
                  <a:srgbClr val="000000">
                    <a:alpha val="20866"/>
                  </a:srgbClr>
                </a:gs>
                <a:gs pos="14286">
                  <a:srgbClr val="000000">
                    <a:alpha val="19354"/>
                  </a:srgbClr>
                </a:gs>
                <a:gs pos="28571">
                  <a:srgbClr val="000000">
                    <a:alpha val="15381"/>
                  </a:srgbClr>
                </a:gs>
                <a:gs pos="42857">
                  <a:srgbClr val="000000">
                    <a:alpha val="10376"/>
                  </a:srgbClr>
                </a:gs>
                <a:gs pos="57143">
                  <a:srgbClr val="000000">
                    <a:alpha val="5889"/>
                  </a:srgbClr>
                </a:gs>
                <a:gs pos="71429">
                  <a:srgbClr val="000000">
                    <a:alpha val="2801"/>
                  </a:srgbClr>
                </a:gs>
                <a:gs pos="85714">
                  <a:srgbClr val="000000">
                    <a:alpha val="1117"/>
                  </a:srgbClr>
                </a:gs>
                <a:gs pos="100000">
                  <a:srgbClr val="000000">
                    <a:alpha val="37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4" name="Splat 484"/>
            <p:cNvSpPr>
              <a:spLocks noGrp="1"/>
            </p:cNvSpPr>
            <p:nvPr/>
          </p:nvSpPr>
          <p:spPr>
            <a:xfrm rot="6237405">
              <a:off x="1282557" y="3449617"/>
              <a:ext cx="330273" cy="25872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5" name="Splat 485"/>
            <p:cNvSpPr>
              <a:spLocks noGrp="1"/>
            </p:cNvSpPr>
            <p:nvPr/>
          </p:nvSpPr>
          <p:spPr>
            <a:xfrm rot="7189836">
              <a:off x="1536999" y="749358"/>
              <a:ext cx="847588" cy="25676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6" name="Splat 486"/>
            <p:cNvSpPr>
              <a:spLocks noGrp="1"/>
            </p:cNvSpPr>
            <p:nvPr/>
          </p:nvSpPr>
          <p:spPr>
            <a:xfrm rot="-10153940">
              <a:off x="3252597" y="1400642"/>
              <a:ext cx="625951" cy="4642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7" name="Splat 487"/>
            <p:cNvSpPr>
              <a:spLocks noGrp="1"/>
            </p:cNvSpPr>
            <p:nvPr/>
          </p:nvSpPr>
          <p:spPr>
            <a:xfrm rot="6789831">
              <a:off x="2680962" y="3501836"/>
              <a:ext cx="603110" cy="8100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8" name="Splat 488"/>
            <p:cNvSpPr>
              <a:spLocks noGrp="1"/>
            </p:cNvSpPr>
            <p:nvPr/>
          </p:nvSpPr>
          <p:spPr>
            <a:xfrm rot="-9997032">
              <a:off x="257319" y="3037675"/>
              <a:ext cx="941352" cy="12475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9" name="Splat 489"/>
            <p:cNvSpPr>
              <a:spLocks noGrp="1"/>
            </p:cNvSpPr>
            <p:nvPr/>
          </p:nvSpPr>
          <p:spPr>
            <a:xfrm rot="5400360">
              <a:off x="1045308" y="157863"/>
              <a:ext cx="62035" cy="62028"/>
            </a:xfrm>
            <a:prstGeom prst="ellipse">
              <a:avLst/>
            </a:prstGeom>
            <a:gradFill>
              <a:gsLst>
                <a:gs pos="0">
                  <a:srgbClr val="D2D2CE">
                    <a:alpha val="16666"/>
                  </a:srgbClr>
                </a:gs>
                <a:gs pos="14286">
                  <a:srgbClr val="D2D2CE">
                    <a:alpha val="15428"/>
                  </a:srgbClr>
                </a:gs>
                <a:gs pos="28571">
                  <a:srgbClr val="D2D2CE">
                    <a:alpha val="12200"/>
                  </a:srgbClr>
                </a:gs>
                <a:gs pos="42857">
                  <a:srgbClr val="D2D2CE">
                    <a:alpha val="8180"/>
                  </a:srgbClr>
                </a:gs>
                <a:gs pos="57143">
                  <a:srgbClr val="D2D2CE">
                    <a:alpha val="4619"/>
                  </a:srgbClr>
                </a:gs>
                <a:gs pos="71429">
                  <a:srgbClr val="D2D2CE">
                    <a:alpha val="2189"/>
                  </a:srgbClr>
                </a:gs>
                <a:gs pos="85714">
                  <a:srgbClr val="D2D2CE">
                    <a:alpha val="871"/>
                  </a:srgbClr>
                </a:gs>
                <a:gs pos="100000">
                  <a:srgbClr val="D2D2CE">
                    <a:alpha val="29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0" name="Splat 490"/>
            <p:cNvSpPr>
              <a:spLocks noGrp="1"/>
            </p:cNvSpPr>
            <p:nvPr/>
          </p:nvSpPr>
          <p:spPr>
            <a:xfrm rot="10799690">
              <a:off x="33008" y="572475"/>
              <a:ext cx="61406" cy="61397"/>
            </a:xfrm>
            <a:prstGeom prst="ellipse">
              <a:avLst/>
            </a:prstGeom>
            <a:gradFill>
              <a:gsLst>
                <a:gs pos="0">
                  <a:srgbClr val="C9CAC1">
                    <a:alpha val="16831"/>
                  </a:srgbClr>
                </a:gs>
                <a:gs pos="14286">
                  <a:srgbClr val="C9CAC1">
                    <a:alpha val="15582"/>
                  </a:srgbClr>
                </a:gs>
                <a:gs pos="28571">
                  <a:srgbClr val="C9CAC1">
                    <a:alpha val="12324"/>
                  </a:srgbClr>
                </a:gs>
                <a:gs pos="42857">
                  <a:srgbClr val="C9CAC1">
                    <a:alpha val="8265"/>
                  </a:srgbClr>
                </a:gs>
                <a:gs pos="57143">
                  <a:srgbClr val="C9CAC1">
                    <a:alpha val="4668"/>
                  </a:srgbClr>
                </a:gs>
                <a:gs pos="71429">
                  <a:srgbClr val="C9CAC1">
                    <a:alpha val="2213"/>
                  </a:srgbClr>
                </a:gs>
                <a:gs pos="85714">
                  <a:srgbClr val="C9CAC1">
                    <a:alpha val="881"/>
                  </a:srgbClr>
                </a:gs>
                <a:gs pos="100000">
                  <a:srgbClr val="C9CAC1">
                    <a:alpha val="29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1" name="Splat 491"/>
            <p:cNvSpPr>
              <a:spLocks noGrp="1"/>
            </p:cNvSpPr>
            <p:nvPr/>
          </p:nvSpPr>
          <p:spPr>
            <a:xfrm rot="10789801">
              <a:off x="2126939" y="3132832"/>
              <a:ext cx="57387" cy="57256"/>
            </a:xfrm>
            <a:prstGeom prst="ellipse">
              <a:avLst/>
            </a:prstGeom>
            <a:gradFill>
              <a:gsLst>
                <a:gs pos="0">
                  <a:srgbClr val="B8C4B8">
                    <a:alpha val="16546"/>
                  </a:srgbClr>
                </a:gs>
                <a:gs pos="14286">
                  <a:srgbClr val="B8C4B8">
                    <a:alpha val="15316"/>
                  </a:srgbClr>
                </a:gs>
                <a:gs pos="28571">
                  <a:srgbClr val="B8C4B8">
                    <a:alpha val="12110"/>
                  </a:srgbClr>
                </a:gs>
                <a:gs pos="42857">
                  <a:srgbClr val="B8C4B8">
                    <a:alpha val="8118"/>
                  </a:srgbClr>
                </a:gs>
                <a:gs pos="57143">
                  <a:srgbClr val="B8C4B8">
                    <a:alpha val="4583"/>
                  </a:srgbClr>
                </a:gs>
                <a:gs pos="71429">
                  <a:srgbClr val="B8C4B8">
                    <a:alpha val="2172"/>
                  </a:srgbClr>
                </a:gs>
                <a:gs pos="85714">
                  <a:srgbClr val="B8C4B8">
                    <a:alpha val="865"/>
                  </a:srgbClr>
                </a:gs>
                <a:gs pos="100000">
                  <a:srgbClr val="B8C4B8">
                    <a:alpha val="29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2" name="Splat 492"/>
            <p:cNvSpPr>
              <a:spLocks noGrp="1"/>
            </p:cNvSpPr>
            <p:nvPr/>
          </p:nvSpPr>
          <p:spPr>
            <a:xfrm rot="4007755">
              <a:off x="2126978" y="619824"/>
              <a:ext cx="1072620" cy="88675"/>
            </a:xfrm>
            <a:prstGeom prst="ellipse">
              <a:avLst/>
            </a:prstGeom>
            <a:gradFill>
              <a:gsLst>
                <a:gs pos="0">
                  <a:srgbClr val="FFFFFF">
                    <a:alpha val="27815"/>
                  </a:srgbClr>
                </a:gs>
                <a:gs pos="14286">
                  <a:srgbClr val="FFFFFF">
                    <a:alpha val="25886"/>
                  </a:srgbClr>
                </a:gs>
                <a:gs pos="28571">
                  <a:srgbClr val="FFFFFF">
                    <a:alpha val="20753"/>
                  </a:srgbClr>
                </a:gs>
                <a:gs pos="42857">
                  <a:srgbClr val="FFFFFF">
                    <a:alpha val="14150"/>
                  </a:srgbClr>
                </a:gs>
                <a:gs pos="57143">
                  <a:srgbClr val="FFFFFF">
                    <a:alpha val="8106"/>
                  </a:srgbClr>
                </a:gs>
                <a:gs pos="71429">
                  <a:srgbClr val="FFFFFF">
                    <a:alpha val="3880"/>
                  </a:srgbClr>
                </a:gs>
                <a:gs pos="85714">
                  <a:srgbClr val="FFFFFF">
                    <a:alpha val="1553"/>
                  </a:srgbClr>
                </a:gs>
                <a:gs pos="100000">
                  <a:srgbClr val="FFFFFF">
                    <a:alpha val="52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3" name="Splat 493"/>
            <p:cNvSpPr>
              <a:spLocks noGrp="1"/>
            </p:cNvSpPr>
            <p:nvPr/>
          </p:nvSpPr>
          <p:spPr>
            <a:xfrm rot="5406580">
              <a:off x="407003" y="200980"/>
              <a:ext cx="656060" cy="10108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4" name="Splat 494"/>
            <p:cNvSpPr>
              <a:spLocks noGrp="1"/>
            </p:cNvSpPr>
            <p:nvPr/>
          </p:nvSpPr>
          <p:spPr>
            <a:xfrm rot="10721580">
              <a:off x="3306567" y="968854"/>
              <a:ext cx="61560" cy="56769"/>
            </a:xfrm>
            <a:prstGeom prst="ellipse">
              <a:avLst/>
            </a:prstGeom>
            <a:gradFill>
              <a:gsLst>
                <a:gs pos="0">
                  <a:srgbClr val="C1BEB8">
                    <a:alpha val="16778"/>
                  </a:srgbClr>
                </a:gs>
                <a:gs pos="14286">
                  <a:srgbClr val="C1BEB8">
                    <a:alpha val="15533"/>
                  </a:srgbClr>
                </a:gs>
                <a:gs pos="28571">
                  <a:srgbClr val="C1BEB8">
                    <a:alpha val="12284"/>
                  </a:srgbClr>
                </a:gs>
                <a:gs pos="42857">
                  <a:srgbClr val="C1BEB8">
                    <a:alpha val="8238"/>
                  </a:srgbClr>
                </a:gs>
                <a:gs pos="57143">
                  <a:srgbClr val="C1BEB8">
                    <a:alpha val="4652"/>
                  </a:srgbClr>
                </a:gs>
                <a:gs pos="71429">
                  <a:srgbClr val="C1BEB8">
                    <a:alpha val="2205"/>
                  </a:srgbClr>
                </a:gs>
                <a:gs pos="85714">
                  <a:srgbClr val="C1BEB8">
                    <a:alpha val="878"/>
                  </a:srgbClr>
                </a:gs>
                <a:gs pos="100000">
                  <a:srgbClr val="C1BEB8">
                    <a:alpha val="29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5" name="Splat 495"/>
            <p:cNvSpPr>
              <a:spLocks noGrp="1"/>
            </p:cNvSpPr>
            <p:nvPr/>
          </p:nvSpPr>
          <p:spPr>
            <a:xfrm rot="3131570">
              <a:off x="11534" y="3508094"/>
              <a:ext cx="1061870" cy="12195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6" name="Splat 496"/>
            <p:cNvSpPr>
              <a:spLocks noGrp="1"/>
            </p:cNvSpPr>
            <p:nvPr/>
          </p:nvSpPr>
          <p:spPr>
            <a:xfrm rot="6936192">
              <a:off x="2999106" y="1789962"/>
              <a:ext cx="1021513" cy="188713"/>
            </a:xfrm>
            <a:prstGeom prst="ellipse">
              <a:avLst/>
            </a:prstGeom>
            <a:gradFill>
              <a:gsLst>
                <a:gs pos="0">
                  <a:srgbClr val="F8FFFF">
                    <a:alpha val="12972"/>
                  </a:srgbClr>
                </a:gs>
                <a:gs pos="14286">
                  <a:srgbClr val="F8FFFF">
                    <a:alpha val="11988"/>
                  </a:srgbClr>
                </a:gs>
                <a:gs pos="28571">
                  <a:srgbClr val="F8FFFF">
                    <a:alpha val="9440"/>
                  </a:srgbClr>
                </a:gs>
                <a:gs pos="42857">
                  <a:srgbClr val="F8FFFF">
                    <a:alpha val="6297"/>
                  </a:srgbClr>
                </a:gs>
                <a:gs pos="57143">
                  <a:srgbClr val="F8FFFF">
                    <a:alpha val="3540"/>
                  </a:srgbClr>
                </a:gs>
                <a:gs pos="71429">
                  <a:srgbClr val="F8FFFF">
                    <a:alpha val="1673"/>
                  </a:srgbClr>
                </a:gs>
                <a:gs pos="85714">
                  <a:srgbClr val="F8FFFF">
                    <a:alpha val="665"/>
                  </a:srgbClr>
                </a:gs>
                <a:gs pos="100000">
                  <a:srgbClr val="F8FFFF">
                    <a:alpha val="22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7" name="Splat 497"/>
            <p:cNvSpPr>
              <a:spLocks noGrp="1"/>
            </p:cNvSpPr>
            <p:nvPr/>
          </p:nvSpPr>
          <p:spPr>
            <a:xfrm rot="4360008">
              <a:off x="2602808" y="3035563"/>
              <a:ext cx="736139" cy="13210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8" name="Splat 498"/>
            <p:cNvSpPr>
              <a:spLocks noGrp="1"/>
            </p:cNvSpPr>
            <p:nvPr/>
          </p:nvSpPr>
          <p:spPr>
            <a:xfrm rot="-9934562">
              <a:off x="2157178" y="1099982"/>
              <a:ext cx="490210" cy="13361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9" name="Splat 499"/>
            <p:cNvSpPr>
              <a:spLocks noGrp="1"/>
            </p:cNvSpPr>
            <p:nvPr/>
          </p:nvSpPr>
          <p:spPr>
            <a:xfrm rot="9883425">
              <a:off x="3094191" y="2563445"/>
              <a:ext cx="699836" cy="24162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0" name="Splat 500"/>
            <p:cNvSpPr>
              <a:spLocks noGrp="1"/>
            </p:cNvSpPr>
            <p:nvPr/>
          </p:nvSpPr>
          <p:spPr>
            <a:xfrm rot="10310905">
              <a:off x="2681322" y="-43249"/>
              <a:ext cx="933423" cy="156203"/>
            </a:xfrm>
            <a:prstGeom prst="ellipse">
              <a:avLst/>
            </a:prstGeom>
            <a:gradFill>
              <a:gsLst>
                <a:gs pos="0">
                  <a:srgbClr val="B5B0B3">
                    <a:alpha val="22632"/>
                  </a:srgbClr>
                </a:gs>
                <a:gs pos="14286">
                  <a:srgbClr val="B5B0B3">
                    <a:alpha val="21009"/>
                  </a:srgbClr>
                </a:gs>
                <a:gs pos="28571">
                  <a:srgbClr val="B5B0B3">
                    <a:alpha val="16733"/>
                  </a:srgbClr>
                </a:gs>
                <a:gs pos="42857">
                  <a:srgbClr val="B5B0B3">
                    <a:alpha val="11318"/>
                  </a:srgbClr>
                </a:gs>
                <a:gs pos="57143">
                  <a:srgbClr val="B5B0B3">
                    <a:alpha val="6439"/>
                  </a:srgbClr>
                </a:gs>
                <a:gs pos="71429">
                  <a:srgbClr val="B5B0B3">
                    <a:alpha val="3067"/>
                  </a:srgbClr>
                </a:gs>
                <a:gs pos="85714">
                  <a:srgbClr val="B5B0B3">
                    <a:alpha val="1224"/>
                  </a:srgbClr>
                </a:gs>
                <a:gs pos="100000">
                  <a:srgbClr val="B5B0B3">
                    <a:alpha val="41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1" name="Splat 501"/>
            <p:cNvSpPr>
              <a:spLocks noGrp="1"/>
            </p:cNvSpPr>
            <p:nvPr/>
          </p:nvSpPr>
          <p:spPr>
            <a:xfrm rot="4119215">
              <a:off x="2307500" y="2831213"/>
              <a:ext cx="546440" cy="350763"/>
            </a:xfrm>
            <a:prstGeom prst="ellipse">
              <a:avLst/>
            </a:prstGeom>
            <a:gradFill>
              <a:gsLst>
                <a:gs pos="0">
                  <a:srgbClr val="FFFFFF">
                    <a:alpha val="9961"/>
                  </a:srgbClr>
                </a:gs>
                <a:gs pos="14286">
                  <a:srgbClr val="FFFFFF">
                    <a:alpha val="9193"/>
                  </a:srgbClr>
                </a:gs>
                <a:gs pos="28571">
                  <a:srgbClr val="FFFFFF">
                    <a:alpha val="7214"/>
                  </a:srgbClr>
                </a:gs>
                <a:gs pos="42857">
                  <a:srgbClr val="FFFFFF">
                    <a:alpha val="4793"/>
                  </a:srgbClr>
                </a:gs>
                <a:gs pos="57143">
                  <a:srgbClr val="FFFFFF">
                    <a:alpha val="2685"/>
                  </a:srgbClr>
                </a:gs>
                <a:gs pos="71429">
                  <a:srgbClr val="FFFFFF">
                    <a:alpha val="1266"/>
                  </a:srgbClr>
                </a:gs>
                <a:gs pos="85714">
                  <a:srgbClr val="FFFFFF">
                    <a:alpha val="502"/>
                  </a:srgbClr>
                </a:gs>
                <a:gs pos="100000">
                  <a:srgbClr val="FFFFFF">
                    <a:alpha val="16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2" name="Splat 502"/>
            <p:cNvSpPr>
              <a:spLocks noGrp="1"/>
            </p:cNvSpPr>
            <p:nvPr/>
          </p:nvSpPr>
          <p:spPr>
            <a:xfrm rot="7804768">
              <a:off x="2113737" y="2981357"/>
              <a:ext cx="564750" cy="3360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3" name="Splat 503"/>
            <p:cNvSpPr>
              <a:spLocks noGrp="1"/>
            </p:cNvSpPr>
            <p:nvPr/>
          </p:nvSpPr>
          <p:spPr>
            <a:xfrm rot="9538860">
              <a:off x="231664" y="607283"/>
              <a:ext cx="752003" cy="215657"/>
            </a:xfrm>
            <a:prstGeom prst="ellipse">
              <a:avLst/>
            </a:prstGeom>
            <a:gradFill>
              <a:gsLst>
                <a:gs pos="0">
                  <a:srgbClr val="E8F1E8">
                    <a:alpha val="31307"/>
                  </a:srgbClr>
                </a:gs>
                <a:gs pos="14286">
                  <a:srgbClr val="E8F1E8">
                    <a:alpha val="29188"/>
                  </a:srgbClr>
                </a:gs>
                <a:gs pos="28571">
                  <a:srgbClr val="E8F1E8">
                    <a:alpha val="23508"/>
                  </a:srgbClr>
                </a:gs>
                <a:gs pos="42857">
                  <a:srgbClr val="E8F1E8">
                    <a:alpha val="16120"/>
                  </a:srgbClr>
                </a:gs>
                <a:gs pos="57143">
                  <a:srgbClr val="E8F1E8">
                    <a:alpha val="9281"/>
                  </a:srgbClr>
                </a:gs>
                <a:gs pos="71429">
                  <a:srgbClr val="E8F1E8">
                    <a:alpha val="4457"/>
                  </a:srgbClr>
                </a:gs>
                <a:gs pos="85714">
                  <a:srgbClr val="E8F1E8">
                    <a:alpha val="1787"/>
                  </a:srgbClr>
                </a:gs>
                <a:gs pos="100000">
                  <a:srgbClr val="E8F1E8">
                    <a:alpha val="60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4" name="Splat 504"/>
            <p:cNvSpPr>
              <a:spLocks noGrp="1"/>
            </p:cNvSpPr>
            <p:nvPr/>
          </p:nvSpPr>
          <p:spPr>
            <a:xfrm rot="5488131">
              <a:off x="1718823" y="1637732"/>
              <a:ext cx="62284" cy="57986"/>
            </a:xfrm>
            <a:prstGeom prst="ellipse">
              <a:avLst/>
            </a:prstGeom>
            <a:gradFill>
              <a:gsLst>
                <a:gs pos="0">
                  <a:srgbClr val="9C9C9C">
                    <a:alpha val="11577"/>
                  </a:srgbClr>
                </a:gs>
                <a:gs pos="14286">
                  <a:srgbClr val="9C9C9C">
                    <a:alpha val="10693"/>
                  </a:srgbClr>
                </a:gs>
                <a:gs pos="28571">
                  <a:srgbClr val="9C9C9C">
                    <a:alpha val="8406"/>
                  </a:srgbClr>
                </a:gs>
                <a:gs pos="42857">
                  <a:srgbClr val="9C9C9C">
                    <a:alpha val="5597"/>
                  </a:srgbClr>
                </a:gs>
                <a:gs pos="57143">
                  <a:srgbClr val="9C9C9C">
                    <a:alpha val="3141"/>
                  </a:srgbClr>
                </a:gs>
                <a:gs pos="71429">
                  <a:srgbClr val="9C9C9C">
                    <a:alpha val="1483"/>
                  </a:srgbClr>
                </a:gs>
                <a:gs pos="85714">
                  <a:srgbClr val="9C9C9C">
                    <a:alpha val="589"/>
                  </a:srgbClr>
                </a:gs>
                <a:gs pos="100000">
                  <a:srgbClr val="9C9C9C">
                    <a:alpha val="19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5" name="Splat 505"/>
            <p:cNvSpPr>
              <a:spLocks noGrp="1"/>
            </p:cNvSpPr>
            <p:nvPr/>
          </p:nvSpPr>
          <p:spPr>
            <a:xfrm rot="10791237">
              <a:off x="3044213" y="808915"/>
              <a:ext cx="60874" cy="57524"/>
            </a:xfrm>
            <a:prstGeom prst="ellipse">
              <a:avLst/>
            </a:prstGeom>
            <a:gradFill>
              <a:gsLst>
                <a:gs pos="0">
                  <a:srgbClr val="686867">
                    <a:alpha val="13617"/>
                  </a:srgbClr>
                </a:gs>
                <a:gs pos="14286">
                  <a:srgbClr val="686867">
                    <a:alpha val="12588"/>
                  </a:srgbClr>
                </a:gs>
                <a:gs pos="28571">
                  <a:srgbClr val="686867">
                    <a:alpha val="9919"/>
                  </a:srgbClr>
                </a:gs>
                <a:gs pos="42857">
                  <a:srgbClr val="686867">
                    <a:alpha val="6623"/>
                  </a:srgbClr>
                </a:gs>
                <a:gs pos="57143">
                  <a:srgbClr val="686867">
                    <a:alpha val="3726"/>
                  </a:srgbClr>
                </a:gs>
                <a:gs pos="71429">
                  <a:srgbClr val="686867">
                    <a:alpha val="1762"/>
                  </a:srgbClr>
                </a:gs>
                <a:gs pos="85714">
                  <a:srgbClr val="686867">
                    <a:alpha val="700"/>
                  </a:srgbClr>
                </a:gs>
                <a:gs pos="100000">
                  <a:srgbClr val="686867">
                    <a:alpha val="2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6" name="Splat 506"/>
            <p:cNvSpPr>
              <a:spLocks noGrp="1"/>
            </p:cNvSpPr>
            <p:nvPr/>
          </p:nvSpPr>
          <p:spPr>
            <a:xfrm rot="10799694">
              <a:off x="361454" y="882947"/>
              <a:ext cx="62634" cy="62615"/>
            </a:xfrm>
            <a:prstGeom prst="ellipse">
              <a:avLst/>
            </a:prstGeom>
            <a:gradFill>
              <a:gsLst>
                <a:gs pos="0">
                  <a:srgbClr val="CCCCC8">
                    <a:alpha val="16515"/>
                  </a:srgbClr>
                </a:gs>
                <a:gs pos="14286">
                  <a:srgbClr val="CCCCC8">
                    <a:alpha val="15288"/>
                  </a:srgbClr>
                </a:gs>
                <a:gs pos="28571">
                  <a:srgbClr val="CCCCC8">
                    <a:alpha val="12087"/>
                  </a:srgbClr>
                </a:gs>
                <a:gs pos="42857">
                  <a:srgbClr val="CCCCC8">
                    <a:alpha val="8102"/>
                  </a:srgbClr>
                </a:gs>
                <a:gs pos="57143">
                  <a:srgbClr val="CCCCC8">
                    <a:alpha val="4574"/>
                  </a:srgbClr>
                </a:gs>
                <a:gs pos="71429">
                  <a:srgbClr val="CCCCC8">
                    <a:alpha val="2168"/>
                  </a:srgbClr>
                </a:gs>
                <a:gs pos="85714">
                  <a:srgbClr val="CCCCC8">
                    <a:alpha val="863"/>
                  </a:srgbClr>
                </a:gs>
                <a:gs pos="100000">
                  <a:srgbClr val="CCCCC8">
                    <a:alpha val="28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7" name="Splat 507"/>
            <p:cNvSpPr>
              <a:spLocks noGrp="1"/>
            </p:cNvSpPr>
            <p:nvPr/>
          </p:nvSpPr>
          <p:spPr>
            <a:xfrm rot="3340242">
              <a:off x="2340399" y="2992727"/>
              <a:ext cx="900165" cy="6592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8" name="Splat 508"/>
            <p:cNvSpPr>
              <a:spLocks noGrp="1"/>
            </p:cNvSpPr>
            <p:nvPr/>
          </p:nvSpPr>
          <p:spPr>
            <a:xfrm rot="5400007">
              <a:off x="2020200" y="3083718"/>
              <a:ext cx="57364" cy="57363"/>
            </a:xfrm>
            <a:prstGeom prst="ellipse">
              <a:avLst/>
            </a:prstGeom>
            <a:gradFill>
              <a:gsLst>
                <a:gs pos="0">
                  <a:srgbClr val="000000">
                    <a:alpha val="16615"/>
                  </a:srgbClr>
                </a:gs>
                <a:gs pos="14286">
                  <a:srgbClr val="000000">
                    <a:alpha val="15380"/>
                  </a:srgbClr>
                </a:gs>
                <a:gs pos="28571">
                  <a:srgbClr val="000000">
                    <a:alpha val="12161"/>
                  </a:srgbClr>
                </a:gs>
                <a:gs pos="42857">
                  <a:srgbClr val="000000">
                    <a:alpha val="8154"/>
                  </a:srgbClr>
                </a:gs>
                <a:gs pos="57143">
                  <a:srgbClr val="000000">
                    <a:alpha val="4603"/>
                  </a:srgbClr>
                </a:gs>
                <a:gs pos="71429">
                  <a:srgbClr val="000000">
                    <a:alpha val="2182"/>
                  </a:srgbClr>
                </a:gs>
                <a:gs pos="85714">
                  <a:srgbClr val="000000">
                    <a:alpha val="869"/>
                  </a:srgbClr>
                </a:gs>
                <a:gs pos="100000">
                  <a:srgbClr val="000000">
                    <a:alpha val="29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9" name="Splat 509"/>
            <p:cNvSpPr>
              <a:spLocks noGrp="1"/>
            </p:cNvSpPr>
            <p:nvPr/>
          </p:nvSpPr>
          <p:spPr>
            <a:xfrm rot="5031972">
              <a:off x="2574009" y="1752625"/>
              <a:ext cx="461732" cy="326804"/>
            </a:xfrm>
            <a:prstGeom prst="ellipse">
              <a:avLst/>
            </a:prstGeom>
            <a:gradFill>
              <a:gsLst>
                <a:gs pos="0">
                  <a:srgbClr val="434752">
                    <a:alpha val="16848"/>
                  </a:srgbClr>
                </a:gs>
                <a:gs pos="14286">
                  <a:srgbClr val="434752">
                    <a:alpha val="15598"/>
                  </a:srgbClr>
                </a:gs>
                <a:gs pos="28571">
                  <a:srgbClr val="434752">
                    <a:alpha val="12337"/>
                  </a:srgbClr>
                </a:gs>
                <a:gs pos="42857">
                  <a:srgbClr val="434752">
                    <a:alpha val="8274"/>
                  </a:srgbClr>
                </a:gs>
                <a:gs pos="57143">
                  <a:srgbClr val="434752">
                    <a:alpha val="4673"/>
                  </a:srgbClr>
                </a:gs>
                <a:gs pos="71429">
                  <a:srgbClr val="434752">
                    <a:alpha val="2215"/>
                  </a:srgbClr>
                </a:gs>
                <a:gs pos="85714">
                  <a:srgbClr val="434752">
                    <a:alpha val="882"/>
                  </a:srgbClr>
                </a:gs>
                <a:gs pos="100000">
                  <a:srgbClr val="434752">
                    <a:alpha val="29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0" name="Splat 510"/>
            <p:cNvSpPr>
              <a:spLocks noGrp="1"/>
            </p:cNvSpPr>
            <p:nvPr/>
          </p:nvSpPr>
          <p:spPr>
            <a:xfrm rot="3009703">
              <a:off x="1543675" y="2872098"/>
              <a:ext cx="261398" cy="16226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1" name="Splat 511"/>
            <p:cNvSpPr>
              <a:spLocks noGrp="1"/>
            </p:cNvSpPr>
            <p:nvPr/>
          </p:nvSpPr>
          <p:spPr>
            <a:xfrm rot="3000226">
              <a:off x="2102866" y="182532"/>
              <a:ext cx="580185" cy="223843"/>
            </a:xfrm>
            <a:prstGeom prst="ellipse">
              <a:avLst/>
            </a:prstGeom>
            <a:gradFill>
              <a:gsLst>
                <a:gs pos="0">
                  <a:srgbClr val="000000">
                    <a:alpha val="29797"/>
                  </a:srgbClr>
                </a:gs>
                <a:gs pos="14286">
                  <a:srgbClr val="000000">
                    <a:alpha val="27759"/>
                  </a:srgbClr>
                </a:gs>
                <a:gs pos="28571">
                  <a:srgbClr val="000000">
                    <a:alpha val="22312"/>
                  </a:srgbClr>
                </a:gs>
                <a:gs pos="42857">
                  <a:srgbClr val="000000">
                    <a:alpha val="15262"/>
                  </a:srgbClr>
                </a:gs>
                <a:gs pos="57143">
                  <a:srgbClr val="000000">
                    <a:alpha val="8768"/>
                  </a:srgbClr>
                </a:gs>
                <a:gs pos="71429">
                  <a:srgbClr val="000000">
                    <a:alpha val="4204"/>
                  </a:srgbClr>
                </a:gs>
                <a:gs pos="85714">
                  <a:srgbClr val="000000">
                    <a:alpha val="1684"/>
                  </a:srgbClr>
                </a:gs>
                <a:gs pos="100000">
                  <a:srgbClr val="000000">
                    <a:alpha val="56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2" name="Splat 512"/>
            <p:cNvSpPr>
              <a:spLocks noGrp="1"/>
            </p:cNvSpPr>
            <p:nvPr/>
          </p:nvSpPr>
          <p:spPr>
            <a:xfrm rot="-10727203">
              <a:off x="37363" y="2933102"/>
              <a:ext cx="62025" cy="57369"/>
            </a:xfrm>
            <a:prstGeom prst="ellipse">
              <a:avLst/>
            </a:prstGeom>
            <a:gradFill>
              <a:gsLst>
                <a:gs pos="0">
                  <a:srgbClr val="B3B2AD">
                    <a:alpha val="16620"/>
                  </a:srgbClr>
                </a:gs>
                <a:gs pos="14286">
                  <a:srgbClr val="B3B2AD">
                    <a:alpha val="15385"/>
                  </a:srgbClr>
                </a:gs>
                <a:gs pos="28571">
                  <a:srgbClr val="B3B2AD">
                    <a:alpha val="12165"/>
                  </a:srgbClr>
                </a:gs>
                <a:gs pos="42857">
                  <a:srgbClr val="B3B2AD">
                    <a:alpha val="8156"/>
                  </a:srgbClr>
                </a:gs>
                <a:gs pos="57143">
                  <a:srgbClr val="B3B2AD">
                    <a:alpha val="4605"/>
                  </a:srgbClr>
                </a:gs>
                <a:gs pos="71429">
                  <a:srgbClr val="B3B2AD">
                    <a:alpha val="2183"/>
                  </a:srgbClr>
                </a:gs>
                <a:gs pos="85714">
                  <a:srgbClr val="B3B2AD">
                    <a:alpha val="869"/>
                  </a:srgbClr>
                </a:gs>
                <a:gs pos="100000">
                  <a:srgbClr val="B3B2AD">
                    <a:alpha val="29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3" name="Splat 513"/>
            <p:cNvSpPr>
              <a:spLocks noGrp="1"/>
            </p:cNvSpPr>
            <p:nvPr/>
          </p:nvSpPr>
          <p:spPr>
            <a:xfrm rot="-10717148">
              <a:off x="3071837" y="2596189"/>
              <a:ext cx="63345" cy="58662"/>
            </a:xfrm>
            <a:prstGeom prst="ellipse">
              <a:avLst/>
            </a:prstGeom>
            <a:gradFill>
              <a:gsLst>
                <a:gs pos="0">
                  <a:srgbClr val="C6C6C5">
                    <a:alpha val="16318"/>
                  </a:srgbClr>
                </a:gs>
                <a:gs pos="14286">
                  <a:srgbClr val="C6C6C5">
                    <a:alpha val="15103"/>
                  </a:srgbClr>
                </a:gs>
                <a:gs pos="28571">
                  <a:srgbClr val="C6C6C5">
                    <a:alpha val="11938"/>
                  </a:srgbClr>
                </a:gs>
                <a:gs pos="42857">
                  <a:srgbClr val="C6C6C5">
                    <a:alpha val="8001"/>
                  </a:srgbClr>
                </a:gs>
                <a:gs pos="57143">
                  <a:srgbClr val="C6C6C5">
                    <a:alpha val="4515"/>
                  </a:srgbClr>
                </a:gs>
                <a:gs pos="71429">
                  <a:srgbClr val="C6C6C5">
                    <a:alpha val="2140"/>
                  </a:srgbClr>
                </a:gs>
                <a:gs pos="85714">
                  <a:srgbClr val="C6C6C5">
                    <a:alpha val="852"/>
                  </a:srgbClr>
                </a:gs>
                <a:gs pos="100000">
                  <a:srgbClr val="C6C6C5">
                    <a:alpha val="28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4" name="Splat 514"/>
            <p:cNvSpPr>
              <a:spLocks noGrp="1"/>
            </p:cNvSpPr>
            <p:nvPr/>
          </p:nvSpPr>
          <p:spPr>
            <a:xfrm rot="9684222">
              <a:off x="2877863" y="840409"/>
              <a:ext cx="428279" cy="7477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5" name="Splat 515"/>
            <p:cNvSpPr>
              <a:spLocks noGrp="1"/>
            </p:cNvSpPr>
            <p:nvPr/>
          </p:nvSpPr>
          <p:spPr>
            <a:xfrm rot="9682928">
              <a:off x="2957304" y="2859826"/>
              <a:ext cx="631515" cy="11480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6" name="Splat 516"/>
            <p:cNvSpPr>
              <a:spLocks noGrp="1"/>
            </p:cNvSpPr>
            <p:nvPr/>
          </p:nvSpPr>
          <p:spPr>
            <a:xfrm rot="9807701">
              <a:off x="1255021" y="2146274"/>
              <a:ext cx="779302" cy="3736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7" name="Splat 517"/>
            <p:cNvSpPr>
              <a:spLocks noGrp="1"/>
            </p:cNvSpPr>
            <p:nvPr/>
          </p:nvSpPr>
          <p:spPr>
            <a:xfrm rot="4068104">
              <a:off x="1385262" y="3550582"/>
              <a:ext cx="883954" cy="189757"/>
            </a:xfrm>
            <a:prstGeom prst="ellipse">
              <a:avLst/>
            </a:prstGeom>
            <a:gradFill>
              <a:gsLst>
                <a:gs pos="0">
                  <a:srgbClr val="000000">
                    <a:alpha val="18688"/>
                  </a:srgbClr>
                </a:gs>
                <a:gs pos="14286">
                  <a:srgbClr val="000000">
                    <a:alpha val="17316"/>
                  </a:srgbClr>
                </a:gs>
                <a:gs pos="28571">
                  <a:srgbClr val="000000">
                    <a:alpha val="13725"/>
                  </a:srgbClr>
                </a:gs>
                <a:gs pos="42857">
                  <a:srgbClr val="000000">
                    <a:alpha val="9230"/>
                  </a:srgbClr>
                </a:gs>
                <a:gs pos="57143">
                  <a:srgbClr val="000000">
                    <a:alpha val="5224"/>
                  </a:srgbClr>
                </a:gs>
                <a:gs pos="71429">
                  <a:srgbClr val="000000">
                    <a:alpha val="2480"/>
                  </a:srgbClr>
                </a:gs>
                <a:gs pos="85714">
                  <a:srgbClr val="000000">
                    <a:alpha val="988"/>
                  </a:srgbClr>
                </a:gs>
                <a:gs pos="100000">
                  <a:srgbClr val="000000">
                    <a:alpha val="3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8" name="Splat 518"/>
            <p:cNvSpPr>
              <a:spLocks noGrp="1"/>
            </p:cNvSpPr>
            <p:nvPr/>
          </p:nvSpPr>
          <p:spPr>
            <a:xfrm rot="6864366">
              <a:off x="3039039" y="3235583"/>
              <a:ext cx="866903" cy="10865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9" name="Splat 519"/>
            <p:cNvSpPr>
              <a:spLocks noGrp="1"/>
            </p:cNvSpPr>
            <p:nvPr/>
          </p:nvSpPr>
          <p:spPr>
            <a:xfrm rot="7325290">
              <a:off x="3063017" y="1129718"/>
              <a:ext cx="463869" cy="30806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0" name="Splat 520"/>
            <p:cNvSpPr>
              <a:spLocks noGrp="1"/>
            </p:cNvSpPr>
            <p:nvPr/>
          </p:nvSpPr>
          <p:spPr>
            <a:xfrm rot="8414280">
              <a:off x="1200866" y="424776"/>
              <a:ext cx="272210" cy="2568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1" name="Splat 521"/>
            <p:cNvSpPr>
              <a:spLocks noGrp="1"/>
            </p:cNvSpPr>
            <p:nvPr/>
          </p:nvSpPr>
          <p:spPr>
            <a:xfrm rot="10031543">
              <a:off x="-380707" y="105302"/>
              <a:ext cx="761414" cy="434267"/>
            </a:xfrm>
            <a:prstGeom prst="ellipse">
              <a:avLst/>
            </a:prstGeom>
            <a:gradFill>
              <a:gsLst>
                <a:gs pos="0">
                  <a:srgbClr val="000000">
                    <a:alpha val="20414"/>
                  </a:srgbClr>
                </a:gs>
                <a:gs pos="14286">
                  <a:srgbClr val="000000">
                    <a:alpha val="18931"/>
                  </a:srgbClr>
                </a:gs>
                <a:gs pos="28571">
                  <a:srgbClr val="000000">
                    <a:alpha val="15036"/>
                  </a:srgbClr>
                </a:gs>
                <a:gs pos="42857">
                  <a:srgbClr val="000000">
                    <a:alpha val="10137"/>
                  </a:srgbClr>
                </a:gs>
                <a:gs pos="57143">
                  <a:srgbClr val="000000">
                    <a:alpha val="5750"/>
                  </a:srgbClr>
                </a:gs>
                <a:gs pos="71429">
                  <a:srgbClr val="000000">
                    <a:alpha val="2734"/>
                  </a:srgbClr>
                </a:gs>
                <a:gs pos="85714">
                  <a:srgbClr val="000000">
                    <a:alpha val="1090"/>
                  </a:srgbClr>
                </a:gs>
                <a:gs pos="100000">
                  <a:srgbClr val="000000">
                    <a:alpha val="36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2" name="Splat 522"/>
            <p:cNvSpPr>
              <a:spLocks noGrp="1"/>
            </p:cNvSpPr>
            <p:nvPr/>
          </p:nvSpPr>
          <p:spPr>
            <a:xfrm rot="5405592">
              <a:off x="2206756" y="2036484"/>
              <a:ext cx="64199" cy="64150"/>
            </a:xfrm>
            <a:prstGeom prst="ellipse">
              <a:avLst/>
            </a:prstGeom>
            <a:gradFill>
              <a:gsLst>
                <a:gs pos="0">
                  <a:srgbClr val="D2D2CF">
                    <a:alpha val="16105"/>
                  </a:srgbClr>
                </a:gs>
                <a:gs pos="14286">
                  <a:srgbClr val="D2D2CF">
                    <a:alpha val="14905"/>
                  </a:srgbClr>
                </a:gs>
                <a:gs pos="28571">
                  <a:srgbClr val="D2D2CF">
                    <a:alpha val="11778"/>
                  </a:srgbClr>
                </a:gs>
                <a:gs pos="42857">
                  <a:srgbClr val="D2D2CF">
                    <a:alpha val="7891"/>
                  </a:srgbClr>
                </a:gs>
                <a:gs pos="57143">
                  <a:srgbClr val="D2D2CF">
                    <a:alpha val="4453"/>
                  </a:srgbClr>
                </a:gs>
                <a:gs pos="71429">
                  <a:srgbClr val="D2D2CF">
                    <a:alpha val="2109"/>
                  </a:srgbClr>
                </a:gs>
                <a:gs pos="85714">
                  <a:srgbClr val="D2D2CF">
                    <a:alpha val="840"/>
                  </a:srgbClr>
                </a:gs>
                <a:gs pos="100000">
                  <a:srgbClr val="D2D2CF">
                    <a:alpha val="28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3" name="Splat 523"/>
            <p:cNvSpPr>
              <a:spLocks noGrp="1"/>
            </p:cNvSpPr>
            <p:nvPr/>
          </p:nvSpPr>
          <p:spPr>
            <a:xfrm rot="-9796866">
              <a:off x="782772" y="725783"/>
              <a:ext cx="784983" cy="7461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4" name="Splat 524"/>
            <p:cNvSpPr>
              <a:spLocks noGrp="1"/>
            </p:cNvSpPr>
            <p:nvPr/>
          </p:nvSpPr>
          <p:spPr>
            <a:xfrm rot="5803661">
              <a:off x="1599162" y="732073"/>
              <a:ext cx="819971" cy="11072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5" name="Splat 525"/>
            <p:cNvSpPr>
              <a:spLocks noGrp="1"/>
            </p:cNvSpPr>
            <p:nvPr/>
          </p:nvSpPr>
          <p:spPr>
            <a:xfrm rot="5342491">
              <a:off x="452369" y="612603"/>
              <a:ext cx="680972" cy="101472"/>
            </a:xfrm>
            <a:prstGeom prst="ellipse">
              <a:avLst/>
            </a:prstGeom>
            <a:gradFill>
              <a:gsLst>
                <a:gs pos="0">
                  <a:srgbClr val="DDE5DF">
                    <a:alpha val="32968"/>
                  </a:srgbClr>
                </a:gs>
                <a:gs pos="14286">
                  <a:srgbClr val="DDE5DF">
                    <a:alpha val="30764"/>
                  </a:srgbClr>
                </a:gs>
                <a:gs pos="28571">
                  <a:srgbClr val="DDE5DF">
                    <a:alpha val="24833"/>
                  </a:srgbClr>
                </a:gs>
                <a:gs pos="42857">
                  <a:srgbClr val="DDE5DF">
                    <a:alpha val="17075"/>
                  </a:srgbClr>
                </a:gs>
                <a:gs pos="57143">
                  <a:srgbClr val="DDE5DF">
                    <a:alpha val="9855"/>
                  </a:srgbClr>
                </a:gs>
                <a:gs pos="71429">
                  <a:srgbClr val="DDE5DF">
                    <a:alpha val="4740"/>
                  </a:srgbClr>
                </a:gs>
                <a:gs pos="85714">
                  <a:srgbClr val="DDE5DF">
                    <a:alpha val="1902"/>
                  </a:srgbClr>
                </a:gs>
                <a:gs pos="100000">
                  <a:srgbClr val="DDE5D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6" name="Splat 526"/>
            <p:cNvSpPr>
              <a:spLocks noGrp="1"/>
            </p:cNvSpPr>
            <p:nvPr/>
          </p:nvSpPr>
          <p:spPr>
            <a:xfrm rot="-8336791">
              <a:off x="70673" y="250394"/>
              <a:ext cx="1054810" cy="207858"/>
            </a:xfrm>
            <a:prstGeom prst="ellipse">
              <a:avLst/>
            </a:prstGeom>
            <a:gradFill>
              <a:gsLst>
                <a:gs pos="0">
                  <a:srgbClr val="EAE9E5">
                    <a:alpha val="32968"/>
                  </a:srgbClr>
                </a:gs>
                <a:gs pos="14286">
                  <a:srgbClr val="EAE9E5">
                    <a:alpha val="30764"/>
                  </a:srgbClr>
                </a:gs>
                <a:gs pos="28571">
                  <a:srgbClr val="EAE9E5">
                    <a:alpha val="24833"/>
                  </a:srgbClr>
                </a:gs>
                <a:gs pos="42857">
                  <a:srgbClr val="EAE9E5">
                    <a:alpha val="17075"/>
                  </a:srgbClr>
                </a:gs>
                <a:gs pos="57143">
                  <a:srgbClr val="EAE9E5">
                    <a:alpha val="9855"/>
                  </a:srgbClr>
                </a:gs>
                <a:gs pos="71429">
                  <a:srgbClr val="EAE9E5">
                    <a:alpha val="4740"/>
                  </a:srgbClr>
                </a:gs>
                <a:gs pos="85714">
                  <a:srgbClr val="EAE9E5">
                    <a:alpha val="1902"/>
                  </a:srgbClr>
                </a:gs>
                <a:gs pos="100000">
                  <a:srgbClr val="EAE9E5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7" name="Splat 527"/>
            <p:cNvSpPr>
              <a:spLocks noGrp="1"/>
            </p:cNvSpPr>
            <p:nvPr/>
          </p:nvSpPr>
          <p:spPr>
            <a:xfrm rot="7934694">
              <a:off x="721533" y="2842993"/>
              <a:ext cx="845507" cy="13809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8" name="Splat 528"/>
            <p:cNvSpPr>
              <a:spLocks noGrp="1"/>
            </p:cNvSpPr>
            <p:nvPr/>
          </p:nvSpPr>
          <p:spPr>
            <a:xfrm rot="-9802983">
              <a:off x="-99387" y="234727"/>
              <a:ext cx="551006" cy="5381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9" name="Splat 529"/>
            <p:cNvSpPr>
              <a:spLocks noGrp="1"/>
            </p:cNvSpPr>
            <p:nvPr/>
          </p:nvSpPr>
          <p:spPr>
            <a:xfrm rot="5336958">
              <a:off x="3445305" y="158697"/>
              <a:ext cx="63723" cy="58968"/>
            </a:xfrm>
            <a:prstGeom prst="ellipse">
              <a:avLst/>
            </a:prstGeom>
            <a:gradFill>
              <a:gsLst>
                <a:gs pos="0">
                  <a:srgbClr val="B6B4A4">
                    <a:alpha val="16189"/>
                  </a:srgbClr>
                </a:gs>
                <a:gs pos="14286">
                  <a:srgbClr val="B6B4A4">
                    <a:alpha val="14984"/>
                  </a:srgbClr>
                </a:gs>
                <a:gs pos="28571">
                  <a:srgbClr val="B6B4A4">
                    <a:alpha val="11842"/>
                  </a:srgbClr>
                </a:gs>
                <a:gs pos="42857">
                  <a:srgbClr val="B6B4A4">
                    <a:alpha val="7934"/>
                  </a:srgbClr>
                </a:gs>
                <a:gs pos="57143">
                  <a:srgbClr val="B6B4A4">
                    <a:alpha val="4477"/>
                  </a:srgbClr>
                </a:gs>
                <a:gs pos="71429">
                  <a:srgbClr val="B6B4A4">
                    <a:alpha val="2121"/>
                  </a:srgbClr>
                </a:gs>
                <a:gs pos="85714">
                  <a:srgbClr val="B6B4A4">
                    <a:alpha val="844"/>
                  </a:srgbClr>
                </a:gs>
                <a:gs pos="100000">
                  <a:srgbClr val="B6B4A4">
                    <a:alpha val="28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0" name="Splat 530"/>
            <p:cNvSpPr>
              <a:spLocks noGrp="1"/>
            </p:cNvSpPr>
            <p:nvPr/>
          </p:nvSpPr>
          <p:spPr>
            <a:xfrm rot="5399987">
              <a:off x="2520886" y="63266"/>
              <a:ext cx="63509" cy="63507"/>
            </a:xfrm>
            <a:prstGeom prst="ellipse">
              <a:avLst/>
            </a:prstGeom>
            <a:gradFill>
              <a:gsLst>
                <a:gs pos="0">
                  <a:srgbClr val="000000">
                    <a:alpha val="16281"/>
                  </a:srgbClr>
                </a:gs>
                <a:gs pos="14286">
                  <a:srgbClr val="000000">
                    <a:alpha val="15069"/>
                  </a:srgbClr>
                </a:gs>
                <a:gs pos="28571">
                  <a:srgbClr val="000000">
                    <a:alpha val="11911"/>
                  </a:srgbClr>
                </a:gs>
                <a:gs pos="42857">
                  <a:srgbClr val="000000">
                    <a:alpha val="7982"/>
                  </a:srgbClr>
                </a:gs>
                <a:gs pos="57143">
                  <a:srgbClr val="000000">
                    <a:alpha val="4505"/>
                  </a:srgbClr>
                </a:gs>
                <a:gs pos="71429">
                  <a:srgbClr val="000000">
                    <a:alpha val="2134"/>
                  </a:srgbClr>
                </a:gs>
                <a:gs pos="85714">
                  <a:srgbClr val="000000">
                    <a:alpha val="850"/>
                  </a:srgbClr>
                </a:gs>
                <a:gs pos="100000">
                  <a:srgbClr val="000000">
                    <a:alpha val="28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1" name="Splat 531"/>
            <p:cNvSpPr>
              <a:spLocks noGrp="1"/>
            </p:cNvSpPr>
            <p:nvPr/>
          </p:nvSpPr>
          <p:spPr>
            <a:xfrm rot="-9045177">
              <a:off x="1869346" y="562507"/>
              <a:ext cx="633938" cy="11551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2" name="Splat 532"/>
            <p:cNvSpPr>
              <a:spLocks noGrp="1"/>
            </p:cNvSpPr>
            <p:nvPr/>
          </p:nvSpPr>
          <p:spPr>
            <a:xfrm rot="5490180">
              <a:off x="2374822" y="1362231"/>
              <a:ext cx="64629" cy="59820"/>
            </a:xfrm>
            <a:prstGeom prst="ellipse">
              <a:avLst/>
            </a:prstGeom>
            <a:gradFill>
              <a:gsLst>
                <a:gs pos="0">
                  <a:srgbClr val="D0D0CC">
                    <a:alpha val="15994"/>
                  </a:srgbClr>
                </a:gs>
                <a:gs pos="14286">
                  <a:srgbClr val="D0D0CC">
                    <a:alpha val="14802"/>
                  </a:srgbClr>
                </a:gs>
                <a:gs pos="28571">
                  <a:srgbClr val="D0D0CC">
                    <a:alpha val="11695"/>
                  </a:srgbClr>
                </a:gs>
                <a:gs pos="42857">
                  <a:srgbClr val="D0D0CC">
                    <a:alpha val="7834"/>
                  </a:srgbClr>
                </a:gs>
                <a:gs pos="57143">
                  <a:srgbClr val="D0D0CC">
                    <a:alpha val="4420"/>
                  </a:srgbClr>
                </a:gs>
                <a:gs pos="71429">
                  <a:srgbClr val="D0D0CC">
                    <a:alpha val="2094"/>
                  </a:srgbClr>
                </a:gs>
                <a:gs pos="85714">
                  <a:srgbClr val="D0D0CC">
                    <a:alpha val="833"/>
                  </a:srgbClr>
                </a:gs>
                <a:gs pos="100000">
                  <a:srgbClr val="D0D0CC">
                    <a:alpha val="27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3" name="Splat 533"/>
            <p:cNvSpPr>
              <a:spLocks noGrp="1"/>
            </p:cNvSpPr>
            <p:nvPr/>
          </p:nvSpPr>
          <p:spPr>
            <a:xfrm rot="5397935">
              <a:off x="2825939" y="2529391"/>
              <a:ext cx="64767" cy="64620"/>
            </a:xfrm>
            <a:prstGeom prst="ellipse">
              <a:avLst/>
            </a:prstGeom>
            <a:gradFill>
              <a:gsLst>
                <a:gs pos="0">
                  <a:srgbClr val="CFCFCD">
                    <a:alpha val="15954"/>
                  </a:srgbClr>
                </a:gs>
                <a:gs pos="14286">
                  <a:srgbClr val="CFCFCD">
                    <a:alpha val="14765"/>
                  </a:srgbClr>
                </a:gs>
                <a:gs pos="28571">
                  <a:srgbClr val="CFCFCD">
                    <a:alpha val="11665"/>
                  </a:srgbClr>
                </a:gs>
                <a:gs pos="42857">
                  <a:srgbClr val="CFCFCD">
                    <a:alpha val="7814"/>
                  </a:srgbClr>
                </a:gs>
                <a:gs pos="57143">
                  <a:srgbClr val="CFCFCD">
                    <a:alpha val="4408"/>
                  </a:srgbClr>
                </a:gs>
                <a:gs pos="71429">
                  <a:srgbClr val="CFCFCD">
                    <a:alpha val="2088"/>
                  </a:srgbClr>
                </a:gs>
                <a:gs pos="85714">
                  <a:srgbClr val="CFCFCD">
                    <a:alpha val="831"/>
                  </a:srgbClr>
                </a:gs>
                <a:gs pos="100000">
                  <a:srgbClr val="CFCFCD">
                    <a:alpha val="27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4" name="Splat 534"/>
            <p:cNvSpPr>
              <a:spLocks noGrp="1"/>
            </p:cNvSpPr>
            <p:nvPr/>
          </p:nvSpPr>
          <p:spPr>
            <a:xfrm rot="5400108">
              <a:off x="1616693" y="3361303"/>
              <a:ext cx="59469" cy="59446"/>
            </a:xfrm>
            <a:prstGeom prst="ellipse">
              <a:avLst/>
            </a:prstGeom>
            <a:gradFill>
              <a:gsLst>
                <a:gs pos="0">
                  <a:srgbClr val="717375">
                    <a:alpha val="10850"/>
                  </a:srgbClr>
                </a:gs>
                <a:gs pos="14286">
                  <a:srgbClr val="717375">
                    <a:alpha val="10018"/>
                  </a:srgbClr>
                </a:gs>
                <a:gs pos="28571">
                  <a:srgbClr val="717375">
                    <a:alpha val="7870"/>
                  </a:srgbClr>
                </a:gs>
                <a:gs pos="42857">
                  <a:srgbClr val="717375">
                    <a:alpha val="5234"/>
                  </a:srgbClr>
                </a:gs>
                <a:gs pos="57143">
                  <a:srgbClr val="717375">
                    <a:alpha val="2935"/>
                  </a:srgbClr>
                </a:gs>
                <a:gs pos="71429">
                  <a:srgbClr val="717375">
                    <a:alpha val="1385"/>
                  </a:srgbClr>
                </a:gs>
                <a:gs pos="85714">
                  <a:srgbClr val="717375">
                    <a:alpha val="550"/>
                  </a:srgbClr>
                </a:gs>
                <a:gs pos="100000">
                  <a:srgbClr val="717375">
                    <a:alpha val="18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5" name="Splat 535"/>
            <p:cNvSpPr>
              <a:spLocks noGrp="1"/>
            </p:cNvSpPr>
            <p:nvPr/>
          </p:nvSpPr>
          <p:spPr>
            <a:xfrm rot="5340173">
              <a:off x="3566992" y="3085327"/>
              <a:ext cx="64003" cy="59177"/>
            </a:xfrm>
            <a:prstGeom prst="ellipse">
              <a:avLst/>
            </a:prstGeom>
            <a:gradFill>
              <a:gsLst>
                <a:gs pos="0">
                  <a:srgbClr val="BDBDBD">
                    <a:alpha val="16153"/>
                  </a:srgbClr>
                </a:gs>
                <a:gs pos="14286">
                  <a:srgbClr val="BDBDBD">
                    <a:alpha val="14950"/>
                  </a:srgbClr>
                </a:gs>
                <a:gs pos="28571">
                  <a:srgbClr val="BDBDBD">
                    <a:alpha val="11815"/>
                  </a:srgbClr>
                </a:gs>
                <a:gs pos="42857">
                  <a:srgbClr val="BDBDBD">
                    <a:alpha val="7916"/>
                  </a:srgbClr>
                </a:gs>
                <a:gs pos="57143">
                  <a:srgbClr val="BDBDBD">
                    <a:alpha val="4467"/>
                  </a:srgbClr>
                </a:gs>
                <a:gs pos="71429">
                  <a:srgbClr val="BDBDBD">
                    <a:alpha val="2116"/>
                  </a:srgbClr>
                </a:gs>
                <a:gs pos="85714">
                  <a:srgbClr val="BDBDBD">
                    <a:alpha val="842"/>
                  </a:srgbClr>
                </a:gs>
                <a:gs pos="100000">
                  <a:srgbClr val="BDBDBD">
                    <a:alpha val="28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6" name="Splat 536"/>
            <p:cNvSpPr>
              <a:spLocks noGrp="1"/>
            </p:cNvSpPr>
            <p:nvPr/>
          </p:nvSpPr>
          <p:spPr>
            <a:xfrm rot="10464209">
              <a:off x="699041" y="1209628"/>
              <a:ext cx="773602" cy="136203"/>
            </a:xfrm>
            <a:prstGeom prst="ellipse">
              <a:avLst/>
            </a:prstGeom>
            <a:gradFill>
              <a:gsLst>
                <a:gs pos="0">
                  <a:srgbClr val="F6F8F5">
                    <a:alpha val="13950"/>
                  </a:srgbClr>
                </a:gs>
                <a:gs pos="14286">
                  <a:srgbClr val="F6F8F5">
                    <a:alpha val="12898"/>
                  </a:srgbClr>
                </a:gs>
                <a:gs pos="28571">
                  <a:srgbClr val="F6F8F5">
                    <a:alpha val="10167"/>
                  </a:srgbClr>
                </a:gs>
                <a:gs pos="42857">
                  <a:srgbClr val="F6F8F5">
                    <a:alpha val="6791"/>
                  </a:srgbClr>
                </a:gs>
                <a:gs pos="57143">
                  <a:srgbClr val="F6F8F5">
                    <a:alpha val="3822"/>
                  </a:srgbClr>
                </a:gs>
                <a:gs pos="71429">
                  <a:srgbClr val="F6F8F5">
                    <a:alpha val="1808"/>
                  </a:srgbClr>
                </a:gs>
                <a:gs pos="85714">
                  <a:srgbClr val="F6F8F5">
                    <a:alpha val="719"/>
                  </a:srgbClr>
                </a:gs>
                <a:gs pos="100000">
                  <a:srgbClr val="F6F8F5">
                    <a:alpha val="24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7" name="Splat 537"/>
            <p:cNvSpPr>
              <a:spLocks noGrp="1"/>
            </p:cNvSpPr>
            <p:nvPr/>
          </p:nvSpPr>
          <p:spPr>
            <a:xfrm rot="5605576">
              <a:off x="1602665" y="2014066"/>
              <a:ext cx="418735" cy="310046"/>
            </a:xfrm>
            <a:prstGeom prst="ellipse">
              <a:avLst/>
            </a:prstGeom>
            <a:gradFill>
              <a:gsLst>
                <a:gs pos="0">
                  <a:srgbClr val="000000">
                    <a:alpha val="7514"/>
                  </a:srgbClr>
                </a:gs>
                <a:gs pos="14286">
                  <a:srgbClr val="000000">
                    <a:alpha val="6928"/>
                  </a:srgbClr>
                </a:gs>
                <a:gs pos="28571">
                  <a:srgbClr val="000000">
                    <a:alpha val="5422"/>
                  </a:srgbClr>
                </a:gs>
                <a:gs pos="42857">
                  <a:srgbClr val="000000">
                    <a:alpha val="3590"/>
                  </a:srgbClr>
                </a:gs>
                <a:gs pos="57143">
                  <a:srgbClr val="000000">
                    <a:alpha val="2006"/>
                  </a:srgbClr>
                </a:gs>
                <a:gs pos="71429">
                  <a:srgbClr val="000000">
                    <a:alpha val="944"/>
                  </a:srgbClr>
                </a:gs>
                <a:gs pos="85714">
                  <a:srgbClr val="000000">
                    <a:alpha val="374"/>
                  </a:srgbClr>
                </a:gs>
                <a:gs pos="100000">
                  <a:srgbClr val="000000">
                    <a:alpha val="12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8" name="Splat 538"/>
            <p:cNvSpPr>
              <a:spLocks noGrp="1"/>
            </p:cNvSpPr>
            <p:nvPr/>
          </p:nvSpPr>
          <p:spPr>
            <a:xfrm rot="9525495">
              <a:off x="418163" y="542557"/>
              <a:ext cx="631797" cy="8292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9" name="Splat 539"/>
            <p:cNvSpPr>
              <a:spLocks noGrp="1"/>
            </p:cNvSpPr>
            <p:nvPr/>
          </p:nvSpPr>
          <p:spPr>
            <a:xfrm rot="10797235">
              <a:off x="2961489" y="213136"/>
              <a:ext cx="64503" cy="64491"/>
            </a:xfrm>
            <a:prstGeom prst="ellipse">
              <a:avLst/>
            </a:prstGeom>
            <a:gradFill>
              <a:gsLst>
                <a:gs pos="0">
                  <a:srgbClr val="BEBDB2">
                    <a:alpha val="15962"/>
                  </a:srgbClr>
                </a:gs>
                <a:gs pos="14286">
                  <a:srgbClr val="BEBDB2">
                    <a:alpha val="14771"/>
                  </a:srgbClr>
                </a:gs>
                <a:gs pos="28571">
                  <a:srgbClr val="BEBDB2">
                    <a:alpha val="11671"/>
                  </a:srgbClr>
                </a:gs>
                <a:gs pos="42857">
                  <a:srgbClr val="BEBDB2">
                    <a:alpha val="7817"/>
                  </a:srgbClr>
                </a:gs>
                <a:gs pos="57143">
                  <a:srgbClr val="BEBDB2">
                    <a:alpha val="4410"/>
                  </a:srgbClr>
                </a:gs>
                <a:gs pos="71429">
                  <a:srgbClr val="BEBDB2">
                    <a:alpha val="2089"/>
                  </a:srgbClr>
                </a:gs>
                <a:gs pos="85714">
                  <a:srgbClr val="BEBDB2">
                    <a:alpha val="831"/>
                  </a:srgbClr>
                </a:gs>
                <a:gs pos="100000">
                  <a:srgbClr val="BEBDB2">
                    <a:alpha val="27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0" name="Splat 540"/>
            <p:cNvSpPr>
              <a:spLocks noGrp="1"/>
            </p:cNvSpPr>
            <p:nvPr/>
          </p:nvSpPr>
          <p:spPr>
            <a:xfrm rot="10750967">
              <a:off x="3186633" y="1695906"/>
              <a:ext cx="64844" cy="60045"/>
            </a:xfrm>
            <a:prstGeom prst="ellipse">
              <a:avLst/>
            </a:prstGeom>
            <a:gradFill>
              <a:gsLst>
                <a:gs pos="0">
                  <a:srgbClr val="BBBCBA">
                    <a:alpha val="15925"/>
                  </a:srgbClr>
                </a:gs>
                <a:gs pos="14286">
                  <a:srgbClr val="BBBCBA">
                    <a:alpha val="14737"/>
                  </a:srgbClr>
                </a:gs>
                <a:gs pos="28571">
                  <a:srgbClr val="BBBCBA">
                    <a:alpha val="11643"/>
                  </a:srgbClr>
                </a:gs>
                <a:gs pos="42857">
                  <a:srgbClr val="BBBCBA">
                    <a:alpha val="7799"/>
                  </a:srgbClr>
                </a:gs>
                <a:gs pos="57143">
                  <a:srgbClr val="BBBCBA">
                    <a:alpha val="4399"/>
                  </a:srgbClr>
                </a:gs>
                <a:gs pos="71429">
                  <a:srgbClr val="BBBCBA">
                    <a:alpha val="2084"/>
                  </a:srgbClr>
                </a:gs>
                <a:gs pos="85714">
                  <a:srgbClr val="BBBCBA">
                    <a:alpha val="829"/>
                  </a:srgbClr>
                </a:gs>
                <a:gs pos="100000">
                  <a:srgbClr val="BBBCBA">
                    <a:alpha val="27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1" name="Splat 541"/>
            <p:cNvSpPr>
              <a:spLocks noGrp="1"/>
            </p:cNvSpPr>
            <p:nvPr/>
          </p:nvSpPr>
          <p:spPr>
            <a:xfrm rot="7102082">
              <a:off x="728510" y="3392841"/>
              <a:ext cx="813375" cy="8353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2" name="Splat 542"/>
            <p:cNvSpPr>
              <a:spLocks noGrp="1"/>
            </p:cNvSpPr>
            <p:nvPr/>
          </p:nvSpPr>
          <p:spPr>
            <a:xfrm rot="9688784">
              <a:off x="474445" y="1339343"/>
              <a:ext cx="741027" cy="162292"/>
            </a:xfrm>
            <a:prstGeom prst="ellipse">
              <a:avLst/>
            </a:prstGeom>
            <a:gradFill>
              <a:gsLst>
                <a:gs pos="0">
                  <a:srgbClr val="000000">
                    <a:alpha val="28543"/>
                  </a:srgbClr>
                </a:gs>
                <a:gs pos="14286">
                  <a:srgbClr val="000000">
                    <a:alpha val="26574"/>
                  </a:srgbClr>
                </a:gs>
                <a:gs pos="28571">
                  <a:srgbClr val="000000">
                    <a:alpha val="21324"/>
                  </a:srgbClr>
                </a:gs>
                <a:gs pos="42857">
                  <a:srgbClr val="000000">
                    <a:alpha val="14556"/>
                  </a:srgbClr>
                </a:gs>
                <a:gs pos="57143">
                  <a:srgbClr val="000000">
                    <a:alpha val="8348"/>
                  </a:srgbClr>
                </a:gs>
                <a:gs pos="71429">
                  <a:srgbClr val="000000">
                    <a:alpha val="3998"/>
                  </a:srgbClr>
                </a:gs>
                <a:gs pos="85714">
                  <a:srgbClr val="000000">
                    <a:alpha val="1601"/>
                  </a:srgbClr>
                </a:gs>
                <a:gs pos="100000">
                  <a:srgbClr val="000000">
                    <a:alpha val="5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3" name="Splat 543"/>
            <p:cNvSpPr>
              <a:spLocks noGrp="1"/>
            </p:cNvSpPr>
            <p:nvPr/>
          </p:nvSpPr>
          <p:spPr>
            <a:xfrm rot="8216537">
              <a:off x="1297205" y="595026"/>
              <a:ext cx="542056" cy="505719"/>
            </a:xfrm>
            <a:prstGeom prst="ellipse">
              <a:avLst/>
            </a:prstGeom>
            <a:gradFill>
              <a:gsLst>
                <a:gs pos="0">
                  <a:srgbClr val="000000">
                    <a:alpha val="30974"/>
                  </a:srgbClr>
                </a:gs>
                <a:gs pos="14286">
                  <a:srgbClr val="000000">
                    <a:alpha val="28873"/>
                  </a:srgbClr>
                </a:gs>
                <a:gs pos="28571">
                  <a:srgbClr val="000000">
                    <a:alpha val="23244"/>
                  </a:srgbClr>
                </a:gs>
                <a:gs pos="42857">
                  <a:srgbClr val="000000">
                    <a:alpha val="15930"/>
                  </a:srgbClr>
                </a:gs>
                <a:gs pos="57143">
                  <a:srgbClr val="000000">
                    <a:alpha val="9167"/>
                  </a:srgbClr>
                </a:gs>
                <a:gs pos="71429">
                  <a:srgbClr val="000000">
                    <a:alpha val="4401"/>
                  </a:srgbClr>
                </a:gs>
                <a:gs pos="85714">
                  <a:srgbClr val="000000">
                    <a:alpha val="1764"/>
                  </a:srgbClr>
                </a:gs>
                <a:gs pos="100000">
                  <a:srgbClr val="000000">
                    <a:alpha val="59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4" name="Splat 544"/>
            <p:cNvSpPr>
              <a:spLocks noGrp="1"/>
            </p:cNvSpPr>
            <p:nvPr/>
          </p:nvSpPr>
          <p:spPr>
            <a:xfrm rot="5188556">
              <a:off x="3187003" y="3344718"/>
              <a:ext cx="806618" cy="5550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5" name="Splat 545"/>
            <p:cNvSpPr>
              <a:spLocks noGrp="1"/>
            </p:cNvSpPr>
            <p:nvPr/>
          </p:nvSpPr>
          <p:spPr>
            <a:xfrm rot="9225961">
              <a:off x="1790910" y="3172679"/>
              <a:ext cx="726761" cy="8733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6" name="Splat 546"/>
            <p:cNvSpPr>
              <a:spLocks noGrp="1"/>
            </p:cNvSpPr>
            <p:nvPr/>
          </p:nvSpPr>
          <p:spPr>
            <a:xfrm rot="-10757623">
              <a:off x="2513439" y="2192100"/>
              <a:ext cx="64294" cy="59637"/>
            </a:xfrm>
            <a:prstGeom prst="ellipse">
              <a:avLst/>
            </a:prstGeom>
            <a:gradFill>
              <a:gsLst>
                <a:gs pos="0">
                  <a:srgbClr val="989492">
                    <a:alpha val="12806"/>
                  </a:srgbClr>
                </a:gs>
                <a:gs pos="14286">
                  <a:srgbClr val="989492">
                    <a:alpha val="11834"/>
                  </a:srgbClr>
                </a:gs>
                <a:gs pos="28571">
                  <a:srgbClr val="989492">
                    <a:alpha val="9316"/>
                  </a:srgbClr>
                </a:gs>
                <a:gs pos="42857">
                  <a:srgbClr val="989492">
                    <a:alpha val="6213"/>
                  </a:srgbClr>
                </a:gs>
                <a:gs pos="57143">
                  <a:srgbClr val="989492">
                    <a:alpha val="3492"/>
                  </a:srgbClr>
                </a:gs>
                <a:gs pos="71429">
                  <a:srgbClr val="989492">
                    <a:alpha val="1650"/>
                  </a:srgbClr>
                </a:gs>
                <a:gs pos="85714">
                  <a:srgbClr val="989492">
                    <a:alpha val="656"/>
                  </a:srgbClr>
                </a:gs>
                <a:gs pos="100000">
                  <a:srgbClr val="989492">
                    <a:alpha val="2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7" name="Splat 547"/>
            <p:cNvSpPr>
              <a:spLocks noGrp="1"/>
            </p:cNvSpPr>
            <p:nvPr/>
          </p:nvSpPr>
          <p:spPr>
            <a:xfrm rot="5317927">
              <a:off x="1916819" y="2710135"/>
              <a:ext cx="64427" cy="61665"/>
            </a:xfrm>
            <a:prstGeom prst="ellipse">
              <a:avLst/>
            </a:prstGeom>
            <a:gradFill>
              <a:gsLst>
                <a:gs pos="0">
                  <a:srgbClr val="B8B8AF">
                    <a:alpha val="16041"/>
                  </a:srgbClr>
                </a:gs>
                <a:gs pos="14286">
                  <a:srgbClr val="B8B8AF">
                    <a:alpha val="14845"/>
                  </a:srgbClr>
                </a:gs>
                <a:gs pos="28571">
                  <a:srgbClr val="B8B8AF">
                    <a:alpha val="11730"/>
                  </a:srgbClr>
                </a:gs>
                <a:gs pos="42857">
                  <a:srgbClr val="B8B8AF">
                    <a:alpha val="7858"/>
                  </a:srgbClr>
                </a:gs>
                <a:gs pos="57143">
                  <a:srgbClr val="B8B8AF">
                    <a:alpha val="4434"/>
                  </a:srgbClr>
                </a:gs>
                <a:gs pos="71429">
                  <a:srgbClr val="B8B8AF">
                    <a:alpha val="2100"/>
                  </a:srgbClr>
                </a:gs>
                <a:gs pos="85714">
                  <a:srgbClr val="B8B8AF">
                    <a:alpha val="836"/>
                  </a:srgbClr>
                </a:gs>
                <a:gs pos="100000">
                  <a:srgbClr val="B8B8AF">
                    <a:alpha val="28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8" name="Splat 548"/>
            <p:cNvSpPr>
              <a:spLocks noGrp="1"/>
            </p:cNvSpPr>
            <p:nvPr/>
          </p:nvSpPr>
          <p:spPr>
            <a:xfrm rot="4437493">
              <a:off x="2154814" y="3436365"/>
              <a:ext cx="1030230" cy="30787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9" name="Splat 549"/>
            <p:cNvSpPr>
              <a:spLocks noGrp="1"/>
            </p:cNvSpPr>
            <p:nvPr/>
          </p:nvSpPr>
          <p:spPr>
            <a:xfrm rot="5924477">
              <a:off x="2449062" y="2623577"/>
              <a:ext cx="844467" cy="8471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0" name="Splat 550"/>
            <p:cNvSpPr>
              <a:spLocks noGrp="1"/>
            </p:cNvSpPr>
            <p:nvPr/>
          </p:nvSpPr>
          <p:spPr>
            <a:xfrm rot="6545061">
              <a:off x="110543" y="1190542"/>
              <a:ext cx="598007" cy="214038"/>
            </a:xfrm>
            <a:prstGeom prst="ellipse">
              <a:avLst/>
            </a:prstGeom>
            <a:gradFill>
              <a:gsLst>
                <a:gs pos="0">
                  <a:srgbClr val="EDE7EB">
                    <a:alpha val="32968"/>
                  </a:srgbClr>
                </a:gs>
                <a:gs pos="14286">
                  <a:srgbClr val="EDE7EB">
                    <a:alpha val="30764"/>
                  </a:srgbClr>
                </a:gs>
                <a:gs pos="28571">
                  <a:srgbClr val="EDE7EB">
                    <a:alpha val="24833"/>
                  </a:srgbClr>
                </a:gs>
                <a:gs pos="42857">
                  <a:srgbClr val="EDE7EB">
                    <a:alpha val="17075"/>
                  </a:srgbClr>
                </a:gs>
                <a:gs pos="57143">
                  <a:srgbClr val="EDE7EB">
                    <a:alpha val="9855"/>
                  </a:srgbClr>
                </a:gs>
                <a:gs pos="71429">
                  <a:srgbClr val="EDE7EB">
                    <a:alpha val="4740"/>
                  </a:srgbClr>
                </a:gs>
                <a:gs pos="85714">
                  <a:srgbClr val="EDE7EB">
                    <a:alpha val="1902"/>
                  </a:srgbClr>
                </a:gs>
                <a:gs pos="100000">
                  <a:srgbClr val="EDE7EB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1" name="Splat 551"/>
            <p:cNvSpPr>
              <a:spLocks noGrp="1"/>
            </p:cNvSpPr>
            <p:nvPr/>
          </p:nvSpPr>
          <p:spPr>
            <a:xfrm rot="-10735326">
              <a:off x="2530818" y="330293"/>
              <a:ext cx="63162" cy="60403"/>
            </a:xfrm>
            <a:prstGeom prst="ellipse">
              <a:avLst/>
            </a:prstGeom>
            <a:gradFill>
              <a:gsLst>
                <a:gs pos="0">
                  <a:srgbClr val="000000">
                    <a:alpha val="15838"/>
                  </a:srgbClr>
                </a:gs>
                <a:gs pos="14286">
                  <a:srgbClr val="000000">
                    <a:alpha val="14656"/>
                  </a:srgbClr>
                </a:gs>
                <a:gs pos="28571">
                  <a:srgbClr val="000000">
                    <a:alpha val="11578"/>
                  </a:srgbClr>
                </a:gs>
                <a:gs pos="42857">
                  <a:srgbClr val="000000">
                    <a:alpha val="7754"/>
                  </a:srgbClr>
                </a:gs>
                <a:gs pos="57143">
                  <a:srgbClr val="000000">
                    <a:alpha val="4374"/>
                  </a:srgbClr>
                </a:gs>
                <a:gs pos="71429">
                  <a:srgbClr val="000000">
                    <a:alpha val="2072"/>
                  </a:srgbClr>
                </a:gs>
                <a:gs pos="85714">
                  <a:srgbClr val="000000">
                    <a:alpha val="824"/>
                  </a:srgbClr>
                </a:gs>
                <a:gs pos="100000">
                  <a:srgbClr val="000000">
                    <a:alpha val="27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2" name="Splat 552"/>
            <p:cNvSpPr>
              <a:spLocks noGrp="1"/>
            </p:cNvSpPr>
            <p:nvPr/>
          </p:nvSpPr>
          <p:spPr>
            <a:xfrm rot="5401153">
              <a:off x="891915" y="2109614"/>
              <a:ext cx="65456" cy="65379"/>
            </a:xfrm>
            <a:prstGeom prst="ellipse">
              <a:avLst/>
            </a:prstGeom>
            <a:gradFill>
              <a:gsLst>
                <a:gs pos="0">
                  <a:srgbClr val="BDBDBB">
                    <a:alpha val="15755"/>
                  </a:srgbClr>
                </a:gs>
                <a:gs pos="14286">
                  <a:srgbClr val="BDBDBB">
                    <a:alpha val="14579"/>
                  </a:srgbClr>
                </a:gs>
                <a:gs pos="28571">
                  <a:srgbClr val="BDBDBB">
                    <a:alpha val="11516"/>
                  </a:srgbClr>
                </a:gs>
                <a:gs pos="42857">
                  <a:srgbClr val="BDBDBB">
                    <a:alpha val="7712"/>
                  </a:srgbClr>
                </a:gs>
                <a:gs pos="57143">
                  <a:srgbClr val="BDBDBB">
                    <a:alpha val="4349"/>
                  </a:srgbClr>
                </a:gs>
                <a:gs pos="71429">
                  <a:srgbClr val="BDBDBB">
                    <a:alpha val="2060"/>
                  </a:srgbClr>
                </a:gs>
                <a:gs pos="85714">
                  <a:srgbClr val="BDBDBB">
                    <a:alpha val="820"/>
                  </a:srgbClr>
                </a:gs>
                <a:gs pos="100000">
                  <a:srgbClr val="BDBDBB">
                    <a:alpha val="27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3" name="Splat 553"/>
            <p:cNvSpPr>
              <a:spLocks noGrp="1"/>
            </p:cNvSpPr>
            <p:nvPr/>
          </p:nvSpPr>
          <p:spPr>
            <a:xfrm rot="5401668">
              <a:off x="2625531" y="2369605"/>
              <a:ext cx="65375" cy="65344"/>
            </a:xfrm>
            <a:prstGeom prst="ellipse">
              <a:avLst/>
            </a:prstGeom>
            <a:gradFill>
              <a:gsLst>
                <a:gs pos="0">
                  <a:srgbClr val="000000">
                    <a:alpha val="15780"/>
                  </a:srgbClr>
                </a:gs>
                <a:gs pos="14286">
                  <a:srgbClr val="000000">
                    <a:alpha val="14602"/>
                  </a:srgbClr>
                </a:gs>
                <a:gs pos="28571">
                  <a:srgbClr val="000000">
                    <a:alpha val="11535"/>
                  </a:srgbClr>
                </a:gs>
                <a:gs pos="42857">
                  <a:srgbClr val="000000">
                    <a:alpha val="7724"/>
                  </a:srgbClr>
                </a:gs>
                <a:gs pos="57143">
                  <a:srgbClr val="000000">
                    <a:alpha val="4357"/>
                  </a:srgbClr>
                </a:gs>
                <a:gs pos="71429">
                  <a:srgbClr val="000000">
                    <a:alpha val="2063"/>
                  </a:srgbClr>
                </a:gs>
                <a:gs pos="85714">
                  <a:srgbClr val="000000">
                    <a:alpha val="821"/>
                  </a:srgbClr>
                </a:gs>
                <a:gs pos="100000">
                  <a:srgbClr val="000000">
                    <a:alpha val="27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4" name="Splat 554"/>
            <p:cNvSpPr>
              <a:spLocks noGrp="1"/>
            </p:cNvSpPr>
            <p:nvPr/>
          </p:nvSpPr>
          <p:spPr>
            <a:xfrm rot="-10799223">
              <a:off x="177090" y="2748139"/>
              <a:ext cx="65201" cy="65187"/>
            </a:xfrm>
            <a:prstGeom prst="ellipse">
              <a:avLst/>
            </a:prstGeom>
            <a:gradFill>
              <a:gsLst>
                <a:gs pos="0">
                  <a:srgbClr val="B9B9B0">
                    <a:alpha val="15842"/>
                  </a:srgbClr>
                </a:gs>
                <a:gs pos="14286">
                  <a:srgbClr val="B9B9B0">
                    <a:alpha val="14659"/>
                  </a:srgbClr>
                </a:gs>
                <a:gs pos="28571">
                  <a:srgbClr val="B9B9B0">
                    <a:alpha val="11581"/>
                  </a:srgbClr>
                </a:gs>
                <a:gs pos="42857">
                  <a:srgbClr val="B9B9B0">
                    <a:alpha val="7756"/>
                  </a:srgbClr>
                </a:gs>
                <a:gs pos="57143">
                  <a:srgbClr val="B9B9B0">
                    <a:alpha val="4375"/>
                  </a:srgbClr>
                </a:gs>
                <a:gs pos="71429">
                  <a:srgbClr val="B9B9B0">
                    <a:alpha val="2072"/>
                  </a:srgbClr>
                </a:gs>
                <a:gs pos="85714">
                  <a:srgbClr val="B9B9B0">
                    <a:alpha val="825"/>
                  </a:srgbClr>
                </a:gs>
                <a:gs pos="100000">
                  <a:srgbClr val="B9B9B0">
                    <a:alpha val="27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5" name="Splat 555"/>
            <p:cNvSpPr>
              <a:spLocks noGrp="1"/>
            </p:cNvSpPr>
            <p:nvPr/>
          </p:nvSpPr>
          <p:spPr>
            <a:xfrm rot="10749749">
              <a:off x="3322970" y="3391701"/>
              <a:ext cx="64966" cy="60164"/>
            </a:xfrm>
            <a:prstGeom prst="ellipse">
              <a:avLst/>
            </a:prstGeom>
            <a:gradFill>
              <a:gsLst>
                <a:gs pos="0">
                  <a:srgbClr val="000000">
                    <a:alpha val="15881"/>
                  </a:srgbClr>
                </a:gs>
                <a:gs pos="14286">
                  <a:srgbClr val="000000">
                    <a:alpha val="14696"/>
                  </a:srgbClr>
                </a:gs>
                <a:gs pos="28571">
                  <a:srgbClr val="000000">
                    <a:alpha val="11611"/>
                  </a:srgbClr>
                </a:gs>
                <a:gs pos="42857">
                  <a:srgbClr val="000000">
                    <a:alpha val="7776"/>
                  </a:srgbClr>
                </a:gs>
                <a:gs pos="57143">
                  <a:srgbClr val="000000">
                    <a:alpha val="4386"/>
                  </a:srgbClr>
                </a:gs>
                <a:gs pos="71429">
                  <a:srgbClr val="000000">
                    <a:alpha val="2078"/>
                  </a:srgbClr>
                </a:gs>
                <a:gs pos="85714">
                  <a:srgbClr val="000000">
                    <a:alpha val="827"/>
                  </a:srgbClr>
                </a:gs>
                <a:gs pos="100000">
                  <a:srgbClr val="000000">
                    <a:alpha val="27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6" name="Splat 556"/>
            <p:cNvSpPr>
              <a:spLocks noGrp="1"/>
            </p:cNvSpPr>
            <p:nvPr/>
          </p:nvSpPr>
          <p:spPr>
            <a:xfrm rot="-10797596">
              <a:off x="1949135" y="2004690"/>
              <a:ext cx="63613" cy="63171"/>
            </a:xfrm>
            <a:prstGeom prst="ellipse">
              <a:avLst/>
            </a:prstGeom>
            <a:gradFill>
              <a:gsLst>
                <a:gs pos="0">
                  <a:srgbClr val="858386">
                    <a:alpha val="11130"/>
                  </a:srgbClr>
                </a:gs>
                <a:gs pos="14286">
                  <a:srgbClr val="858386">
                    <a:alpha val="10278"/>
                  </a:srgbClr>
                </a:gs>
                <a:gs pos="28571">
                  <a:srgbClr val="858386">
                    <a:alpha val="8076"/>
                  </a:srgbClr>
                </a:gs>
                <a:gs pos="42857">
                  <a:srgbClr val="858386">
                    <a:alpha val="5374"/>
                  </a:srgbClr>
                </a:gs>
                <a:gs pos="57143">
                  <a:srgbClr val="858386">
                    <a:alpha val="3014"/>
                  </a:srgbClr>
                </a:gs>
                <a:gs pos="71429">
                  <a:srgbClr val="858386">
                    <a:alpha val="1422"/>
                  </a:srgbClr>
                </a:gs>
                <a:gs pos="85714">
                  <a:srgbClr val="858386">
                    <a:alpha val="565"/>
                  </a:srgbClr>
                </a:gs>
                <a:gs pos="100000">
                  <a:srgbClr val="858386">
                    <a:alpha val="18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7" name="Splat 557"/>
            <p:cNvSpPr>
              <a:spLocks noGrp="1"/>
            </p:cNvSpPr>
            <p:nvPr/>
          </p:nvSpPr>
          <p:spPr>
            <a:xfrm rot="4011543">
              <a:off x="837935" y="1443839"/>
              <a:ext cx="987082" cy="33089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8" name="Splat 558"/>
            <p:cNvSpPr>
              <a:spLocks noGrp="1"/>
            </p:cNvSpPr>
            <p:nvPr/>
          </p:nvSpPr>
          <p:spPr>
            <a:xfrm rot="9422301">
              <a:off x="1573413" y="1077832"/>
              <a:ext cx="775991" cy="7120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9" name="Splat 559"/>
            <p:cNvSpPr>
              <a:spLocks noGrp="1"/>
            </p:cNvSpPr>
            <p:nvPr/>
          </p:nvSpPr>
          <p:spPr>
            <a:xfrm rot="-9173314">
              <a:off x="239066" y="980396"/>
              <a:ext cx="753167" cy="11234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0" name="Splat 560"/>
            <p:cNvSpPr>
              <a:spLocks noGrp="1"/>
            </p:cNvSpPr>
            <p:nvPr/>
          </p:nvSpPr>
          <p:spPr>
            <a:xfrm rot="-9207932">
              <a:off x="697276" y="408212"/>
              <a:ext cx="624157" cy="445250"/>
            </a:xfrm>
            <a:prstGeom prst="ellipse">
              <a:avLst/>
            </a:prstGeom>
            <a:gradFill>
              <a:gsLst>
                <a:gs pos="0">
                  <a:srgbClr val="B4B9B2">
                    <a:alpha val="15946"/>
                  </a:srgbClr>
                </a:gs>
                <a:gs pos="14286">
                  <a:srgbClr val="B4B9B2">
                    <a:alpha val="14756"/>
                  </a:srgbClr>
                </a:gs>
                <a:gs pos="28571">
                  <a:srgbClr val="B4B9B2">
                    <a:alpha val="11659"/>
                  </a:srgbClr>
                </a:gs>
                <a:gs pos="42857">
                  <a:srgbClr val="B4B9B2">
                    <a:alpha val="7809"/>
                  </a:srgbClr>
                </a:gs>
                <a:gs pos="57143">
                  <a:srgbClr val="B4B9B2">
                    <a:alpha val="4405"/>
                  </a:srgbClr>
                </a:gs>
                <a:gs pos="71429">
                  <a:srgbClr val="B4B9B2">
                    <a:alpha val="2087"/>
                  </a:srgbClr>
                </a:gs>
                <a:gs pos="85714">
                  <a:srgbClr val="B4B9B2">
                    <a:alpha val="830"/>
                  </a:srgbClr>
                </a:gs>
                <a:gs pos="100000">
                  <a:srgbClr val="B4B9B2">
                    <a:alpha val="27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1" name="Splat 561"/>
            <p:cNvSpPr>
              <a:spLocks noGrp="1"/>
            </p:cNvSpPr>
            <p:nvPr/>
          </p:nvSpPr>
          <p:spPr>
            <a:xfrm rot="6744853">
              <a:off x="1364839" y="3527122"/>
              <a:ext cx="713757" cy="6563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2" name="Splat 562"/>
            <p:cNvSpPr>
              <a:spLocks noGrp="1"/>
            </p:cNvSpPr>
            <p:nvPr/>
          </p:nvSpPr>
          <p:spPr>
            <a:xfrm rot="-10373610">
              <a:off x="705610" y="1745453"/>
              <a:ext cx="652284" cy="18612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3" name="Splat 563"/>
            <p:cNvSpPr>
              <a:spLocks noGrp="1"/>
            </p:cNvSpPr>
            <p:nvPr/>
          </p:nvSpPr>
          <p:spPr>
            <a:xfrm rot="-10119022">
              <a:off x="-65678" y="1568788"/>
              <a:ext cx="928651" cy="63099"/>
            </a:xfrm>
            <a:prstGeom prst="ellipse">
              <a:avLst/>
            </a:prstGeom>
            <a:gradFill>
              <a:gsLst>
                <a:gs pos="0">
                  <a:srgbClr val="000000">
                    <a:alpha val="23219"/>
                  </a:srgbClr>
                </a:gs>
                <a:gs pos="14286">
                  <a:srgbClr val="000000">
                    <a:alpha val="21560"/>
                  </a:srgbClr>
                </a:gs>
                <a:gs pos="28571">
                  <a:srgbClr val="000000">
                    <a:alpha val="17184"/>
                  </a:srgbClr>
                </a:gs>
                <a:gs pos="42857">
                  <a:srgbClr val="000000">
                    <a:alpha val="11633"/>
                  </a:srgbClr>
                </a:gs>
                <a:gs pos="57143">
                  <a:srgbClr val="000000">
                    <a:alpha val="6623"/>
                  </a:srgbClr>
                </a:gs>
                <a:gs pos="71429">
                  <a:srgbClr val="000000">
                    <a:alpha val="3157"/>
                  </a:srgbClr>
                </a:gs>
                <a:gs pos="85714">
                  <a:srgbClr val="000000">
                    <a:alpha val="1260"/>
                  </a:srgbClr>
                </a:gs>
                <a:gs pos="100000">
                  <a:srgbClr val="000000">
                    <a:alpha val="42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4" name="Splat 564"/>
            <p:cNvSpPr>
              <a:spLocks noGrp="1"/>
            </p:cNvSpPr>
            <p:nvPr/>
          </p:nvSpPr>
          <p:spPr>
            <a:xfrm rot="8122377">
              <a:off x="1056456" y="1471387"/>
              <a:ext cx="765635" cy="312274"/>
            </a:xfrm>
            <a:prstGeom prst="ellipse">
              <a:avLst/>
            </a:prstGeom>
            <a:gradFill>
              <a:gsLst>
                <a:gs pos="0">
                  <a:srgbClr val="3B342E">
                    <a:alpha val="32968"/>
                  </a:srgbClr>
                </a:gs>
                <a:gs pos="14286">
                  <a:srgbClr val="3B342E">
                    <a:alpha val="30764"/>
                  </a:srgbClr>
                </a:gs>
                <a:gs pos="28571">
                  <a:srgbClr val="3B342E">
                    <a:alpha val="24833"/>
                  </a:srgbClr>
                </a:gs>
                <a:gs pos="42857">
                  <a:srgbClr val="3B342E">
                    <a:alpha val="17075"/>
                  </a:srgbClr>
                </a:gs>
                <a:gs pos="57143">
                  <a:srgbClr val="3B342E">
                    <a:alpha val="9855"/>
                  </a:srgbClr>
                </a:gs>
                <a:gs pos="71429">
                  <a:srgbClr val="3B342E">
                    <a:alpha val="4740"/>
                  </a:srgbClr>
                </a:gs>
                <a:gs pos="85714">
                  <a:srgbClr val="3B342E">
                    <a:alpha val="1902"/>
                  </a:srgbClr>
                </a:gs>
                <a:gs pos="100000">
                  <a:srgbClr val="3B342E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5" name="Splat 565"/>
            <p:cNvSpPr>
              <a:spLocks noGrp="1"/>
            </p:cNvSpPr>
            <p:nvPr/>
          </p:nvSpPr>
          <p:spPr>
            <a:xfrm rot="4824636">
              <a:off x="1427079" y="390266"/>
              <a:ext cx="715799" cy="9949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6" name="Splat 566"/>
            <p:cNvSpPr>
              <a:spLocks noGrp="1"/>
            </p:cNvSpPr>
            <p:nvPr/>
          </p:nvSpPr>
          <p:spPr>
            <a:xfrm rot="5700195">
              <a:off x="2933155" y="637812"/>
              <a:ext cx="720133" cy="6619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7" name="Splat 567"/>
            <p:cNvSpPr>
              <a:spLocks noGrp="1"/>
            </p:cNvSpPr>
            <p:nvPr/>
          </p:nvSpPr>
          <p:spPr>
            <a:xfrm rot="6406638">
              <a:off x="3270202" y="644016"/>
              <a:ext cx="751793" cy="344275"/>
            </a:xfrm>
            <a:prstGeom prst="ellipse">
              <a:avLst/>
            </a:prstGeom>
            <a:gradFill>
              <a:gsLst>
                <a:gs pos="0">
                  <a:srgbClr val="000000">
                    <a:alpha val="21689"/>
                  </a:srgbClr>
                </a:gs>
                <a:gs pos="14286">
                  <a:srgbClr val="000000">
                    <a:alpha val="20125"/>
                  </a:srgbClr>
                </a:gs>
                <a:gs pos="28571">
                  <a:srgbClr val="000000">
                    <a:alpha val="16010"/>
                  </a:srgbClr>
                </a:gs>
                <a:gs pos="42857">
                  <a:srgbClr val="000000">
                    <a:alpha val="10814"/>
                  </a:srgbClr>
                </a:gs>
                <a:gs pos="57143">
                  <a:srgbClr val="000000">
                    <a:alpha val="6144"/>
                  </a:srgbClr>
                </a:gs>
                <a:gs pos="71429">
                  <a:srgbClr val="000000">
                    <a:alpha val="2925"/>
                  </a:srgbClr>
                </a:gs>
                <a:gs pos="85714">
                  <a:srgbClr val="000000">
                    <a:alpha val="1167"/>
                  </a:srgbClr>
                </a:gs>
                <a:gs pos="100000">
                  <a:srgbClr val="000000">
                    <a:alpha val="39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8" name="Splat 568"/>
            <p:cNvSpPr>
              <a:spLocks noGrp="1"/>
            </p:cNvSpPr>
            <p:nvPr/>
          </p:nvSpPr>
          <p:spPr>
            <a:xfrm rot="9491660">
              <a:off x="2754238" y="2080365"/>
              <a:ext cx="748323" cy="8975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9" name="Splat 569"/>
            <p:cNvSpPr>
              <a:spLocks noGrp="1"/>
            </p:cNvSpPr>
            <p:nvPr/>
          </p:nvSpPr>
          <p:spPr>
            <a:xfrm rot="6974673">
              <a:off x="2824481" y="1301263"/>
              <a:ext cx="242792" cy="9371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0" name="Splat 570"/>
            <p:cNvSpPr>
              <a:spLocks noGrp="1"/>
            </p:cNvSpPr>
            <p:nvPr/>
          </p:nvSpPr>
          <p:spPr>
            <a:xfrm rot="10765853">
              <a:off x="1888847" y="2346417"/>
              <a:ext cx="604515" cy="408223"/>
            </a:xfrm>
            <a:prstGeom prst="ellipse">
              <a:avLst/>
            </a:prstGeom>
            <a:gradFill>
              <a:gsLst>
                <a:gs pos="0">
                  <a:srgbClr val="DFE2DA">
                    <a:alpha val="32968"/>
                  </a:srgbClr>
                </a:gs>
                <a:gs pos="14286">
                  <a:srgbClr val="DFE2DA">
                    <a:alpha val="30764"/>
                  </a:srgbClr>
                </a:gs>
                <a:gs pos="28571">
                  <a:srgbClr val="DFE2DA">
                    <a:alpha val="24833"/>
                  </a:srgbClr>
                </a:gs>
                <a:gs pos="42857">
                  <a:srgbClr val="DFE2DA">
                    <a:alpha val="17075"/>
                  </a:srgbClr>
                </a:gs>
                <a:gs pos="57143">
                  <a:srgbClr val="DFE2DA">
                    <a:alpha val="9855"/>
                  </a:srgbClr>
                </a:gs>
                <a:gs pos="71429">
                  <a:srgbClr val="DFE2DA">
                    <a:alpha val="4740"/>
                  </a:srgbClr>
                </a:gs>
                <a:gs pos="85714">
                  <a:srgbClr val="DFE2DA">
                    <a:alpha val="1902"/>
                  </a:srgbClr>
                </a:gs>
                <a:gs pos="100000">
                  <a:srgbClr val="DFE2DA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1" name="Splat 571"/>
            <p:cNvSpPr>
              <a:spLocks noGrp="1"/>
            </p:cNvSpPr>
            <p:nvPr/>
          </p:nvSpPr>
          <p:spPr>
            <a:xfrm rot="4694461">
              <a:off x="2840572" y="3536371"/>
              <a:ext cx="608023" cy="223407"/>
            </a:xfrm>
            <a:prstGeom prst="ellipse">
              <a:avLst/>
            </a:prstGeom>
            <a:gradFill>
              <a:gsLst>
                <a:gs pos="0">
                  <a:srgbClr val="FFFFFF">
                    <a:alpha val="24247"/>
                  </a:srgbClr>
                </a:gs>
                <a:gs pos="14286">
                  <a:srgbClr val="FFFFFF">
                    <a:alpha val="22527"/>
                  </a:srgbClr>
                </a:gs>
                <a:gs pos="28571">
                  <a:srgbClr val="FFFFFF">
                    <a:alpha val="17977"/>
                  </a:srgbClr>
                </a:gs>
                <a:gs pos="42857">
                  <a:srgbClr val="FFFFFF">
                    <a:alpha val="12189"/>
                  </a:srgbClr>
                </a:gs>
                <a:gs pos="57143">
                  <a:srgbClr val="FFFFFF">
                    <a:alpha val="6949"/>
                  </a:srgbClr>
                </a:gs>
                <a:gs pos="71429">
                  <a:srgbClr val="FFFFFF">
                    <a:alpha val="3315"/>
                  </a:srgbClr>
                </a:gs>
                <a:gs pos="85714">
                  <a:srgbClr val="FFFFFF">
                    <a:alpha val="1324"/>
                  </a:srgbClr>
                </a:gs>
                <a:gs pos="100000">
                  <a:srgbClr val="FFFFFF">
                    <a:alpha val="44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2" name="Splat 572"/>
            <p:cNvSpPr>
              <a:spLocks noGrp="1"/>
            </p:cNvSpPr>
            <p:nvPr/>
          </p:nvSpPr>
          <p:spPr>
            <a:xfrm rot="4232695">
              <a:off x="2687955" y="2412298"/>
              <a:ext cx="889334" cy="12875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3" name="Splat 573"/>
            <p:cNvSpPr>
              <a:spLocks noGrp="1"/>
            </p:cNvSpPr>
            <p:nvPr/>
          </p:nvSpPr>
          <p:spPr>
            <a:xfrm rot="9722592">
              <a:off x="-51136" y="2933432"/>
              <a:ext cx="554683" cy="13868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4" name="Splat 574"/>
            <p:cNvSpPr>
              <a:spLocks noGrp="1"/>
            </p:cNvSpPr>
            <p:nvPr/>
          </p:nvSpPr>
          <p:spPr>
            <a:xfrm rot="6672827">
              <a:off x="2050778" y="2971308"/>
              <a:ext cx="330504" cy="261336"/>
            </a:xfrm>
            <a:prstGeom prst="ellipse">
              <a:avLst/>
            </a:prstGeom>
            <a:gradFill>
              <a:gsLst>
                <a:gs pos="0">
                  <a:srgbClr val="CDCECF">
                    <a:alpha val="24928"/>
                  </a:srgbClr>
                </a:gs>
                <a:gs pos="14286">
                  <a:srgbClr val="CDCECF">
                    <a:alpha val="23167"/>
                  </a:srgbClr>
                </a:gs>
                <a:gs pos="28571">
                  <a:srgbClr val="CDCECF">
                    <a:alpha val="18504"/>
                  </a:srgbClr>
                </a:gs>
                <a:gs pos="42857">
                  <a:srgbClr val="CDCECF">
                    <a:alpha val="12560"/>
                  </a:srgbClr>
                </a:gs>
                <a:gs pos="57143">
                  <a:srgbClr val="CDCECF">
                    <a:alpha val="7167"/>
                  </a:srgbClr>
                </a:gs>
                <a:gs pos="71429">
                  <a:srgbClr val="CDCECF">
                    <a:alpha val="3421"/>
                  </a:srgbClr>
                </a:gs>
                <a:gs pos="85714">
                  <a:srgbClr val="CDCECF">
                    <a:alpha val="1367"/>
                  </a:srgbClr>
                </a:gs>
                <a:gs pos="100000">
                  <a:srgbClr val="CDCECF">
                    <a:alpha val="45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5" name="Splat 575"/>
            <p:cNvSpPr>
              <a:spLocks noGrp="1"/>
            </p:cNvSpPr>
            <p:nvPr/>
          </p:nvSpPr>
          <p:spPr>
            <a:xfrm rot="7358816">
              <a:off x="3311361" y="1097382"/>
              <a:ext cx="577991" cy="38214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6" name="Splat 576"/>
            <p:cNvSpPr>
              <a:spLocks noGrp="1"/>
            </p:cNvSpPr>
            <p:nvPr/>
          </p:nvSpPr>
          <p:spPr>
            <a:xfrm rot="7296126">
              <a:off x="2718905" y="1937240"/>
              <a:ext cx="318325" cy="26224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7" name="Splat 577"/>
            <p:cNvSpPr>
              <a:spLocks noGrp="1"/>
            </p:cNvSpPr>
            <p:nvPr/>
          </p:nvSpPr>
          <p:spPr>
            <a:xfrm rot="8874977">
              <a:off x="2379207" y="356691"/>
              <a:ext cx="935323" cy="5858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8" name="Splat 578"/>
            <p:cNvSpPr>
              <a:spLocks noGrp="1"/>
            </p:cNvSpPr>
            <p:nvPr/>
          </p:nvSpPr>
          <p:spPr>
            <a:xfrm rot="-9389925">
              <a:off x="2620646" y="3386286"/>
              <a:ext cx="725897" cy="5100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9" name="Splat 579"/>
            <p:cNvSpPr>
              <a:spLocks noGrp="1"/>
            </p:cNvSpPr>
            <p:nvPr/>
          </p:nvSpPr>
          <p:spPr>
            <a:xfrm rot="6922887">
              <a:off x="-140879" y="896220"/>
              <a:ext cx="1009905" cy="79086"/>
            </a:xfrm>
            <a:prstGeom prst="ellipse">
              <a:avLst/>
            </a:prstGeom>
            <a:gradFill>
              <a:gsLst>
                <a:gs pos="0">
                  <a:srgbClr val="000000">
                    <a:alpha val="24321"/>
                  </a:srgbClr>
                </a:gs>
                <a:gs pos="14286">
                  <a:srgbClr val="000000">
                    <a:alpha val="22596"/>
                  </a:srgbClr>
                </a:gs>
                <a:gs pos="28571">
                  <a:srgbClr val="000000">
                    <a:alpha val="18035"/>
                  </a:srgbClr>
                </a:gs>
                <a:gs pos="42857">
                  <a:srgbClr val="000000">
                    <a:alpha val="12230"/>
                  </a:srgbClr>
                </a:gs>
                <a:gs pos="57143">
                  <a:srgbClr val="000000">
                    <a:alpha val="6973"/>
                  </a:srgbClr>
                </a:gs>
                <a:gs pos="71429">
                  <a:srgbClr val="000000">
                    <a:alpha val="3327"/>
                  </a:srgbClr>
                </a:gs>
                <a:gs pos="85714">
                  <a:srgbClr val="000000">
                    <a:alpha val="1329"/>
                  </a:srgbClr>
                </a:gs>
                <a:gs pos="100000">
                  <a:srgbClr val="000000">
                    <a:alpha val="44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0" name="Splat 580"/>
            <p:cNvSpPr>
              <a:spLocks noGrp="1"/>
            </p:cNvSpPr>
            <p:nvPr/>
          </p:nvSpPr>
          <p:spPr>
            <a:xfrm rot="3776078">
              <a:off x="3081867" y="1800662"/>
              <a:ext cx="538497" cy="4577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1" name="Splat 581"/>
            <p:cNvSpPr>
              <a:spLocks noGrp="1"/>
            </p:cNvSpPr>
            <p:nvPr/>
          </p:nvSpPr>
          <p:spPr>
            <a:xfrm rot="8882964">
              <a:off x="2933148" y="2349778"/>
              <a:ext cx="386090" cy="5143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2" name="Splat 582"/>
            <p:cNvSpPr>
              <a:spLocks noGrp="1"/>
            </p:cNvSpPr>
            <p:nvPr/>
          </p:nvSpPr>
          <p:spPr>
            <a:xfrm rot="4969664">
              <a:off x="313723" y="2969496"/>
              <a:ext cx="706956" cy="30330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3" name="Splat 583"/>
            <p:cNvSpPr>
              <a:spLocks noGrp="1"/>
            </p:cNvSpPr>
            <p:nvPr/>
          </p:nvSpPr>
          <p:spPr>
            <a:xfrm rot="-10161975">
              <a:off x="697240" y="544413"/>
              <a:ext cx="400561" cy="324290"/>
            </a:xfrm>
            <a:prstGeom prst="ellipse">
              <a:avLst/>
            </a:prstGeom>
            <a:gradFill>
              <a:gsLst>
                <a:gs pos="0">
                  <a:srgbClr val="C8D0CA">
                    <a:alpha val="31244"/>
                  </a:srgbClr>
                </a:gs>
                <a:gs pos="14286">
                  <a:srgbClr val="C8D0CA">
                    <a:alpha val="29129"/>
                  </a:srgbClr>
                </a:gs>
                <a:gs pos="28571">
                  <a:srgbClr val="C8D0CA">
                    <a:alpha val="23459"/>
                  </a:srgbClr>
                </a:gs>
                <a:gs pos="42857">
                  <a:srgbClr val="C8D0CA">
                    <a:alpha val="16084"/>
                  </a:srgbClr>
                </a:gs>
                <a:gs pos="57143">
                  <a:srgbClr val="C8D0CA">
                    <a:alpha val="9259"/>
                  </a:srgbClr>
                </a:gs>
                <a:gs pos="71429">
                  <a:srgbClr val="C8D0CA">
                    <a:alpha val="4446"/>
                  </a:srgbClr>
                </a:gs>
                <a:gs pos="85714">
                  <a:srgbClr val="C8D0CA">
                    <a:alpha val="1782"/>
                  </a:srgbClr>
                </a:gs>
                <a:gs pos="100000">
                  <a:srgbClr val="C8D0CA">
                    <a:alpha val="59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4" name="Splat 584"/>
            <p:cNvSpPr>
              <a:spLocks noGrp="1"/>
            </p:cNvSpPr>
            <p:nvPr/>
          </p:nvSpPr>
          <p:spPr>
            <a:xfrm rot="8693183">
              <a:off x="2539413" y="1973439"/>
              <a:ext cx="839498" cy="9156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5" name="Splat 585"/>
            <p:cNvSpPr>
              <a:spLocks noGrp="1"/>
            </p:cNvSpPr>
            <p:nvPr/>
          </p:nvSpPr>
          <p:spPr>
            <a:xfrm rot="4928141">
              <a:off x="610401" y="168283"/>
              <a:ext cx="667314" cy="10096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6" name="Splat 586"/>
            <p:cNvSpPr>
              <a:spLocks noGrp="1"/>
            </p:cNvSpPr>
            <p:nvPr/>
          </p:nvSpPr>
          <p:spPr>
            <a:xfrm rot="9167922">
              <a:off x="2191084" y="1034120"/>
              <a:ext cx="413243" cy="30671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7" name="Splat 587"/>
            <p:cNvSpPr>
              <a:spLocks noGrp="1"/>
            </p:cNvSpPr>
            <p:nvPr/>
          </p:nvSpPr>
          <p:spPr>
            <a:xfrm rot="4968468">
              <a:off x="-304675" y="2527826"/>
              <a:ext cx="788438" cy="4547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8" name="Splat 588"/>
            <p:cNvSpPr>
              <a:spLocks noGrp="1"/>
            </p:cNvSpPr>
            <p:nvPr/>
          </p:nvSpPr>
          <p:spPr>
            <a:xfrm rot="10529985">
              <a:off x="495132" y="2381610"/>
              <a:ext cx="831752" cy="7005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9" name="Splat 589"/>
            <p:cNvSpPr>
              <a:spLocks noGrp="1"/>
            </p:cNvSpPr>
            <p:nvPr/>
          </p:nvSpPr>
          <p:spPr>
            <a:xfrm rot="6687093">
              <a:off x="320269" y="1510650"/>
              <a:ext cx="629136" cy="26671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0" name="Splat 590"/>
            <p:cNvSpPr>
              <a:spLocks noGrp="1"/>
            </p:cNvSpPr>
            <p:nvPr/>
          </p:nvSpPr>
          <p:spPr>
            <a:xfrm rot="3908284">
              <a:off x="1636164" y="2937828"/>
              <a:ext cx="435967" cy="414068"/>
            </a:xfrm>
            <a:prstGeom prst="ellipse">
              <a:avLst/>
            </a:prstGeom>
            <a:gradFill>
              <a:gsLst>
                <a:gs pos="0">
                  <a:srgbClr val="CDCECD">
                    <a:alpha val="27462"/>
                  </a:srgbClr>
                </a:gs>
                <a:gs pos="14286">
                  <a:srgbClr val="CDCECD">
                    <a:alpha val="25554"/>
                  </a:srgbClr>
                </a:gs>
                <a:gs pos="28571">
                  <a:srgbClr val="CDCECD">
                    <a:alpha val="20477"/>
                  </a:srgbClr>
                </a:gs>
                <a:gs pos="42857">
                  <a:srgbClr val="CDCECD">
                    <a:alpha val="13954"/>
                  </a:srgbClr>
                </a:gs>
                <a:gs pos="57143">
                  <a:srgbClr val="CDCECD">
                    <a:alpha val="7990"/>
                  </a:srgbClr>
                </a:gs>
                <a:gs pos="71429">
                  <a:srgbClr val="CDCECD">
                    <a:alpha val="3823"/>
                  </a:srgbClr>
                </a:gs>
                <a:gs pos="85714">
                  <a:srgbClr val="CDCECD">
                    <a:alpha val="1530"/>
                  </a:srgbClr>
                </a:gs>
                <a:gs pos="100000">
                  <a:srgbClr val="CDCECD">
                    <a:alpha val="51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1" name="Splat 591"/>
            <p:cNvSpPr>
              <a:spLocks noGrp="1"/>
            </p:cNvSpPr>
            <p:nvPr/>
          </p:nvSpPr>
          <p:spPr>
            <a:xfrm rot="-10593929">
              <a:off x="3075921" y="881832"/>
              <a:ext cx="1021814" cy="87271"/>
            </a:xfrm>
            <a:prstGeom prst="ellipse">
              <a:avLst/>
            </a:prstGeom>
            <a:gradFill>
              <a:gsLst>
                <a:gs pos="0">
                  <a:srgbClr val="FFFFFF">
                    <a:alpha val="32089"/>
                  </a:srgbClr>
                </a:gs>
                <a:gs pos="14286">
                  <a:srgbClr val="FFFFFF">
                    <a:alpha val="29929"/>
                  </a:srgbClr>
                </a:gs>
                <a:gs pos="28571">
                  <a:srgbClr val="FFFFFF">
                    <a:alpha val="24131"/>
                  </a:srgbClr>
                </a:gs>
                <a:gs pos="42857">
                  <a:srgbClr val="FFFFFF">
                    <a:alpha val="16568"/>
                  </a:srgbClr>
                </a:gs>
                <a:gs pos="57143">
                  <a:srgbClr val="FFFFFF">
                    <a:alpha val="9550"/>
                  </a:srgbClr>
                </a:gs>
                <a:gs pos="71429">
                  <a:srgbClr val="FFFFFF">
                    <a:alpha val="4590"/>
                  </a:srgbClr>
                </a:gs>
                <a:gs pos="85714">
                  <a:srgbClr val="FFFFFF">
                    <a:alpha val="1841"/>
                  </a:srgbClr>
                </a:gs>
                <a:gs pos="100000">
                  <a:srgbClr val="FFFFFF">
                    <a:alpha val="61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2" name="Splat 592"/>
            <p:cNvSpPr>
              <a:spLocks noGrp="1"/>
            </p:cNvSpPr>
            <p:nvPr/>
          </p:nvSpPr>
          <p:spPr>
            <a:xfrm rot="9358664">
              <a:off x="2906427" y="1605058"/>
              <a:ext cx="931865" cy="2957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3" name="Splat 593"/>
            <p:cNvSpPr>
              <a:spLocks noGrp="1"/>
            </p:cNvSpPr>
            <p:nvPr/>
          </p:nvSpPr>
          <p:spPr>
            <a:xfrm rot="4216593">
              <a:off x="-233980" y="3381554"/>
              <a:ext cx="592755" cy="510345"/>
            </a:xfrm>
            <a:prstGeom prst="ellipse">
              <a:avLst/>
            </a:prstGeom>
            <a:gradFill>
              <a:gsLst>
                <a:gs pos="0">
                  <a:srgbClr val="D4D2D3">
                    <a:alpha val="25908"/>
                  </a:srgbClr>
                </a:gs>
                <a:gs pos="14286">
                  <a:srgbClr val="D4D2D3">
                    <a:alpha val="24089"/>
                  </a:srgbClr>
                </a:gs>
                <a:gs pos="28571">
                  <a:srgbClr val="D4D2D3">
                    <a:alpha val="19265"/>
                  </a:srgbClr>
                </a:gs>
                <a:gs pos="42857">
                  <a:srgbClr val="D4D2D3">
                    <a:alpha val="13096"/>
                  </a:srgbClr>
                </a:gs>
                <a:gs pos="57143">
                  <a:srgbClr val="D4D2D3">
                    <a:alpha val="7483"/>
                  </a:srgbClr>
                </a:gs>
                <a:gs pos="71429">
                  <a:srgbClr val="D4D2D3">
                    <a:alpha val="3575"/>
                  </a:srgbClr>
                </a:gs>
                <a:gs pos="85714">
                  <a:srgbClr val="D4D2D3">
                    <a:alpha val="1429"/>
                  </a:srgbClr>
                </a:gs>
                <a:gs pos="100000">
                  <a:srgbClr val="D4D2D3">
                    <a:alpha val="48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4" name="Splat 594"/>
            <p:cNvSpPr>
              <a:spLocks noGrp="1"/>
            </p:cNvSpPr>
            <p:nvPr/>
          </p:nvSpPr>
          <p:spPr>
            <a:xfrm rot="8838411">
              <a:off x="1694227" y="958013"/>
              <a:ext cx="803422" cy="6474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5" name="Splat 595"/>
            <p:cNvSpPr>
              <a:spLocks noGrp="1"/>
            </p:cNvSpPr>
            <p:nvPr/>
          </p:nvSpPr>
          <p:spPr>
            <a:xfrm rot="9968909">
              <a:off x="2801748" y="3008596"/>
              <a:ext cx="783816" cy="160170"/>
            </a:xfrm>
            <a:prstGeom prst="ellipse">
              <a:avLst/>
            </a:prstGeom>
            <a:gradFill>
              <a:gsLst>
                <a:gs pos="0">
                  <a:srgbClr val="FEFEFD">
                    <a:alpha val="24804"/>
                  </a:srgbClr>
                </a:gs>
                <a:gs pos="14286">
                  <a:srgbClr val="FEFEFD">
                    <a:alpha val="23050"/>
                  </a:srgbClr>
                </a:gs>
                <a:gs pos="28571">
                  <a:srgbClr val="FEFEFD">
                    <a:alpha val="18408"/>
                  </a:srgbClr>
                </a:gs>
                <a:gs pos="42857">
                  <a:srgbClr val="FEFEFD">
                    <a:alpha val="12492"/>
                  </a:srgbClr>
                </a:gs>
                <a:gs pos="57143">
                  <a:srgbClr val="FEFEFD">
                    <a:alpha val="7127"/>
                  </a:srgbClr>
                </a:gs>
                <a:gs pos="71429">
                  <a:srgbClr val="FEFEFD">
                    <a:alpha val="3402"/>
                  </a:srgbClr>
                </a:gs>
                <a:gs pos="85714">
                  <a:srgbClr val="FEFEFD">
                    <a:alpha val="1359"/>
                  </a:srgbClr>
                </a:gs>
                <a:gs pos="100000">
                  <a:srgbClr val="FEFEFD">
                    <a:alpha val="45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6" name="Splat 596"/>
            <p:cNvSpPr>
              <a:spLocks noGrp="1"/>
            </p:cNvSpPr>
            <p:nvPr/>
          </p:nvSpPr>
          <p:spPr>
            <a:xfrm rot="-10092044">
              <a:off x="1010652" y="982098"/>
              <a:ext cx="727837" cy="17694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7" name="Splat 597"/>
            <p:cNvSpPr>
              <a:spLocks noGrp="1"/>
            </p:cNvSpPr>
            <p:nvPr/>
          </p:nvSpPr>
          <p:spPr>
            <a:xfrm rot="8846026">
              <a:off x="1440046" y="1548614"/>
              <a:ext cx="593248" cy="3337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8" name="Splat 598"/>
            <p:cNvSpPr>
              <a:spLocks noGrp="1"/>
            </p:cNvSpPr>
            <p:nvPr/>
          </p:nvSpPr>
          <p:spPr>
            <a:xfrm rot="5748917">
              <a:off x="1118532" y="-8125"/>
              <a:ext cx="667866" cy="12741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9" name="Splat 599"/>
            <p:cNvSpPr>
              <a:spLocks noGrp="1"/>
            </p:cNvSpPr>
            <p:nvPr/>
          </p:nvSpPr>
          <p:spPr>
            <a:xfrm rot="9545588">
              <a:off x="1765822" y="714288"/>
              <a:ext cx="427083" cy="273306"/>
            </a:xfrm>
            <a:prstGeom prst="ellipse">
              <a:avLst/>
            </a:prstGeom>
            <a:gradFill>
              <a:gsLst>
                <a:gs pos="0">
                  <a:srgbClr val="E3E5F4">
                    <a:alpha val="16738"/>
                  </a:srgbClr>
                </a:gs>
                <a:gs pos="14286">
                  <a:srgbClr val="E3E5F4">
                    <a:alpha val="15495"/>
                  </a:srgbClr>
                </a:gs>
                <a:gs pos="28571">
                  <a:srgbClr val="E3E5F4">
                    <a:alpha val="12254"/>
                  </a:srgbClr>
                </a:gs>
                <a:gs pos="42857">
                  <a:srgbClr val="E3E5F4">
                    <a:alpha val="8217"/>
                  </a:srgbClr>
                </a:gs>
                <a:gs pos="57143">
                  <a:srgbClr val="E3E5F4">
                    <a:alpha val="4640"/>
                  </a:srgbClr>
                </a:gs>
                <a:gs pos="71429">
                  <a:srgbClr val="E3E5F4">
                    <a:alpha val="2199"/>
                  </a:srgbClr>
                </a:gs>
                <a:gs pos="85714">
                  <a:srgbClr val="E3E5F4">
                    <a:alpha val="876"/>
                  </a:srgbClr>
                </a:gs>
                <a:gs pos="100000">
                  <a:srgbClr val="E3E5F4">
                    <a:alpha val="29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0" name="Splat 600"/>
            <p:cNvSpPr>
              <a:spLocks noGrp="1"/>
            </p:cNvSpPr>
            <p:nvPr/>
          </p:nvSpPr>
          <p:spPr>
            <a:xfrm rot="-10146404">
              <a:off x="-291250" y="1393892"/>
              <a:ext cx="850919" cy="15840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1" name="Splat 601"/>
            <p:cNvSpPr>
              <a:spLocks noGrp="1"/>
            </p:cNvSpPr>
            <p:nvPr/>
          </p:nvSpPr>
          <p:spPr>
            <a:xfrm rot="9865512">
              <a:off x="2748890" y="2922602"/>
              <a:ext cx="419414" cy="11044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2" name="Splat 602"/>
            <p:cNvSpPr>
              <a:spLocks noGrp="1"/>
            </p:cNvSpPr>
            <p:nvPr/>
          </p:nvSpPr>
          <p:spPr>
            <a:xfrm rot="8055449">
              <a:off x="10451" y="2020316"/>
              <a:ext cx="772358" cy="8704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3" name="Splat 603"/>
            <p:cNvSpPr>
              <a:spLocks noGrp="1"/>
            </p:cNvSpPr>
            <p:nvPr/>
          </p:nvSpPr>
          <p:spPr>
            <a:xfrm rot="2947342">
              <a:off x="3017393" y="2013510"/>
              <a:ext cx="705599" cy="8695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4" name="Splat 604"/>
            <p:cNvSpPr>
              <a:spLocks noGrp="1"/>
            </p:cNvSpPr>
            <p:nvPr/>
          </p:nvSpPr>
          <p:spPr>
            <a:xfrm rot="10097257">
              <a:off x="1988055" y="2244589"/>
              <a:ext cx="855171" cy="6587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5" name="Splat 605"/>
            <p:cNvSpPr>
              <a:spLocks noGrp="1"/>
            </p:cNvSpPr>
            <p:nvPr/>
          </p:nvSpPr>
          <p:spPr>
            <a:xfrm rot="4255743">
              <a:off x="-379500" y="510608"/>
              <a:ext cx="759000" cy="28375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6" name="Splat 606"/>
            <p:cNvSpPr>
              <a:spLocks noGrp="1"/>
            </p:cNvSpPr>
            <p:nvPr/>
          </p:nvSpPr>
          <p:spPr>
            <a:xfrm rot="2720478">
              <a:off x="2916263" y="2670006"/>
              <a:ext cx="877692" cy="6485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7" name="Splat 607"/>
            <p:cNvSpPr>
              <a:spLocks noGrp="1"/>
            </p:cNvSpPr>
            <p:nvPr/>
          </p:nvSpPr>
          <p:spPr>
            <a:xfrm rot="3051163">
              <a:off x="-297232" y="2205759"/>
              <a:ext cx="828995" cy="11468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8" name="Splat 608"/>
            <p:cNvSpPr>
              <a:spLocks noGrp="1"/>
            </p:cNvSpPr>
            <p:nvPr/>
          </p:nvSpPr>
          <p:spPr>
            <a:xfrm rot="-9827687">
              <a:off x="1886260" y="2229026"/>
              <a:ext cx="629685" cy="10243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9" name="Splat 609"/>
            <p:cNvSpPr>
              <a:spLocks noGrp="1"/>
            </p:cNvSpPr>
            <p:nvPr/>
          </p:nvSpPr>
          <p:spPr>
            <a:xfrm rot="-10237712">
              <a:off x="963092" y="298834"/>
              <a:ext cx="771683" cy="328952"/>
            </a:xfrm>
            <a:prstGeom prst="ellipse">
              <a:avLst/>
            </a:prstGeom>
            <a:gradFill>
              <a:gsLst>
                <a:gs pos="0">
                  <a:srgbClr val="FFFFFF">
                    <a:alpha val="6350"/>
                  </a:srgbClr>
                </a:gs>
                <a:gs pos="14286">
                  <a:srgbClr val="FFFFFF">
                    <a:alpha val="5851"/>
                  </a:srgbClr>
                </a:gs>
                <a:gs pos="28571">
                  <a:srgbClr val="FFFFFF">
                    <a:alpha val="4574"/>
                  </a:srgbClr>
                </a:gs>
                <a:gs pos="42857">
                  <a:srgbClr val="FFFFFF">
                    <a:alpha val="3024"/>
                  </a:srgbClr>
                </a:gs>
                <a:gs pos="57143">
                  <a:srgbClr val="FFFFFF">
                    <a:alpha val="1687"/>
                  </a:srgbClr>
                </a:gs>
                <a:gs pos="71429">
                  <a:srgbClr val="FFFFFF">
                    <a:alpha val="793"/>
                  </a:srgbClr>
                </a:gs>
                <a:gs pos="85714">
                  <a:srgbClr val="FFFFFF">
                    <a:alpha val="314"/>
                  </a:srgbClr>
                </a:gs>
                <a:gs pos="100000">
                  <a:srgbClr val="FFFFFF">
                    <a:alpha val="10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0" name="Splat 610"/>
            <p:cNvSpPr>
              <a:spLocks noGrp="1"/>
            </p:cNvSpPr>
            <p:nvPr/>
          </p:nvSpPr>
          <p:spPr>
            <a:xfrm rot="-10679478">
              <a:off x="-200933" y="1958230"/>
              <a:ext cx="520349" cy="257681"/>
            </a:xfrm>
            <a:prstGeom prst="ellipse">
              <a:avLst/>
            </a:prstGeom>
            <a:gradFill>
              <a:gsLst>
                <a:gs pos="0">
                  <a:srgbClr val="31383B">
                    <a:alpha val="32371"/>
                  </a:srgbClr>
                </a:gs>
                <a:gs pos="14286">
                  <a:srgbClr val="31383B">
                    <a:alpha val="30197"/>
                  </a:srgbClr>
                </a:gs>
                <a:gs pos="28571">
                  <a:srgbClr val="31383B">
                    <a:alpha val="24356"/>
                  </a:srgbClr>
                </a:gs>
                <a:gs pos="42857">
                  <a:srgbClr val="31383B">
                    <a:alpha val="16730"/>
                  </a:srgbClr>
                </a:gs>
                <a:gs pos="57143">
                  <a:srgbClr val="31383B">
                    <a:alpha val="9647"/>
                  </a:srgbClr>
                </a:gs>
                <a:gs pos="71429">
                  <a:srgbClr val="31383B">
                    <a:alpha val="4638"/>
                  </a:srgbClr>
                </a:gs>
                <a:gs pos="85714">
                  <a:srgbClr val="31383B">
                    <a:alpha val="1860"/>
                  </a:srgbClr>
                </a:gs>
                <a:gs pos="100000">
                  <a:srgbClr val="31383B">
                    <a:alpha val="62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1" name="Splat 611"/>
            <p:cNvSpPr>
              <a:spLocks noGrp="1"/>
            </p:cNvSpPr>
            <p:nvPr/>
          </p:nvSpPr>
          <p:spPr>
            <a:xfrm rot="6341311">
              <a:off x="3212326" y="226995"/>
              <a:ext cx="424211" cy="293849"/>
            </a:xfrm>
            <a:prstGeom prst="ellipse">
              <a:avLst/>
            </a:prstGeom>
            <a:gradFill>
              <a:gsLst>
                <a:gs pos="0">
                  <a:srgbClr val="FFFFFF">
                    <a:alpha val="7856"/>
                  </a:srgbClr>
                </a:gs>
                <a:gs pos="14286">
                  <a:srgbClr val="FFFFFF">
                    <a:alpha val="7244"/>
                  </a:srgbClr>
                </a:gs>
                <a:gs pos="28571">
                  <a:srgbClr val="FFFFFF">
                    <a:alpha val="5672"/>
                  </a:srgbClr>
                </a:gs>
                <a:gs pos="42857">
                  <a:srgbClr val="FFFFFF">
                    <a:alpha val="3757"/>
                  </a:srgbClr>
                </a:gs>
                <a:gs pos="57143">
                  <a:srgbClr val="FFFFFF">
                    <a:alpha val="2100"/>
                  </a:srgbClr>
                </a:gs>
                <a:gs pos="71429">
                  <a:srgbClr val="FFFFFF">
                    <a:alpha val="988"/>
                  </a:srgbClr>
                </a:gs>
                <a:gs pos="85714">
                  <a:srgbClr val="FFFFFF">
                    <a:alpha val="392"/>
                  </a:srgbClr>
                </a:gs>
                <a:gs pos="100000">
                  <a:srgbClr val="FFFFFF">
                    <a:alpha val="1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2" name="Splat 612"/>
            <p:cNvSpPr>
              <a:spLocks noGrp="1"/>
            </p:cNvSpPr>
            <p:nvPr/>
          </p:nvSpPr>
          <p:spPr>
            <a:xfrm rot="-9746774">
              <a:off x="1261521" y="1021598"/>
              <a:ext cx="489169" cy="6847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3" name="Splat 613"/>
            <p:cNvSpPr>
              <a:spLocks noGrp="1"/>
            </p:cNvSpPr>
            <p:nvPr/>
          </p:nvSpPr>
          <p:spPr>
            <a:xfrm rot="3223805">
              <a:off x="1220633" y="3460989"/>
              <a:ext cx="696247" cy="7370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4" name="Splat 614"/>
            <p:cNvSpPr>
              <a:spLocks noGrp="1"/>
            </p:cNvSpPr>
            <p:nvPr/>
          </p:nvSpPr>
          <p:spPr>
            <a:xfrm rot="8054551">
              <a:off x="3097614" y="3296563"/>
              <a:ext cx="626188" cy="576735"/>
            </a:xfrm>
            <a:prstGeom prst="ellipse">
              <a:avLst/>
            </a:prstGeom>
            <a:gradFill>
              <a:gsLst>
                <a:gs pos="0">
                  <a:srgbClr val="000000">
                    <a:alpha val="11213"/>
                  </a:srgbClr>
                </a:gs>
                <a:gs pos="14286">
                  <a:srgbClr val="000000">
                    <a:alpha val="10355"/>
                  </a:srgbClr>
                </a:gs>
                <a:gs pos="28571">
                  <a:srgbClr val="000000">
                    <a:alpha val="8137"/>
                  </a:srgbClr>
                </a:gs>
                <a:gs pos="42857">
                  <a:srgbClr val="000000">
                    <a:alpha val="5415"/>
                  </a:srgbClr>
                </a:gs>
                <a:gs pos="57143">
                  <a:srgbClr val="000000">
                    <a:alpha val="3038"/>
                  </a:srgbClr>
                </a:gs>
                <a:gs pos="71429">
                  <a:srgbClr val="000000">
                    <a:alpha val="1434"/>
                  </a:srgbClr>
                </a:gs>
                <a:gs pos="85714">
                  <a:srgbClr val="000000">
                    <a:alpha val="569"/>
                  </a:srgbClr>
                </a:gs>
                <a:gs pos="100000">
                  <a:srgbClr val="000000">
                    <a:alpha val="19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5" name="Splat 615"/>
            <p:cNvSpPr>
              <a:spLocks noGrp="1"/>
            </p:cNvSpPr>
            <p:nvPr/>
          </p:nvSpPr>
          <p:spPr>
            <a:xfrm rot="9819636">
              <a:off x="1933161" y="-145461"/>
              <a:ext cx="756079" cy="32147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6" name="Splat 616"/>
            <p:cNvSpPr>
              <a:spLocks noGrp="1"/>
            </p:cNvSpPr>
            <p:nvPr/>
          </p:nvSpPr>
          <p:spPr>
            <a:xfrm rot="8676645">
              <a:off x="2860098" y="3290298"/>
              <a:ext cx="789429" cy="5062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7" name="Splat 617"/>
            <p:cNvSpPr>
              <a:spLocks noGrp="1"/>
            </p:cNvSpPr>
            <p:nvPr/>
          </p:nvSpPr>
          <p:spPr>
            <a:xfrm rot="5028429">
              <a:off x="1584243" y="2987616"/>
              <a:ext cx="961858" cy="12018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8" name="Splat 618"/>
            <p:cNvSpPr>
              <a:spLocks noGrp="1"/>
            </p:cNvSpPr>
            <p:nvPr/>
          </p:nvSpPr>
          <p:spPr>
            <a:xfrm rot="-8340616">
              <a:off x="2028303" y="531079"/>
              <a:ext cx="835521" cy="7087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9" name="Splat 619"/>
            <p:cNvSpPr>
              <a:spLocks noGrp="1"/>
            </p:cNvSpPr>
            <p:nvPr/>
          </p:nvSpPr>
          <p:spPr>
            <a:xfrm rot="-10376734">
              <a:off x="2280908" y="236307"/>
              <a:ext cx="1005187" cy="18058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0" name="Splat 620"/>
            <p:cNvSpPr>
              <a:spLocks noGrp="1"/>
            </p:cNvSpPr>
            <p:nvPr/>
          </p:nvSpPr>
          <p:spPr>
            <a:xfrm rot="8910086">
              <a:off x="8428" y="2286401"/>
              <a:ext cx="490023" cy="240416"/>
            </a:xfrm>
            <a:prstGeom prst="ellipse">
              <a:avLst/>
            </a:prstGeom>
            <a:gradFill>
              <a:gsLst>
                <a:gs pos="0">
                  <a:srgbClr val="E9E9EA">
                    <a:alpha val="32968"/>
                  </a:srgbClr>
                </a:gs>
                <a:gs pos="14286">
                  <a:srgbClr val="E9E9EA">
                    <a:alpha val="30764"/>
                  </a:srgbClr>
                </a:gs>
                <a:gs pos="28571">
                  <a:srgbClr val="E9E9EA">
                    <a:alpha val="24833"/>
                  </a:srgbClr>
                </a:gs>
                <a:gs pos="42857">
                  <a:srgbClr val="E9E9EA">
                    <a:alpha val="17075"/>
                  </a:srgbClr>
                </a:gs>
                <a:gs pos="57143">
                  <a:srgbClr val="E9E9EA">
                    <a:alpha val="9855"/>
                  </a:srgbClr>
                </a:gs>
                <a:gs pos="71429">
                  <a:srgbClr val="E9E9EA">
                    <a:alpha val="4740"/>
                  </a:srgbClr>
                </a:gs>
                <a:gs pos="85714">
                  <a:srgbClr val="E9E9EA">
                    <a:alpha val="1902"/>
                  </a:srgbClr>
                </a:gs>
                <a:gs pos="100000">
                  <a:srgbClr val="E9E9EA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1" name="Splat 621"/>
            <p:cNvSpPr>
              <a:spLocks noGrp="1"/>
            </p:cNvSpPr>
            <p:nvPr/>
          </p:nvSpPr>
          <p:spPr>
            <a:xfrm rot="-10014927">
              <a:off x="2060610" y="1622672"/>
              <a:ext cx="636517" cy="8633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2" name="Splat 622"/>
            <p:cNvSpPr>
              <a:spLocks noGrp="1"/>
            </p:cNvSpPr>
            <p:nvPr/>
          </p:nvSpPr>
          <p:spPr>
            <a:xfrm rot="-10061884">
              <a:off x="3306860" y="2419416"/>
              <a:ext cx="537625" cy="285286"/>
            </a:xfrm>
            <a:prstGeom prst="ellipse">
              <a:avLst/>
            </a:prstGeom>
            <a:gradFill>
              <a:gsLst>
                <a:gs pos="0">
                  <a:srgbClr val="000000">
                    <a:alpha val="32462"/>
                  </a:srgbClr>
                </a:gs>
                <a:gs pos="14286">
                  <a:srgbClr val="000000">
                    <a:alpha val="30284"/>
                  </a:srgbClr>
                </a:gs>
                <a:gs pos="28571">
                  <a:srgbClr val="000000">
                    <a:alpha val="24429"/>
                  </a:srgbClr>
                </a:gs>
                <a:gs pos="42857">
                  <a:srgbClr val="000000">
                    <a:alpha val="16783"/>
                  </a:srgbClr>
                </a:gs>
                <a:gs pos="57143">
                  <a:srgbClr val="000000">
                    <a:alpha val="9679"/>
                  </a:srgbClr>
                </a:gs>
                <a:gs pos="71429">
                  <a:srgbClr val="000000">
                    <a:alpha val="4653"/>
                  </a:srgbClr>
                </a:gs>
                <a:gs pos="85714">
                  <a:srgbClr val="000000">
                    <a:alpha val="1867"/>
                  </a:srgbClr>
                </a:gs>
                <a:gs pos="100000">
                  <a:srgbClr val="000000">
                    <a:alpha val="62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3" name="Splat 623"/>
            <p:cNvSpPr>
              <a:spLocks noGrp="1"/>
            </p:cNvSpPr>
            <p:nvPr/>
          </p:nvSpPr>
          <p:spPr>
            <a:xfrm rot="4821381">
              <a:off x="1009711" y="1170223"/>
              <a:ext cx="400268" cy="380003"/>
            </a:xfrm>
            <a:prstGeom prst="ellipse">
              <a:avLst/>
            </a:prstGeom>
            <a:gradFill>
              <a:gsLst>
                <a:gs pos="0">
                  <a:srgbClr val="F3F4F4">
                    <a:alpha val="17935"/>
                  </a:srgbClr>
                </a:gs>
                <a:gs pos="14286">
                  <a:srgbClr val="F3F4F4">
                    <a:alpha val="16613"/>
                  </a:srgbClr>
                </a:gs>
                <a:gs pos="28571">
                  <a:srgbClr val="F3F4F4">
                    <a:alpha val="13156"/>
                  </a:srgbClr>
                </a:gs>
                <a:gs pos="42857">
                  <a:srgbClr val="F3F4F4">
                    <a:alpha val="8837"/>
                  </a:srgbClr>
                </a:gs>
                <a:gs pos="57143">
                  <a:srgbClr val="F3F4F4">
                    <a:alpha val="4998"/>
                  </a:srgbClr>
                </a:gs>
                <a:gs pos="71429">
                  <a:srgbClr val="F3F4F4">
                    <a:alpha val="2371"/>
                  </a:srgbClr>
                </a:gs>
                <a:gs pos="85714">
                  <a:srgbClr val="F3F4F4">
                    <a:alpha val="944"/>
                  </a:srgbClr>
                </a:gs>
                <a:gs pos="100000">
                  <a:srgbClr val="F3F4F4">
                    <a:alpha val="31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4" name="Splat 624"/>
            <p:cNvSpPr>
              <a:spLocks noGrp="1"/>
            </p:cNvSpPr>
            <p:nvPr/>
          </p:nvSpPr>
          <p:spPr>
            <a:xfrm rot="8597677">
              <a:off x="1068714" y="3051491"/>
              <a:ext cx="498018" cy="10877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5" name="Splat 625"/>
            <p:cNvSpPr>
              <a:spLocks noGrp="1"/>
            </p:cNvSpPr>
            <p:nvPr/>
          </p:nvSpPr>
          <p:spPr>
            <a:xfrm rot="4050535">
              <a:off x="1403599" y="2178696"/>
              <a:ext cx="804845" cy="8311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6" name="Splat 626"/>
            <p:cNvSpPr>
              <a:spLocks noGrp="1"/>
            </p:cNvSpPr>
            <p:nvPr/>
          </p:nvSpPr>
          <p:spPr>
            <a:xfrm rot="4771989">
              <a:off x="1395959" y="1961600"/>
              <a:ext cx="642189" cy="6495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7" name="Splat 627"/>
            <p:cNvSpPr>
              <a:spLocks noGrp="1"/>
            </p:cNvSpPr>
            <p:nvPr/>
          </p:nvSpPr>
          <p:spPr>
            <a:xfrm rot="4272789">
              <a:off x="3087203" y="2369917"/>
              <a:ext cx="915815" cy="5279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8" name="Splat 628"/>
            <p:cNvSpPr>
              <a:spLocks noGrp="1"/>
            </p:cNvSpPr>
            <p:nvPr/>
          </p:nvSpPr>
          <p:spPr>
            <a:xfrm rot="-10546784">
              <a:off x="3183442" y="969330"/>
              <a:ext cx="591035" cy="264308"/>
            </a:xfrm>
            <a:prstGeom prst="ellipse">
              <a:avLst/>
            </a:prstGeom>
            <a:gradFill>
              <a:gsLst>
                <a:gs pos="0">
                  <a:srgbClr val="000000">
                    <a:alpha val="30854"/>
                  </a:srgbClr>
                </a:gs>
                <a:gs pos="14286">
                  <a:srgbClr val="000000">
                    <a:alpha val="28760"/>
                  </a:srgbClr>
                </a:gs>
                <a:gs pos="28571">
                  <a:srgbClr val="000000">
                    <a:alpha val="23149"/>
                  </a:srgbClr>
                </a:gs>
                <a:gs pos="42857">
                  <a:srgbClr val="000000">
                    <a:alpha val="15861"/>
                  </a:srgbClr>
                </a:gs>
                <a:gs pos="57143">
                  <a:srgbClr val="000000">
                    <a:alpha val="9126"/>
                  </a:srgbClr>
                </a:gs>
                <a:gs pos="71429">
                  <a:srgbClr val="000000">
                    <a:alpha val="4381"/>
                  </a:srgbClr>
                </a:gs>
                <a:gs pos="85714">
                  <a:srgbClr val="000000">
                    <a:alpha val="1756"/>
                  </a:srgbClr>
                </a:gs>
                <a:gs pos="100000">
                  <a:srgbClr val="000000">
                    <a:alpha val="59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9" name="Splat 629"/>
            <p:cNvSpPr>
              <a:spLocks noGrp="1"/>
            </p:cNvSpPr>
            <p:nvPr/>
          </p:nvSpPr>
          <p:spPr>
            <a:xfrm rot="-10507746">
              <a:off x="1104077" y="3213616"/>
              <a:ext cx="746916" cy="98210"/>
            </a:xfrm>
            <a:prstGeom prst="ellipse">
              <a:avLst/>
            </a:prstGeom>
            <a:gradFill>
              <a:gsLst>
                <a:gs pos="0">
                  <a:srgbClr val="FFFFFF">
                    <a:alpha val="26611"/>
                  </a:srgbClr>
                </a:gs>
                <a:gs pos="14286">
                  <a:srgbClr val="FFFFFF">
                    <a:alpha val="24751"/>
                  </a:srgbClr>
                </a:gs>
                <a:gs pos="28571">
                  <a:srgbClr val="FFFFFF">
                    <a:alpha val="19812"/>
                  </a:srgbClr>
                </a:gs>
                <a:gs pos="42857">
                  <a:srgbClr val="FFFFFF">
                    <a:alpha val="13483"/>
                  </a:srgbClr>
                </a:gs>
                <a:gs pos="57143">
                  <a:srgbClr val="FFFFFF">
                    <a:alpha val="7711"/>
                  </a:srgbClr>
                </a:gs>
                <a:gs pos="71429">
                  <a:srgbClr val="FFFFFF">
                    <a:alpha val="3687"/>
                  </a:srgbClr>
                </a:gs>
                <a:gs pos="85714">
                  <a:srgbClr val="FFFFFF">
                    <a:alpha val="1474"/>
                  </a:srgbClr>
                </a:gs>
                <a:gs pos="100000">
                  <a:srgbClr val="FFFFFF">
                    <a:alpha val="49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0" name="Splat 630"/>
            <p:cNvSpPr>
              <a:spLocks noGrp="1"/>
            </p:cNvSpPr>
            <p:nvPr/>
          </p:nvSpPr>
          <p:spPr>
            <a:xfrm rot="3045832">
              <a:off x="51540" y="-49114"/>
              <a:ext cx="877139" cy="13355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1" name="Splat 631"/>
            <p:cNvSpPr>
              <a:spLocks noGrp="1"/>
            </p:cNvSpPr>
            <p:nvPr/>
          </p:nvSpPr>
          <p:spPr>
            <a:xfrm rot="9446549">
              <a:off x="2834574" y="730851"/>
              <a:ext cx="480468" cy="17385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2" name="Splat 632"/>
            <p:cNvSpPr>
              <a:spLocks noGrp="1"/>
            </p:cNvSpPr>
            <p:nvPr/>
          </p:nvSpPr>
          <p:spPr>
            <a:xfrm rot="5518724">
              <a:off x="2268445" y="3075575"/>
              <a:ext cx="1008726" cy="8837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3" name="Splat 633"/>
            <p:cNvSpPr>
              <a:spLocks noGrp="1"/>
            </p:cNvSpPr>
            <p:nvPr/>
          </p:nvSpPr>
          <p:spPr>
            <a:xfrm rot="4481310">
              <a:off x="-28281" y="1289546"/>
              <a:ext cx="755200" cy="17545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4" name="Splat 634"/>
            <p:cNvSpPr>
              <a:spLocks noGrp="1"/>
            </p:cNvSpPr>
            <p:nvPr/>
          </p:nvSpPr>
          <p:spPr>
            <a:xfrm rot="3963431">
              <a:off x="2903758" y="1838167"/>
              <a:ext cx="649442" cy="19671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5" name="Splat 635"/>
            <p:cNvSpPr>
              <a:spLocks noGrp="1"/>
            </p:cNvSpPr>
            <p:nvPr/>
          </p:nvSpPr>
          <p:spPr>
            <a:xfrm rot="3282725">
              <a:off x="180503" y="444612"/>
              <a:ext cx="401741" cy="7969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6" name="Splat 636"/>
            <p:cNvSpPr>
              <a:spLocks noGrp="1"/>
            </p:cNvSpPr>
            <p:nvPr/>
          </p:nvSpPr>
          <p:spPr>
            <a:xfrm rot="4027156">
              <a:off x="2366071" y="3478645"/>
              <a:ext cx="725394" cy="8121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7" name="Splat 637"/>
            <p:cNvSpPr>
              <a:spLocks noGrp="1"/>
            </p:cNvSpPr>
            <p:nvPr/>
          </p:nvSpPr>
          <p:spPr>
            <a:xfrm rot="7464245">
              <a:off x="2966936" y="1742319"/>
              <a:ext cx="585215" cy="8283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8" name="Splat 638"/>
            <p:cNvSpPr>
              <a:spLocks noGrp="1"/>
            </p:cNvSpPr>
            <p:nvPr/>
          </p:nvSpPr>
          <p:spPr>
            <a:xfrm rot="5714146">
              <a:off x="3268673" y="363203"/>
              <a:ext cx="486477" cy="405589"/>
            </a:xfrm>
            <a:prstGeom prst="ellipse">
              <a:avLst/>
            </a:prstGeom>
            <a:gradFill>
              <a:gsLst>
                <a:gs pos="0">
                  <a:srgbClr val="332825">
                    <a:alpha val="24290"/>
                  </a:srgbClr>
                </a:gs>
                <a:gs pos="14286">
                  <a:srgbClr val="332825">
                    <a:alpha val="22567"/>
                  </a:srgbClr>
                </a:gs>
                <a:gs pos="28571">
                  <a:srgbClr val="332825">
                    <a:alpha val="18011"/>
                  </a:srgbClr>
                </a:gs>
                <a:gs pos="42857">
                  <a:srgbClr val="332825">
                    <a:alpha val="12213"/>
                  </a:srgbClr>
                </a:gs>
                <a:gs pos="57143">
                  <a:srgbClr val="332825">
                    <a:alpha val="6963"/>
                  </a:srgbClr>
                </a:gs>
                <a:gs pos="71429">
                  <a:srgbClr val="332825">
                    <a:alpha val="3322"/>
                  </a:srgbClr>
                </a:gs>
                <a:gs pos="85714">
                  <a:srgbClr val="332825">
                    <a:alpha val="1327"/>
                  </a:srgbClr>
                </a:gs>
                <a:gs pos="100000">
                  <a:srgbClr val="332825">
                    <a:alpha val="44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9" name="Splat 639"/>
            <p:cNvSpPr>
              <a:spLocks noGrp="1"/>
            </p:cNvSpPr>
            <p:nvPr/>
          </p:nvSpPr>
          <p:spPr>
            <a:xfrm rot="3017216">
              <a:off x="2512247" y="2538499"/>
              <a:ext cx="675859" cy="423424"/>
            </a:xfrm>
            <a:prstGeom prst="ellipse">
              <a:avLst/>
            </a:prstGeom>
            <a:gradFill>
              <a:gsLst>
                <a:gs pos="0">
                  <a:srgbClr val="000000">
                    <a:alpha val="13989"/>
                  </a:srgbClr>
                </a:gs>
                <a:gs pos="14286">
                  <a:srgbClr val="000000">
                    <a:alpha val="12934"/>
                  </a:srgbClr>
                </a:gs>
                <a:gs pos="28571">
                  <a:srgbClr val="000000">
                    <a:alpha val="10196"/>
                  </a:srgbClr>
                </a:gs>
                <a:gs pos="42857">
                  <a:srgbClr val="000000">
                    <a:alpha val="6811"/>
                  </a:srgbClr>
                </a:gs>
                <a:gs pos="57143">
                  <a:srgbClr val="000000">
                    <a:alpha val="3833"/>
                  </a:srgbClr>
                </a:gs>
                <a:gs pos="71429">
                  <a:srgbClr val="000000">
                    <a:alpha val="1813"/>
                  </a:srgbClr>
                </a:gs>
                <a:gs pos="85714">
                  <a:srgbClr val="000000">
                    <a:alpha val="721"/>
                  </a:srgbClr>
                </a:gs>
                <a:gs pos="100000">
                  <a:srgbClr val="000000">
                    <a:alpha val="24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0" name="Splat 640"/>
            <p:cNvSpPr>
              <a:spLocks noGrp="1"/>
            </p:cNvSpPr>
            <p:nvPr/>
          </p:nvSpPr>
          <p:spPr>
            <a:xfrm rot="3939371">
              <a:off x="2128323" y="987948"/>
              <a:ext cx="850581" cy="22506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1" name="Splat 641"/>
            <p:cNvSpPr>
              <a:spLocks noGrp="1"/>
            </p:cNvSpPr>
            <p:nvPr/>
          </p:nvSpPr>
          <p:spPr>
            <a:xfrm rot="10576361">
              <a:off x="113367" y="3154820"/>
              <a:ext cx="658095" cy="8616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2" name="Splat 642"/>
            <p:cNvSpPr>
              <a:spLocks noGrp="1"/>
            </p:cNvSpPr>
            <p:nvPr/>
          </p:nvSpPr>
          <p:spPr>
            <a:xfrm rot="8085083">
              <a:off x="3118148" y="1463273"/>
              <a:ext cx="517384" cy="7426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3" name="Splat 643"/>
            <p:cNvSpPr>
              <a:spLocks noGrp="1"/>
            </p:cNvSpPr>
            <p:nvPr/>
          </p:nvSpPr>
          <p:spPr>
            <a:xfrm rot="5308432">
              <a:off x="278290" y="3443386"/>
              <a:ext cx="799107" cy="9838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4" name="Splat 644"/>
            <p:cNvSpPr>
              <a:spLocks noGrp="1"/>
            </p:cNvSpPr>
            <p:nvPr/>
          </p:nvSpPr>
          <p:spPr>
            <a:xfrm rot="5177242">
              <a:off x="1813300" y="3558746"/>
              <a:ext cx="763898" cy="7389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5" name="Splat 645"/>
            <p:cNvSpPr>
              <a:spLocks noGrp="1"/>
            </p:cNvSpPr>
            <p:nvPr/>
          </p:nvSpPr>
          <p:spPr>
            <a:xfrm rot="-9449337">
              <a:off x="2914510" y="-79008"/>
              <a:ext cx="550761" cy="418950"/>
            </a:xfrm>
            <a:prstGeom prst="ellipse">
              <a:avLst/>
            </a:prstGeom>
            <a:gradFill>
              <a:gsLst>
                <a:gs pos="0">
                  <a:srgbClr val="CDC7CB">
                    <a:alpha val="32904"/>
                  </a:srgbClr>
                </a:gs>
                <a:gs pos="14286">
                  <a:srgbClr val="CDC7CB">
                    <a:alpha val="30703"/>
                  </a:srgbClr>
                </a:gs>
                <a:gs pos="28571">
                  <a:srgbClr val="CDC7CB">
                    <a:alpha val="24781"/>
                  </a:srgbClr>
                </a:gs>
                <a:gs pos="42857">
                  <a:srgbClr val="CDC7CB">
                    <a:alpha val="17038"/>
                  </a:srgbClr>
                </a:gs>
                <a:gs pos="57143">
                  <a:srgbClr val="CDC7CB">
                    <a:alpha val="9832"/>
                  </a:srgbClr>
                </a:gs>
                <a:gs pos="71429">
                  <a:srgbClr val="CDC7CB">
                    <a:alpha val="4729"/>
                  </a:srgbClr>
                </a:gs>
                <a:gs pos="85714">
                  <a:srgbClr val="CDC7CB">
                    <a:alpha val="1898"/>
                  </a:srgbClr>
                </a:gs>
                <a:gs pos="100000">
                  <a:srgbClr val="CDC7CB">
                    <a:alpha val="6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6" name="Splat 646"/>
            <p:cNvSpPr>
              <a:spLocks noGrp="1"/>
            </p:cNvSpPr>
            <p:nvPr/>
          </p:nvSpPr>
          <p:spPr>
            <a:xfrm rot="4470836">
              <a:off x="2999550" y="2016977"/>
              <a:ext cx="732583" cy="7572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7" name="Splat 647"/>
            <p:cNvSpPr>
              <a:spLocks noGrp="1"/>
            </p:cNvSpPr>
            <p:nvPr/>
          </p:nvSpPr>
          <p:spPr>
            <a:xfrm rot="8798932">
              <a:off x="379020" y="-218295"/>
              <a:ext cx="453044" cy="436590"/>
            </a:xfrm>
            <a:prstGeom prst="ellipse">
              <a:avLst/>
            </a:prstGeom>
            <a:gradFill>
              <a:gsLst>
                <a:gs pos="0">
                  <a:srgbClr val="FFFFFF">
                    <a:alpha val="17357"/>
                  </a:srgbClr>
                </a:gs>
                <a:gs pos="14286">
                  <a:srgbClr val="FFFFFF">
                    <a:alpha val="16073"/>
                  </a:srgbClr>
                </a:gs>
                <a:gs pos="28571">
                  <a:srgbClr val="FFFFFF">
                    <a:alpha val="12720"/>
                  </a:srgbClr>
                </a:gs>
                <a:gs pos="42857">
                  <a:srgbClr val="FFFFFF">
                    <a:alpha val="8537"/>
                  </a:srgbClr>
                </a:gs>
                <a:gs pos="57143">
                  <a:srgbClr val="FFFFFF">
                    <a:alpha val="4824"/>
                  </a:srgbClr>
                </a:gs>
                <a:gs pos="71429">
                  <a:srgbClr val="FFFFFF">
                    <a:alpha val="2288"/>
                  </a:srgbClr>
                </a:gs>
                <a:gs pos="85714">
                  <a:srgbClr val="FFFFFF">
                    <a:alpha val="911"/>
                  </a:srgbClr>
                </a:gs>
                <a:gs pos="100000">
                  <a:srgbClr val="FFFFFF">
                    <a:alpha val="30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8" name="Splat 648"/>
            <p:cNvSpPr>
              <a:spLocks noGrp="1"/>
            </p:cNvSpPr>
            <p:nvPr/>
          </p:nvSpPr>
          <p:spPr>
            <a:xfrm rot="4015585">
              <a:off x="2529125" y="79707"/>
              <a:ext cx="765698" cy="14560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9" name="Splat 649"/>
            <p:cNvSpPr>
              <a:spLocks noGrp="1"/>
            </p:cNvSpPr>
            <p:nvPr/>
          </p:nvSpPr>
          <p:spPr>
            <a:xfrm rot="6839497">
              <a:off x="220297" y="2637892"/>
              <a:ext cx="635203" cy="8441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0" name="Splat 650"/>
            <p:cNvSpPr>
              <a:spLocks noGrp="1"/>
            </p:cNvSpPr>
            <p:nvPr/>
          </p:nvSpPr>
          <p:spPr>
            <a:xfrm rot="-8695818">
              <a:off x="1564491" y="1095267"/>
              <a:ext cx="428226" cy="395922"/>
            </a:xfrm>
            <a:prstGeom prst="ellipse">
              <a:avLst/>
            </a:prstGeom>
            <a:gradFill>
              <a:gsLst>
                <a:gs pos="0">
                  <a:srgbClr val="F5F4F4">
                    <a:alpha val="7520"/>
                  </a:srgbClr>
                </a:gs>
                <a:gs pos="14286">
                  <a:srgbClr val="F5F4F4">
                    <a:alpha val="6933"/>
                  </a:srgbClr>
                </a:gs>
                <a:gs pos="28571">
                  <a:srgbClr val="F5F4F4">
                    <a:alpha val="5426"/>
                  </a:srgbClr>
                </a:gs>
                <a:gs pos="42857">
                  <a:srgbClr val="F5F4F4">
                    <a:alpha val="3593"/>
                  </a:srgbClr>
                </a:gs>
                <a:gs pos="57143">
                  <a:srgbClr val="F5F4F4">
                    <a:alpha val="2007"/>
                  </a:srgbClr>
                </a:gs>
                <a:gs pos="71429">
                  <a:srgbClr val="F5F4F4">
                    <a:alpha val="945"/>
                  </a:srgbClr>
                </a:gs>
                <a:gs pos="85714">
                  <a:srgbClr val="F5F4F4">
                    <a:alpha val="375"/>
                  </a:srgbClr>
                </a:gs>
                <a:gs pos="100000">
                  <a:srgbClr val="F5F4F4">
                    <a:alpha val="12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1" name="Splat 651"/>
            <p:cNvSpPr>
              <a:spLocks noGrp="1"/>
            </p:cNvSpPr>
            <p:nvPr/>
          </p:nvSpPr>
          <p:spPr>
            <a:xfrm rot="-10595403">
              <a:off x="3071680" y="1867504"/>
              <a:ext cx="917580" cy="173292"/>
            </a:xfrm>
            <a:prstGeom prst="ellipse">
              <a:avLst/>
            </a:prstGeom>
            <a:gradFill>
              <a:gsLst>
                <a:gs pos="0">
                  <a:srgbClr val="FFFFFF">
                    <a:alpha val="26750"/>
                  </a:srgbClr>
                </a:gs>
                <a:gs pos="14286">
                  <a:srgbClr val="FFFFFF">
                    <a:alpha val="24882"/>
                  </a:srgbClr>
                </a:gs>
                <a:gs pos="28571">
                  <a:srgbClr val="FFFFFF">
                    <a:alpha val="19920"/>
                  </a:srgbClr>
                </a:gs>
                <a:gs pos="42857">
                  <a:srgbClr val="FFFFFF">
                    <a:alpha val="13559"/>
                  </a:srgbClr>
                </a:gs>
                <a:gs pos="57143">
                  <a:srgbClr val="FFFFFF">
                    <a:alpha val="7757"/>
                  </a:srgbClr>
                </a:gs>
                <a:gs pos="71429">
                  <a:srgbClr val="FFFFFF">
                    <a:alpha val="3709"/>
                  </a:srgbClr>
                </a:gs>
                <a:gs pos="85714">
                  <a:srgbClr val="FFFFFF">
                    <a:alpha val="1483"/>
                  </a:srgbClr>
                </a:gs>
                <a:gs pos="100000">
                  <a:srgbClr val="FFFFFF">
                    <a:alpha val="49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2" name="Splat 652"/>
            <p:cNvSpPr>
              <a:spLocks noGrp="1"/>
            </p:cNvSpPr>
            <p:nvPr/>
          </p:nvSpPr>
          <p:spPr>
            <a:xfrm rot="-8391064">
              <a:off x="2761008" y="1750034"/>
              <a:ext cx="500371" cy="348166"/>
            </a:xfrm>
            <a:prstGeom prst="ellipse">
              <a:avLst/>
            </a:prstGeom>
            <a:gradFill>
              <a:gsLst>
                <a:gs pos="0">
                  <a:srgbClr val="000000">
                    <a:alpha val="21277"/>
                  </a:srgbClr>
                </a:gs>
                <a:gs pos="14286">
                  <a:srgbClr val="000000">
                    <a:alpha val="19739"/>
                  </a:srgbClr>
                </a:gs>
                <a:gs pos="28571">
                  <a:srgbClr val="000000">
                    <a:alpha val="15695"/>
                  </a:srgbClr>
                </a:gs>
                <a:gs pos="42857">
                  <a:srgbClr val="000000">
                    <a:alpha val="10594"/>
                  </a:srgbClr>
                </a:gs>
                <a:gs pos="57143">
                  <a:srgbClr val="000000">
                    <a:alpha val="6016"/>
                  </a:srgbClr>
                </a:gs>
                <a:gs pos="71429">
                  <a:srgbClr val="000000">
                    <a:alpha val="2863"/>
                  </a:srgbClr>
                </a:gs>
                <a:gs pos="85714">
                  <a:srgbClr val="000000">
                    <a:alpha val="1142"/>
                  </a:srgbClr>
                </a:gs>
                <a:gs pos="100000">
                  <a:srgbClr val="000000">
                    <a:alpha val="38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3" name="Splat 653"/>
            <p:cNvSpPr>
              <a:spLocks noGrp="1"/>
            </p:cNvSpPr>
            <p:nvPr/>
          </p:nvSpPr>
          <p:spPr>
            <a:xfrm rot="-9754849">
              <a:off x="851363" y="751430"/>
              <a:ext cx="799868" cy="6866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4" name="Splat 654"/>
            <p:cNvSpPr>
              <a:spLocks noGrp="1"/>
            </p:cNvSpPr>
            <p:nvPr/>
          </p:nvSpPr>
          <p:spPr>
            <a:xfrm rot="-10064818">
              <a:off x="2183188" y="2689894"/>
              <a:ext cx="417517" cy="18317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5" name="Splat 655"/>
            <p:cNvSpPr>
              <a:spLocks noGrp="1"/>
            </p:cNvSpPr>
            <p:nvPr/>
          </p:nvSpPr>
          <p:spPr>
            <a:xfrm rot="6729138">
              <a:off x="3064142" y="2573159"/>
              <a:ext cx="875044" cy="5638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6" name="Splat 656"/>
            <p:cNvSpPr>
              <a:spLocks noGrp="1"/>
            </p:cNvSpPr>
            <p:nvPr/>
          </p:nvSpPr>
          <p:spPr>
            <a:xfrm rot="7484122">
              <a:off x="2436195" y="2312875"/>
              <a:ext cx="623209" cy="7448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7" name="Splat 657"/>
            <p:cNvSpPr>
              <a:spLocks noGrp="1"/>
            </p:cNvSpPr>
            <p:nvPr/>
          </p:nvSpPr>
          <p:spPr>
            <a:xfrm rot="-8718361">
              <a:off x="2354512" y="1031800"/>
              <a:ext cx="402415" cy="9540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8" name="Splat 658"/>
            <p:cNvSpPr>
              <a:spLocks noGrp="1"/>
            </p:cNvSpPr>
            <p:nvPr/>
          </p:nvSpPr>
          <p:spPr>
            <a:xfrm rot="3335342">
              <a:off x="44057" y="2529092"/>
              <a:ext cx="784322" cy="184633"/>
            </a:xfrm>
            <a:prstGeom prst="ellipse">
              <a:avLst/>
            </a:prstGeom>
            <a:gradFill>
              <a:gsLst>
                <a:gs pos="0">
                  <a:srgbClr val="D7DBDA">
                    <a:alpha val="32968"/>
                  </a:srgbClr>
                </a:gs>
                <a:gs pos="14286">
                  <a:srgbClr val="D7DBDA">
                    <a:alpha val="30764"/>
                  </a:srgbClr>
                </a:gs>
                <a:gs pos="28571">
                  <a:srgbClr val="D7DBDA">
                    <a:alpha val="24833"/>
                  </a:srgbClr>
                </a:gs>
                <a:gs pos="42857">
                  <a:srgbClr val="D7DBDA">
                    <a:alpha val="17075"/>
                  </a:srgbClr>
                </a:gs>
                <a:gs pos="57143">
                  <a:srgbClr val="D7DBDA">
                    <a:alpha val="9855"/>
                  </a:srgbClr>
                </a:gs>
                <a:gs pos="71429">
                  <a:srgbClr val="D7DBDA">
                    <a:alpha val="4740"/>
                  </a:srgbClr>
                </a:gs>
                <a:gs pos="85714">
                  <a:srgbClr val="D7DBDA">
                    <a:alpha val="1902"/>
                  </a:srgbClr>
                </a:gs>
                <a:gs pos="100000">
                  <a:srgbClr val="D7DBDA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9" name="Splat 659"/>
            <p:cNvSpPr>
              <a:spLocks noGrp="1"/>
            </p:cNvSpPr>
            <p:nvPr/>
          </p:nvSpPr>
          <p:spPr>
            <a:xfrm rot="-9826288">
              <a:off x="1565206" y="1150589"/>
              <a:ext cx="643432" cy="7506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0" name="Splat 660"/>
            <p:cNvSpPr>
              <a:spLocks noGrp="1"/>
            </p:cNvSpPr>
            <p:nvPr/>
          </p:nvSpPr>
          <p:spPr>
            <a:xfrm rot="3358984">
              <a:off x="-338328" y="2516632"/>
              <a:ext cx="676655" cy="27877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1" name="Splat 661"/>
            <p:cNvSpPr>
              <a:spLocks noGrp="1"/>
            </p:cNvSpPr>
            <p:nvPr/>
          </p:nvSpPr>
          <p:spPr>
            <a:xfrm rot="5317704">
              <a:off x="-191982" y="361583"/>
              <a:ext cx="713330" cy="260404"/>
            </a:xfrm>
            <a:prstGeom prst="ellipse">
              <a:avLst/>
            </a:prstGeom>
            <a:gradFill>
              <a:gsLst>
                <a:gs pos="0">
                  <a:srgbClr val="000000">
                    <a:alpha val="17876"/>
                  </a:srgbClr>
                </a:gs>
                <a:gs pos="14286">
                  <a:srgbClr val="000000">
                    <a:alpha val="16558"/>
                  </a:srgbClr>
                </a:gs>
                <a:gs pos="28571">
                  <a:srgbClr val="000000">
                    <a:alpha val="13112"/>
                  </a:srgbClr>
                </a:gs>
                <a:gs pos="42857">
                  <a:srgbClr val="000000">
                    <a:alpha val="8807"/>
                  </a:srgbClr>
                </a:gs>
                <a:gs pos="57143">
                  <a:srgbClr val="000000">
                    <a:alpha val="4980"/>
                  </a:srgbClr>
                </a:gs>
                <a:gs pos="71429">
                  <a:srgbClr val="000000">
                    <a:alpha val="2363"/>
                  </a:srgbClr>
                </a:gs>
                <a:gs pos="85714">
                  <a:srgbClr val="000000">
                    <a:alpha val="941"/>
                  </a:srgbClr>
                </a:gs>
                <a:gs pos="100000">
                  <a:srgbClr val="000000">
                    <a:alpha val="31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2" name="Splat 662"/>
            <p:cNvSpPr>
              <a:spLocks noGrp="1"/>
            </p:cNvSpPr>
            <p:nvPr/>
          </p:nvSpPr>
          <p:spPr>
            <a:xfrm rot="-9524552">
              <a:off x="1756840" y="40072"/>
              <a:ext cx="445166" cy="259276"/>
            </a:xfrm>
            <a:prstGeom prst="ellipse">
              <a:avLst/>
            </a:prstGeom>
            <a:gradFill>
              <a:gsLst>
                <a:gs pos="0">
                  <a:srgbClr val="E8F3E7">
                    <a:alpha val="32968"/>
                  </a:srgbClr>
                </a:gs>
                <a:gs pos="14286">
                  <a:srgbClr val="E8F3E7">
                    <a:alpha val="30764"/>
                  </a:srgbClr>
                </a:gs>
                <a:gs pos="28571">
                  <a:srgbClr val="E8F3E7">
                    <a:alpha val="24833"/>
                  </a:srgbClr>
                </a:gs>
                <a:gs pos="42857">
                  <a:srgbClr val="E8F3E7">
                    <a:alpha val="17075"/>
                  </a:srgbClr>
                </a:gs>
                <a:gs pos="57143">
                  <a:srgbClr val="E8F3E7">
                    <a:alpha val="9855"/>
                  </a:srgbClr>
                </a:gs>
                <a:gs pos="71429">
                  <a:srgbClr val="E8F3E7">
                    <a:alpha val="4740"/>
                  </a:srgbClr>
                </a:gs>
                <a:gs pos="85714">
                  <a:srgbClr val="E8F3E7">
                    <a:alpha val="1902"/>
                  </a:srgbClr>
                </a:gs>
                <a:gs pos="100000">
                  <a:srgbClr val="E8F3E7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3" name="Splat 663"/>
            <p:cNvSpPr>
              <a:spLocks noGrp="1"/>
            </p:cNvSpPr>
            <p:nvPr/>
          </p:nvSpPr>
          <p:spPr>
            <a:xfrm rot="3024109">
              <a:off x="1175621" y="2412174"/>
              <a:ext cx="734445" cy="7655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4" name="Splat 664"/>
            <p:cNvSpPr>
              <a:spLocks noGrp="1"/>
            </p:cNvSpPr>
            <p:nvPr/>
          </p:nvSpPr>
          <p:spPr>
            <a:xfrm rot="-10717548">
              <a:off x="3412644" y="1367103"/>
              <a:ext cx="467266" cy="435907"/>
            </a:xfrm>
            <a:prstGeom prst="ellipse">
              <a:avLst/>
            </a:prstGeom>
            <a:gradFill>
              <a:gsLst>
                <a:gs pos="0">
                  <a:srgbClr val="263435">
                    <a:alpha val="19517"/>
                  </a:srgbClr>
                </a:gs>
                <a:gs pos="14286">
                  <a:srgbClr val="263435">
                    <a:alpha val="18091"/>
                  </a:srgbClr>
                </a:gs>
                <a:gs pos="28571">
                  <a:srgbClr val="263435">
                    <a:alpha val="14354"/>
                  </a:srgbClr>
                </a:gs>
                <a:gs pos="42857">
                  <a:srgbClr val="263435">
                    <a:alpha val="9664"/>
                  </a:srgbClr>
                </a:gs>
                <a:gs pos="57143">
                  <a:srgbClr val="263435">
                    <a:alpha val="5476"/>
                  </a:srgbClr>
                </a:gs>
                <a:gs pos="71429">
                  <a:srgbClr val="263435">
                    <a:alpha val="2602"/>
                  </a:srgbClr>
                </a:gs>
                <a:gs pos="85714">
                  <a:srgbClr val="263435">
                    <a:alpha val="1037"/>
                  </a:srgbClr>
                </a:gs>
                <a:gs pos="100000">
                  <a:srgbClr val="263435">
                    <a:alpha val="34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5" name="Splat 665"/>
            <p:cNvSpPr>
              <a:spLocks noGrp="1"/>
            </p:cNvSpPr>
            <p:nvPr/>
          </p:nvSpPr>
          <p:spPr>
            <a:xfrm rot="-10694062">
              <a:off x="752058" y="1335745"/>
              <a:ext cx="845461" cy="9272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6" name="Splat 666"/>
            <p:cNvSpPr>
              <a:spLocks noGrp="1"/>
            </p:cNvSpPr>
            <p:nvPr/>
          </p:nvSpPr>
          <p:spPr>
            <a:xfrm rot="-8543731">
              <a:off x="2353042" y="3467561"/>
              <a:ext cx="474701" cy="14660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7" name="Splat 667"/>
            <p:cNvSpPr>
              <a:spLocks noGrp="1"/>
            </p:cNvSpPr>
            <p:nvPr/>
          </p:nvSpPr>
          <p:spPr>
            <a:xfrm rot="5402677">
              <a:off x="-205990" y="933503"/>
              <a:ext cx="843251" cy="8020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8" name="Splat 668"/>
            <p:cNvSpPr>
              <a:spLocks noGrp="1"/>
            </p:cNvSpPr>
            <p:nvPr/>
          </p:nvSpPr>
          <p:spPr>
            <a:xfrm rot="6613945">
              <a:off x="-10705" y="3515092"/>
              <a:ext cx="781572" cy="18994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9" name="Splat 669"/>
            <p:cNvSpPr>
              <a:spLocks noGrp="1"/>
            </p:cNvSpPr>
            <p:nvPr/>
          </p:nvSpPr>
          <p:spPr>
            <a:xfrm rot="8018211">
              <a:off x="423878" y="-7179"/>
              <a:ext cx="985109" cy="7028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0" name="Splat 670"/>
            <p:cNvSpPr>
              <a:spLocks noGrp="1"/>
            </p:cNvSpPr>
            <p:nvPr/>
          </p:nvSpPr>
          <p:spPr>
            <a:xfrm rot="9725177">
              <a:off x="464713" y="892144"/>
              <a:ext cx="796582" cy="12685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1" name="Splat 671"/>
            <p:cNvSpPr>
              <a:spLocks noGrp="1"/>
            </p:cNvSpPr>
            <p:nvPr/>
          </p:nvSpPr>
          <p:spPr>
            <a:xfrm rot="10089705">
              <a:off x="1519632" y="230741"/>
              <a:ext cx="769108" cy="11917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2" name="Splat 672"/>
            <p:cNvSpPr>
              <a:spLocks noGrp="1"/>
            </p:cNvSpPr>
            <p:nvPr/>
          </p:nvSpPr>
          <p:spPr>
            <a:xfrm rot="5011352">
              <a:off x="1315099" y="177333"/>
              <a:ext cx="616069" cy="29584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3" name="Splat 673"/>
            <p:cNvSpPr>
              <a:spLocks noGrp="1"/>
            </p:cNvSpPr>
            <p:nvPr/>
          </p:nvSpPr>
          <p:spPr>
            <a:xfrm rot="-10623841">
              <a:off x="1167233" y="2518975"/>
              <a:ext cx="513179" cy="359336"/>
            </a:xfrm>
            <a:prstGeom prst="ellipse">
              <a:avLst/>
            </a:prstGeom>
            <a:gradFill>
              <a:gsLst>
                <a:gs pos="0">
                  <a:srgbClr val="FFFFFF">
                    <a:alpha val="23220"/>
                  </a:srgbClr>
                </a:gs>
                <a:gs pos="14286">
                  <a:srgbClr val="FFFFFF">
                    <a:alpha val="21561"/>
                  </a:srgbClr>
                </a:gs>
                <a:gs pos="28571">
                  <a:srgbClr val="FFFFFF">
                    <a:alpha val="17185"/>
                  </a:srgbClr>
                </a:gs>
                <a:gs pos="42857">
                  <a:srgbClr val="FFFFFF">
                    <a:alpha val="11634"/>
                  </a:srgbClr>
                </a:gs>
                <a:gs pos="57143">
                  <a:srgbClr val="FFFFFF">
                    <a:alpha val="6624"/>
                  </a:srgbClr>
                </a:gs>
                <a:gs pos="71429">
                  <a:srgbClr val="FFFFFF">
                    <a:alpha val="3157"/>
                  </a:srgbClr>
                </a:gs>
                <a:gs pos="85714">
                  <a:srgbClr val="FFFFFF">
                    <a:alpha val="1261"/>
                  </a:srgbClr>
                </a:gs>
                <a:gs pos="100000">
                  <a:srgbClr val="FFFFFF">
                    <a:alpha val="42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4" name="Splat 674"/>
            <p:cNvSpPr>
              <a:spLocks noGrp="1"/>
            </p:cNvSpPr>
            <p:nvPr/>
          </p:nvSpPr>
          <p:spPr>
            <a:xfrm rot="4942872">
              <a:off x="178376" y="3466028"/>
              <a:ext cx="915023" cy="6149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5" name="Splat 675"/>
            <p:cNvSpPr>
              <a:spLocks noGrp="1"/>
            </p:cNvSpPr>
            <p:nvPr/>
          </p:nvSpPr>
          <p:spPr>
            <a:xfrm rot="7889941">
              <a:off x="1599213" y="2543852"/>
              <a:ext cx="684804" cy="8597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6" name="Splat 676"/>
            <p:cNvSpPr>
              <a:spLocks noGrp="1"/>
            </p:cNvSpPr>
            <p:nvPr/>
          </p:nvSpPr>
          <p:spPr>
            <a:xfrm rot="-9692385">
              <a:off x="1480938" y="2635034"/>
              <a:ext cx="577720" cy="14385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7" name="Splat 677"/>
            <p:cNvSpPr>
              <a:spLocks noGrp="1"/>
            </p:cNvSpPr>
            <p:nvPr/>
          </p:nvSpPr>
          <p:spPr>
            <a:xfrm rot="-8868827">
              <a:off x="337981" y="3481580"/>
              <a:ext cx="666017" cy="332804"/>
            </a:xfrm>
            <a:prstGeom prst="ellipse">
              <a:avLst/>
            </a:prstGeom>
            <a:gradFill>
              <a:gsLst>
                <a:gs pos="0">
                  <a:srgbClr val="000000">
                    <a:alpha val="25069"/>
                  </a:srgbClr>
                </a:gs>
                <a:gs pos="14286">
                  <a:srgbClr val="000000">
                    <a:alpha val="23299"/>
                  </a:srgbClr>
                </a:gs>
                <a:gs pos="28571">
                  <a:srgbClr val="000000">
                    <a:alpha val="18613"/>
                  </a:srgbClr>
                </a:gs>
                <a:gs pos="42857">
                  <a:srgbClr val="000000">
                    <a:alpha val="12636"/>
                  </a:srgbClr>
                </a:gs>
                <a:gs pos="57143">
                  <a:srgbClr val="000000">
                    <a:alpha val="7212"/>
                  </a:srgbClr>
                </a:gs>
                <a:gs pos="71429">
                  <a:srgbClr val="000000">
                    <a:alpha val="3443"/>
                  </a:srgbClr>
                </a:gs>
                <a:gs pos="85714">
                  <a:srgbClr val="000000">
                    <a:alpha val="1376"/>
                  </a:srgbClr>
                </a:gs>
                <a:gs pos="100000">
                  <a:srgbClr val="000000">
                    <a:alpha val="46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8" name="Splat 678"/>
            <p:cNvSpPr>
              <a:spLocks noGrp="1"/>
            </p:cNvSpPr>
            <p:nvPr/>
          </p:nvSpPr>
          <p:spPr>
            <a:xfrm rot="3131690">
              <a:off x="782408" y="431178"/>
              <a:ext cx="712512" cy="184349"/>
            </a:xfrm>
            <a:prstGeom prst="ellipse">
              <a:avLst/>
            </a:prstGeom>
            <a:gradFill>
              <a:gsLst>
                <a:gs pos="0">
                  <a:srgbClr val="000000">
                    <a:alpha val="29694"/>
                  </a:srgbClr>
                </a:gs>
                <a:gs pos="14286">
                  <a:srgbClr val="000000">
                    <a:alpha val="27662"/>
                  </a:srgbClr>
                </a:gs>
                <a:gs pos="28571">
                  <a:srgbClr val="000000">
                    <a:alpha val="22231"/>
                  </a:srgbClr>
                </a:gs>
                <a:gs pos="42857">
                  <a:srgbClr val="000000">
                    <a:alpha val="15203"/>
                  </a:srgbClr>
                </a:gs>
                <a:gs pos="57143">
                  <a:srgbClr val="000000">
                    <a:alpha val="8733"/>
                  </a:srgbClr>
                </a:gs>
                <a:gs pos="71429">
                  <a:srgbClr val="000000">
                    <a:alpha val="4187"/>
                  </a:srgbClr>
                </a:gs>
                <a:gs pos="85714">
                  <a:srgbClr val="000000">
                    <a:alpha val="1677"/>
                  </a:srgbClr>
                </a:gs>
                <a:gs pos="100000">
                  <a:srgbClr val="000000">
                    <a:alpha val="56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9" name="Splat 679"/>
            <p:cNvSpPr>
              <a:spLocks noGrp="1"/>
            </p:cNvSpPr>
            <p:nvPr/>
          </p:nvSpPr>
          <p:spPr>
            <a:xfrm rot="3736839">
              <a:off x="3124642" y="2317128"/>
              <a:ext cx="623310" cy="17148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0" name="Splat 680"/>
            <p:cNvSpPr>
              <a:spLocks noGrp="1"/>
            </p:cNvSpPr>
            <p:nvPr/>
          </p:nvSpPr>
          <p:spPr>
            <a:xfrm rot="4776126">
              <a:off x="166680" y="3524002"/>
              <a:ext cx="764990" cy="5431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1" name="Splat 681"/>
            <p:cNvSpPr>
              <a:spLocks noGrp="1"/>
            </p:cNvSpPr>
            <p:nvPr/>
          </p:nvSpPr>
          <p:spPr>
            <a:xfrm rot="4721586">
              <a:off x="260736" y="851282"/>
              <a:ext cx="593601" cy="223320"/>
            </a:xfrm>
            <a:prstGeom prst="ellipse">
              <a:avLst/>
            </a:prstGeom>
            <a:gradFill>
              <a:gsLst>
                <a:gs pos="0">
                  <a:srgbClr val="E6E4E6">
                    <a:alpha val="32968"/>
                  </a:srgbClr>
                </a:gs>
                <a:gs pos="14286">
                  <a:srgbClr val="E6E4E6">
                    <a:alpha val="30764"/>
                  </a:srgbClr>
                </a:gs>
                <a:gs pos="28571">
                  <a:srgbClr val="E6E4E6">
                    <a:alpha val="24833"/>
                  </a:srgbClr>
                </a:gs>
                <a:gs pos="42857">
                  <a:srgbClr val="E6E4E6">
                    <a:alpha val="17075"/>
                  </a:srgbClr>
                </a:gs>
                <a:gs pos="57143">
                  <a:srgbClr val="E6E4E6">
                    <a:alpha val="9855"/>
                  </a:srgbClr>
                </a:gs>
                <a:gs pos="71429">
                  <a:srgbClr val="E6E4E6">
                    <a:alpha val="4740"/>
                  </a:srgbClr>
                </a:gs>
                <a:gs pos="85714">
                  <a:srgbClr val="E6E4E6">
                    <a:alpha val="1902"/>
                  </a:srgbClr>
                </a:gs>
                <a:gs pos="100000">
                  <a:srgbClr val="E6E4E6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2" name="Splat 682"/>
            <p:cNvSpPr>
              <a:spLocks noGrp="1"/>
            </p:cNvSpPr>
            <p:nvPr/>
          </p:nvSpPr>
          <p:spPr>
            <a:xfrm rot="4358863">
              <a:off x="2797736" y="337508"/>
              <a:ext cx="888945" cy="8566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3" name="Splat 683"/>
            <p:cNvSpPr>
              <a:spLocks noGrp="1"/>
            </p:cNvSpPr>
            <p:nvPr/>
          </p:nvSpPr>
          <p:spPr>
            <a:xfrm rot="3889104">
              <a:off x="1027351" y="753853"/>
              <a:ext cx="846238" cy="6280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4" name="Splat 684"/>
            <p:cNvSpPr>
              <a:spLocks noGrp="1"/>
            </p:cNvSpPr>
            <p:nvPr/>
          </p:nvSpPr>
          <p:spPr>
            <a:xfrm rot="-8864466">
              <a:off x="-83672" y="581912"/>
              <a:ext cx="561415" cy="291530"/>
            </a:xfrm>
            <a:prstGeom prst="ellipse">
              <a:avLst/>
            </a:prstGeom>
            <a:gradFill>
              <a:gsLst>
                <a:gs pos="0">
                  <a:srgbClr val="000000">
                    <a:alpha val="31376"/>
                  </a:srgbClr>
                </a:gs>
                <a:gs pos="14286">
                  <a:srgbClr val="000000">
                    <a:alpha val="29254"/>
                  </a:srgbClr>
                </a:gs>
                <a:gs pos="28571">
                  <a:srgbClr val="000000">
                    <a:alpha val="23563"/>
                  </a:srgbClr>
                </a:gs>
                <a:gs pos="42857">
                  <a:srgbClr val="000000">
                    <a:alpha val="16159"/>
                  </a:srgbClr>
                </a:gs>
                <a:gs pos="57143">
                  <a:srgbClr val="000000">
                    <a:alpha val="9304"/>
                  </a:srgbClr>
                </a:gs>
                <a:gs pos="71429">
                  <a:srgbClr val="000000">
                    <a:alpha val="4468"/>
                  </a:srgbClr>
                </a:gs>
                <a:gs pos="85714">
                  <a:srgbClr val="000000">
                    <a:alpha val="1791"/>
                  </a:srgbClr>
                </a:gs>
                <a:gs pos="100000">
                  <a:srgbClr val="000000">
                    <a:alpha val="60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5" name="Splat 685"/>
            <p:cNvSpPr>
              <a:spLocks noGrp="1"/>
            </p:cNvSpPr>
            <p:nvPr/>
          </p:nvSpPr>
          <p:spPr>
            <a:xfrm rot="3314446">
              <a:off x="799642" y="125944"/>
              <a:ext cx="899261" cy="69630"/>
            </a:xfrm>
            <a:prstGeom prst="ellipse">
              <a:avLst/>
            </a:prstGeom>
            <a:gradFill>
              <a:gsLst>
                <a:gs pos="0">
                  <a:srgbClr val="E7E6E6">
                    <a:alpha val="28654"/>
                  </a:srgbClr>
                </a:gs>
                <a:gs pos="14286">
                  <a:srgbClr val="E7E6E6">
                    <a:alpha val="26679"/>
                  </a:srgbClr>
                </a:gs>
                <a:gs pos="28571">
                  <a:srgbClr val="E7E6E6">
                    <a:alpha val="21412"/>
                  </a:srgbClr>
                </a:gs>
                <a:gs pos="42857">
                  <a:srgbClr val="E7E6E6">
                    <a:alpha val="14619"/>
                  </a:srgbClr>
                </a:gs>
                <a:gs pos="57143">
                  <a:srgbClr val="E7E6E6">
                    <a:alpha val="8385"/>
                  </a:srgbClr>
                </a:gs>
                <a:gs pos="71429">
                  <a:srgbClr val="E7E6E6">
                    <a:alpha val="4016"/>
                  </a:srgbClr>
                </a:gs>
                <a:gs pos="85714">
                  <a:srgbClr val="E7E6E6">
                    <a:alpha val="1608"/>
                  </a:srgbClr>
                </a:gs>
                <a:gs pos="100000">
                  <a:srgbClr val="E7E6E6">
                    <a:alpha val="54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6" name="Splat 686"/>
            <p:cNvSpPr>
              <a:spLocks noGrp="1"/>
            </p:cNvSpPr>
            <p:nvPr/>
          </p:nvSpPr>
          <p:spPr>
            <a:xfrm rot="3440894">
              <a:off x="1858941" y="2949125"/>
              <a:ext cx="842494" cy="8553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7" name="Splat 687"/>
            <p:cNvSpPr>
              <a:spLocks noGrp="1"/>
            </p:cNvSpPr>
            <p:nvPr/>
          </p:nvSpPr>
          <p:spPr>
            <a:xfrm rot="3757605">
              <a:off x="3102973" y="2380157"/>
              <a:ext cx="787593" cy="8045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8" name="Splat 688"/>
            <p:cNvSpPr>
              <a:spLocks noGrp="1"/>
            </p:cNvSpPr>
            <p:nvPr/>
          </p:nvSpPr>
          <p:spPr>
            <a:xfrm rot="2788811">
              <a:off x="918831" y="2638446"/>
              <a:ext cx="608386" cy="6644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9" name="Splat 689"/>
            <p:cNvSpPr>
              <a:spLocks noGrp="1"/>
            </p:cNvSpPr>
            <p:nvPr/>
          </p:nvSpPr>
          <p:spPr>
            <a:xfrm rot="10387417">
              <a:off x="1917866" y="1484966"/>
              <a:ext cx="694461" cy="5832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0" name="Splat 690"/>
            <p:cNvSpPr>
              <a:spLocks noGrp="1"/>
            </p:cNvSpPr>
            <p:nvPr/>
          </p:nvSpPr>
          <p:spPr>
            <a:xfrm rot="-8700785">
              <a:off x="2846018" y="1236297"/>
              <a:ext cx="541886" cy="18416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1" name="Splat 691"/>
            <p:cNvSpPr>
              <a:spLocks noGrp="1"/>
            </p:cNvSpPr>
            <p:nvPr/>
          </p:nvSpPr>
          <p:spPr>
            <a:xfrm rot="4116637">
              <a:off x="3067937" y="3109205"/>
              <a:ext cx="714566" cy="17142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2" name="Splat 692"/>
            <p:cNvSpPr>
              <a:spLocks noGrp="1"/>
            </p:cNvSpPr>
            <p:nvPr/>
          </p:nvSpPr>
          <p:spPr>
            <a:xfrm rot="3617920">
              <a:off x="1731638" y="448086"/>
              <a:ext cx="770838" cy="8223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3" name="Splat 693"/>
            <p:cNvSpPr>
              <a:spLocks noGrp="1"/>
            </p:cNvSpPr>
            <p:nvPr/>
          </p:nvSpPr>
          <p:spPr>
            <a:xfrm rot="-8494430">
              <a:off x="2846324" y="1112868"/>
              <a:ext cx="567627" cy="241518"/>
            </a:xfrm>
            <a:prstGeom prst="ellipse">
              <a:avLst/>
            </a:prstGeom>
            <a:gradFill>
              <a:gsLst>
                <a:gs pos="0">
                  <a:srgbClr val="D1D0D3">
                    <a:alpha val="9805"/>
                  </a:srgbClr>
                </a:gs>
                <a:gs pos="14286">
                  <a:srgbClr val="D1D0D3">
                    <a:alpha val="9049"/>
                  </a:srgbClr>
                </a:gs>
                <a:gs pos="28571">
                  <a:srgbClr val="D1D0D3">
                    <a:alpha val="7100"/>
                  </a:srgbClr>
                </a:gs>
                <a:gs pos="42857">
                  <a:srgbClr val="D1D0D3">
                    <a:alpha val="4716"/>
                  </a:srgbClr>
                </a:gs>
                <a:gs pos="57143">
                  <a:srgbClr val="D1D0D3">
                    <a:alpha val="2641"/>
                  </a:srgbClr>
                </a:gs>
                <a:gs pos="71429">
                  <a:srgbClr val="D1D0D3">
                    <a:alpha val="1245"/>
                  </a:srgbClr>
                </a:gs>
                <a:gs pos="85714">
                  <a:srgbClr val="D1D0D3">
                    <a:alpha val="494"/>
                  </a:srgbClr>
                </a:gs>
                <a:gs pos="100000">
                  <a:srgbClr val="D1D0D3">
                    <a:alpha val="16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4" name="Splat 694"/>
            <p:cNvSpPr>
              <a:spLocks noGrp="1"/>
            </p:cNvSpPr>
            <p:nvPr/>
          </p:nvSpPr>
          <p:spPr>
            <a:xfrm rot="9720085">
              <a:off x="732202" y="968538"/>
              <a:ext cx="600569" cy="466666"/>
            </a:xfrm>
            <a:prstGeom prst="ellipse">
              <a:avLst/>
            </a:prstGeom>
            <a:gradFill>
              <a:gsLst>
                <a:gs pos="0">
                  <a:srgbClr val="000000">
                    <a:alpha val="14284"/>
                  </a:srgbClr>
                </a:gs>
                <a:gs pos="14286">
                  <a:srgbClr val="000000">
                    <a:alpha val="13209"/>
                  </a:srgbClr>
                </a:gs>
                <a:gs pos="28571">
                  <a:srgbClr val="000000">
                    <a:alpha val="10416"/>
                  </a:srgbClr>
                </a:gs>
                <a:gs pos="42857">
                  <a:srgbClr val="000000">
                    <a:alpha val="6961"/>
                  </a:srgbClr>
                </a:gs>
                <a:gs pos="57143">
                  <a:srgbClr val="000000">
                    <a:alpha val="3919"/>
                  </a:srgbClr>
                </a:gs>
                <a:gs pos="71429">
                  <a:srgbClr val="000000">
                    <a:alpha val="1854"/>
                  </a:srgbClr>
                </a:gs>
                <a:gs pos="85714">
                  <a:srgbClr val="000000">
                    <a:alpha val="737"/>
                  </a:srgbClr>
                </a:gs>
                <a:gs pos="100000">
                  <a:srgbClr val="000000">
                    <a:alpha val="24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5" name="Splat 695"/>
            <p:cNvSpPr>
              <a:spLocks noGrp="1"/>
            </p:cNvSpPr>
            <p:nvPr/>
          </p:nvSpPr>
          <p:spPr>
            <a:xfrm rot="3956624">
              <a:off x="1497587" y="725841"/>
              <a:ext cx="759440" cy="98243"/>
            </a:xfrm>
            <a:prstGeom prst="ellipse">
              <a:avLst/>
            </a:prstGeom>
            <a:gradFill>
              <a:gsLst>
                <a:gs pos="0">
                  <a:srgbClr val="C7CAD5">
                    <a:alpha val="32968"/>
                  </a:srgbClr>
                </a:gs>
                <a:gs pos="14286">
                  <a:srgbClr val="C7CAD5">
                    <a:alpha val="30764"/>
                  </a:srgbClr>
                </a:gs>
                <a:gs pos="28571">
                  <a:srgbClr val="C7CAD5">
                    <a:alpha val="24833"/>
                  </a:srgbClr>
                </a:gs>
                <a:gs pos="42857">
                  <a:srgbClr val="C7CAD5">
                    <a:alpha val="17075"/>
                  </a:srgbClr>
                </a:gs>
                <a:gs pos="57143">
                  <a:srgbClr val="C7CAD5">
                    <a:alpha val="9855"/>
                  </a:srgbClr>
                </a:gs>
                <a:gs pos="71429">
                  <a:srgbClr val="C7CAD5">
                    <a:alpha val="4740"/>
                  </a:srgbClr>
                </a:gs>
                <a:gs pos="85714">
                  <a:srgbClr val="C7CAD5">
                    <a:alpha val="1902"/>
                  </a:srgbClr>
                </a:gs>
                <a:gs pos="100000">
                  <a:srgbClr val="C7CAD5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6" name="Splat 696"/>
            <p:cNvSpPr>
              <a:spLocks noGrp="1"/>
            </p:cNvSpPr>
            <p:nvPr/>
          </p:nvSpPr>
          <p:spPr>
            <a:xfrm rot="3814668">
              <a:off x="3148618" y="2468516"/>
              <a:ext cx="801889" cy="5328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7" name="Splat 697"/>
            <p:cNvSpPr>
              <a:spLocks noGrp="1"/>
            </p:cNvSpPr>
            <p:nvPr/>
          </p:nvSpPr>
          <p:spPr>
            <a:xfrm rot="8482159">
              <a:off x="2825305" y="858751"/>
              <a:ext cx="646656" cy="11922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8" name="Splat 698"/>
            <p:cNvSpPr>
              <a:spLocks noGrp="1"/>
            </p:cNvSpPr>
            <p:nvPr/>
          </p:nvSpPr>
          <p:spPr>
            <a:xfrm rot="5474607">
              <a:off x="-327045" y="2368527"/>
              <a:ext cx="746617" cy="83765"/>
            </a:xfrm>
            <a:prstGeom prst="ellipse">
              <a:avLst/>
            </a:prstGeom>
            <a:gradFill>
              <a:gsLst>
                <a:gs pos="0">
                  <a:srgbClr val="000000">
                    <a:alpha val="21052"/>
                  </a:srgbClr>
                </a:gs>
                <a:gs pos="14286">
                  <a:srgbClr val="000000">
                    <a:alpha val="19528"/>
                  </a:srgbClr>
                </a:gs>
                <a:gs pos="28571">
                  <a:srgbClr val="000000">
                    <a:alpha val="15523"/>
                  </a:srgbClr>
                </a:gs>
                <a:gs pos="42857">
                  <a:srgbClr val="000000">
                    <a:alpha val="10475"/>
                  </a:srgbClr>
                </a:gs>
                <a:gs pos="57143">
                  <a:srgbClr val="000000">
                    <a:alpha val="5947"/>
                  </a:srgbClr>
                </a:gs>
                <a:gs pos="71429">
                  <a:srgbClr val="000000">
                    <a:alpha val="2829"/>
                  </a:srgbClr>
                </a:gs>
                <a:gs pos="85714">
                  <a:srgbClr val="000000">
                    <a:alpha val="1128"/>
                  </a:srgbClr>
                </a:gs>
                <a:gs pos="100000">
                  <a:srgbClr val="000000">
                    <a:alpha val="37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9" name="Splat 699"/>
            <p:cNvSpPr>
              <a:spLocks noGrp="1"/>
            </p:cNvSpPr>
            <p:nvPr/>
          </p:nvSpPr>
          <p:spPr>
            <a:xfrm rot="3614262">
              <a:off x="311346" y="2324933"/>
              <a:ext cx="318883" cy="296929"/>
            </a:xfrm>
            <a:prstGeom prst="ellipse">
              <a:avLst/>
            </a:prstGeom>
            <a:gradFill>
              <a:gsLst>
                <a:gs pos="0">
                  <a:srgbClr val="B0ADAF">
                    <a:alpha val="7992"/>
                  </a:srgbClr>
                </a:gs>
                <a:gs pos="14286">
                  <a:srgbClr val="B0ADAF">
                    <a:alpha val="7370"/>
                  </a:srgbClr>
                </a:gs>
                <a:gs pos="28571">
                  <a:srgbClr val="B0ADAF">
                    <a:alpha val="5771"/>
                  </a:srgbClr>
                </a:gs>
                <a:gs pos="42857">
                  <a:srgbClr val="B0ADAF">
                    <a:alpha val="3824"/>
                  </a:srgbClr>
                </a:gs>
                <a:gs pos="57143">
                  <a:srgbClr val="B0ADAF">
                    <a:alpha val="2137"/>
                  </a:srgbClr>
                </a:gs>
                <a:gs pos="71429">
                  <a:srgbClr val="B0ADAF">
                    <a:alpha val="1006"/>
                  </a:srgbClr>
                </a:gs>
                <a:gs pos="85714">
                  <a:srgbClr val="B0ADAF">
                    <a:alpha val="399"/>
                  </a:srgbClr>
                </a:gs>
                <a:gs pos="100000">
                  <a:srgbClr val="B0ADAF">
                    <a:alpha val="1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0" name="Splat 700"/>
            <p:cNvSpPr>
              <a:spLocks noGrp="1"/>
            </p:cNvSpPr>
            <p:nvPr/>
          </p:nvSpPr>
          <p:spPr>
            <a:xfrm rot="2981107">
              <a:off x="-263964" y="1754127"/>
              <a:ext cx="657250" cy="13098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1" name="Splat 701"/>
            <p:cNvSpPr>
              <a:spLocks noGrp="1"/>
            </p:cNvSpPr>
            <p:nvPr/>
          </p:nvSpPr>
          <p:spPr>
            <a:xfrm rot="8030515">
              <a:off x="1661837" y="1617370"/>
              <a:ext cx="682060" cy="86479"/>
            </a:xfrm>
            <a:prstGeom prst="ellipse">
              <a:avLst/>
            </a:prstGeom>
            <a:gradFill>
              <a:gsLst>
                <a:gs pos="0">
                  <a:srgbClr val="000000">
                    <a:alpha val="32802"/>
                  </a:srgbClr>
                </a:gs>
                <a:gs pos="14286">
                  <a:srgbClr val="000000">
                    <a:alpha val="30606"/>
                  </a:srgbClr>
                </a:gs>
                <a:gs pos="28571">
                  <a:srgbClr val="000000">
                    <a:alpha val="24700"/>
                  </a:srgbClr>
                </a:gs>
                <a:gs pos="42857">
                  <a:srgbClr val="000000">
                    <a:alpha val="16979"/>
                  </a:srgbClr>
                </a:gs>
                <a:gs pos="57143">
                  <a:srgbClr val="000000">
                    <a:alpha val="9797"/>
                  </a:srgbClr>
                </a:gs>
                <a:gs pos="71429">
                  <a:srgbClr val="000000">
                    <a:alpha val="4712"/>
                  </a:srgbClr>
                </a:gs>
                <a:gs pos="85714">
                  <a:srgbClr val="000000">
                    <a:alpha val="1890"/>
                  </a:srgbClr>
                </a:gs>
                <a:gs pos="100000">
                  <a:srgbClr val="000000">
                    <a:alpha val="6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2" name="Splat 702"/>
            <p:cNvSpPr>
              <a:spLocks noGrp="1"/>
            </p:cNvSpPr>
            <p:nvPr/>
          </p:nvSpPr>
          <p:spPr>
            <a:xfrm rot="-8911099">
              <a:off x="1884961" y="914696"/>
              <a:ext cx="578910" cy="16361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3" name="Splat 703"/>
            <p:cNvSpPr>
              <a:spLocks noGrp="1"/>
            </p:cNvSpPr>
            <p:nvPr/>
          </p:nvSpPr>
          <p:spPr>
            <a:xfrm rot="6333264">
              <a:off x="2332873" y="958122"/>
              <a:ext cx="806458" cy="9127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4" name="Splat 704"/>
            <p:cNvSpPr>
              <a:spLocks noGrp="1"/>
            </p:cNvSpPr>
            <p:nvPr/>
          </p:nvSpPr>
          <p:spPr>
            <a:xfrm rot="-8813260">
              <a:off x="-280306" y="1684573"/>
              <a:ext cx="622632" cy="9751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5" name="Splat 705"/>
            <p:cNvSpPr>
              <a:spLocks noGrp="1"/>
            </p:cNvSpPr>
            <p:nvPr/>
          </p:nvSpPr>
          <p:spPr>
            <a:xfrm rot="3320124">
              <a:off x="1030237" y="1222098"/>
              <a:ext cx="763867" cy="14141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6" name="Splat 706"/>
            <p:cNvSpPr>
              <a:spLocks noGrp="1"/>
            </p:cNvSpPr>
            <p:nvPr/>
          </p:nvSpPr>
          <p:spPr>
            <a:xfrm rot="-9035359">
              <a:off x="65225" y="3082699"/>
              <a:ext cx="428391" cy="347690"/>
            </a:xfrm>
            <a:prstGeom prst="ellipse">
              <a:avLst/>
            </a:prstGeom>
            <a:gradFill>
              <a:gsLst>
                <a:gs pos="0">
                  <a:srgbClr val="FFFFFF">
                    <a:alpha val="24272"/>
                  </a:srgbClr>
                </a:gs>
                <a:gs pos="14286">
                  <a:srgbClr val="FFFFFF">
                    <a:alpha val="22550"/>
                  </a:srgbClr>
                </a:gs>
                <a:gs pos="28571">
                  <a:srgbClr val="FFFFFF">
                    <a:alpha val="17997"/>
                  </a:srgbClr>
                </a:gs>
                <a:gs pos="42857">
                  <a:srgbClr val="FFFFFF">
                    <a:alpha val="12203"/>
                  </a:srgbClr>
                </a:gs>
                <a:gs pos="57143">
                  <a:srgbClr val="FFFFFF">
                    <a:alpha val="6957"/>
                  </a:srgbClr>
                </a:gs>
                <a:gs pos="71429">
                  <a:srgbClr val="FFFFFF">
                    <a:alpha val="3319"/>
                  </a:srgbClr>
                </a:gs>
                <a:gs pos="85714">
                  <a:srgbClr val="FFFFFF">
                    <a:alpha val="1326"/>
                  </a:srgbClr>
                </a:gs>
                <a:gs pos="100000">
                  <a:srgbClr val="FFFFFF">
                    <a:alpha val="44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7" name="Splat 707"/>
            <p:cNvSpPr>
              <a:spLocks noGrp="1"/>
            </p:cNvSpPr>
            <p:nvPr/>
          </p:nvSpPr>
          <p:spPr>
            <a:xfrm rot="3231322">
              <a:off x="2775478" y="750638"/>
              <a:ext cx="769146" cy="8194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8" name="Splat 708"/>
            <p:cNvSpPr>
              <a:spLocks noGrp="1"/>
            </p:cNvSpPr>
            <p:nvPr/>
          </p:nvSpPr>
          <p:spPr>
            <a:xfrm rot="6703778">
              <a:off x="478997" y="3048545"/>
              <a:ext cx="780244" cy="23440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9" name="Splat 709"/>
            <p:cNvSpPr>
              <a:spLocks noGrp="1"/>
            </p:cNvSpPr>
            <p:nvPr/>
          </p:nvSpPr>
          <p:spPr>
            <a:xfrm rot="-8757658">
              <a:off x="3178061" y="643769"/>
              <a:ext cx="794411" cy="81543"/>
            </a:xfrm>
            <a:prstGeom prst="ellipse">
              <a:avLst/>
            </a:prstGeom>
            <a:gradFill>
              <a:gsLst>
                <a:gs pos="0">
                  <a:srgbClr val="CBC8CA">
                    <a:alpha val="32968"/>
                  </a:srgbClr>
                </a:gs>
                <a:gs pos="14286">
                  <a:srgbClr val="CBC8CA">
                    <a:alpha val="30764"/>
                  </a:srgbClr>
                </a:gs>
                <a:gs pos="28571">
                  <a:srgbClr val="CBC8CA">
                    <a:alpha val="24833"/>
                  </a:srgbClr>
                </a:gs>
                <a:gs pos="42857">
                  <a:srgbClr val="CBC8CA">
                    <a:alpha val="17075"/>
                  </a:srgbClr>
                </a:gs>
                <a:gs pos="57143">
                  <a:srgbClr val="CBC8CA">
                    <a:alpha val="9855"/>
                  </a:srgbClr>
                </a:gs>
                <a:gs pos="71429">
                  <a:srgbClr val="CBC8CA">
                    <a:alpha val="4740"/>
                  </a:srgbClr>
                </a:gs>
                <a:gs pos="85714">
                  <a:srgbClr val="CBC8CA">
                    <a:alpha val="1902"/>
                  </a:srgbClr>
                </a:gs>
                <a:gs pos="100000">
                  <a:srgbClr val="CBC8CA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0" name="Splat 710"/>
            <p:cNvSpPr>
              <a:spLocks noGrp="1"/>
            </p:cNvSpPr>
            <p:nvPr/>
          </p:nvSpPr>
          <p:spPr>
            <a:xfrm rot="-10533567">
              <a:off x="807750" y="2732674"/>
              <a:ext cx="507040" cy="358494"/>
            </a:xfrm>
            <a:prstGeom prst="ellipse">
              <a:avLst/>
            </a:prstGeom>
            <a:gradFill>
              <a:gsLst>
                <a:gs pos="0">
                  <a:srgbClr val="C4C5C4">
                    <a:alpha val="21529"/>
                  </a:srgbClr>
                </a:gs>
                <a:gs pos="14286">
                  <a:srgbClr val="C4C5C4">
                    <a:alpha val="19975"/>
                  </a:srgbClr>
                </a:gs>
                <a:gs pos="28571">
                  <a:srgbClr val="C4C5C4">
                    <a:alpha val="15887"/>
                  </a:srgbClr>
                </a:gs>
                <a:gs pos="42857">
                  <a:srgbClr val="C4C5C4">
                    <a:alpha val="10728"/>
                  </a:srgbClr>
                </a:gs>
                <a:gs pos="57143">
                  <a:srgbClr val="C4C5C4">
                    <a:alpha val="6095"/>
                  </a:srgbClr>
                </a:gs>
                <a:gs pos="71429">
                  <a:srgbClr val="C4C5C4">
                    <a:alpha val="2901"/>
                  </a:srgbClr>
                </a:gs>
                <a:gs pos="85714">
                  <a:srgbClr val="C4C5C4">
                    <a:alpha val="1157"/>
                  </a:srgbClr>
                </a:gs>
                <a:gs pos="100000">
                  <a:srgbClr val="C4C5C4">
                    <a:alpha val="38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1" name="Splat 711"/>
            <p:cNvSpPr>
              <a:spLocks noGrp="1"/>
            </p:cNvSpPr>
            <p:nvPr/>
          </p:nvSpPr>
          <p:spPr>
            <a:xfrm rot="9152010">
              <a:off x="12055" y="2782550"/>
              <a:ext cx="788845" cy="11143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2" name="Splat 712"/>
            <p:cNvSpPr>
              <a:spLocks noGrp="1"/>
            </p:cNvSpPr>
            <p:nvPr/>
          </p:nvSpPr>
          <p:spPr>
            <a:xfrm rot="-9736555">
              <a:off x="-154744" y="630878"/>
              <a:ext cx="568047" cy="15388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3" name="Splat 713"/>
            <p:cNvSpPr>
              <a:spLocks noGrp="1"/>
            </p:cNvSpPr>
            <p:nvPr/>
          </p:nvSpPr>
          <p:spPr>
            <a:xfrm rot="7554643">
              <a:off x="1087489" y="1432370"/>
              <a:ext cx="783249" cy="9882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4" name="Splat 714"/>
            <p:cNvSpPr>
              <a:spLocks noGrp="1"/>
            </p:cNvSpPr>
            <p:nvPr/>
          </p:nvSpPr>
          <p:spPr>
            <a:xfrm rot="-9847687">
              <a:off x="-170732" y="1252286"/>
              <a:ext cx="813921" cy="4063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5" name="Splat 715"/>
            <p:cNvSpPr>
              <a:spLocks noGrp="1"/>
            </p:cNvSpPr>
            <p:nvPr/>
          </p:nvSpPr>
          <p:spPr>
            <a:xfrm rot="9868802">
              <a:off x="1951569" y="2392969"/>
              <a:ext cx="700744" cy="6269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6" name="Splat 716"/>
            <p:cNvSpPr>
              <a:spLocks noGrp="1"/>
            </p:cNvSpPr>
            <p:nvPr/>
          </p:nvSpPr>
          <p:spPr>
            <a:xfrm rot="4817354">
              <a:off x="2796563" y="3294346"/>
              <a:ext cx="577268" cy="6900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7" name="Splat 717"/>
            <p:cNvSpPr>
              <a:spLocks noGrp="1"/>
            </p:cNvSpPr>
            <p:nvPr/>
          </p:nvSpPr>
          <p:spPr>
            <a:xfrm rot="-10459331">
              <a:off x="874010" y="3349235"/>
              <a:ext cx="698072" cy="42380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8" name="Splat 718"/>
            <p:cNvSpPr>
              <a:spLocks noGrp="1"/>
            </p:cNvSpPr>
            <p:nvPr/>
          </p:nvSpPr>
          <p:spPr>
            <a:xfrm rot="5367414">
              <a:off x="1192646" y="874997"/>
              <a:ext cx="796857" cy="8078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9" name="Splat 719"/>
            <p:cNvSpPr>
              <a:spLocks noGrp="1"/>
            </p:cNvSpPr>
            <p:nvPr/>
          </p:nvSpPr>
          <p:spPr>
            <a:xfrm rot="8634392">
              <a:off x="1651193" y="898935"/>
              <a:ext cx="795082" cy="7714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0" name="Splat 720"/>
            <p:cNvSpPr>
              <a:spLocks noGrp="1"/>
            </p:cNvSpPr>
            <p:nvPr/>
          </p:nvSpPr>
          <p:spPr>
            <a:xfrm rot="6517693">
              <a:off x="487651" y="993260"/>
              <a:ext cx="609194" cy="15717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1" name="Splat 721"/>
            <p:cNvSpPr>
              <a:spLocks noGrp="1"/>
            </p:cNvSpPr>
            <p:nvPr/>
          </p:nvSpPr>
          <p:spPr>
            <a:xfrm rot="3833016">
              <a:off x="125710" y="222854"/>
              <a:ext cx="445147" cy="15000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2" name="Splat 722"/>
            <p:cNvSpPr>
              <a:spLocks noGrp="1"/>
            </p:cNvSpPr>
            <p:nvPr/>
          </p:nvSpPr>
          <p:spPr>
            <a:xfrm rot="8943278">
              <a:off x="579198" y="3481989"/>
              <a:ext cx="710544" cy="7046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3" name="Splat 723"/>
            <p:cNvSpPr>
              <a:spLocks noGrp="1"/>
            </p:cNvSpPr>
            <p:nvPr/>
          </p:nvSpPr>
          <p:spPr>
            <a:xfrm rot="8091689">
              <a:off x="2703579" y="2396620"/>
              <a:ext cx="517876" cy="10319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4" name="Splat 724"/>
            <p:cNvSpPr>
              <a:spLocks noGrp="1"/>
            </p:cNvSpPr>
            <p:nvPr/>
          </p:nvSpPr>
          <p:spPr>
            <a:xfrm rot="5170432">
              <a:off x="2894669" y="575060"/>
              <a:ext cx="662584" cy="366563"/>
            </a:xfrm>
            <a:prstGeom prst="ellipse">
              <a:avLst/>
            </a:prstGeom>
            <a:gradFill>
              <a:gsLst>
                <a:gs pos="0">
                  <a:srgbClr val="000000">
                    <a:alpha val="9313"/>
                  </a:srgbClr>
                </a:gs>
                <a:gs pos="14286">
                  <a:srgbClr val="000000">
                    <a:alpha val="8593"/>
                  </a:srgbClr>
                </a:gs>
                <a:gs pos="28571">
                  <a:srgbClr val="000000">
                    <a:alpha val="6738"/>
                  </a:srgbClr>
                </a:gs>
                <a:gs pos="42857">
                  <a:srgbClr val="000000">
                    <a:alpha val="4473"/>
                  </a:srgbClr>
                </a:gs>
                <a:gs pos="57143">
                  <a:srgbClr val="000000">
                    <a:alpha val="2504"/>
                  </a:srgbClr>
                </a:gs>
                <a:gs pos="71429">
                  <a:srgbClr val="000000">
                    <a:alpha val="1180"/>
                  </a:srgbClr>
                </a:gs>
                <a:gs pos="85714">
                  <a:srgbClr val="000000">
                    <a:alpha val="468"/>
                  </a:srgbClr>
                </a:gs>
                <a:gs pos="100000">
                  <a:srgbClr val="000000">
                    <a:alpha val="15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5" name="Splat 725"/>
            <p:cNvSpPr>
              <a:spLocks noGrp="1"/>
            </p:cNvSpPr>
            <p:nvPr/>
          </p:nvSpPr>
          <p:spPr>
            <a:xfrm rot="-8795238">
              <a:off x="3060843" y="-80646"/>
              <a:ext cx="413790" cy="339303"/>
            </a:xfrm>
            <a:prstGeom prst="ellipse">
              <a:avLst/>
            </a:prstGeom>
            <a:gradFill>
              <a:gsLst>
                <a:gs pos="0">
                  <a:srgbClr val="000000">
                    <a:alpha val="32178"/>
                  </a:srgbClr>
                </a:gs>
                <a:gs pos="14286">
                  <a:srgbClr val="000000">
                    <a:alpha val="30015"/>
                  </a:srgbClr>
                </a:gs>
                <a:gs pos="28571">
                  <a:srgbClr val="000000">
                    <a:alpha val="24202"/>
                  </a:srgbClr>
                </a:gs>
                <a:gs pos="42857">
                  <a:srgbClr val="000000">
                    <a:alpha val="16620"/>
                  </a:srgbClr>
                </a:gs>
                <a:gs pos="57143">
                  <a:srgbClr val="000000">
                    <a:alpha val="9581"/>
                  </a:srgbClr>
                </a:gs>
                <a:gs pos="71429">
                  <a:srgbClr val="000000">
                    <a:alpha val="4605"/>
                  </a:srgbClr>
                </a:gs>
                <a:gs pos="85714">
                  <a:srgbClr val="000000">
                    <a:alpha val="1847"/>
                  </a:srgbClr>
                </a:gs>
                <a:gs pos="100000">
                  <a:srgbClr val="000000">
                    <a:alpha val="62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6" name="Splat 726"/>
            <p:cNvSpPr>
              <a:spLocks noGrp="1"/>
            </p:cNvSpPr>
            <p:nvPr/>
          </p:nvSpPr>
          <p:spPr>
            <a:xfrm rot="5683831">
              <a:off x="-48273" y="3250071"/>
              <a:ext cx="523236" cy="197824"/>
            </a:xfrm>
            <a:prstGeom prst="ellipse">
              <a:avLst/>
            </a:prstGeom>
            <a:gradFill>
              <a:gsLst>
                <a:gs pos="0">
                  <a:srgbClr val="292A38">
                    <a:alpha val="32968"/>
                  </a:srgbClr>
                </a:gs>
                <a:gs pos="14286">
                  <a:srgbClr val="292A38">
                    <a:alpha val="30764"/>
                  </a:srgbClr>
                </a:gs>
                <a:gs pos="28571">
                  <a:srgbClr val="292A38">
                    <a:alpha val="24833"/>
                  </a:srgbClr>
                </a:gs>
                <a:gs pos="42857">
                  <a:srgbClr val="292A38">
                    <a:alpha val="17075"/>
                  </a:srgbClr>
                </a:gs>
                <a:gs pos="57143">
                  <a:srgbClr val="292A38">
                    <a:alpha val="9855"/>
                  </a:srgbClr>
                </a:gs>
                <a:gs pos="71429">
                  <a:srgbClr val="292A38">
                    <a:alpha val="4740"/>
                  </a:srgbClr>
                </a:gs>
                <a:gs pos="85714">
                  <a:srgbClr val="292A38">
                    <a:alpha val="1902"/>
                  </a:srgbClr>
                </a:gs>
                <a:gs pos="100000">
                  <a:srgbClr val="292A38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7" name="Splat 727"/>
            <p:cNvSpPr>
              <a:spLocks noGrp="1"/>
            </p:cNvSpPr>
            <p:nvPr/>
          </p:nvSpPr>
          <p:spPr>
            <a:xfrm rot="3694705">
              <a:off x="2408791" y="3192903"/>
              <a:ext cx="521823" cy="10448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8" name="Splat 728"/>
            <p:cNvSpPr>
              <a:spLocks noGrp="1"/>
            </p:cNvSpPr>
            <p:nvPr/>
          </p:nvSpPr>
          <p:spPr>
            <a:xfrm rot="3043451">
              <a:off x="3238355" y="3527342"/>
              <a:ext cx="449806" cy="10501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9" name="Splat 729"/>
            <p:cNvSpPr>
              <a:spLocks noGrp="1"/>
            </p:cNvSpPr>
            <p:nvPr/>
          </p:nvSpPr>
          <p:spPr>
            <a:xfrm rot="-8612608">
              <a:off x="3133629" y="744662"/>
              <a:ext cx="593593" cy="10671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0" name="Splat 730"/>
            <p:cNvSpPr>
              <a:spLocks noGrp="1"/>
            </p:cNvSpPr>
            <p:nvPr/>
          </p:nvSpPr>
          <p:spPr>
            <a:xfrm rot="5410634">
              <a:off x="1568693" y="519285"/>
              <a:ext cx="418996" cy="385544"/>
            </a:xfrm>
            <a:prstGeom prst="ellipse">
              <a:avLst/>
            </a:prstGeom>
            <a:gradFill>
              <a:gsLst>
                <a:gs pos="0">
                  <a:srgbClr val="BDC2C9">
                    <a:alpha val="19840"/>
                  </a:srgbClr>
                </a:gs>
                <a:gs pos="14286">
                  <a:srgbClr val="BDC2C9">
                    <a:alpha val="18393"/>
                  </a:srgbClr>
                </a:gs>
                <a:gs pos="28571">
                  <a:srgbClr val="BDC2C9">
                    <a:alpha val="14599"/>
                  </a:srgbClr>
                </a:gs>
                <a:gs pos="42857">
                  <a:srgbClr val="BDC2C9">
                    <a:alpha val="9834"/>
                  </a:srgbClr>
                </a:gs>
                <a:gs pos="57143">
                  <a:srgbClr val="BDC2C9">
                    <a:alpha val="5574"/>
                  </a:srgbClr>
                </a:gs>
                <a:gs pos="71429">
                  <a:srgbClr val="BDC2C9">
                    <a:alpha val="2649"/>
                  </a:srgbClr>
                </a:gs>
                <a:gs pos="85714">
                  <a:srgbClr val="BDC2C9">
                    <a:alpha val="1056"/>
                  </a:srgbClr>
                </a:gs>
                <a:gs pos="100000">
                  <a:srgbClr val="BDC2C9">
                    <a:alpha val="35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1" name="Splat 731"/>
            <p:cNvSpPr>
              <a:spLocks noGrp="1"/>
            </p:cNvSpPr>
            <p:nvPr/>
          </p:nvSpPr>
          <p:spPr>
            <a:xfrm rot="-10295078">
              <a:off x="2591797" y="-569"/>
              <a:ext cx="497267" cy="360363"/>
            </a:xfrm>
            <a:prstGeom prst="ellipse">
              <a:avLst/>
            </a:prstGeom>
            <a:gradFill>
              <a:gsLst>
                <a:gs pos="0">
                  <a:srgbClr val="000000">
                    <a:alpha val="11282"/>
                  </a:srgbClr>
                </a:gs>
                <a:gs pos="14286">
                  <a:srgbClr val="000000">
                    <a:alpha val="10419"/>
                  </a:srgbClr>
                </a:gs>
                <a:gs pos="28571">
                  <a:srgbClr val="000000">
                    <a:alpha val="8188"/>
                  </a:srgbClr>
                </a:gs>
                <a:gs pos="42857">
                  <a:srgbClr val="000000">
                    <a:alpha val="5449"/>
                  </a:srgbClr>
                </a:gs>
                <a:gs pos="57143">
                  <a:srgbClr val="000000">
                    <a:alpha val="3057"/>
                  </a:srgbClr>
                </a:gs>
                <a:gs pos="71429">
                  <a:srgbClr val="000000">
                    <a:alpha val="1443"/>
                  </a:srgbClr>
                </a:gs>
                <a:gs pos="85714">
                  <a:srgbClr val="000000">
                    <a:alpha val="573"/>
                  </a:srgbClr>
                </a:gs>
                <a:gs pos="100000">
                  <a:srgbClr val="000000">
                    <a:alpha val="19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2" name="Splat 732"/>
            <p:cNvSpPr>
              <a:spLocks noGrp="1"/>
            </p:cNvSpPr>
            <p:nvPr/>
          </p:nvSpPr>
          <p:spPr>
            <a:xfrm rot="-8505973">
              <a:off x="-8344" y="2376471"/>
              <a:ext cx="666154" cy="245106"/>
            </a:xfrm>
            <a:prstGeom prst="ellipse">
              <a:avLst/>
            </a:prstGeom>
            <a:gradFill>
              <a:gsLst>
                <a:gs pos="0">
                  <a:srgbClr val="2F353E">
                    <a:alpha val="21628"/>
                  </a:srgbClr>
                </a:gs>
                <a:gs pos="14286">
                  <a:srgbClr val="2F353E">
                    <a:alpha val="20068"/>
                  </a:srgbClr>
                </a:gs>
                <a:gs pos="28571">
                  <a:srgbClr val="2F353E">
                    <a:alpha val="15964"/>
                  </a:srgbClr>
                </a:gs>
                <a:gs pos="42857">
                  <a:srgbClr val="2F353E">
                    <a:alpha val="10781"/>
                  </a:srgbClr>
                </a:gs>
                <a:gs pos="57143">
                  <a:srgbClr val="2F353E">
                    <a:alpha val="6125"/>
                  </a:srgbClr>
                </a:gs>
                <a:gs pos="71429">
                  <a:srgbClr val="2F353E">
                    <a:alpha val="2916"/>
                  </a:srgbClr>
                </a:gs>
                <a:gs pos="85714">
                  <a:srgbClr val="2F353E">
                    <a:alpha val="1163"/>
                  </a:srgbClr>
                </a:gs>
                <a:gs pos="100000">
                  <a:srgbClr val="2F353E">
                    <a:alpha val="39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3" name="Splat 733"/>
            <p:cNvSpPr>
              <a:spLocks noGrp="1"/>
            </p:cNvSpPr>
            <p:nvPr/>
          </p:nvSpPr>
          <p:spPr>
            <a:xfrm rot="5951952">
              <a:off x="1753838" y="2618319"/>
              <a:ext cx="464342" cy="409283"/>
            </a:xfrm>
            <a:prstGeom prst="ellipse">
              <a:avLst/>
            </a:prstGeom>
            <a:gradFill>
              <a:gsLst>
                <a:gs pos="0">
                  <a:srgbClr val="CECDCD">
                    <a:alpha val="25421"/>
                  </a:srgbClr>
                </a:gs>
                <a:gs pos="14286">
                  <a:srgbClr val="CECDCD">
                    <a:alpha val="23630"/>
                  </a:srgbClr>
                </a:gs>
                <a:gs pos="28571">
                  <a:srgbClr val="CECDCD">
                    <a:alpha val="18886"/>
                  </a:srgbClr>
                </a:gs>
                <a:gs pos="42857">
                  <a:srgbClr val="CECDCD">
                    <a:alpha val="12829"/>
                  </a:srgbClr>
                </a:gs>
                <a:gs pos="57143">
                  <a:srgbClr val="CECDCD">
                    <a:alpha val="7325"/>
                  </a:srgbClr>
                </a:gs>
                <a:gs pos="71429">
                  <a:srgbClr val="CECDCD">
                    <a:alpha val="3498"/>
                  </a:srgbClr>
                </a:gs>
                <a:gs pos="85714">
                  <a:srgbClr val="CECDCD">
                    <a:alpha val="1398"/>
                  </a:srgbClr>
                </a:gs>
                <a:gs pos="100000">
                  <a:srgbClr val="CECDCD">
                    <a:alpha val="46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4" name="Splat 734"/>
            <p:cNvSpPr>
              <a:spLocks noGrp="1"/>
            </p:cNvSpPr>
            <p:nvPr/>
          </p:nvSpPr>
          <p:spPr>
            <a:xfrm rot="6785822">
              <a:off x="295199" y="2036457"/>
              <a:ext cx="388764" cy="373990"/>
            </a:xfrm>
            <a:prstGeom prst="ellipse">
              <a:avLst/>
            </a:prstGeom>
            <a:gradFill>
              <a:gsLst>
                <a:gs pos="0">
                  <a:srgbClr val="535253">
                    <a:alpha val="20545"/>
                  </a:srgbClr>
                </a:gs>
                <a:gs pos="14286">
                  <a:srgbClr val="535253">
                    <a:alpha val="19053"/>
                  </a:srgbClr>
                </a:gs>
                <a:gs pos="28571">
                  <a:srgbClr val="535253">
                    <a:alpha val="15136"/>
                  </a:srgbClr>
                </a:gs>
                <a:gs pos="42857">
                  <a:srgbClr val="535253">
                    <a:alpha val="10206"/>
                  </a:srgbClr>
                </a:gs>
                <a:gs pos="57143">
                  <a:srgbClr val="535253">
                    <a:alpha val="5791"/>
                  </a:srgbClr>
                </a:gs>
                <a:gs pos="71429">
                  <a:srgbClr val="535253">
                    <a:alpha val="2754"/>
                  </a:srgbClr>
                </a:gs>
                <a:gs pos="85714">
                  <a:srgbClr val="535253">
                    <a:alpha val="1098"/>
                  </a:srgbClr>
                </a:gs>
                <a:gs pos="100000">
                  <a:srgbClr val="535253">
                    <a:alpha val="36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5" name="Splat 735"/>
            <p:cNvSpPr>
              <a:spLocks noGrp="1"/>
            </p:cNvSpPr>
            <p:nvPr/>
          </p:nvSpPr>
          <p:spPr>
            <a:xfrm rot="9083684">
              <a:off x="3259612" y="-9541"/>
              <a:ext cx="381186" cy="336407"/>
            </a:xfrm>
            <a:prstGeom prst="ellipse">
              <a:avLst/>
            </a:prstGeom>
            <a:gradFill>
              <a:gsLst>
                <a:gs pos="0">
                  <a:srgbClr val="36363C">
                    <a:alpha val="31207"/>
                  </a:srgbClr>
                </a:gs>
                <a:gs pos="14286">
                  <a:srgbClr val="36363C">
                    <a:alpha val="29094"/>
                  </a:srgbClr>
                </a:gs>
                <a:gs pos="28571">
                  <a:srgbClr val="36363C">
                    <a:alpha val="23429"/>
                  </a:srgbClr>
                </a:gs>
                <a:gs pos="42857">
                  <a:srgbClr val="36363C">
                    <a:alpha val="16062"/>
                  </a:srgbClr>
                </a:gs>
                <a:gs pos="57143">
                  <a:srgbClr val="36363C">
                    <a:alpha val="9246"/>
                  </a:srgbClr>
                </a:gs>
                <a:gs pos="71429">
                  <a:srgbClr val="36363C">
                    <a:alpha val="4440"/>
                  </a:srgbClr>
                </a:gs>
                <a:gs pos="85714">
                  <a:srgbClr val="36363C">
                    <a:alpha val="1780"/>
                  </a:srgbClr>
                </a:gs>
                <a:gs pos="100000">
                  <a:srgbClr val="36363C">
                    <a:alpha val="59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6" name="Splat 736"/>
            <p:cNvSpPr>
              <a:spLocks noGrp="1"/>
            </p:cNvSpPr>
            <p:nvPr/>
          </p:nvSpPr>
          <p:spPr>
            <a:xfrm rot="-10287319">
              <a:off x="953800" y="313487"/>
              <a:ext cx="659352" cy="14747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7" name="Splat 737"/>
            <p:cNvSpPr>
              <a:spLocks noGrp="1"/>
            </p:cNvSpPr>
            <p:nvPr/>
          </p:nvSpPr>
          <p:spPr>
            <a:xfrm rot="-9833550">
              <a:off x="-274462" y="3376039"/>
              <a:ext cx="646486" cy="18136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8" name="Splat 738"/>
            <p:cNvSpPr>
              <a:spLocks noGrp="1"/>
            </p:cNvSpPr>
            <p:nvPr/>
          </p:nvSpPr>
          <p:spPr>
            <a:xfrm rot="-10232977">
              <a:off x="675556" y="1734681"/>
              <a:ext cx="689695" cy="19661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9" name="Splat 739"/>
            <p:cNvSpPr>
              <a:spLocks noGrp="1"/>
            </p:cNvSpPr>
            <p:nvPr/>
          </p:nvSpPr>
          <p:spPr>
            <a:xfrm rot="9246796">
              <a:off x="2214089" y="2317900"/>
              <a:ext cx="398385" cy="345364"/>
            </a:xfrm>
            <a:prstGeom prst="ellipse">
              <a:avLst/>
            </a:prstGeom>
            <a:gradFill>
              <a:gsLst>
                <a:gs pos="0">
                  <a:srgbClr val="CECACC">
                    <a:alpha val="10600"/>
                  </a:srgbClr>
                </a:gs>
                <a:gs pos="14286">
                  <a:srgbClr val="CECACC">
                    <a:alpha val="9786"/>
                  </a:srgbClr>
                </a:gs>
                <a:gs pos="28571">
                  <a:srgbClr val="CECACC">
                    <a:alpha val="7685"/>
                  </a:srgbClr>
                </a:gs>
                <a:gs pos="42857">
                  <a:srgbClr val="CECACC">
                    <a:alpha val="5110"/>
                  </a:srgbClr>
                </a:gs>
                <a:gs pos="57143">
                  <a:srgbClr val="CECACC">
                    <a:alpha val="2864"/>
                  </a:srgbClr>
                </a:gs>
                <a:gs pos="71429">
                  <a:srgbClr val="CECACC">
                    <a:alpha val="1351"/>
                  </a:srgbClr>
                </a:gs>
                <a:gs pos="85714">
                  <a:srgbClr val="CECACC">
                    <a:alpha val="536"/>
                  </a:srgbClr>
                </a:gs>
                <a:gs pos="100000">
                  <a:srgbClr val="CECACC">
                    <a:alpha val="18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0" name="Splat 740"/>
            <p:cNvSpPr>
              <a:spLocks noGrp="1"/>
            </p:cNvSpPr>
            <p:nvPr/>
          </p:nvSpPr>
          <p:spPr>
            <a:xfrm rot="9596184">
              <a:off x="2921973" y="3521168"/>
              <a:ext cx="299447" cy="6688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1" name="Splat 741"/>
            <p:cNvSpPr>
              <a:spLocks noGrp="1"/>
            </p:cNvSpPr>
            <p:nvPr/>
          </p:nvSpPr>
          <p:spPr>
            <a:xfrm rot="7449417">
              <a:off x="3091653" y="1195100"/>
              <a:ext cx="542470" cy="9225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2" name="Splat 742"/>
            <p:cNvSpPr>
              <a:spLocks noGrp="1"/>
            </p:cNvSpPr>
            <p:nvPr/>
          </p:nvSpPr>
          <p:spPr>
            <a:xfrm rot="6406912">
              <a:off x="1329633" y="3533880"/>
              <a:ext cx="702885" cy="6584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3" name="Splat 743"/>
            <p:cNvSpPr>
              <a:spLocks noGrp="1"/>
            </p:cNvSpPr>
            <p:nvPr/>
          </p:nvSpPr>
          <p:spPr>
            <a:xfrm rot="4990300">
              <a:off x="1893943" y="1958649"/>
              <a:ext cx="753572" cy="11956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4" name="Splat 744"/>
            <p:cNvSpPr>
              <a:spLocks noGrp="1"/>
            </p:cNvSpPr>
            <p:nvPr/>
          </p:nvSpPr>
          <p:spPr>
            <a:xfrm rot="5427413">
              <a:off x="1774655" y="1416074"/>
              <a:ext cx="801755" cy="6133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5" name="Splat 745"/>
            <p:cNvSpPr>
              <a:spLocks noGrp="1"/>
            </p:cNvSpPr>
            <p:nvPr/>
          </p:nvSpPr>
          <p:spPr>
            <a:xfrm rot="10545150">
              <a:off x="2374960" y="2573926"/>
              <a:ext cx="807907" cy="17425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6" name="Splat 746"/>
            <p:cNvSpPr>
              <a:spLocks noGrp="1"/>
            </p:cNvSpPr>
            <p:nvPr/>
          </p:nvSpPr>
          <p:spPr>
            <a:xfrm rot="7354323">
              <a:off x="2004700" y="2276891"/>
              <a:ext cx="406175" cy="390555"/>
            </a:xfrm>
            <a:prstGeom prst="ellipse">
              <a:avLst/>
            </a:prstGeom>
            <a:gradFill>
              <a:gsLst>
                <a:gs pos="0">
                  <a:srgbClr val="000000">
                    <a:alpha val="31414"/>
                  </a:srgbClr>
                </a:gs>
                <a:gs pos="14286">
                  <a:srgbClr val="000000">
                    <a:alpha val="29289"/>
                  </a:srgbClr>
                </a:gs>
                <a:gs pos="28571">
                  <a:srgbClr val="000000">
                    <a:alpha val="23593"/>
                  </a:srgbClr>
                </a:gs>
                <a:gs pos="42857">
                  <a:srgbClr val="000000">
                    <a:alpha val="16181"/>
                  </a:srgbClr>
                </a:gs>
                <a:gs pos="57143">
                  <a:srgbClr val="000000">
                    <a:alpha val="9317"/>
                  </a:srgbClr>
                </a:gs>
                <a:gs pos="71429">
                  <a:srgbClr val="000000">
                    <a:alpha val="4475"/>
                  </a:srgbClr>
                </a:gs>
                <a:gs pos="85714">
                  <a:srgbClr val="000000">
                    <a:alpha val="1794"/>
                  </a:srgbClr>
                </a:gs>
                <a:gs pos="100000">
                  <a:srgbClr val="000000">
                    <a:alpha val="60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7" name="Splat 747"/>
            <p:cNvSpPr>
              <a:spLocks noGrp="1"/>
            </p:cNvSpPr>
            <p:nvPr/>
          </p:nvSpPr>
          <p:spPr>
            <a:xfrm rot="8454060">
              <a:off x="22461" y="253852"/>
              <a:ext cx="263711" cy="10943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8" name="Splat 748"/>
            <p:cNvSpPr>
              <a:spLocks noGrp="1"/>
            </p:cNvSpPr>
            <p:nvPr/>
          </p:nvSpPr>
          <p:spPr>
            <a:xfrm rot="-10581703">
              <a:off x="2670965" y="2328420"/>
              <a:ext cx="564606" cy="10277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9" name="Splat 749"/>
            <p:cNvSpPr>
              <a:spLocks noGrp="1"/>
            </p:cNvSpPr>
            <p:nvPr/>
          </p:nvSpPr>
          <p:spPr>
            <a:xfrm rot="-9755920">
              <a:off x="-193085" y="3356473"/>
              <a:ext cx="794665" cy="14179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0" name="Splat 750"/>
            <p:cNvSpPr>
              <a:spLocks noGrp="1"/>
            </p:cNvSpPr>
            <p:nvPr/>
          </p:nvSpPr>
          <p:spPr>
            <a:xfrm rot="10545981">
              <a:off x="2826620" y="248170"/>
              <a:ext cx="760668" cy="5624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1" name="Splat 751"/>
            <p:cNvSpPr>
              <a:spLocks noGrp="1"/>
            </p:cNvSpPr>
            <p:nvPr/>
          </p:nvSpPr>
          <p:spPr>
            <a:xfrm rot="9203721">
              <a:off x="-330892" y="305171"/>
              <a:ext cx="782358" cy="10069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2" name="Splat 752"/>
            <p:cNvSpPr>
              <a:spLocks noGrp="1"/>
            </p:cNvSpPr>
            <p:nvPr/>
          </p:nvSpPr>
          <p:spPr>
            <a:xfrm rot="6404708">
              <a:off x="-90829" y="2128960"/>
              <a:ext cx="807419" cy="7924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3" name="Splat 753"/>
            <p:cNvSpPr>
              <a:spLocks noGrp="1"/>
            </p:cNvSpPr>
            <p:nvPr/>
          </p:nvSpPr>
          <p:spPr>
            <a:xfrm rot="10103446">
              <a:off x="2735611" y="2925852"/>
              <a:ext cx="783757" cy="6119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4" name="Splat 754"/>
            <p:cNvSpPr>
              <a:spLocks noGrp="1"/>
            </p:cNvSpPr>
            <p:nvPr/>
          </p:nvSpPr>
          <p:spPr>
            <a:xfrm rot="5430077">
              <a:off x="1995549" y="2833364"/>
              <a:ext cx="446681" cy="375381"/>
            </a:xfrm>
            <a:prstGeom prst="ellipse">
              <a:avLst/>
            </a:prstGeom>
            <a:gradFill>
              <a:gsLst>
                <a:gs pos="0">
                  <a:srgbClr val="000000">
                    <a:alpha val="6112"/>
                  </a:srgbClr>
                </a:gs>
                <a:gs pos="14286">
                  <a:srgbClr val="000000">
                    <a:alpha val="5632"/>
                  </a:srgbClr>
                </a:gs>
                <a:gs pos="28571">
                  <a:srgbClr val="000000">
                    <a:alpha val="4401"/>
                  </a:srgbClr>
                </a:gs>
                <a:gs pos="42857">
                  <a:srgbClr val="000000">
                    <a:alpha val="2909"/>
                  </a:srgbClr>
                </a:gs>
                <a:gs pos="57143">
                  <a:srgbClr val="000000">
                    <a:alpha val="1623"/>
                  </a:srgbClr>
                </a:gs>
                <a:gs pos="71429">
                  <a:srgbClr val="000000">
                    <a:alpha val="763"/>
                  </a:srgbClr>
                </a:gs>
                <a:gs pos="85714">
                  <a:srgbClr val="000000">
                    <a:alpha val="302"/>
                  </a:srgbClr>
                </a:gs>
                <a:gs pos="100000">
                  <a:srgbClr val="000000">
                    <a:alpha val="10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5" name="Splat 755"/>
            <p:cNvSpPr>
              <a:spLocks noGrp="1"/>
            </p:cNvSpPr>
            <p:nvPr/>
          </p:nvSpPr>
          <p:spPr>
            <a:xfrm rot="9445412">
              <a:off x="382628" y="1503228"/>
              <a:ext cx="450232" cy="4455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6" name="Splat 756"/>
            <p:cNvSpPr>
              <a:spLocks noGrp="1"/>
            </p:cNvSpPr>
            <p:nvPr/>
          </p:nvSpPr>
          <p:spPr>
            <a:xfrm rot="7992437">
              <a:off x="806021" y="592430"/>
              <a:ext cx="659731" cy="20731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7" name="Splat 757"/>
            <p:cNvSpPr>
              <a:spLocks noGrp="1"/>
            </p:cNvSpPr>
            <p:nvPr/>
          </p:nvSpPr>
          <p:spPr>
            <a:xfrm rot="-10576394">
              <a:off x="1904733" y="596477"/>
              <a:ext cx="454619" cy="6416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8" name="Splat 758"/>
            <p:cNvSpPr>
              <a:spLocks noGrp="1"/>
            </p:cNvSpPr>
            <p:nvPr/>
          </p:nvSpPr>
          <p:spPr>
            <a:xfrm rot="9093172">
              <a:off x="1563690" y="2391699"/>
              <a:ext cx="403505" cy="25536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9" name="Splat 759"/>
            <p:cNvSpPr>
              <a:spLocks noGrp="1"/>
            </p:cNvSpPr>
            <p:nvPr/>
          </p:nvSpPr>
          <p:spPr>
            <a:xfrm rot="-10260263">
              <a:off x="1162989" y="1130147"/>
              <a:ext cx="533732" cy="5338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0" name="Splat 760"/>
            <p:cNvSpPr>
              <a:spLocks noGrp="1"/>
            </p:cNvSpPr>
            <p:nvPr/>
          </p:nvSpPr>
          <p:spPr>
            <a:xfrm rot="8919940">
              <a:off x="-18664" y="2649122"/>
              <a:ext cx="674171" cy="104052"/>
            </a:xfrm>
            <a:prstGeom prst="ellipse">
              <a:avLst/>
            </a:prstGeom>
            <a:gradFill>
              <a:gsLst>
                <a:gs pos="0">
                  <a:srgbClr val="000000">
                    <a:alpha val="31593"/>
                  </a:srgbClr>
                </a:gs>
                <a:gs pos="14286">
                  <a:srgbClr val="000000">
                    <a:alpha val="29459"/>
                  </a:srgbClr>
                </a:gs>
                <a:gs pos="28571">
                  <a:srgbClr val="000000">
                    <a:alpha val="23735"/>
                  </a:srgbClr>
                </a:gs>
                <a:gs pos="42857">
                  <a:srgbClr val="000000">
                    <a:alpha val="16283"/>
                  </a:srgbClr>
                </a:gs>
                <a:gs pos="57143">
                  <a:srgbClr val="000000">
                    <a:alpha val="9379"/>
                  </a:srgbClr>
                </a:gs>
                <a:gs pos="71429">
                  <a:srgbClr val="000000">
                    <a:alpha val="4505"/>
                  </a:srgbClr>
                </a:gs>
                <a:gs pos="85714">
                  <a:srgbClr val="000000">
                    <a:alpha val="1806"/>
                  </a:srgbClr>
                </a:gs>
                <a:gs pos="100000">
                  <a:srgbClr val="000000">
                    <a:alpha val="60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1" name="Splat 761"/>
            <p:cNvSpPr>
              <a:spLocks noGrp="1"/>
            </p:cNvSpPr>
            <p:nvPr/>
          </p:nvSpPr>
          <p:spPr>
            <a:xfrm rot="9882811">
              <a:off x="-77698" y="1653439"/>
              <a:ext cx="626810" cy="7312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2" name="Splat 762"/>
            <p:cNvSpPr>
              <a:spLocks noGrp="1"/>
            </p:cNvSpPr>
            <p:nvPr/>
          </p:nvSpPr>
          <p:spPr>
            <a:xfrm rot="-10139901">
              <a:off x="2270893" y="2844580"/>
              <a:ext cx="597771" cy="106522"/>
            </a:xfrm>
            <a:prstGeom prst="ellipse">
              <a:avLst/>
            </a:prstGeom>
            <a:gradFill>
              <a:gsLst>
                <a:gs pos="0">
                  <a:srgbClr val="000000">
                    <a:alpha val="28874"/>
                  </a:srgbClr>
                </a:gs>
                <a:gs pos="14286">
                  <a:srgbClr val="000000">
                    <a:alpha val="26886"/>
                  </a:srgbClr>
                </a:gs>
                <a:gs pos="28571">
                  <a:srgbClr val="000000">
                    <a:alpha val="21584"/>
                  </a:srgbClr>
                </a:gs>
                <a:gs pos="42857">
                  <a:srgbClr val="000000">
                    <a:alpha val="14742"/>
                  </a:srgbClr>
                </a:gs>
                <a:gs pos="57143">
                  <a:srgbClr val="000000">
                    <a:alpha val="8458"/>
                  </a:srgbClr>
                </a:gs>
                <a:gs pos="71429">
                  <a:srgbClr val="000000">
                    <a:alpha val="4052"/>
                  </a:srgbClr>
                </a:gs>
                <a:gs pos="85714">
                  <a:srgbClr val="000000">
                    <a:alpha val="1622"/>
                  </a:srgbClr>
                </a:gs>
                <a:gs pos="100000">
                  <a:srgbClr val="000000">
                    <a:alpha val="54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3" name="Splat 763"/>
            <p:cNvSpPr>
              <a:spLocks noGrp="1"/>
            </p:cNvSpPr>
            <p:nvPr/>
          </p:nvSpPr>
          <p:spPr>
            <a:xfrm rot="8069103">
              <a:off x="827904" y="2001430"/>
              <a:ext cx="556666" cy="11150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4" name="Splat 764"/>
            <p:cNvSpPr>
              <a:spLocks noGrp="1"/>
            </p:cNvSpPr>
            <p:nvPr/>
          </p:nvSpPr>
          <p:spPr>
            <a:xfrm rot="-9482866">
              <a:off x="2908338" y="2613262"/>
              <a:ext cx="789929" cy="6920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5" name="Splat 765"/>
            <p:cNvSpPr>
              <a:spLocks noGrp="1"/>
            </p:cNvSpPr>
            <p:nvPr/>
          </p:nvSpPr>
          <p:spPr>
            <a:xfrm rot="6091306">
              <a:off x="2722967" y="865835"/>
              <a:ext cx="673722" cy="9759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6" name="Splat 766"/>
            <p:cNvSpPr>
              <a:spLocks noGrp="1"/>
            </p:cNvSpPr>
            <p:nvPr/>
          </p:nvSpPr>
          <p:spPr>
            <a:xfrm rot="3932043">
              <a:off x="3266956" y="3249349"/>
              <a:ext cx="567092" cy="6710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7" name="Splat 767"/>
            <p:cNvSpPr>
              <a:spLocks noGrp="1"/>
            </p:cNvSpPr>
            <p:nvPr/>
          </p:nvSpPr>
          <p:spPr>
            <a:xfrm rot="3425415">
              <a:off x="904984" y="2455926"/>
              <a:ext cx="522090" cy="431105"/>
            </a:xfrm>
            <a:prstGeom prst="ellipse">
              <a:avLst/>
            </a:prstGeom>
            <a:gradFill>
              <a:gsLst>
                <a:gs pos="0">
                  <a:srgbClr val="BBBCBC">
                    <a:alpha val="9301"/>
                  </a:srgbClr>
                </a:gs>
                <a:gs pos="14286">
                  <a:srgbClr val="BBBCBC">
                    <a:alpha val="8582"/>
                  </a:srgbClr>
                </a:gs>
                <a:gs pos="28571">
                  <a:srgbClr val="BBBCBC">
                    <a:alpha val="6730"/>
                  </a:srgbClr>
                </a:gs>
                <a:gs pos="42857">
                  <a:srgbClr val="BBBCBC">
                    <a:alpha val="4467"/>
                  </a:srgbClr>
                </a:gs>
                <a:gs pos="57143">
                  <a:srgbClr val="BBBCBC">
                    <a:alpha val="2500"/>
                  </a:srgbClr>
                </a:gs>
                <a:gs pos="71429">
                  <a:srgbClr val="BBBCBC">
                    <a:alpha val="1178"/>
                  </a:srgbClr>
                </a:gs>
                <a:gs pos="85714">
                  <a:srgbClr val="BBBCBC">
                    <a:alpha val="468"/>
                  </a:srgbClr>
                </a:gs>
                <a:gs pos="100000">
                  <a:srgbClr val="BBBCBC">
                    <a:alpha val="15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8" name="Splat 768"/>
            <p:cNvSpPr>
              <a:spLocks noGrp="1"/>
            </p:cNvSpPr>
            <p:nvPr/>
          </p:nvSpPr>
          <p:spPr>
            <a:xfrm rot="7864530">
              <a:off x="1840025" y="3406657"/>
              <a:ext cx="673282" cy="8641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9" name="Splat 769"/>
            <p:cNvSpPr>
              <a:spLocks noGrp="1"/>
            </p:cNvSpPr>
            <p:nvPr/>
          </p:nvSpPr>
          <p:spPr>
            <a:xfrm rot="3976979">
              <a:off x="242078" y="1671644"/>
              <a:ext cx="795916" cy="6052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0" name="Splat 770"/>
            <p:cNvSpPr>
              <a:spLocks noGrp="1"/>
            </p:cNvSpPr>
            <p:nvPr/>
          </p:nvSpPr>
          <p:spPr>
            <a:xfrm rot="-10017438">
              <a:off x="1509057" y="2858518"/>
              <a:ext cx="523492" cy="10420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1" name="Splat 771"/>
            <p:cNvSpPr>
              <a:spLocks noGrp="1"/>
            </p:cNvSpPr>
            <p:nvPr/>
          </p:nvSpPr>
          <p:spPr>
            <a:xfrm rot="7951015">
              <a:off x="1589037" y="3239576"/>
              <a:ext cx="711546" cy="4641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2" name="Splat 772"/>
            <p:cNvSpPr>
              <a:spLocks noGrp="1"/>
            </p:cNvSpPr>
            <p:nvPr/>
          </p:nvSpPr>
          <p:spPr>
            <a:xfrm rot="3659776">
              <a:off x="2604561" y="3064600"/>
              <a:ext cx="637550" cy="15584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3" name="Splat 773"/>
            <p:cNvSpPr>
              <a:spLocks noGrp="1"/>
            </p:cNvSpPr>
            <p:nvPr/>
          </p:nvSpPr>
          <p:spPr>
            <a:xfrm rot="9628400">
              <a:off x="1661488" y="1420239"/>
              <a:ext cx="579337" cy="6557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4" name="Splat 774"/>
            <p:cNvSpPr>
              <a:spLocks noGrp="1"/>
            </p:cNvSpPr>
            <p:nvPr/>
          </p:nvSpPr>
          <p:spPr>
            <a:xfrm rot="10131378">
              <a:off x="3362945" y="200773"/>
              <a:ext cx="534035" cy="399162"/>
            </a:xfrm>
            <a:prstGeom prst="ellipse">
              <a:avLst/>
            </a:prstGeom>
            <a:gradFill>
              <a:gsLst>
                <a:gs pos="0">
                  <a:srgbClr val="000000">
                    <a:alpha val="18898"/>
                  </a:srgbClr>
                </a:gs>
                <a:gs pos="14286">
                  <a:srgbClr val="000000">
                    <a:alpha val="17512"/>
                  </a:srgbClr>
                </a:gs>
                <a:gs pos="28571">
                  <a:srgbClr val="000000">
                    <a:alpha val="13885"/>
                  </a:srgbClr>
                </a:gs>
                <a:gs pos="42857">
                  <a:srgbClr val="000000">
                    <a:alpha val="9340"/>
                  </a:srgbClr>
                </a:gs>
                <a:gs pos="57143">
                  <a:srgbClr val="000000">
                    <a:alpha val="5288"/>
                  </a:srgbClr>
                </a:gs>
                <a:gs pos="71429">
                  <a:srgbClr val="000000">
                    <a:alpha val="2511"/>
                  </a:srgbClr>
                </a:gs>
                <a:gs pos="85714">
                  <a:srgbClr val="000000">
                    <a:alpha val="1001"/>
                  </a:srgbClr>
                </a:gs>
                <a:gs pos="100000">
                  <a:srgbClr val="000000">
                    <a:alpha val="33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5" name="Splat 775"/>
            <p:cNvSpPr>
              <a:spLocks noGrp="1"/>
            </p:cNvSpPr>
            <p:nvPr/>
          </p:nvSpPr>
          <p:spPr>
            <a:xfrm rot="-9998017">
              <a:off x="1521432" y="1205334"/>
              <a:ext cx="272886" cy="10012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6" name="Splat 776"/>
            <p:cNvSpPr>
              <a:spLocks noGrp="1"/>
            </p:cNvSpPr>
            <p:nvPr/>
          </p:nvSpPr>
          <p:spPr>
            <a:xfrm rot="5560576">
              <a:off x="1471677" y="1321428"/>
              <a:ext cx="592602" cy="5384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7" name="Splat 777"/>
            <p:cNvSpPr>
              <a:spLocks noGrp="1"/>
            </p:cNvSpPr>
            <p:nvPr/>
          </p:nvSpPr>
          <p:spPr>
            <a:xfrm rot="3830869">
              <a:off x="1255087" y="398274"/>
              <a:ext cx="658447" cy="8612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8" name="Splat 778"/>
            <p:cNvSpPr>
              <a:spLocks noGrp="1"/>
            </p:cNvSpPr>
            <p:nvPr/>
          </p:nvSpPr>
          <p:spPr>
            <a:xfrm rot="7969869">
              <a:off x="102179" y="739677"/>
              <a:ext cx="610234" cy="75302"/>
            </a:xfrm>
            <a:prstGeom prst="ellipse">
              <a:avLst/>
            </a:prstGeom>
            <a:gradFill>
              <a:gsLst>
                <a:gs pos="0">
                  <a:srgbClr val="000000">
                    <a:alpha val="22656"/>
                  </a:srgbClr>
                </a:gs>
                <a:gs pos="14286">
                  <a:srgbClr val="000000">
                    <a:alpha val="21032"/>
                  </a:srgbClr>
                </a:gs>
                <a:gs pos="28571">
                  <a:srgbClr val="000000">
                    <a:alpha val="16751"/>
                  </a:srgbClr>
                </a:gs>
                <a:gs pos="42857">
                  <a:srgbClr val="000000">
                    <a:alpha val="11331"/>
                  </a:srgbClr>
                </a:gs>
                <a:gs pos="57143">
                  <a:srgbClr val="000000">
                    <a:alpha val="6446"/>
                  </a:srgbClr>
                </a:gs>
                <a:gs pos="71429">
                  <a:srgbClr val="000000">
                    <a:alpha val="3071"/>
                  </a:srgbClr>
                </a:gs>
                <a:gs pos="85714">
                  <a:srgbClr val="000000">
                    <a:alpha val="1226"/>
                  </a:srgbClr>
                </a:gs>
                <a:gs pos="100000">
                  <a:srgbClr val="000000">
                    <a:alpha val="41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9" name="Splat 779"/>
            <p:cNvSpPr>
              <a:spLocks noGrp="1"/>
            </p:cNvSpPr>
            <p:nvPr/>
          </p:nvSpPr>
          <p:spPr>
            <a:xfrm rot="9001043">
              <a:off x="1480903" y="1698323"/>
              <a:ext cx="202589" cy="8562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0" name="Splat 780"/>
            <p:cNvSpPr>
              <a:spLocks noGrp="1"/>
            </p:cNvSpPr>
            <p:nvPr/>
          </p:nvSpPr>
          <p:spPr>
            <a:xfrm rot="-10615718">
              <a:off x="1694568" y="2015482"/>
              <a:ext cx="777336" cy="14974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1" name="Splat 781"/>
            <p:cNvSpPr>
              <a:spLocks noGrp="1"/>
            </p:cNvSpPr>
            <p:nvPr/>
          </p:nvSpPr>
          <p:spPr>
            <a:xfrm rot="5777329">
              <a:off x="1619104" y="2577070"/>
              <a:ext cx="679063" cy="249511"/>
            </a:xfrm>
            <a:prstGeom prst="ellipse">
              <a:avLst/>
            </a:prstGeom>
            <a:gradFill>
              <a:gsLst>
                <a:gs pos="0">
                  <a:srgbClr val="000000">
                    <a:alpha val="27096"/>
                  </a:srgbClr>
                </a:gs>
                <a:gs pos="14286">
                  <a:srgbClr val="000000">
                    <a:alpha val="25208"/>
                  </a:srgbClr>
                </a:gs>
                <a:gs pos="28571">
                  <a:srgbClr val="000000">
                    <a:alpha val="20191"/>
                  </a:srgbClr>
                </a:gs>
                <a:gs pos="42857">
                  <a:srgbClr val="000000">
                    <a:alpha val="13751"/>
                  </a:srgbClr>
                </a:gs>
                <a:gs pos="57143">
                  <a:srgbClr val="000000">
                    <a:alpha val="7870"/>
                  </a:srgbClr>
                </a:gs>
                <a:gs pos="71429">
                  <a:srgbClr val="000000">
                    <a:alpha val="3764"/>
                  </a:srgbClr>
                </a:gs>
                <a:gs pos="85714">
                  <a:srgbClr val="000000">
                    <a:alpha val="1506"/>
                  </a:srgbClr>
                </a:gs>
                <a:gs pos="100000">
                  <a:srgbClr val="000000">
                    <a:alpha val="50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2" name="Splat 782"/>
            <p:cNvSpPr>
              <a:spLocks noGrp="1"/>
            </p:cNvSpPr>
            <p:nvPr/>
          </p:nvSpPr>
          <p:spPr>
            <a:xfrm rot="7061691">
              <a:off x="3331863" y="1019559"/>
              <a:ext cx="434762" cy="58332"/>
            </a:xfrm>
            <a:prstGeom prst="ellipse">
              <a:avLst/>
            </a:prstGeom>
            <a:gradFill>
              <a:gsLst>
                <a:gs pos="0">
                  <a:srgbClr val="F2E9F0">
                    <a:alpha val="32968"/>
                  </a:srgbClr>
                </a:gs>
                <a:gs pos="14286">
                  <a:srgbClr val="F2E9F0">
                    <a:alpha val="30764"/>
                  </a:srgbClr>
                </a:gs>
                <a:gs pos="28571">
                  <a:srgbClr val="F2E9F0">
                    <a:alpha val="24833"/>
                  </a:srgbClr>
                </a:gs>
                <a:gs pos="42857">
                  <a:srgbClr val="F2E9F0">
                    <a:alpha val="17075"/>
                  </a:srgbClr>
                </a:gs>
                <a:gs pos="57143">
                  <a:srgbClr val="F2E9F0">
                    <a:alpha val="9855"/>
                  </a:srgbClr>
                </a:gs>
                <a:gs pos="71429">
                  <a:srgbClr val="F2E9F0">
                    <a:alpha val="4740"/>
                  </a:srgbClr>
                </a:gs>
                <a:gs pos="85714">
                  <a:srgbClr val="F2E9F0">
                    <a:alpha val="1902"/>
                  </a:srgbClr>
                </a:gs>
                <a:gs pos="100000">
                  <a:srgbClr val="F2E9F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3" name="Splat 783"/>
            <p:cNvSpPr>
              <a:spLocks noGrp="1"/>
            </p:cNvSpPr>
            <p:nvPr/>
          </p:nvSpPr>
          <p:spPr>
            <a:xfrm rot="5636617">
              <a:off x="2248661" y="2010803"/>
              <a:ext cx="483924" cy="339470"/>
            </a:xfrm>
            <a:prstGeom prst="ellipse">
              <a:avLst/>
            </a:prstGeom>
            <a:gradFill>
              <a:gsLst>
                <a:gs pos="0">
                  <a:srgbClr val="000000">
                    <a:alpha val="28387"/>
                  </a:srgbClr>
                </a:gs>
                <a:gs pos="14286">
                  <a:srgbClr val="000000">
                    <a:alpha val="26427"/>
                  </a:srgbClr>
                </a:gs>
                <a:gs pos="28571">
                  <a:srgbClr val="000000">
                    <a:alpha val="21202"/>
                  </a:srgbClr>
                </a:gs>
                <a:gs pos="42857">
                  <a:srgbClr val="000000">
                    <a:alpha val="14469"/>
                  </a:srgbClr>
                </a:gs>
                <a:gs pos="57143">
                  <a:srgbClr val="000000">
                    <a:alpha val="8296"/>
                  </a:srgbClr>
                </a:gs>
                <a:gs pos="71429">
                  <a:srgbClr val="000000">
                    <a:alpha val="3973"/>
                  </a:srgbClr>
                </a:gs>
                <a:gs pos="85714">
                  <a:srgbClr val="000000">
                    <a:alpha val="1590"/>
                  </a:srgbClr>
                </a:gs>
                <a:gs pos="100000">
                  <a:srgbClr val="000000">
                    <a:alpha val="5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4" name="Splat 784"/>
            <p:cNvSpPr>
              <a:spLocks noGrp="1"/>
            </p:cNvSpPr>
            <p:nvPr/>
          </p:nvSpPr>
          <p:spPr>
            <a:xfrm rot="6005437">
              <a:off x="1803182" y="-160049"/>
              <a:ext cx="475274" cy="417221"/>
            </a:xfrm>
            <a:prstGeom prst="ellipse">
              <a:avLst/>
            </a:prstGeom>
            <a:gradFill>
              <a:gsLst>
                <a:gs pos="0">
                  <a:srgbClr val="2F5423">
                    <a:alpha val="1534"/>
                  </a:srgbClr>
                </a:gs>
                <a:gs pos="14286">
                  <a:srgbClr val="2F5423">
                    <a:alpha val="1411"/>
                  </a:srgbClr>
                </a:gs>
                <a:gs pos="28571">
                  <a:srgbClr val="2F5423">
                    <a:alpha val="1097"/>
                  </a:srgbClr>
                </a:gs>
                <a:gs pos="42857">
                  <a:srgbClr val="2F5423">
                    <a:alpha val="721"/>
                  </a:srgbClr>
                </a:gs>
                <a:gs pos="57143">
                  <a:srgbClr val="2F5423">
                    <a:alpha val="400"/>
                  </a:srgbClr>
                </a:gs>
                <a:gs pos="71429">
                  <a:srgbClr val="2F5423">
                    <a:alpha val="187"/>
                  </a:srgbClr>
                </a:gs>
                <a:gs pos="85714">
                  <a:srgbClr val="2F5423">
                    <a:alpha val="74"/>
                  </a:srgbClr>
                </a:gs>
                <a:gs pos="100000">
                  <a:srgbClr val="2F5423">
                    <a:alpha val="2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5" name="Splat 785"/>
            <p:cNvSpPr>
              <a:spLocks noGrp="1"/>
            </p:cNvSpPr>
            <p:nvPr/>
          </p:nvSpPr>
          <p:spPr>
            <a:xfrm rot="6721245">
              <a:off x="2276402" y="2560379"/>
              <a:ext cx="769587" cy="12364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6" name="Splat 786"/>
            <p:cNvSpPr>
              <a:spLocks noGrp="1"/>
            </p:cNvSpPr>
            <p:nvPr/>
          </p:nvSpPr>
          <p:spPr>
            <a:xfrm rot="-8157481">
              <a:off x="2983545" y="3506614"/>
              <a:ext cx="510011" cy="6758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7" name="Splat 787"/>
            <p:cNvSpPr>
              <a:spLocks noGrp="1"/>
            </p:cNvSpPr>
            <p:nvPr/>
          </p:nvSpPr>
          <p:spPr>
            <a:xfrm rot="7987160">
              <a:off x="-114101" y="3444252"/>
              <a:ext cx="820719" cy="13530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8" name="Splat 788"/>
            <p:cNvSpPr>
              <a:spLocks noGrp="1"/>
            </p:cNvSpPr>
            <p:nvPr/>
          </p:nvSpPr>
          <p:spPr>
            <a:xfrm rot="4241245">
              <a:off x="2046739" y="2263890"/>
              <a:ext cx="494137" cy="371723"/>
            </a:xfrm>
            <a:prstGeom prst="ellipse">
              <a:avLst/>
            </a:prstGeom>
            <a:gradFill>
              <a:gsLst>
                <a:gs pos="0">
                  <a:srgbClr val="000000">
                    <a:alpha val="16389"/>
                  </a:srgbClr>
                </a:gs>
                <a:gs pos="14286">
                  <a:srgbClr val="000000">
                    <a:alpha val="15169"/>
                  </a:srgbClr>
                </a:gs>
                <a:gs pos="28571">
                  <a:srgbClr val="000000">
                    <a:alpha val="11991"/>
                  </a:srgbClr>
                </a:gs>
                <a:gs pos="42857">
                  <a:srgbClr val="000000">
                    <a:alpha val="8037"/>
                  </a:srgbClr>
                </a:gs>
                <a:gs pos="57143">
                  <a:srgbClr val="000000">
                    <a:alpha val="4536"/>
                  </a:srgbClr>
                </a:gs>
                <a:gs pos="71429">
                  <a:srgbClr val="000000">
                    <a:alpha val="2150"/>
                  </a:srgbClr>
                </a:gs>
                <a:gs pos="85714">
                  <a:srgbClr val="000000">
                    <a:alpha val="856"/>
                  </a:srgbClr>
                </a:gs>
                <a:gs pos="100000">
                  <a:srgbClr val="000000">
                    <a:alpha val="28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9" name="Splat 789"/>
            <p:cNvSpPr>
              <a:spLocks noGrp="1"/>
            </p:cNvSpPr>
            <p:nvPr/>
          </p:nvSpPr>
          <p:spPr>
            <a:xfrm rot="-10504348">
              <a:off x="-23654" y="1232410"/>
              <a:ext cx="454208" cy="387098"/>
            </a:xfrm>
            <a:prstGeom prst="ellipse">
              <a:avLst/>
            </a:prstGeom>
            <a:gradFill>
              <a:gsLst>
                <a:gs pos="0">
                  <a:srgbClr val="000000">
                    <a:alpha val="29320"/>
                  </a:srgbClr>
                </a:gs>
                <a:gs pos="14286">
                  <a:srgbClr val="000000">
                    <a:alpha val="27308"/>
                  </a:srgbClr>
                </a:gs>
                <a:gs pos="28571">
                  <a:srgbClr val="000000">
                    <a:alpha val="21936"/>
                  </a:srgbClr>
                </a:gs>
                <a:gs pos="42857">
                  <a:srgbClr val="000000">
                    <a:alpha val="14993"/>
                  </a:srgbClr>
                </a:gs>
                <a:gs pos="57143">
                  <a:srgbClr val="000000">
                    <a:alpha val="8607"/>
                  </a:srgbClr>
                </a:gs>
                <a:gs pos="71429">
                  <a:srgbClr val="000000">
                    <a:alpha val="4126"/>
                  </a:srgbClr>
                </a:gs>
                <a:gs pos="85714">
                  <a:srgbClr val="000000">
                    <a:alpha val="1652"/>
                  </a:srgbClr>
                </a:gs>
                <a:gs pos="100000">
                  <a:srgbClr val="000000">
                    <a:alpha val="55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0" name="Splat 790"/>
            <p:cNvSpPr>
              <a:spLocks noGrp="1"/>
            </p:cNvSpPr>
            <p:nvPr/>
          </p:nvSpPr>
          <p:spPr>
            <a:xfrm rot="8399219">
              <a:off x="905207" y="1394817"/>
              <a:ext cx="589140" cy="10727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1" name="Splat 791"/>
            <p:cNvSpPr>
              <a:spLocks noGrp="1"/>
            </p:cNvSpPr>
            <p:nvPr/>
          </p:nvSpPr>
          <p:spPr>
            <a:xfrm rot="-9371072">
              <a:off x="616457" y="1755486"/>
              <a:ext cx="362269" cy="308656"/>
            </a:xfrm>
            <a:prstGeom prst="ellipse">
              <a:avLst/>
            </a:prstGeom>
            <a:gradFill>
              <a:gsLst>
                <a:gs pos="0">
                  <a:srgbClr val="000000">
                    <a:alpha val="26576"/>
                  </a:srgbClr>
                </a:gs>
                <a:gs pos="14286">
                  <a:srgbClr val="000000">
                    <a:alpha val="24718"/>
                  </a:srgbClr>
                </a:gs>
                <a:gs pos="28571">
                  <a:srgbClr val="000000">
                    <a:alpha val="19785"/>
                  </a:srgbClr>
                </a:gs>
                <a:gs pos="42857">
                  <a:srgbClr val="000000">
                    <a:alpha val="13463"/>
                  </a:srgbClr>
                </a:gs>
                <a:gs pos="57143">
                  <a:srgbClr val="000000">
                    <a:alpha val="7700"/>
                  </a:srgbClr>
                </a:gs>
                <a:gs pos="71429">
                  <a:srgbClr val="000000">
                    <a:alpha val="3681"/>
                  </a:srgbClr>
                </a:gs>
                <a:gs pos="85714">
                  <a:srgbClr val="000000">
                    <a:alpha val="1472"/>
                  </a:srgbClr>
                </a:gs>
                <a:gs pos="100000">
                  <a:srgbClr val="000000">
                    <a:alpha val="49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2" name="Splat 792"/>
            <p:cNvSpPr>
              <a:spLocks noGrp="1"/>
            </p:cNvSpPr>
            <p:nvPr/>
          </p:nvSpPr>
          <p:spPr>
            <a:xfrm rot="-10784829">
              <a:off x="1366112" y="2929598"/>
              <a:ext cx="342897" cy="335123"/>
            </a:xfrm>
            <a:prstGeom prst="ellipse">
              <a:avLst/>
            </a:prstGeom>
            <a:gradFill>
              <a:gsLst>
                <a:gs pos="0">
                  <a:srgbClr val="2A3137">
                    <a:alpha val="21393"/>
                  </a:srgbClr>
                </a:gs>
                <a:gs pos="14286">
                  <a:srgbClr val="2A3137">
                    <a:alpha val="19848"/>
                  </a:srgbClr>
                </a:gs>
                <a:gs pos="28571">
                  <a:srgbClr val="2A3137">
                    <a:alpha val="15784"/>
                  </a:srgbClr>
                </a:gs>
                <a:gs pos="42857">
                  <a:srgbClr val="2A3137">
                    <a:alpha val="10656"/>
                  </a:srgbClr>
                </a:gs>
                <a:gs pos="57143">
                  <a:srgbClr val="2A3137">
                    <a:alpha val="6052"/>
                  </a:srgbClr>
                </a:gs>
                <a:gs pos="71429">
                  <a:srgbClr val="2A3137">
                    <a:alpha val="2880"/>
                  </a:srgbClr>
                </a:gs>
                <a:gs pos="85714">
                  <a:srgbClr val="2A3137">
                    <a:alpha val="1149"/>
                  </a:srgbClr>
                </a:gs>
                <a:gs pos="100000">
                  <a:srgbClr val="2A3137">
                    <a:alpha val="38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3" name="Splat 793"/>
            <p:cNvSpPr>
              <a:spLocks noGrp="1"/>
            </p:cNvSpPr>
            <p:nvPr/>
          </p:nvSpPr>
          <p:spPr>
            <a:xfrm rot="2813604">
              <a:off x="704594" y="2600841"/>
              <a:ext cx="730622" cy="13279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4" name="Splat 794"/>
            <p:cNvSpPr>
              <a:spLocks noGrp="1"/>
            </p:cNvSpPr>
            <p:nvPr/>
          </p:nvSpPr>
          <p:spPr>
            <a:xfrm rot="4628787">
              <a:off x="3345971" y="2310971"/>
              <a:ext cx="590442" cy="7262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5" name="Splat 795"/>
            <p:cNvSpPr>
              <a:spLocks noGrp="1"/>
            </p:cNvSpPr>
            <p:nvPr/>
          </p:nvSpPr>
          <p:spPr>
            <a:xfrm rot="-9548541">
              <a:off x="-261639" y="2953759"/>
              <a:ext cx="591637" cy="11042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6" name="Splat 796"/>
            <p:cNvSpPr>
              <a:spLocks noGrp="1"/>
            </p:cNvSpPr>
            <p:nvPr/>
          </p:nvSpPr>
          <p:spPr>
            <a:xfrm rot="10357470">
              <a:off x="103131" y="1040110"/>
              <a:ext cx="608497" cy="7750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7" name="Splat 797"/>
            <p:cNvSpPr>
              <a:spLocks noGrp="1"/>
            </p:cNvSpPr>
            <p:nvPr/>
          </p:nvSpPr>
          <p:spPr>
            <a:xfrm rot="-10720712">
              <a:off x="1264533" y="625061"/>
              <a:ext cx="574332" cy="5862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8" name="Splat 798"/>
            <p:cNvSpPr>
              <a:spLocks noGrp="1"/>
            </p:cNvSpPr>
            <p:nvPr/>
          </p:nvSpPr>
          <p:spPr>
            <a:xfrm rot="9943100">
              <a:off x="1075229" y="1783013"/>
              <a:ext cx="812278" cy="8040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9" name="Splat 799"/>
            <p:cNvSpPr>
              <a:spLocks noGrp="1"/>
            </p:cNvSpPr>
            <p:nvPr/>
          </p:nvSpPr>
          <p:spPr>
            <a:xfrm rot="4628223">
              <a:off x="665131" y="2841141"/>
              <a:ext cx="306895" cy="288954"/>
            </a:xfrm>
            <a:prstGeom prst="ellipse">
              <a:avLst/>
            </a:prstGeom>
            <a:gradFill>
              <a:gsLst>
                <a:gs pos="0">
                  <a:srgbClr val="000000">
                    <a:alpha val="23401"/>
                  </a:srgbClr>
                </a:gs>
                <a:gs pos="14286">
                  <a:srgbClr val="000000">
                    <a:alpha val="21731"/>
                  </a:srgbClr>
                </a:gs>
                <a:gs pos="28571">
                  <a:srgbClr val="000000">
                    <a:alpha val="17324"/>
                  </a:srgbClr>
                </a:gs>
                <a:gs pos="42857">
                  <a:srgbClr val="000000">
                    <a:alpha val="11731"/>
                  </a:srgbClr>
                </a:gs>
                <a:gs pos="57143">
                  <a:srgbClr val="000000">
                    <a:alpha val="6681"/>
                  </a:srgbClr>
                </a:gs>
                <a:gs pos="71429">
                  <a:srgbClr val="000000">
                    <a:alpha val="3185"/>
                  </a:srgbClr>
                </a:gs>
                <a:gs pos="85714">
                  <a:srgbClr val="000000">
                    <a:alpha val="1272"/>
                  </a:srgbClr>
                </a:gs>
                <a:gs pos="100000">
                  <a:srgbClr val="000000">
                    <a:alpha val="42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0" name="Splat 800"/>
            <p:cNvSpPr>
              <a:spLocks noGrp="1"/>
            </p:cNvSpPr>
            <p:nvPr/>
          </p:nvSpPr>
          <p:spPr>
            <a:xfrm rot="9785257">
              <a:off x="2194607" y="1391082"/>
              <a:ext cx="418709" cy="5885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1" name="Splat 801"/>
            <p:cNvSpPr>
              <a:spLocks noGrp="1"/>
            </p:cNvSpPr>
            <p:nvPr/>
          </p:nvSpPr>
          <p:spPr>
            <a:xfrm rot="9092838">
              <a:off x="2899518" y="1065704"/>
              <a:ext cx="689538" cy="5621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2" name="Splat 802"/>
            <p:cNvSpPr>
              <a:spLocks noGrp="1"/>
            </p:cNvSpPr>
            <p:nvPr/>
          </p:nvSpPr>
          <p:spPr>
            <a:xfrm rot="6530411">
              <a:off x="1784684" y="2653239"/>
              <a:ext cx="444540" cy="341177"/>
            </a:xfrm>
            <a:prstGeom prst="ellipse">
              <a:avLst/>
            </a:prstGeom>
            <a:gradFill>
              <a:gsLst>
                <a:gs pos="0">
                  <a:srgbClr val="ECEBEB">
                    <a:alpha val="32968"/>
                  </a:srgbClr>
                </a:gs>
                <a:gs pos="14286">
                  <a:srgbClr val="ECEBEB">
                    <a:alpha val="30764"/>
                  </a:srgbClr>
                </a:gs>
                <a:gs pos="28571">
                  <a:srgbClr val="ECEBEB">
                    <a:alpha val="24833"/>
                  </a:srgbClr>
                </a:gs>
                <a:gs pos="42857">
                  <a:srgbClr val="ECEBEB">
                    <a:alpha val="17075"/>
                  </a:srgbClr>
                </a:gs>
                <a:gs pos="57143">
                  <a:srgbClr val="ECEBEB">
                    <a:alpha val="9855"/>
                  </a:srgbClr>
                </a:gs>
                <a:gs pos="71429">
                  <a:srgbClr val="ECEBEB">
                    <a:alpha val="4740"/>
                  </a:srgbClr>
                </a:gs>
                <a:gs pos="85714">
                  <a:srgbClr val="ECEBEB">
                    <a:alpha val="1902"/>
                  </a:srgbClr>
                </a:gs>
                <a:gs pos="100000">
                  <a:srgbClr val="ECEBEB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3" name="Splat 803"/>
            <p:cNvSpPr>
              <a:spLocks noGrp="1"/>
            </p:cNvSpPr>
            <p:nvPr/>
          </p:nvSpPr>
          <p:spPr>
            <a:xfrm rot="-8691601">
              <a:off x="64834" y="326746"/>
              <a:ext cx="575191" cy="9523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4" name="Splat 804"/>
            <p:cNvSpPr>
              <a:spLocks noGrp="1"/>
            </p:cNvSpPr>
            <p:nvPr/>
          </p:nvSpPr>
          <p:spPr>
            <a:xfrm rot="5499607">
              <a:off x="2763580" y="2258028"/>
              <a:ext cx="749871" cy="9369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5" name="Splat 805"/>
            <p:cNvSpPr>
              <a:spLocks noGrp="1"/>
            </p:cNvSpPr>
            <p:nvPr/>
          </p:nvSpPr>
          <p:spPr>
            <a:xfrm rot="-9421819">
              <a:off x="1013612" y="1475798"/>
              <a:ext cx="249830" cy="8471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6" name="Splat 806"/>
            <p:cNvSpPr>
              <a:spLocks noGrp="1"/>
            </p:cNvSpPr>
            <p:nvPr/>
          </p:nvSpPr>
          <p:spPr>
            <a:xfrm rot="8498023">
              <a:off x="1006180" y="2828901"/>
              <a:ext cx="635490" cy="8726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7" name="Splat 807"/>
            <p:cNvSpPr>
              <a:spLocks noGrp="1"/>
            </p:cNvSpPr>
            <p:nvPr/>
          </p:nvSpPr>
          <p:spPr>
            <a:xfrm rot="5245528">
              <a:off x="1682421" y="2743325"/>
              <a:ext cx="452869" cy="330130"/>
            </a:xfrm>
            <a:prstGeom prst="ellipse">
              <a:avLst/>
            </a:prstGeom>
            <a:gradFill>
              <a:gsLst>
                <a:gs pos="0">
                  <a:srgbClr val="000000">
                    <a:alpha val="14604"/>
                  </a:srgbClr>
                </a:gs>
                <a:gs pos="14286">
                  <a:srgbClr val="000000">
                    <a:alpha val="13507"/>
                  </a:srgbClr>
                </a:gs>
                <a:gs pos="28571">
                  <a:srgbClr val="000000">
                    <a:alpha val="10655"/>
                  </a:srgbClr>
                </a:gs>
                <a:gs pos="42857">
                  <a:srgbClr val="000000">
                    <a:alpha val="7124"/>
                  </a:srgbClr>
                </a:gs>
                <a:gs pos="57143">
                  <a:srgbClr val="000000">
                    <a:alpha val="4012"/>
                  </a:srgbClr>
                </a:gs>
                <a:gs pos="71429">
                  <a:srgbClr val="000000">
                    <a:alpha val="1899"/>
                  </a:srgbClr>
                </a:gs>
                <a:gs pos="85714">
                  <a:srgbClr val="000000">
                    <a:alpha val="755"/>
                  </a:srgbClr>
                </a:gs>
                <a:gs pos="100000">
                  <a:srgbClr val="000000">
                    <a:alpha val="25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8" name="Splat 808"/>
            <p:cNvSpPr>
              <a:spLocks noGrp="1"/>
            </p:cNvSpPr>
            <p:nvPr/>
          </p:nvSpPr>
          <p:spPr>
            <a:xfrm rot="-8996078">
              <a:off x="1266513" y="2642331"/>
              <a:ext cx="319039" cy="305710"/>
            </a:xfrm>
            <a:prstGeom prst="ellipse">
              <a:avLst/>
            </a:prstGeom>
            <a:gradFill>
              <a:gsLst>
                <a:gs pos="0">
                  <a:srgbClr val="000000">
                    <a:alpha val="23195"/>
                  </a:srgbClr>
                </a:gs>
                <a:gs pos="14286">
                  <a:srgbClr val="000000">
                    <a:alpha val="21538"/>
                  </a:srgbClr>
                </a:gs>
                <a:gs pos="28571">
                  <a:srgbClr val="000000">
                    <a:alpha val="17166"/>
                  </a:srgbClr>
                </a:gs>
                <a:gs pos="42857">
                  <a:srgbClr val="000000">
                    <a:alpha val="11621"/>
                  </a:srgbClr>
                </a:gs>
                <a:gs pos="57143">
                  <a:srgbClr val="000000">
                    <a:alpha val="6616"/>
                  </a:srgbClr>
                </a:gs>
                <a:gs pos="71429">
                  <a:srgbClr val="000000">
                    <a:alpha val="3153"/>
                  </a:srgbClr>
                </a:gs>
                <a:gs pos="85714">
                  <a:srgbClr val="000000">
                    <a:alpha val="1259"/>
                  </a:srgbClr>
                </a:gs>
                <a:gs pos="100000">
                  <a:srgbClr val="000000">
                    <a:alpha val="42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9" name="Splat 809"/>
            <p:cNvSpPr>
              <a:spLocks noGrp="1"/>
            </p:cNvSpPr>
            <p:nvPr/>
          </p:nvSpPr>
          <p:spPr>
            <a:xfrm rot="7115150">
              <a:off x="632783" y="1353009"/>
              <a:ext cx="575189" cy="24459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0" name="Splat 810"/>
            <p:cNvSpPr>
              <a:spLocks noGrp="1"/>
            </p:cNvSpPr>
            <p:nvPr/>
          </p:nvSpPr>
          <p:spPr>
            <a:xfrm rot="4366266">
              <a:off x="-117128" y="804618"/>
              <a:ext cx="718861" cy="6216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1" name="Splat 811"/>
            <p:cNvSpPr>
              <a:spLocks noGrp="1"/>
            </p:cNvSpPr>
            <p:nvPr/>
          </p:nvSpPr>
          <p:spPr>
            <a:xfrm rot="-9509876">
              <a:off x="152194" y="606122"/>
              <a:ext cx="789097" cy="8388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2" name="Splat 812"/>
            <p:cNvSpPr>
              <a:spLocks noGrp="1"/>
            </p:cNvSpPr>
            <p:nvPr/>
          </p:nvSpPr>
          <p:spPr>
            <a:xfrm rot="7897403">
              <a:off x="1843294" y="766524"/>
              <a:ext cx="829187" cy="7266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3" name="Splat 813"/>
            <p:cNvSpPr>
              <a:spLocks noGrp="1"/>
            </p:cNvSpPr>
            <p:nvPr/>
          </p:nvSpPr>
          <p:spPr>
            <a:xfrm rot="3376405">
              <a:off x="1494736" y="512038"/>
              <a:ext cx="553267" cy="5585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4" name="Splat 814"/>
            <p:cNvSpPr>
              <a:spLocks noGrp="1"/>
            </p:cNvSpPr>
            <p:nvPr/>
          </p:nvSpPr>
          <p:spPr>
            <a:xfrm rot="9578467">
              <a:off x="2514548" y="2237369"/>
              <a:ext cx="380278" cy="295640"/>
            </a:xfrm>
            <a:prstGeom prst="ellipse">
              <a:avLst/>
            </a:prstGeom>
            <a:gradFill>
              <a:gsLst>
                <a:gs pos="0">
                  <a:srgbClr val="000000">
                    <a:alpha val="26167"/>
                  </a:srgbClr>
                </a:gs>
                <a:gs pos="14286">
                  <a:srgbClr val="000000">
                    <a:alpha val="24333"/>
                  </a:srgbClr>
                </a:gs>
                <a:gs pos="28571">
                  <a:srgbClr val="000000">
                    <a:alpha val="19466"/>
                  </a:srgbClr>
                </a:gs>
                <a:gs pos="42857">
                  <a:srgbClr val="000000">
                    <a:alpha val="13238"/>
                  </a:srgbClr>
                </a:gs>
                <a:gs pos="57143">
                  <a:srgbClr val="000000">
                    <a:alpha val="7567"/>
                  </a:srgbClr>
                </a:gs>
                <a:gs pos="71429">
                  <a:srgbClr val="000000">
                    <a:alpha val="3616"/>
                  </a:srgbClr>
                </a:gs>
                <a:gs pos="85714">
                  <a:srgbClr val="000000">
                    <a:alpha val="1446"/>
                  </a:srgbClr>
                </a:gs>
                <a:gs pos="100000">
                  <a:srgbClr val="000000">
                    <a:alpha val="48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5" name="Splat 815"/>
            <p:cNvSpPr>
              <a:spLocks noGrp="1"/>
            </p:cNvSpPr>
            <p:nvPr/>
          </p:nvSpPr>
          <p:spPr>
            <a:xfrm rot="5155925">
              <a:off x="686723" y="3524183"/>
              <a:ext cx="653434" cy="190959"/>
            </a:xfrm>
            <a:prstGeom prst="ellipse">
              <a:avLst/>
            </a:prstGeom>
            <a:gradFill>
              <a:gsLst>
                <a:gs pos="0">
                  <a:srgbClr val="F4F6F6">
                    <a:alpha val="12979"/>
                  </a:srgbClr>
                </a:gs>
                <a:gs pos="14286">
                  <a:srgbClr val="F4F6F6">
                    <a:alpha val="11995"/>
                  </a:srgbClr>
                </a:gs>
                <a:gs pos="28571">
                  <a:srgbClr val="F4F6F6">
                    <a:alpha val="9445"/>
                  </a:srgbClr>
                </a:gs>
                <a:gs pos="42857">
                  <a:srgbClr val="F4F6F6">
                    <a:alpha val="6300"/>
                  </a:srgbClr>
                </a:gs>
                <a:gs pos="57143">
                  <a:srgbClr val="F4F6F6">
                    <a:alpha val="3542"/>
                  </a:srgbClr>
                </a:gs>
                <a:gs pos="71429">
                  <a:srgbClr val="F4F6F6">
                    <a:alpha val="1674"/>
                  </a:srgbClr>
                </a:gs>
                <a:gs pos="85714">
                  <a:srgbClr val="F4F6F6">
                    <a:alpha val="665"/>
                  </a:srgbClr>
                </a:gs>
                <a:gs pos="100000">
                  <a:srgbClr val="F4F6F6">
                    <a:alpha val="22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6" name="Splat 816"/>
            <p:cNvSpPr>
              <a:spLocks noGrp="1"/>
            </p:cNvSpPr>
            <p:nvPr/>
          </p:nvSpPr>
          <p:spPr>
            <a:xfrm rot="5729914">
              <a:off x="1850950" y="-10882"/>
              <a:ext cx="362948" cy="311261"/>
            </a:xfrm>
            <a:prstGeom prst="ellipse">
              <a:avLst/>
            </a:prstGeom>
            <a:gradFill>
              <a:gsLst>
                <a:gs pos="0">
                  <a:srgbClr val="000000">
                    <a:alpha val="31377"/>
                  </a:srgbClr>
                </a:gs>
                <a:gs pos="14286">
                  <a:srgbClr val="000000">
                    <a:alpha val="29255"/>
                  </a:srgbClr>
                </a:gs>
                <a:gs pos="28571">
                  <a:srgbClr val="000000">
                    <a:alpha val="23564"/>
                  </a:srgbClr>
                </a:gs>
                <a:gs pos="42857">
                  <a:srgbClr val="000000">
                    <a:alpha val="16160"/>
                  </a:srgbClr>
                </a:gs>
                <a:gs pos="57143">
                  <a:srgbClr val="000000">
                    <a:alpha val="9305"/>
                  </a:srgbClr>
                </a:gs>
                <a:gs pos="71429">
                  <a:srgbClr val="000000">
                    <a:alpha val="4469"/>
                  </a:srgbClr>
                </a:gs>
                <a:gs pos="85714">
                  <a:srgbClr val="000000">
                    <a:alpha val="1792"/>
                  </a:srgbClr>
                </a:gs>
                <a:gs pos="100000">
                  <a:srgbClr val="000000">
                    <a:alpha val="60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7" name="Splat 817"/>
            <p:cNvSpPr>
              <a:spLocks noGrp="1"/>
            </p:cNvSpPr>
            <p:nvPr/>
          </p:nvSpPr>
          <p:spPr>
            <a:xfrm rot="9025658">
              <a:off x="1449910" y="3530830"/>
              <a:ext cx="411108" cy="11173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8" name="Splat 818"/>
            <p:cNvSpPr>
              <a:spLocks noGrp="1"/>
            </p:cNvSpPr>
            <p:nvPr/>
          </p:nvSpPr>
          <p:spPr>
            <a:xfrm rot="9084925">
              <a:off x="2160146" y="1074995"/>
              <a:ext cx="587543" cy="7355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9" name="Splat 819"/>
            <p:cNvSpPr>
              <a:spLocks noGrp="1"/>
            </p:cNvSpPr>
            <p:nvPr/>
          </p:nvSpPr>
          <p:spPr>
            <a:xfrm rot="4544576">
              <a:off x="168402" y="31592"/>
              <a:ext cx="525875" cy="171150"/>
            </a:xfrm>
            <a:prstGeom prst="ellipse">
              <a:avLst/>
            </a:prstGeom>
            <a:gradFill>
              <a:gsLst>
                <a:gs pos="0">
                  <a:srgbClr val="001031">
                    <a:alpha val="26303"/>
                  </a:srgbClr>
                </a:gs>
                <a:gs pos="14286">
                  <a:srgbClr val="001031">
                    <a:alpha val="24461"/>
                  </a:srgbClr>
                </a:gs>
                <a:gs pos="28571">
                  <a:srgbClr val="001031">
                    <a:alpha val="19572"/>
                  </a:srgbClr>
                </a:gs>
                <a:gs pos="42857">
                  <a:srgbClr val="001031">
                    <a:alpha val="13313"/>
                  </a:srgbClr>
                </a:gs>
                <a:gs pos="57143">
                  <a:srgbClr val="001031">
                    <a:alpha val="7611"/>
                  </a:srgbClr>
                </a:gs>
                <a:gs pos="71429">
                  <a:srgbClr val="001031">
                    <a:alpha val="3638"/>
                  </a:srgbClr>
                </a:gs>
                <a:gs pos="85714">
                  <a:srgbClr val="001031">
                    <a:alpha val="1455"/>
                  </a:srgbClr>
                </a:gs>
                <a:gs pos="100000">
                  <a:srgbClr val="001031">
                    <a:alpha val="48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0" name="Splat 820"/>
            <p:cNvSpPr>
              <a:spLocks noGrp="1"/>
            </p:cNvSpPr>
            <p:nvPr/>
          </p:nvSpPr>
          <p:spPr>
            <a:xfrm rot="5689640">
              <a:off x="2992687" y="2992314"/>
              <a:ext cx="821329" cy="6671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1" name="Splat 821"/>
            <p:cNvSpPr>
              <a:spLocks noGrp="1"/>
            </p:cNvSpPr>
            <p:nvPr/>
          </p:nvSpPr>
          <p:spPr>
            <a:xfrm rot="3060969">
              <a:off x="1972652" y="1481817"/>
              <a:ext cx="550274" cy="111295"/>
            </a:xfrm>
            <a:prstGeom prst="ellipse">
              <a:avLst/>
            </a:prstGeom>
            <a:gradFill>
              <a:gsLst>
                <a:gs pos="0">
                  <a:srgbClr val="000000">
                    <a:alpha val="25893"/>
                  </a:srgbClr>
                </a:gs>
                <a:gs pos="14286">
                  <a:srgbClr val="000000">
                    <a:alpha val="24075"/>
                  </a:srgbClr>
                </a:gs>
                <a:gs pos="28571">
                  <a:srgbClr val="000000">
                    <a:alpha val="19253"/>
                  </a:srgbClr>
                </a:gs>
                <a:gs pos="42857">
                  <a:srgbClr val="000000">
                    <a:alpha val="13088"/>
                  </a:srgbClr>
                </a:gs>
                <a:gs pos="57143">
                  <a:srgbClr val="000000">
                    <a:alpha val="7478"/>
                  </a:srgbClr>
                </a:gs>
                <a:gs pos="71429">
                  <a:srgbClr val="000000">
                    <a:alpha val="3573"/>
                  </a:srgbClr>
                </a:gs>
                <a:gs pos="85714">
                  <a:srgbClr val="000000">
                    <a:alpha val="1428"/>
                  </a:srgbClr>
                </a:gs>
                <a:gs pos="100000">
                  <a:srgbClr val="000000">
                    <a:alpha val="47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2" name="Splat 822"/>
            <p:cNvSpPr>
              <a:spLocks noGrp="1"/>
            </p:cNvSpPr>
            <p:nvPr/>
          </p:nvSpPr>
          <p:spPr>
            <a:xfrm rot="-9104703">
              <a:off x="2506046" y="2127789"/>
              <a:ext cx="463190" cy="314615"/>
            </a:xfrm>
            <a:prstGeom prst="ellipse">
              <a:avLst/>
            </a:prstGeom>
            <a:gradFill>
              <a:gsLst>
                <a:gs pos="0">
                  <a:srgbClr val="F7FFFF">
                    <a:alpha val="19490"/>
                  </a:srgbClr>
                </a:gs>
                <a:gs pos="14286">
                  <a:srgbClr val="F7FFFF">
                    <a:alpha val="18066"/>
                  </a:srgbClr>
                </a:gs>
                <a:gs pos="28571">
                  <a:srgbClr val="F7FFFF">
                    <a:alpha val="14334"/>
                  </a:srgbClr>
                </a:gs>
                <a:gs pos="42857">
                  <a:srgbClr val="F7FFFF">
                    <a:alpha val="9650"/>
                  </a:srgbClr>
                </a:gs>
                <a:gs pos="57143">
                  <a:srgbClr val="F7FFFF">
                    <a:alpha val="5468"/>
                  </a:srgbClr>
                </a:gs>
                <a:gs pos="71429">
                  <a:srgbClr val="F7FFFF">
                    <a:alpha val="2598"/>
                  </a:srgbClr>
                </a:gs>
                <a:gs pos="85714">
                  <a:srgbClr val="F7FFFF">
                    <a:alpha val="1035"/>
                  </a:srgbClr>
                </a:gs>
                <a:gs pos="100000">
                  <a:srgbClr val="F7FFFF">
                    <a:alpha val="34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3" name="Splat 823"/>
            <p:cNvSpPr>
              <a:spLocks noGrp="1"/>
            </p:cNvSpPr>
            <p:nvPr/>
          </p:nvSpPr>
          <p:spPr>
            <a:xfrm rot="-10501385">
              <a:off x="2425886" y="3312809"/>
              <a:ext cx="545155" cy="5749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4" name="Splat 824"/>
            <p:cNvSpPr>
              <a:spLocks noGrp="1"/>
            </p:cNvSpPr>
            <p:nvPr/>
          </p:nvSpPr>
          <p:spPr>
            <a:xfrm rot="3129177">
              <a:off x="1955488" y="1516023"/>
              <a:ext cx="470433" cy="154143"/>
            </a:xfrm>
            <a:prstGeom prst="ellipse">
              <a:avLst/>
            </a:prstGeom>
            <a:gradFill>
              <a:gsLst>
                <a:gs pos="0">
                  <a:srgbClr val="D8DAD8">
                    <a:alpha val="25218"/>
                  </a:srgbClr>
                </a:gs>
                <a:gs pos="14286">
                  <a:srgbClr val="D8DAD8">
                    <a:alpha val="23439"/>
                  </a:srgbClr>
                </a:gs>
                <a:gs pos="28571">
                  <a:srgbClr val="D8DAD8">
                    <a:alpha val="18729"/>
                  </a:srgbClr>
                </a:gs>
                <a:gs pos="42857">
                  <a:srgbClr val="D8DAD8">
                    <a:alpha val="12718"/>
                  </a:srgbClr>
                </a:gs>
                <a:gs pos="57143">
                  <a:srgbClr val="D8DAD8">
                    <a:alpha val="7260"/>
                  </a:srgbClr>
                </a:gs>
                <a:gs pos="71429">
                  <a:srgbClr val="D8DAD8">
                    <a:alpha val="3467"/>
                  </a:srgbClr>
                </a:gs>
                <a:gs pos="85714">
                  <a:srgbClr val="D8DAD8">
                    <a:alpha val="1385"/>
                  </a:srgbClr>
                </a:gs>
                <a:gs pos="100000">
                  <a:srgbClr val="D8DAD8">
                    <a:alpha val="46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5" name="Splat 825"/>
            <p:cNvSpPr>
              <a:spLocks noGrp="1"/>
            </p:cNvSpPr>
            <p:nvPr/>
          </p:nvSpPr>
          <p:spPr>
            <a:xfrm rot="6946422">
              <a:off x="2370786" y="1819854"/>
              <a:ext cx="449261" cy="336763"/>
            </a:xfrm>
            <a:prstGeom prst="ellipse">
              <a:avLst/>
            </a:prstGeom>
            <a:gradFill>
              <a:gsLst>
                <a:gs pos="0">
                  <a:srgbClr val="C3C1C2">
                    <a:alpha val="20244"/>
                  </a:srgbClr>
                </a:gs>
                <a:gs pos="14286">
                  <a:srgbClr val="C3C1C2">
                    <a:alpha val="18771"/>
                  </a:srgbClr>
                </a:gs>
                <a:gs pos="28571">
                  <a:srgbClr val="C3C1C2">
                    <a:alpha val="14907"/>
                  </a:srgbClr>
                </a:gs>
                <a:gs pos="42857">
                  <a:srgbClr val="C3C1C2">
                    <a:alpha val="10047"/>
                  </a:srgbClr>
                </a:gs>
                <a:gs pos="57143">
                  <a:srgbClr val="C3C1C2">
                    <a:alpha val="5698"/>
                  </a:srgbClr>
                </a:gs>
                <a:gs pos="71429">
                  <a:srgbClr val="C3C1C2">
                    <a:alpha val="2709"/>
                  </a:srgbClr>
                </a:gs>
                <a:gs pos="85714">
                  <a:srgbClr val="C3C1C2">
                    <a:alpha val="1080"/>
                  </a:srgbClr>
                </a:gs>
                <a:gs pos="100000">
                  <a:srgbClr val="C3C1C2">
                    <a:alpha val="36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6" name="Splat 826"/>
            <p:cNvSpPr>
              <a:spLocks noGrp="1"/>
            </p:cNvSpPr>
            <p:nvPr/>
          </p:nvSpPr>
          <p:spPr>
            <a:xfrm rot="-10275444">
              <a:off x="2240587" y="1276408"/>
              <a:ext cx="580086" cy="5758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7" name="Splat 827"/>
            <p:cNvSpPr>
              <a:spLocks noGrp="1"/>
            </p:cNvSpPr>
            <p:nvPr/>
          </p:nvSpPr>
          <p:spPr>
            <a:xfrm rot="9258069">
              <a:off x="1903872" y="2120454"/>
              <a:ext cx="543646" cy="329925"/>
            </a:xfrm>
            <a:prstGeom prst="ellipse">
              <a:avLst/>
            </a:prstGeom>
            <a:gradFill>
              <a:gsLst>
                <a:gs pos="0">
                  <a:srgbClr val="000000">
                    <a:alpha val="28816"/>
                  </a:srgbClr>
                </a:gs>
                <a:gs pos="14286">
                  <a:srgbClr val="000000">
                    <a:alpha val="26832"/>
                  </a:srgbClr>
                </a:gs>
                <a:gs pos="28571">
                  <a:srgbClr val="000000">
                    <a:alpha val="21539"/>
                  </a:srgbClr>
                </a:gs>
                <a:gs pos="42857">
                  <a:srgbClr val="000000">
                    <a:alpha val="14709"/>
                  </a:srgbClr>
                </a:gs>
                <a:gs pos="57143">
                  <a:srgbClr val="000000">
                    <a:alpha val="8439"/>
                  </a:srgbClr>
                </a:gs>
                <a:gs pos="71429">
                  <a:srgbClr val="000000">
                    <a:alpha val="4043"/>
                  </a:srgbClr>
                </a:gs>
                <a:gs pos="85714">
                  <a:srgbClr val="000000">
                    <a:alpha val="1619"/>
                  </a:srgbClr>
                </a:gs>
                <a:gs pos="100000">
                  <a:srgbClr val="000000">
                    <a:alpha val="54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8" name="Splat 828"/>
            <p:cNvSpPr>
              <a:spLocks noGrp="1"/>
            </p:cNvSpPr>
            <p:nvPr/>
          </p:nvSpPr>
          <p:spPr>
            <a:xfrm rot="7143468">
              <a:off x="974686" y="293665"/>
              <a:ext cx="815437" cy="7294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9" name="Splat 829"/>
            <p:cNvSpPr>
              <a:spLocks noGrp="1"/>
            </p:cNvSpPr>
            <p:nvPr/>
          </p:nvSpPr>
          <p:spPr>
            <a:xfrm rot="8263193">
              <a:off x="-164216" y="2854248"/>
              <a:ext cx="824611" cy="6871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0" name="Splat 830"/>
            <p:cNvSpPr>
              <a:spLocks noGrp="1"/>
            </p:cNvSpPr>
            <p:nvPr/>
          </p:nvSpPr>
          <p:spPr>
            <a:xfrm rot="9954202">
              <a:off x="1543204" y="861132"/>
              <a:ext cx="665571" cy="12566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1" name="Splat 831"/>
            <p:cNvSpPr>
              <a:spLocks noGrp="1"/>
            </p:cNvSpPr>
            <p:nvPr/>
          </p:nvSpPr>
          <p:spPr>
            <a:xfrm rot="10424211">
              <a:off x="2154841" y="2493493"/>
              <a:ext cx="663324" cy="12609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2" name="Splat 832"/>
            <p:cNvSpPr>
              <a:spLocks noGrp="1"/>
            </p:cNvSpPr>
            <p:nvPr/>
          </p:nvSpPr>
          <p:spPr>
            <a:xfrm rot="3198967">
              <a:off x="1162565" y="3445418"/>
              <a:ext cx="789323" cy="7503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3" name="Splat 833"/>
            <p:cNvSpPr>
              <a:spLocks noGrp="1"/>
            </p:cNvSpPr>
            <p:nvPr/>
          </p:nvSpPr>
          <p:spPr>
            <a:xfrm rot="-8911318">
              <a:off x="734644" y="685734"/>
              <a:ext cx="531540" cy="192192"/>
            </a:xfrm>
            <a:prstGeom prst="ellipse">
              <a:avLst/>
            </a:prstGeom>
            <a:gradFill>
              <a:gsLst>
                <a:gs pos="0">
                  <a:srgbClr val="F5F1F2">
                    <a:alpha val="22622"/>
                  </a:srgbClr>
                </a:gs>
                <a:gs pos="14286">
                  <a:srgbClr val="F5F1F2">
                    <a:alpha val="21000"/>
                  </a:srgbClr>
                </a:gs>
                <a:gs pos="28571">
                  <a:srgbClr val="F5F1F2">
                    <a:alpha val="16725"/>
                  </a:srgbClr>
                </a:gs>
                <a:gs pos="42857">
                  <a:srgbClr val="F5F1F2">
                    <a:alpha val="11312"/>
                  </a:srgbClr>
                </a:gs>
                <a:gs pos="57143">
                  <a:srgbClr val="F5F1F2">
                    <a:alpha val="6436"/>
                  </a:srgbClr>
                </a:gs>
                <a:gs pos="71429">
                  <a:srgbClr val="F5F1F2">
                    <a:alpha val="3066"/>
                  </a:srgbClr>
                </a:gs>
                <a:gs pos="85714">
                  <a:srgbClr val="F5F1F2">
                    <a:alpha val="1224"/>
                  </a:srgbClr>
                </a:gs>
                <a:gs pos="100000">
                  <a:srgbClr val="F5F1F2">
                    <a:alpha val="41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4" name="Splat 834"/>
            <p:cNvSpPr>
              <a:spLocks noGrp="1"/>
            </p:cNvSpPr>
            <p:nvPr/>
          </p:nvSpPr>
          <p:spPr>
            <a:xfrm rot="3068336">
              <a:off x="3413750" y="-29929"/>
              <a:ext cx="360406" cy="324717"/>
            </a:xfrm>
            <a:prstGeom prst="ellipse">
              <a:avLst/>
            </a:prstGeom>
            <a:gradFill>
              <a:gsLst>
                <a:gs pos="0">
                  <a:srgbClr val="E9E5E6">
                    <a:alpha val="14022"/>
                  </a:srgbClr>
                </a:gs>
                <a:gs pos="14286">
                  <a:srgbClr val="E9E5E6">
                    <a:alpha val="12965"/>
                  </a:srgbClr>
                </a:gs>
                <a:gs pos="28571">
                  <a:srgbClr val="E9E5E6">
                    <a:alpha val="10221"/>
                  </a:srgbClr>
                </a:gs>
                <a:gs pos="42857">
                  <a:srgbClr val="E9E5E6">
                    <a:alpha val="6828"/>
                  </a:srgbClr>
                </a:gs>
                <a:gs pos="57143">
                  <a:srgbClr val="E9E5E6">
                    <a:alpha val="3843"/>
                  </a:srgbClr>
                </a:gs>
                <a:gs pos="71429">
                  <a:srgbClr val="E9E5E6">
                    <a:alpha val="1818"/>
                  </a:srgbClr>
                </a:gs>
                <a:gs pos="85714">
                  <a:srgbClr val="E9E5E6">
                    <a:alpha val="723"/>
                  </a:srgbClr>
                </a:gs>
                <a:gs pos="100000">
                  <a:srgbClr val="E9E5E6">
                    <a:alpha val="24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5" name="Splat 835"/>
            <p:cNvSpPr>
              <a:spLocks noGrp="1"/>
            </p:cNvSpPr>
            <p:nvPr/>
          </p:nvSpPr>
          <p:spPr>
            <a:xfrm rot="-9513380">
              <a:off x="1834982" y="633936"/>
              <a:ext cx="490141" cy="4209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6" name="Splat 836"/>
            <p:cNvSpPr>
              <a:spLocks noGrp="1"/>
            </p:cNvSpPr>
            <p:nvPr/>
          </p:nvSpPr>
          <p:spPr>
            <a:xfrm rot="9247596">
              <a:off x="1980814" y="1510820"/>
              <a:ext cx="746760" cy="6311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7" name="Splat 837"/>
            <p:cNvSpPr>
              <a:spLocks noGrp="1"/>
            </p:cNvSpPr>
            <p:nvPr/>
          </p:nvSpPr>
          <p:spPr>
            <a:xfrm rot="7263817">
              <a:off x="96879" y="787702"/>
              <a:ext cx="437076" cy="3536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8" name="Splat 838"/>
            <p:cNvSpPr>
              <a:spLocks noGrp="1"/>
            </p:cNvSpPr>
            <p:nvPr/>
          </p:nvSpPr>
          <p:spPr>
            <a:xfrm rot="10164535">
              <a:off x="-69427" y="906142"/>
              <a:ext cx="697297" cy="18137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9" name="Splat 839"/>
            <p:cNvSpPr>
              <a:spLocks noGrp="1"/>
            </p:cNvSpPr>
            <p:nvPr/>
          </p:nvSpPr>
          <p:spPr>
            <a:xfrm rot="5572239">
              <a:off x="2174291" y="2844362"/>
              <a:ext cx="573974" cy="105041"/>
            </a:xfrm>
            <a:prstGeom prst="ellipse">
              <a:avLst/>
            </a:prstGeom>
            <a:gradFill>
              <a:gsLst>
                <a:gs pos="0">
                  <a:srgbClr val="FFFFFF">
                    <a:alpha val="28725"/>
                  </a:srgbClr>
                </a:gs>
                <a:gs pos="14286">
                  <a:srgbClr val="FFFFFF">
                    <a:alpha val="26746"/>
                  </a:srgbClr>
                </a:gs>
                <a:gs pos="28571">
                  <a:srgbClr val="FFFFFF">
                    <a:alpha val="21467"/>
                  </a:srgbClr>
                </a:gs>
                <a:gs pos="42857">
                  <a:srgbClr val="FFFFFF">
                    <a:alpha val="14658"/>
                  </a:srgbClr>
                </a:gs>
                <a:gs pos="57143">
                  <a:srgbClr val="FFFFFF">
                    <a:alpha val="8408"/>
                  </a:srgbClr>
                </a:gs>
                <a:gs pos="71429">
                  <a:srgbClr val="FFFFFF">
                    <a:alpha val="4028"/>
                  </a:srgbClr>
                </a:gs>
                <a:gs pos="85714">
                  <a:srgbClr val="FFFFFF">
                    <a:alpha val="1613"/>
                  </a:srgbClr>
                </a:gs>
                <a:gs pos="100000">
                  <a:srgbClr val="FFFFFF">
                    <a:alpha val="54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0" name="Splat 840"/>
            <p:cNvSpPr>
              <a:spLocks noGrp="1"/>
            </p:cNvSpPr>
            <p:nvPr/>
          </p:nvSpPr>
          <p:spPr>
            <a:xfrm rot="3340519">
              <a:off x="-49959" y="2871394"/>
              <a:ext cx="749097" cy="5217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1" name="Splat 841"/>
            <p:cNvSpPr>
              <a:spLocks noGrp="1"/>
            </p:cNvSpPr>
            <p:nvPr/>
          </p:nvSpPr>
          <p:spPr>
            <a:xfrm rot="9772016">
              <a:off x="2874673" y="1550807"/>
              <a:ext cx="528411" cy="53768"/>
            </a:xfrm>
            <a:prstGeom prst="ellipse">
              <a:avLst/>
            </a:prstGeom>
            <a:gradFill>
              <a:gsLst>
                <a:gs pos="0">
                  <a:srgbClr val="F9F5F9">
                    <a:alpha val="32968"/>
                  </a:srgbClr>
                </a:gs>
                <a:gs pos="14286">
                  <a:srgbClr val="F9F5F9">
                    <a:alpha val="30764"/>
                  </a:srgbClr>
                </a:gs>
                <a:gs pos="28571">
                  <a:srgbClr val="F9F5F9">
                    <a:alpha val="24833"/>
                  </a:srgbClr>
                </a:gs>
                <a:gs pos="42857">
                  <a:srgbClr val="F9F5F9">
                    <a:alpha val="17075"/>
                  </a:srgbClr>
                </a:gs>
                <a:gs pos="57143">
                  <a:srgbClr val="F9F5F9">
                    <a:alpha val="9855"/>
                  </a:srgbClr>
                </a:gs>
                <a:gs pos="71429">
                  <a:srgbClr val="F9F5F9">
                    <a:alpha val="4740"/>
                  </a:srgbClr>
                </a:gs>
                <a:gs pos="85714">
                  <a:srgbClr val="F9F5F9">
                    <a:alpha val="1902"/>
                  </a:srgbClr>
                </a:gs>
                <a:gs pos="100000">
                  <a:srgbClr val="F9F5F9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2" name="Splat 842"/>
            <p:cNvSpPr>
              <a:spLocks noGrp="1"/>
            </p:cNvSpPr>
            <p:nvPr/>
          </p:nvSpPr>
          <p:spPr>
            <a:xfrm rot="4062117">
              <a:off x="2057789" y="3102620"/>
              <a:ext cx="494995" cy="7976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3" name="Splat 843"/>
            <p:cNvSpPr>
              <a:spLocks noGrp="1"/>
            </p:cNvSpPr>
            <p:nvPr/>
          </p:nvSpPr>
          <p:spPr>
            <a:xfrm rot="9308734">
              <a:off x="588586" y="3542145"/>
              <a:ext cx="587678" cy="17785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4" name="Splat 844"/>
            <p:cNvSpPr>
              <a:spLocks noGrp="1"/>
            </p:cNvSpPr>
            <p:nvPr/>
          </p:nvSpPr>
          <p:spPr>
            <a:xfrm rot="10340835">
              <a:off x="954679" y="233761"/>
              <a:ext cx="727386" cy="5666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5" name="Splat 845"/>
            <p:cNvSpPr>
              <a:spLocks noGrp="1"/>
            </p:cNvSpPr>
            <p:nvPr/>
          </p:nvSpPr>
          <p:spPr>
            <a:xfrm rot="5817084">
              <a:off x="3366686" y="2367583"/>
              <a:ext cx="544995" cy="6491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6" name="Splat 846"/>
            <p:cNvSpPr>
              <a:spLocks noGrp="1"/>
            </p:cNvSpPr>
            <p:nvPr/>
          </p:nvSpPr>
          <p:spPr>
            <a:xfrm rot="-9331415">
              <a:off x="3393312" y="1419402"/>
              <a:ext cx="408333" cy="3525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7" name="Splat 847"/>
            <p:cNvSpPr>
              <a:spLocks noGrp="1"/>
            </p:cNvSpPr>
            <p:nvPr/>
          </p:nvSpPr>
          <p:spPr>
            <a:xfrm rot="9519968">
              <a:off x="1596733" y="3266913"/>
              <a:ext cx="538585" cy="5611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8" name="Splat 848"/>
            <p:cNvSpPr>
              <a:spLocks noGrp="1"/>
            </p:cNvSpPr>
            <p:nvPr/>
          </p:nvSpPr>
          <p:spPr>
            <a:xfrm rot="3409934">
              <a:off x="-69507" y="1139922"/>
              <a:ext cx="357796" cy="352437"/>
            </a:xfrm>
            <a:prstGeom prst="ellipse">
              <a:avLst/>
            </a:prstGeom>
            <a:gradFill>
              <a:gsLst>
                <a:gs pos="0">
                  <a:srgbClr val="D6D5D6">
                    <a:alpha val="28327"/>
                  </a:srgbClr>
                </a:gs>
                <a:gs pos="14286">
                  <a:srgbClr val="D6D5D6">
                    <a:alpha val="26370"/>
                  </a:srgbClr>
                </a:gs>
                <a:gs pos="28571">
                  <a:srgbClr val="D6D5D6">
                    <a:alpha val="21155"/>
                  </a:srgbClr>
                </a:gs>
                <a:gs pos="42857">
                  <a:srgbClr val="D6D5D6">
                    <a:alpha val="14435"/>
                  </a:srgbClr>
                </a:gs>
                <a:gs pos="57143">
                  <a:srgbClr val="D6D5D6">
                    <a:alpha val="8276"/>
                  </a:srgbClr>
                </a:gs>
                <a:gs pos="71429">
                  <a:srgbClr val="D6D5D6">
                    <a:alpha val="3963"/>
                  </a:srgbClr>
                </a:gs>
                <a:gs pos="85714">
                  <a:srgbClr val="D6D5D6">
                    <a:alpha val="1586"/>
                  </a:srgbClr>
                </a:gs>
                <a:gs pos="100000">
                  <a:srgbClr val="D6D5D6">
                    <a:alpha val="5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9" name="Splat 849"/>
            <p:cNvSpPr>
              <a:spLocks noGrp="1"/>
            </p:cNvSpPr>
            <p:nvPr/>
          </p:nvSpPr>
          <p:spPr>
            <a:xfrm rot="8397511">
              <a:off x="1686402" y="1456652"/>
              <a:ext cx="447145" cy="10035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0" name="Splat 850"/>
            <p:cNvSpPr>
              <a:spLocks noGrp="1"/>
            </p:cNvSpPr>
            <p:nvPr/>
          </p:nvSpPr>
          <p:spPr>
            <a:xfrm rot="-10401439">
              <a:off x="2574818" y="1908788"/>
              <a:ext cx="791810" cy="5754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1" name="Splat 851"/>
            <p:cNvSpPr>
              <a:spLocks noGrp="1"/>
            </p:cNvSpPr>
            <p:nvPr/>
          </p:nvSpPr>
          <p:spPr>
            <a:xfrm rot="6893615">
              <a:off x="1097180" y="2787152"/>
              <a:ext cx="790380" cy="4879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2" name="Splat 852"/>
            <p:cNvSpPr>
              <a:spLocks noGrp="1"/>
            </p:cNvSpPr>
            <p:nvPr/>
          </p:nvSpPr>
          <p:spPr>
            <a:xfrm rot="-8427919">
              <a:off x="70879" y="946309"/>
              <a:ext cx="726328" cy="11918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3" name="Splat 853"/>
            <p:cNvSpPr>
              <a:spLocks noGrp="1"/>
            </p:cNvSpPr>
            <p:nvPr/>
          </p:nvSpPr>
          <p:spPr>
            <a:xfrm rot="5917292">
              <a:off x="694707" y="496353"/>
              <a:ext cx="572518" cy="73101"/>
            </a:xfrm>
            <a:prstGeom prst="ellipse">
              <a:avLst/>
            </a:prstGeom>
            <a:gradFill>
              <a:gsLst>
                <a:gs pos="0">
                  <a:srgbClr val="CED5C9">
                    <a:alpha val="32839"/>
                  </a:srgbClr>
                </a:gs>
                <a:gs pos="14286">
                  <a:srgbClr val="CED5C9">
                    <a:alpha val="30641"/>
                  </a:srgbClr>
                </a:gs>
                <a:gs pos="28571">
                  <a:srgbClr val="CED5C9">
                    <a:alpha val="24729"/>
                  </a:srgbClr>
                </a:gs>
                <a:gs pos="42857">
                  <a:srgbClr val="CED5C9">
                    <a:alpha val="17000"/>
                  </a:srgbClr>
                </a:gs>
                <a:gs pos="57143">
                  <a:srgbClr val="CED5C9">
                    <a:alpha val="9810"/>
                  </a:srgbClr>
                </a:gs>
                <a:gs pos="71429">
                  <a:srgbClr val="CED5C9">
                    <a:alpha val="4718"/>
                  </a:srgbClr>
                </a:gs>
                <a:gs pos="85714">
                  <a:srgbClr val="CED5C9">
                    <a:alpha val="1893"/>
                  </a:srgbClr>
                </a:gs>
                <a:gs pos="100000">
                  <a:srgbClr val="CED5C9">
                    <a:alpha val="6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4" name="Splat 854"/>
            <p:cNvSpPr>
              <a:spLocks noGrp="1"/>
            </p:cNvSpPr>
            <p:nvPr/>
          </p:nvSpPr>
          <p:spPr>
            <a:xfrm rot="-8831490">
              <a:off x="1509545" y="3077335"/>
              <a:ext cx="471337" cy="15785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5" name="Splat 855"/>
            <p:cNvSpPr>
              <a:spLocks noGrp="1"/>
            </p:cNvSpPr>
            <p:nvPr/>
          </p:nvSpPr>
          <p:spPr>
            <a:xfrm rot="9814955">
              <a:off x="1910737" y="3067664"/>
              <a:ext cx="417194" cy="348830"/>
            </a:xfrm>
            <a:prstGeom prst="ellipse">
              <a:avLst/>
            </a:prstGeom>
            <a:gradFill>
              <a:gsLst>
                <a:gs pos="0">
                  <a:srgbClr val="BCBEBD">
                    <a:alpha val="3098"/>
                  </a:srgbClr>
                </a:gs>
                <a:gs pos="14286">
                  <a:srgbClr val="BCBEBD">
                    <a:alpha val="2851"/>
                  </a:srgbClr>
                </a:gs>
                <a:gs pos="28571">
                  <a:srgbClr val="BCBEBD">
                    <a:alpha val="2220"/>
                  </a:srgbClr>
                </a:gs>
                <a:gs pos="42857">
                  <a:srgbClr val="BCBEBD">
                    <a:alpha val="1462"/>
                  </a:srgbClr>
                </a:gs>
                <a:gs pos="57143">
                  <a:srgbClr val="BCBEBD">
                    <a:alpha val="813"/>
                  </a:srgbClr>
                </a:gs>
                <a:gs pos="71429">
                  <a:srgbClr val="BCBEBD">
                    <a:alpha val="381"/>
                  </a:srgbClr>
                </a:gs>
                <a:gs pos="85714">
                  <a:srgbClr val="BCBEBD">
                    <a:alpha val="151"/>
                  </a:srgbClr>
                </a:gs>
                <a:gs pos="100000">
                  <a:srgbClr val="BCBEBD">
                    <a:alpha val="5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6" name="Splat 856"/>
            <p:cNvSpPr>
              <a:spLocks noGrp="1"/>
            </p:cNvSpPr>
            <p:nvPr/>
          </p:nvSpPr>
          <p:spPr>
            <a:xfrm rot="6937889">
              <a:off x="3009415" y="60456"/>
              <a:ext cx="748299" cy="12430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7" name="Splat 857"/>
            <p:cNvSpPr>
              <a:spLocks noGrp="1"/>
            </p:cNvSpPr>
            <p:nvPr/>
          </p:nvSpPr>
          <p:spPr>
            <a:xfrm rot="-10313190">
              <a:off x="1290337" y="292932"/>
              <a:ext cx="666514" cy="6908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8" name="Splat 858"/>
            <p:cNvSpPr>
              <a:spLocks noGrp="1"/>
            </p:cNvSpPr>
            <p:nvPr/>
          </p:nvSpPr>
          <p:spPr>
            <a:xfrm rot="6418329">
              <a:off x="1047424" y="933167"/>
              <a:ext cx="565638" cy="5536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9" name="Splat 859"/>
            <p:cNvSpPr>
              <a:spLocks noGrp="1"/>
            </p:cNvSpPr>
            <p:nvPr/>
          </p:nvSpPr>
          <p:spPr>
            <a:xfrm rot="10020459">
              <a:off x="1656124" y="2892587"/>
              <a:ext cx="807466" cy="10562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0" name="Splat 860"/>
            <p:cNvSpPr>
              <a:spLocks noGrp="1"/>
            </p:cNvSpPr>
            <p:nvPr/>
          </p:nvSpPr>
          <p:spPr>
            <a:xfrm rot="3987523">
              <a:off x="2997560" y="342256"/>
              <a:ext cx="514959" cy="6758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1" name="Splat 861"/>
            <p:cNvSpPr>
              <a:spLocks noGrp="1"/>
            </p:cNvSpPr>
            <p:nvPr/>
          </p:nvSpPr>
          <p:spPr>
            <a:xfrm rot="-10710369">
              <a:off x="-69453" y="2340090"/>
              <a:ext cx="501296" cy="5285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2" name="Splat 862"/>
            <p:cNvSpPr>
              <a:spLocks noGrp="1"/>
            </p:cNvSpPr>
            <p:nvPr/>
          </p:nvSpPr>
          <p:spPr>
            <a:xfrm rot="10707029">
              <a:off x="2093271" y="700937"/>
              <a:ext cx="544538" cy="48820"/>
            </a:xfrm>
            <a:prstGeom prst="ellipse">
              <a:avLst/>
            </a:prstGeom>
            <a:gradFill>
              <a:gsLst>
                <a:gs pos="0">
                  <a:srgbClr val="F4FAEC">
                    <a:alpha val="32968"/>
                  </a:srgbClr>
                </a:gs>
                <a:gs pos="14286">
                  <a:srgbClr val="F4FAEC">
                    <a:alpha val="30764"/>
                  </a:srgbClr>
                </a:gs>
                <a:gs pos="28571">
                  <a:srgbClr val="F4FAEC">
                    <a:alpha val="24833"/>
                  </a:srgbClr>
                </a:gs>
                <a:gs pos="42857">
                  <a:srgbClr val="F4FAEC">
                    <a:alpha val="17075"/>
                  </a:srgbClr>
                </a:gs>
                <a:gs pos="57143">
                  <a:srgbClr val="F4FAEC">
                    <a:alpha val="9855"/>
                  </a:srgbClr>
                </a:gs>
                <a:gs pos="71429">
                  <a:srgbClr val="F4FAEC">
                    <a:alpha val="4740"/>
                  </a:srgbClr>
                </a:gs>
                <a:gs pos="85714">
                  <a:srgbClr val="F4FAEC">
                    <a:alpha val="1902"/>
                  </a:srgbClr>
                </a:gs>
                <a:gs pos="100000">
                  <a:srgbClr val="F4FAEC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3" name="Splat 863"/>
            <p:cNvSpPr>
              <a:spLocks noGrp="1"/>
            </p:cNvSpPr>
            <p:nvPr/>
          </p:nvSpPr>
          <p:spPr>
            <a:xfrm rot="-8933383">
              <a:off x="2239578" y="2050404"/>
              <a:ext cx="537316" cy="120969"/>
            </a:xfrm>
            <a:prstGeom prst="ellipse">
              <a:avLst/>
            </a:prstGeom>
            <a:gradFill>
              <a:gsLst>
                <a:gs pos="0">
                  <a:srgbClr val="F5F5F5">
                    <a:alpha val="29479"/>
                  </a:srgbClr>
                </a:gs>
                <a:gs pos="14286">
                  <a:srgbClr val="F5F5F5">
                    <a:alpha val="27459"/>
                  </a:srgbClr>
                </a:gs>
                <a:gs pos="28571">
                  <a:srgbClr val="F5F5F5">
                    <a:alpha val="22062"/>
                  </a:srgbClr>
                </a:gs>
                <a:gs pos="42857">
                  <a:srgbClr val="F5F5F5">
                    <a:alpha val="15082"/>
                  </a:srgbClr>
                </a:gs>
                <a:gs pos="57143">
                  <a:srgbClr val="F5F5F5">
                    <a:alpha val="8661"/>
                  </a:srgbClr>
                </a:gs>
                <a:gs pos="71429">
                  <a:srgbClr val="F5F5F5">
                    <a:alpha val="4152"/>
                  </a:srgbClr>
                </a:gs>
                <a:gs pos="85714">
                  <a:srgbClr val="F5F5F5">
                    <a:alpha val="1663"/>
                  </a:srgbClr>
                </a:gs>
                <a:gs pos="100000">
                  <a:srgbClr val="F5F5F5">
                    <a:alpha val="55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4" name="Splat 864"/>
            <p:cNvSpPr>
              <a:spLocks noGrp="1"/>
            </p:cNvSpPr>
            <p:nvPr/>
          </p:nvSpPr>
          <p:spPr>
            <a:xfrm rot="8626364">
              <a:off x="1861669" y="2435903"/>
              <a:ext cx="501834" cy="11670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5" name="Splat 865"/>
            <p:cNvSpPr>
              <a:spLocks noGrp="1"/>
            </p:cNvSpPr>
            <p:nvPr/>
          </p:nvSpPr>
          <p:spPr>
            <a:xfrm rot="9698496">
              <a:off x="2373924" y="345488"/>
              <a:ext cx="508370" cy="138609"/>
            </a:xfrm>
            <a:prstGeom prst="ellipse">
              <a:avLst/>
            </a:prstGeom>
            <a:gradFill>
              <a:gsLst>
                <a:gs pos="0">
                  <a:srgbClr val="D7D8D2">
                    <a:alpha val="20252"/>
                  </a:srgbClr>
                </a:gs>
                <a:gs pos="14286">
                  <a:srgbClr val="D7D8D2">
                    <a:alpha val="18778"/>
                  </a:srgbClr>
                </a:gs>
                <a:gs pos="28571">
                  <a:srgbClr val="D7D8D2">
                    <a:alpha val="14913"/>
                  </a:srgbClr>
                </a:gs>
                <a:gs pos="42857">
                  <a:srgbClr val="D7D8D2">
                    <a:alpha val="10051"/>
                  </a:srgbClr>
                </a:gs>
                <a:gs pos="57143">
                  <a:srgbClr val="D7D8D2">
                    <a:alpha val="5700"/>
                  </a:srgbClr>
                </a:gs>
                <a:gs pos="71429">
                  <a:srgbClr val="D7D8D2">
                    <a:alpha val="2710"/>
                  </a:srgbClr>
                </a:gs>
                <a:gs pos="85714">
                  <a:srgbClr val="D7D8D2">
                    <a:alpha val="1081"/>
                  </a:srgbClr>
                </a:gs>
                <a:gs pos="100000">
                  <a:srgbClr val="D7D8D2">
                    <a:alpha val="36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6" name="Splat 866"/>
            <p:cNvSpPr>
              <a:spLocks noGrp="1"/>
            </p:cNvSpPr>
            <p:nvPr/>
          </p:nvSpPr>
          <p:spPr>
            <a:xfrm rot="9511085">
              <a:off x="705826" y="2845189"/>
              <a:ext cx="652002" cy="4300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7" name="Splat 867"/>
            <p:cNvSpPr>
              <a:spLocks noGrp="1"/>
            </p:cNvSpPr>
            <p:nvPr/>
          </p:nvSpPr>
          <p:spPr>
            <a:xfrm rot="7538594">
              <a:off x="-237223" y="3231457"/>
              <a:ext cx="474447" cy="390132"/>
            </a:xfrm>
            <a:prstGeom prst="ellipse">
              <a:avLst/>
            </a:prstGeom>
            <a:gradFill>
              <a:gsLst>
                <a:gs pos="0">
                  <a:srgbClr val="FFFFFF">
                    <a:alpha val="27465"/>
                  </a:srgbClr>
                </a:gs>
                <a:gs pos="14286">
                  <a:srgbClr val="FFFFFF">
                    <a:alpha val="25557"/>
                  </a:srgbClr>
                </a:gs>
                <a:gs pos="28571">
                  <a:srgbClr val="FFFFFF">
                    <a:alpha val="20480"/>
                  </a:srgbClr>
                </a:gs>
                <a:gs pos="42857">
                  <a:srgbClr val="FFFFFF">
                    <a:alpha val="13956"/>
                  </a:srgbClr>
                </a:gs>
                <a:gs pos="57143">
                  <a:srgbClr val="FFFFFF">
                    <a:alpha val="7991"/>
                  </a:srgbClr>
                </a:gs>
                <a:gs pos="71429">
                  <a:srgbClr val="FFFFFF">
                    <a:alpha val="3824"/>
                  </a:srgbClr>
                </a:gs>
                <a:gs pos="85714">
                  <a:srgbClr val="FFFFFF">
                    <a:alpha val="1530"/>
                  </a:srgbClr>
                </a:gs>
                <a:gs pos="100000">
                  <a:srgbClr val="FFFFFF">
                    <a:alpha val="51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8" name="Splat 868"/>
            <p:cNvSpPr>
              <a:spLocks noGrp="1"/>
            </p:cNvSpPr>
            <p:nvPr/>
          </p:nvSpPr>
          <p:spPr>
            <a:xfrm rot="10029106">
              <a:off x="204507" y="755301"/>
              <a:ext cx="541128" cy="136471"/>
            </a:xfrm>
            <a:prstGeom prst="ellipse">
              <a:avLst/>
            </a:prstGeom>
            <a:gradFill>
              <a:gsLst>
                <a:gs pos="0">
                  <a:srgbClr val="000000">
                    <a:alpha val="22804"/>
                  </a:srgbClr>
                </a:gs>
                <a:gs pos="14286">
                  <a:srgbClr val="000000">
                    <a:alpha val="21171"/>
                  </a:srgbClr>
                </a:gs>
                <a:gs pos="28571">
                  <a:srgbClr val="000000">
                    <a:alpha val="16865"/>
                  </a:srgbClr>
                </a:gs>
                <a:gs pos="42857">
                  <a:srgbClr val="000000">
                    <a:alpha val="11410"/>
                  </a:srgbClr>
                </a:gs>
                <a:gs pos="57143">
                  <a:srgbClr val="000000">
                    <a:alpha val="6493"/>
                  </a:srgbClr>
                </a:gs>
                <a:gs pos="71429">
                  <a:srgbClr val="000000">
                    <a:alpha val="3094"/>
                  </a:srgbClr>
                </a:gs>
                <a:gs pos="85714">
                  <a:srgbClr val="000000">
                    <a:alpha val="1235"/>
                  </a:srgbClr>
                </a:gs>
                <a:gs pos="100000">
                  <a:srgbClr val="000000">
                    <a:alpha val="41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9" name="Splat 869"/>
            <p:cNvSpPr>
              <a:spLocks noGrp="1"/>
            </p:cNvSpPr>
            <p:nvPr/>
          </p:nvSpPr>
          <p:spPr>
            <a:xfrm rot="5144500">
              <a:off x="18553" y="1385173"/>
              <a:ext cx="423091" cy="8311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0" name="Splat 870"/>
            <p:cNvSpPr>
              <a:spLocks noGrp="1"/>
            </p:cNvSpPr>
            <p:nvPr/>
          </p:nvSpPr>
          <p:spPr>
            <a:xfrm rot="7158171">
              <a:off x="1536931" y="3148564"/>
              <a:ext cx="843679" cy="6690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1" name="Splat 871"/>
            <p:cNvSpPr>
              <a:spLocks noGrp="1"/>
            </p:cNvSpPr>
            <p:nvPr/>
          </p:nvSpPr>
          <p:spPr>
            <a:xfrm rot="7749971">
              <a:off x="2814384" y="2060400"/>
              <a:ext cx="770249" cy="6670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2" name="Splat 872"/>
            <p:cNvSpPr>
              <a:spLocks noGrp="1"/>
            </p:cNvSpPr>
            <p:nvPr/>
          </p:nvSpPr>
          <p:spPr>
            <a:xfrm rot="4206966">
              <a:off x="31445" y="1733959"/>
              <a:ext cx="749633" cy="10924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3" name="Splat 873"/>
            <p:cNvSpPr>
              <a:spLocks noGrp="1"/>
            </p:cNvSpPr>
            <p:nvPr/>
          </p:nvSpPr>
          <p:spPr>
            <a:xfrm rot="3808085">
              <a:off x="1256144" y="366128"/>
              <a:ext cx="801932" cy="7241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4" name="Splat 874"/>
            <p:cNvSpPr>
              <a:spLocks noGrp="1"/>
            </p:cNvSpPr>
            <p:nvPr/>
          </p:nvSpPr>
          <p:spPr>
            <a:xfrm rot="-10083761">
              <a:off x="2186863" y="1706140"/>
              <a:ext cx="418095" cy="8739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5" name="Splat 875"/>
            <p:cNvSpPr>
              <a:spLocks noGrp="1"/>
            </p:cNvSpPr>
            <p:nvPr/>
          </p:nvSpPr>
          <p:spPr>
            <a:xfrm rot="3597825">
              <a:off x="1137982" y="1239057"/>
              <a:ext cx="389258" cy="18513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6" name="Splat 876"/>
            <p:cNvSpPr>
              <a:spLocks noGrp="1"/>
            </p:cNvSpPr>
            <p:nvPr/>
          </p:nvSpPr>
          <p:spPr>
            <a:xfrm rot="9812170">
              <a:off x="1058442" y="293754"/>
              <a:ext cx="661318" cy="5950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7" name="Splat 877"/>
            <p:cNvSpPr>
              <a:spLocks noGrp="1"/>
            </p:cNvSpPr>
            <p:nvPr/>
          </p:nvSpPr>
          <p:spPr>
            <a:xfrm rot="4416380">
              <a:off x="1664396" y="3324578"/>
              <a:ext cx="548952" cy="11913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8" name="Splat 878"/>
            <p:cNvSpPr>
              <a:spLocks noGrp="1"/>
            </p:cNvSpPr>
            <p:nvPr/>
          </p:nvSpPr>
          <p:spPr>
            <a:xfrm rot="9028271">
              <a:off x="694120" y="3466361"/>
              <a:ext cx="415488" cy="5786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9" name="Splat 879"/>
            <p:cNvSpPr>
              <a:spLocks noGrp="1"/>
            </p:cNvSpPr>
            <p:nvPr/>
          </p:nvSpPr>
          <p:spPr>
            <a:xfrm rot="8118592">
              <a:off x="1628583" y="1953953"/>
              <a:ext cx="780905" cy="9932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0" name="Splat 880"/>
            <p:cNvSpPr>
              <a:spLocks noGrp="1"/>
            </p:cNvSpPr>
            <p:nvPr/>
          </p:nvSpPr>
          <p:spPr>
            <a:xfrm rot="3746914">
              <a:off x="867769" y="2334532"/>
              <a:ext cx="828365" cy="7679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1" name="Splat 881"/>
            <p:cNvSpPr>
              <a:spLocks noGrp="1"/>
            </p:cNvSpPr>
            <p:nvPr/>
          </p:nvSpPr>
          <p:spPr>
            <a:xfrm rot="9259531">
              <a:off x="87388" y="231851"/>
              <a:ext cx="515106" cy="19022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2" name="Splat 882"/>
            <p:cNvSpPr>
              <a:spLocks noGrp="1"/>
            </p:cNvSpPr>
            <p:nvPr/>
          </p:nvSpPr>
          <p:spPr>
            <a:xfrm rot="-9789327">
              <a:off x="2197486" y="3486134"/>
              <a:ext cx="733175" cy="13869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3" name="Splat 883"/>
            <p:cNvSpPr>
              <a:spLocks noGrp="1"/>
            </p:cNvSpPr>
            <p:nvPr/>
          </p:nvSpPr>
          <p:spPr>
            <a:xfrm rot="3171289">
              <a:off x="580172" y="3402590"/>
              <a:ext cx="366515" cy="27537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4" name="Splat 884"/>
            <p:cNvSpPr>
              <a:spLocks noGrp="1"/>
            </p:cNvSpPr>
            <p:nvPr/>
          </p:nvSpPr>
          <p:spPr>
            <a:xfrm rot="-9848031">
              <a:off x="900179" y="1571271"/>
              <a:ext cx="812006" cy="8780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5" name="Splat 885"/>
            <p:cNvSpPr>
              <a:spLocks noGrp="1"/>
            </p:cNvSpPr>
            <p:nvPr/>
          </p:nvSpPr>
          <p:spPr>
            <a:xfrm rot="-10069041">
              <a:off x="1516301" y="3316773"/>
              <a:ext cx="743553" cy="6886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6" name="Splat 886"/>
            <p:cNvSpPr>
              <a:spLocks noGrp="1"/>
            </p:cNvSpPr>
            <p:nvPr/>
          </p:nvSpPr>
          <p:spPr>
            <a:xfrm rot="-10485391">
              <a:off x="266739" y="2997008"/>
              <a:ext cx="745942" cy="6411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7" name="Splat 887"/>
            <p:cNvSpPr>
              <a:spLocks noGrp="1"/>
            </p:cNvSpPr>
            <p:nvPr/>
          </p:nvSpPr>
          <p:spPr>
            <a:xfrm rot="8096980">
              <a:off x="2168711" y="2690810"/>
              <a:ext cx="826289" cy="6370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8" name="Splat 888"/>
            <p:cNvSpPr>
              <a:spLocks noGrp="1"/>
            </p:cNvSpPr>
            <p:nvPr/>
          </p:nvSpPr>
          <p:spPr>
            <a:xfrm rot="8533326">
              <a:off x="204445" y="1408293"/>
              <a:ext cx="747854" cy="8227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9" name="Splat 889"/>
            <p:cNvSpPr>
              <a:spLocks noGrp="1"/>
            </p:cNvSpPr>
            <p:nvPr/>
          </p:nvSpPr>
          <p:spPr>
            <a:xfrm rot="-10171403">
              <a:off x="1562267" y="1606348"/>
              <a:ext cx="636490" cy="6019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0" name="Splat 890"/>
            <p:cNvSpPr>
              <a:spLocks noGrp="1"/>
            </p:cNvSpPr>
            <p:nvPr/>
          </p:nvSpPr>
          <p:spPr>
            <a:xfrm rot="9731124">
              <a:off x="1732267" y="3032555"/>
              <a:ext cx="556769" cy="7610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1" name="Splat 891"/>
            <p:cNvSpPr>
              <a:spLocks noGrp="1"/>
            </p:cNvSpPr>
            <p:nvPr/>
          </p:nvSpPr>
          <p:spPr>
            <a:xfrm rot="-8761026">
              <a:off x="3159096" y="166350"/>
              <a:ext cx="763730" cy="6964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2" name="Splat 892"/>
            <p:cNvSpPr>
              <a:spLocks noGrp="1"/>
            </p:cNvSpPr>
            <p:nvPr/>
          </p:nvSpPr>
          <p:spPr>
            <a:xfrm rot="5205191">
              <a:off x="529388" y="801985"/>
              <a:ext cx="325387" cy="13380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3" name="Splat 893"/>
            <p:cNvSpPr>
              <a:spLocks noGrp="1"/>
            </p:cNvSpPr>
            <p:nvPr/>
          </p:nvSpPr>
          <p:spPr>
            <a:xfrm rot="5698680">
              <a:off x="2190067" y="3120043"/>
              <a:ext cx="524013" cy="5012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4" name="Splat 894"/>
            <p:cNvSpPr>
              <a:spLocks noGrp="1"/>
            </p:cNvSpPr>
            <p:nvPr/>
          </p:nvSpPr>
          <p:spPr>
            <a:xfrm rot="8821264">
              <a:off x="902796" y="2876246"/>
              <a:ext cx="730357" cy="15651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5" name="Splat 895"/>
            <p:cNvSpPr>
              <a:spLocks noGrp="1"/>
            </p:cNvSpPr>
            <p:nvPr/>
          </p:nvSpPr>
          <p:spPr>
            <a:xfrm rot="8147778">
              <a:off x="1323897" y="2736674"/>
              <a:ext cx="249946" cy="10117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6" name="Splat 896"/>
            <p:cNvSpPr>
              <a:spLocks noGrp="1"/>
            </p:cNvSpPr>
            <p:nvPr/>
          </p:nvSpPr>
          <p:spPr>
            <a:xfrm rot="10654943">
              <a:off x="853242" y="2521886"/>
              <a:ext cx="439367" cy="16767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7" name="Splat 897"/>
            <p:cNvSpPr>
              <a:spLocks noGrp="1"/>
            </p:cNvSpPr>
            <p:nvPr/>
          </p:nvSpPr>
          <p:spPr>
            <a:xfrm rot="4569589">
              <a:off x="2537635" y="3228195"/>
              <a:ext cx="658826" cy="8463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8" name="Splat 898"/>
            <p:cNvSpPr>
              <a:spLocks noGrp="1"/>
            </p:cNvSpPr>
            <p:nvPr/>
          </p:nvSpPr>
          <p:spPr>
            <a:xfrm rot="5526908">
              <a:off x="459515" y="3039557"/>
              <a:ext cx="443155" cy="10480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9" name="Splat 899"/>
            <p:cNvSpPr>
              <a:spLocks noGrp="1"/>
            </p:cNvSpPr>
            <p:nvPr/>
          </p:nvSpPr>
          <p:spPr>
            <a:xfrm rot="-10217824">
              <a:off x="2888724" y="3260028"/>
              <a:ext cx="695119" cy="6626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0" name="Splat 900"/>
            <p:cNvSpPr>
              <a:spLocks noGrp="1"/>
            </p:cNvSpPr>
            <p:nvPr/>
          </p:nvSpPr>
          <p:spPr>
            <a:xfrm rot="-8927263">
              <a:off x="2261015" y="469913"/>
              <a:ext cx="151085" cy="7515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1" name="Splat 901"/>
            <p:cNvSpPr>
              <a:spLocks noGrp="1"/>
            </p:cNvSpPr>
            <p:nvPr/>
          </p:nvSpPr>
          <p:spPr>
            <a:xfrm rot="8928952">
              <a:off x="1113325" y="1900266"/>
              <a:ext cx="671122" cy="5824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2" name="Splat 902"/>
            <p:cNvSpPr>
              <a:spLocks noGrp="1"/>
            </p:cNvSpPr>
            <p:nvPr/>
          </p:nvSpPr>
          <p:spPr>
            <a:xfrm rot="-9679829">
              <a:off x="64982" y="3340449"/>
              <a:ext cx="751745" cy="11914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3" name="Splat 903"/>
            <p:cNvSpPr>
              <a:spLocks noGrp="1"/>
            </p:cNvSpPr>
            <p:nvPr/>
          </p:nvSpPr>
          <p:spPr>
            <a:xfrm rot="3432810">
              <a:off x="1654463" y="187617"/>
              <a:ext cx="801092" cy="17433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4" name="Splat 904"/>
            <p:cNvSpPr>
              <a:spLocks noGrp="1"/>
            </p:cNvSpPr>
            <p:nvPr/>
          </p:nvSpPr>
          <p:spPr>
            <a:xfrm rot="9688209">
              <a:off x="3079873" y="74146"/>
              <a:ext cx="796543" cy="74870"/>
            </a:xfrm>
            <a:prstGeom prst="ellipse">
              <a:avLst/>
            </a:prstGeom>
            <a:gradFill>
              <a:gsLst>
                <a:gs pos="0">
                  <a:srgbClr val="000000">
                    <a:alpha val="30422"/>
                  </a:srgbClr>
                </a:gs>
                <a:gs pos="14286">
                  <a:srgbClr val="000000">
                    <a:alpha val="28350"/>
                  </a:srgbClr>
                </a:gs>
                <a:gs pos="28571">
                  <a:srgbClr val="000000">
                    <a:alpha val="22806"/>
                  </a:srgbClr>
                </a:gs>
                <a:gs pos="42857">
                  <a:srgbClr val="000000">
                    <a:alpha val="15615"/>
                  </a:srgbClr>
                </a:gs>
                <a:gs pos="57143">
                  <a:srgbClr val="000000">
                    <a:alpha val="8979"/>
                  </a:srgbClr>
                </a:gs>
                <a:gs pos="71429">
                  <a:srgbClr val="000000">
                    <a:alpha val="4308"/>
                  </a:srgbClr>
                </a:gs>
                <a:gs pos="85714">
                  <a:srgbClr val="000000">
                    <a:alpha val="1726"/>
                  </a:srgbClr>
                </a:gs>
                <a:gs pos="100000">
                  <a:srgbClr val="000000">
                    <a:alpha val="58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5" name="Splat 905"/>
            <p:cNvSpPr>
              <a:spLocks noGrp="1"/>
            </p:cNvSpPr>
            <p:nvPr/>
          </p:nvSpPr>
          <p:spPr>
            <a:xfrm rot="10438188">
              <a:off x="105675" y="2067784"/>
              <a:ext cx="779260" cy="8088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6" name="Splat 906"/>
            <p:cNvSpPr>
              <a:spLocks noGrp="1"/>
            </p:cNvSpPr>
            <p:nvPr/>
          </p:nvSpPr>
          <p:spPr>
            <a:xfrm rot="9427237">
              <a:off x="1585199" y="3043900"/>
              <a:ext cx="787221" cy="6710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7" name="Splat 907"/>
            <p:cNvSpPr>
              <a:spLocks noGrp="1"/>
            </p:cNvSpPr>
            <p:nvPr/>
          </p:nvSpPr>
          <p:spPr>
            <a:xfrm rot="4387707">
              <a:off x="647277" y="1153195"/>
              <a:ext cx="616293" cy="11304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8" name="Splat 908"/>
            <p:cNvSpPr>
              <a:spLocks noGrp="1"/>
            </p:cNvSpPr>
            <p:nvPr/>
          </p:nvSpPr>
          <p:spPr>
            <a:xfrm rot="4325081">
              <a:off x="772237" y="2397173"/>
              <a:ext cx="803609" cy="12424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9" name="Splat 909"/>
            <p:cNvSpPr>
              <a:spLocks noGrp="1"/>
            </p:cNvSpPr>
            <p:nvPr/>
          </p:nvSpPr>
          <p:spPr>
            <a:xfrm rot="8199787">
              <a:off x="2760076" y="15287"/>
              <a:ext cx="782382" cy="14354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0" name="Splat 910"/>
            <p:cNvSpPr>
              <a:spLocks noGrp="1"/>
            </p:cNvSpPr>
            <p:nvPr/>
          </p:nvSpPr>
          <p:spPr>
            <a:xfrm rot="3865936">
              <a:off x="-146220" y="2643517"/>
              <a:ext cx="773288" cy="15800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1" name="Splat 911"/>
            <p:cNvSpPr>
              <a:spLocks noGrp="1"/>
            </p:cNvSpPr>
            <p:nvPr/>
          </p:nvSpPr>
          <p:spPr>
            <a:xfrm rot="8067209">
              <a:off x="1157921" y="1799505"/>
              <a:ext cx="881320" cy="3708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2" name="Splat 912"/>
            <p:cNvSpPr>
              <a:spLocks noGrp="1"/>
            </p:cNvSpPr>
            <p:nvPr/>
          </p:nvSpPr>
          <p:spPr>
            <a:xfrm rot="10690264">
              <a:off x="403538" y="1244592"/>
              <a:ext cx="824011" cy="4093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3" name="Splat 913"/>
            <p:cNvSpPr>
              <a:spLocks noGrp="1"/>
            </p:cNvSpPr>
            <p:nvPr/>
          </p:nvSpPr>
          <p:spPr>
            <a:xfrm rot="4845979">
              <a:off x="2088791" y="3345492"/>
              <a:ext cx="618138" cy="13788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4" name="Splat 914"/>
            <p:cNvSpPr>
              <a:spLocks noGrp="1"/>
            </p:cNvSpPr>
            <p:nvPr/>
          </p:nvSpPr>
          <p:spPr>
            <a:xfrm rot="-9034099">
              <a:off x="43971" y="997221"/>
              <a:ext cx="672192" cy="7258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5" name="Splat 915"/>
            <p:cNvSpPr>
              <a:spLocks noGrp="1"/>
            </p:cNvSpPr>
            <p:nvPr/>
          </p:nvSpPr>
          <p:spPr>
            <a:xfrm rot="8580390">
              <a:off x="2800404" y="2620640"/>
              <a:ext cx="844948" cy="10835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6" name="Splat 916"/>
            <p:cNvSpPr>
              <a:spLocks noGrp="1"/>
            </p:cNvSpPr>
            <p:nvPr/>
          </p:nvSpPr>
          <p:spPr>
            <a:xfrm rot="-9635378">
              <a:off x="976543" y="1781719"/>
              <a:ext cx="909279" cy="6866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7" name="Splat 917"/>
            <p:cNvSpPr>
              <a:spLocks noGrp="1"/>
            </p:cNvSpPr>
            <p:nvPr/>
          </p:nvSpPr>
          <p:spPr>
            <a:xfrm rot="6232618">
              <a:off x="1501877" y="2543498"/>
              <a:ext cx="596458" cy="9635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8" name="Splat 918"/>
            <p:cNvSpPr>
              <a:spLocks noGrp="1"/>
            </p:cNvSpPr>
            <p:nvPr/>
          </p:nvSpPr>
          <p:spPr>
            <a:xfrm rot="9869268">
              <a:off x="-90876" y="991655"/>
              <a:ext cx="768195" cy="6464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9" name="Splat 919"/>
            <p:cNvSpPr>
              <a:spLocks noGrp="1"/>
            </p:cNvSpPr>
            <p:nvPr/>
          </p:nvSpPr>
          <p:spPr>
            <a:xfrm rot="-10581327">
              <a:off x="852561" y="2801972"/>
              <a:ext cx="798734" cy="7210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0" name="Splat 920"/>
            <p:cNvSpPr>
              <a:spLocks noGrp="1"/>
            </p:cNvSpPr>
            <p:nvPr/>
          </p:nvSpPr>
          <p:spPr>
            <a:xfrm rot="3345293">
              <a:off x="60214" y="2493062"/>
              <a:ext cx="691094" cy="6998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1" name="Splat 921"/>
            <p:cNvSpPr>
              <a:spLocks noGrp="1"/>
            </p:cNvSpPr>
            <p:nvPr/>
          </p:nvSpPr>
          <p:spPr>
            <a:xfrm rot="9301546">
              <a:off x="1065576" y="1404054"/>
              <a:ext cx="500596" cy="11099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2" name="Splat 922"/>
            <p:cNvSpPr>
              <a:spLocks noGrp="1"/>
            </p:cNvSpPr>
            <p:nvPr/>
          </p:nvSpPr>
          <p:spPr>
            <a:xfrm rot="-8539812">
              <a:off x="1654368" y="3450790"/>
              <a:ext cx="495612" cy="10482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3" name="Splat 923"/>
            <p:cNvSpPr>
              <a:spLocks noGrp="1"/>
            </p:cNvSpPr>
            <p:nvPr/>
          </p:nvSpPr>
          <p:spPr>
            <a:xfrm rot="-10410728">
              <a:off x="2534208" y="749875"/>
              <a:ext cx="826600" cy="5970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4" name="Splat 924"/>
            <p:cNvSpPr>
              <a:spLocks noGrp="1"/>
            </p:cNvSpPr>
            <p:nvPr/>
          </p:nvSpPr>
          <p:spPr>
            <a:xfrm rot="8627635">
              <a:off x="3108986" y="1682153"/>
              <a:ext cx="611900" cy="13043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5" name="Splat 925"/>
            <p:cNvSpPr>
              <a:spLocks noGrp="1"/>
            </p:cNvSpPr>
            <p:nvPr/>
          </p:nvSpPr>
          <p:spPr>
            <a:xfrm rot="4772886">
              <a:off x="223469" y="1022989"/>
              <a:ext cx="642756" cy="8060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6" name="Splat 926"/>
            <p:cNvSpPr>
              <a:spLocks noGrp="1"/>
            </p:cNvSpPr>
            <p:nvPr/>
          </p:nvSpPr>
          <p:spPr>
            <a:xfrm rot="10134852">
              <a:off x="1963440" y="3478222"/>
              <a:ext cx="529227" cy="12967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7" name="Splat 927"/>
            <p:cNvSpPr>
              <a:spLocks noGrp="1"/>
            </p:cNvSpPr>
            <p:nvPr/>
          </p:nvSpPr>
          <p:spPr>
            <a:xfrm rot="4682095">
              <a:off x="646185" y="2133872"/>
              <a:ext cx="649949" cy="10055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8" name="Splat 928"/>
            <p:cNvSpPr>
              <a:spLocks noGrp="1"/>
            </p:cNvSpPr>
            <p:nvPr/>
          </p:nvSpPr>
          <p:spPr>
            <a:xfrm rot="-10098134">
              <a:off x="613677" y="3416402"/>
              <a:ext cx="299768" cy="25863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9" name="Splat 929"/>
            <p:cNvSpPr>
              <a:spLocks noGrp="1"/>
            </p:cNvSpPr>
            <p:nvPr/>
          </p:nvSpPr>
          <p:spPr>
            <a:xfrm rot="6968833">
              <a:off x="1310435" y="2534468"/>
              <a:ext cx="787676" cy="6075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0" name="Splat 930"/>
            <p:cNvSpPr>
              <a:spLocks noGrp="1"/>
            </p:cNvSpPr>
            <p:nvPr/>
          </p:nvSpPr>
          <p:spPr>
            <a:xfrm rot="5641935">
              <a:off x="2444623" y="2560374"/>
              <a:ext cx="787653" cy="6371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1" name="Splat 931"/>
            <p:cNvSpPr>
              <a:spLocks noGrp="1"/>
            </p:cNvSpPr>
            <p:nvPr/>
          </p:nvSpPr>
          <p:spPr>
            <a:xfrm rot="3765840">
              <a:off x="322946" y="375488"/>
              <a:ext cx="622885" cy="6422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2" name="Splat 932"/>
            <p:cNvSpPr>
              <a:spLocks noGrp="1"/>
            </p:cNvSpPr>
            <p:nvPr/>
          </p:nvSpPr>
          <p:spPr>
            <a:xfrm rot="9462774">
              <a:off x="3015768" y="1335513"/>
              <a:ext cx="988676" cy="3473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3" name="Splat 933"/>
            <p:cNvSpPr>
              <a:spLocks noGrp="1"/>
            </p:cNvSpPr>
            <p:nvPr/>
          </p:nvSpPr>
          <p:spPr>
            <a:xfrm rot="9334495">
              <a:off x="256297" y="1460265"/>
              <a:ext cx="699862" cy="6509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4" name="Splat 934"/>
            <p:cNvSpPr>
              <a:spLocks noGrp="1"/>
            </p:cNvSpPr>
            <p:nvPr/>
          </p:nvSpPr>
          <p:spPr>
            <a:xfrm rot="5761804">
              <a:off x="358949" y="36382"/>
              <a:ext cx="783886" cy="12023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5" name="Splat 935"/>
            <p:cNvSpPr>
              <a:spLocks noGrp="1"/>
            </p:cNvSpPr>
            <p:nvPr/>
          </p:nvSpPr>
          <p:spPr>
            <a:xfrm rot="-8982753">
              <a:off x="1280230" y="3469329"/>
              <a:ext cx="662697" cy="4695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6" name="Splat 936"/>
            <p:cNvSpPr>
              <a:spLocks noGrp="1"/>
            </p:cNvSpPr>
            <p:nvPr/>
          </p:nvSpPr>
          <p:spPr>
            <a:xfrm rot="8683254">
              <a:off x="3074165" y="966401"/>
              <a:ext cx="814196" cy="4185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7" name="Splat 937"/>
            <p:cNvSpPr>
              <a:spLocks noGrp="1"/>
            </p:cNvSpPr>
            <p:nvPr/>
          </p:nvSpPr>
          <p:spPr>
            <a:xfrm rot="6061323">
              <a:off x="1252013" y="2902928"/>
              <a:ext cx="894108" cy="3992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8" name="Splat 938"/>
            <p:cNvSpPr>
              <a:spLocks noGrp="1"/>
            </p:cNvSpPr>
            <p:nvPr/>
          </p:nvSpPr>
          <p:spPr>
            <a:xfrm rot="-9216300">
              <a:off x="3019512" y="1593042"/>
              <a:ext cx="415189" cy="8971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9" name="Splat 939"/>
            <p:cNvSpPr>
              <a:spLocks noGrp="1"/>
            </p:cNvSpPr>
            <p:nvPr/>
          </p:nvSpPr>
          <p:spPr>
            <a:xfrm rot="-9841529">
              <a:off x="395790" y="3346363"/>
              <a:ext cx="714049" cy="8423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0" name="Splat 940"/>
            <p:cNvSpPr>
              <a:spLocks noGrp="1"/>
            </p:cNvSpPr>
            <p:nvPr/>
          </p:nvSpPr>
          <p:spPr>
            <a:xfrm rot="-8965295">
              <a:off x="1944286" y="3102397"/>
              <a:ext cx="674964" cy="14036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1" name="Splat 941"/>
            <p:cNvSpPr>
              <a:spLocks noGrp="1"/>
            </p:cNvSpPr>
            <p:nvPr/>
          </p:nvSpPr>
          <p:spPr>
            <a:xfrm rot="5801316">
              <a:off x="3008756" y="2371284"/>
              <a:ext cx="514606" cy="7702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2" name="Splat 942"/>
            <p:cNvSpPr>
              <a:spLocks noGrp="1"/>
            </p:cNvSpPr>
            <p:nvPr/>
          </p:nvSpPr>
          <p:spPr>
            <a:xfrm rot="10551114">
              <a:off x="-130481" y="2523457"/>
              <a:ext cx="347273" cy="8663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3" name="Splat 943"/>
            <p:cNvSpPr>
              <a:spLocks noGrp="1"/>
            </p:cNvSpPr>
            <p:nvPr/>
          </p:nvSpPr>
          <p:spPr>
            <a:xfrm rot="8839822">
              <a:off x="-74399" y="1395661"/>
              <a:ext cx="803526" cy="8695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4" name="Splat 944"/>
            <p:cNvSpPr>
              <a:spLocks noGrp="1"/>
            </p:cNvSpPr>
            <p:nvPr/>
          </p:nvSpPr>
          <p:spPr>
            <a:xfrm rot="6585570">
              <a:off x="134730" y="1390489"/>
              <a:ext cx="290252" cy="9018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5" name="Splat 945"/>
            <p:cNvSpPr>
              <a:spLocks noGrp="1"/>
            </p:cNvSpPr>
            <p:nvPr/>
          </p:nvSpPr>
          <p:spPr>
            <a:xfrm rot="6275514">
              <a:off x="673118" y="1776043"/>
              <a:ext cx="721460" cy="15032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6" name="Splat 946"/>
            <p:cNvSpPr>
              <a:spLocks noGrp="1"/>
            </p:cNvSpPr>
            <p:nvPr/>
          </p:nvSpPr>
          <p:spPr>
            <a:xfrm rot="7677002">
              <a:off x="1024943" y="2831714"/>
              <a:ext cx="480373" cy="3502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7" name="Splat 947"/>
            <p:cNvSpPr>
              <a:spLocks noGrp="1"/>
            </p:cNvSpPr>
            <p:nvPr/>
          </p:nvSpPr>
          <p:spPr>
            <a:xfrm rot="3755241">
              <a:off x="2031181" y="3505224"/>
              <a:ext cx="418505" cy="13246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8" name="Splat 948"/>
            <p:cNvSpPr>
              <a:spLocks noGrp="1"/>
            </p:cNvSpPr>
            <p:nvPr/>
          </p:nvSpPr>
          <p:spPr>
            <a:xfrm rot="4281477">
              <a:off x="890860" y="1123773"/>
              <a:ext cx="762106" cy="12346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9" name="Splat 949"/>
            <p:cNvSpPr>
              <a:spLocks noGrp="1"/>
            </p:cNvSpPr>
            <p:nvPr/>
          </p:nvSpPr>
          <p:spPr>
            <a:xfrm rot="9647907">
              <a:off x="3027121" y="1523940"/>
              <a:ext cx="764544" cy="5582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0" name="Splat 950"/>
            <p:cNvSpPr>
              <a:spLocks noGrp="1"/>
            </p:cNvSpPr>
            <p:nvPr/>
          </p:nvSpPr>
          <p:spPr>
            <a:xfrm rot="8064431">
              <a:off x="336902" y="241700"/>
              <a:ext cx="491994" cy="22315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1" name="Splat 951"/>
            <p:cNvSpPr>
              <a:spLocks noGrp="1"/>
            </p:cNvSpPr>
            <p:nvPr/>
          </p:nvSpPr>
          <p:spPr>
            <a:xfrm rot="9964847">
              <a:off x="1284056" y="1208947"/>
              <a:ext cx="678076" cy="8436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2" name="Splat 952"/>
            <p:cNvSpPr>
              <a:spLocks noGrp="1"/>
            </p:cNvSpPr>
            <p:nvPr/>
          </p:nvSpPr>
          <p:spPr>
            <a:xfrm rot="6442782">
              <a:off x="1650768" y="3535722"/>
              <a:ext cx="784197" cy="11489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3" name="Splat 953"/>
            <p:cNvSpPr>
              <a:spLocks noGrp="1"/>
            </p:cNvSpPr>
            <p:nvPr/>
          </p:nvSpPr>
          <p:spPr>
            <a:xfrm rot="8902569">
              <a:off x="398268" y="2820689"/>
              <a:ext cx="667613" cy="5028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4" name="Splat 954"/>
            <p:cNvSpPr>
              <a:spLocks noGrp="1"/>
            </p:cNvSpPr>
            <p:nvPr/>
          </p:nvSpPr>
          <p:spPr>
            <a:xfrm rot="8938699">
              <a:off x="874969" y="549806"/>
              <a:ext cx="452142" cy="11879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5" name="Splat 955"/>
            <p:cNvSpPr>
              <a:spLocks noGrp="1"/>
            </p:cNvSpPr>
            <p:nvPr/>
          </p:nvSpPr>
          <p:spPr>
            <a:xfrm rot="3026498">
              <a:off x="1178602" y="2441333"/>
              <a:ext cx="780203" cy="7943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6" name="Splat 956"/>
            <p:cNvSpPr>
              <a:spLocks noGrp="1"/>
            </p:cNvSpPr>
            <p:nvPr/>
          </p:nvSpPr>
          <p:spPr>
            <a:xfrm rot="6185680">
              <a:off x="777950" y="2976706"/>
              <a:ext cx="405637" cy="9687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7" name="Splat 957"/>
            <p:cNvSpPr>
              <a:spLocks noGrp="1"/>
            </p:cNvSpPr>
            <p:nvPr/>
          </p:nvSpPr>
          <p:spPr>
            <a:xfrm rot="2808635">
              <a:off x="2744860" y="894954"/>
              <a:ext cx="399717" cy="10871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8" name="Splat 958"/>
            <p:cNvSpPr>
              <a:spLocks noGrp="1"/>
            </p:cNvSpPr>
            <p:nvPr/>
          </p:nvSpPr>
          <p:spPr>
            <a:xfrm rot="6642579">
              <a:off x="1653535" y="1910596"/>
              <a:ext cx="679506" cy="11005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9" name="Splat 959"/>
            <p:cNvSpPr>
              <a:spLocks noGrp="1"/>
            </p:cNvSpPr>
            <p:nvPr/>
          </p:nvSpPr>
          <p:spPr>
            <a:xfrm rot="2844460">
              <a:off x="65131" y="2065695"/>
              <a:ext cx="343040" cy="9294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0" name="Splat 960"/>
            <p:cNvSpPr>
              <a:spLocks noGrp="1"/>
            </p:cNvSpPr>
            <p:nvPr/>
          </p:nvSpPr>
          <p:spPr>
            <a:xfrm rot="7059919">
              <a:off x="-25046" y="58404"/>
              <a:ext cx="876912" cy="5786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1" name="Splat 961"/>
            <p:cNvSpPr>
              <a:spLocks noGrp="1"/>
            </p:cNvSpPr>
            <p:nvPr/>
          </p:nvSpPr>
          <p:spPr>
            <a:xfrm rot="4229479">
              <a:off x="2916304" y="708829"/>
              <a:ext cx="870070" cy="8529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2" name="Splat 962"/>
            <p:cNvSpPr>
              <a:spLocks noGrp="1"/>
            </p:cNvSpPr>
            <p:nvPr/>
          </p:nvSpPr>
          <p:spPr>
            <a:xfrm rot="8947378">
              <a:off x="667080" y="2444123"/>
              <a:ext cx="174253" cy="6532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3" name="Splat 963"/>
            <p:cNvSpPr>
              <a:spLocks noGrp="1"/>
            </p:cNvSpPr>
            <p:nvPr/>
          </p:nvSpPr>
          <p:spPr>
            <a:xfrm rot="9247560">
              <a:off x="-234705" y="115189"/>
              <a:ext cx="557200" cy="12059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4" name="Splat 964"/>
            <p:cNvSpPr>
              <a:spLocks noGrp="1"/>
            </p:cNvSpPr>
            <p:nvPr/>
          </p:nvSpPr>
          <p:spPr>
            <a:xfrm rot="4815434">
              <a:off x="1283853" y="908704"/>
              <a:ext cx="886083" cy="9505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5" name="Splat 965"/>
            <p:cNvSpPr>
              <a:spLocks noGrp="1"/>
            </p:cNvSpPr>
            <p:nvPr/>
          </p:nvSpPr>
          <p:spPr>
            <a:xfrm rot="-8664952">
              <a:off x="602013" y="690468"/>
              <a:ext cx="842617" cy="10082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6" name="Splat 966"/>
            <p:cNvSpPr>
              <a:spLocks noGrp="1"/>
            </p:cNvSpPr>
            <p:nvPr/>
          </p:nvSpPr>
          <p:spPr>
            <a:xfrm rot="5370712">
              <a:off x="1230137" y="3045911"/>
              <a:ext cx="366454" cy="24360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7" name="Splat 967"/>
            <p:cNvSpPr>
              <a:spLocks noGrp="1"/>
            </p:cNvSpPr>
            <p:nvPr/>
          </p:nvSpPr>
          <p:spPr>
            <a:xfrm rot="-9138789">
              <a:off x="1043046" y="120092"/>
              <a:ext cx="303495" cy="4498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8" name="Splat 968"/>
            <p:cNvSpPr>
              <a:spLocks noGrp="1"/>
            </p:cNvSpPr>
            <p:nvPr/>
          </p:nvSpPr>
          <p:spPr>
            <a:xfrm rot="8715035">
              <a:off x="742216" y="1623420"/>
              <a:ext cx="718564" cy="18488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9" name="Splat 969"/>
            <p:cNvSpPr>
              <a:spLocks noGrp="1"/>
            </p:cNvSpPr>
            <p:nvPr/>
          </p:nvSpPr>
          <p:spPr>
            <a:xfrm rot="3771644">
              <a:off x="1858838" y="1591895"/>
              <a:ext cx="629534" cy="7086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0" name="Splat 970"/>
            <p:cNvSpPr>
              <a:spLocks noGrp="1"/>
            </p:cNvSpPr>
            <p:nvPr/>
          </p:nvSpPr>
          <p:spPr>
            <a:xfrm rot="5160887">
              <a:off x="3311075" y="1386686"/>
              <a:ext cx="436025" cy="6110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1" name="Splat 971"/>
            <p:cNvSpPr>
              <a:spLocks noGrp="1"/>
            </p:cNvSpPr>
            <p:nvPr/>
          </p:nvSpPr>
          <p:spPr>
            <a:xfrm rot="-9578544">
              <a:off x="2067028" y="141683"/>
              <a:ext cx="876633" cy="10504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2" name="Splat 972"/>
            <p:cNvSpPr>
              <a:spLocks noGrp="1"/>
            </p:cNvSpPr>
            <p:nvPr/>
          </p:nvSpPr>
          <p:spPr>
            <a:xfrm rot="10396189">
              <a:off x="525683" y="2139763"/>
              <a:ext cx="666330" cy="3751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3" name="Splat 973"/>
            <p:cNvSpPr>
              <a:spLocks noGrp="1"/>
            </p:cNvSpPr>
            <p:nvPr/>
          </p:nvSpPr>
          <p:spPr>
            <a:xfrm rot="-10508706">
              <a:off x="406595" y="2087242"/>
              <a:ext cx="805781" cy="11125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4" name="Splat 974"/>
            <p:cNvSpPr>
              <a:spLocks noGrp="1"/>
            </p:cNvSpPr>
            <p:nvPr/>
          </p:nvSpPr>
          <p:spPr>
            <a:xfrm rot="7933095">
              <a:off x="1665607" y="315112"/>
              <a:ext cx="773852" cy="7226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5" name="Splat 975"/>
            <p:cNvSpPr>
              <a:spLocks noGrp="1"/>
            </p:cNvSpPr>
            <p:nvPr/>
          </p:nvSpPr>
          <p:spPr>
            <a:xfrm rot="-9331493">
              <a:off x="1407191" y="2211804"/>
              <a:ext cx="466795" cy="3673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6" name="Splat 976"/>
            <p:cNvSpPr>
              <a:spLocks noGrp="1"/>
            </p:cNvSpPr>
            <p:nvPr/>
          </p:nvSpPr>
          <p:spPr>
            <a:xfrm rot="-10681180">
              <a:off x="-260210" y="1118620"/>
              <a:ext cx="780084" cy="13785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7" name="Splat 977"/>
            <p:cNvSpPr>
              <a:spLocks noGrp="1"/>
            </p:cNvSpPr>
            <p:nvPr/>
          </p:nvSpPr>
          <p:spPr>
            <a:xfrm rot="10487603">
              <a:off x="261435" y="1298228"/>
              <a:ext cx="218048" cy="9716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8" name="Splat 978"/>
            <p:cNvSpPr>
              <a:spLocks noGrp="1"/>
            </p:cNvSpPr>
            <p:nvPr/>
          </p:nvSpPr>
          <p:spPr>
            <a:xfrm rot="5029697">
              <a:off x="1009734" y="2810651"/>
              <a:ext cx="395767" cy="8581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9" name="Splat 979"/>
            <p:cNvSpPr>
              <a:spLocks noGrp="1"/>
            </p:cNvSpPr>
            <p:nvPr/>
          </p:nvSpPr>
          <p:spPr>
            <a:xfrm rot="7280157">
              <a:off x="177431" y="102634"/>
              <a:ext cx="627572" cy="8255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0" name="Splat 980"/>
            <p:cNvSpPr>
              <a:spLocks noGrp="1"/>
            </p:cNvSpPr>
            <p:nvPr/>
          </p:nvSpPr>
          <p:spPr>
            <a:xfrm rot="-8651574">
              <a:off x="2796359" y="2526919"/>
              <a:ext cx="809722" cy="8714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1" name="Splat 981"/>
            <p:cNvSpPr>
              <a:spLocks noGrp="1"/>
            </p:cNvSpPr>
            <p:nvPr/>
          </p:nvSpPr>
          <p:spPr>
            <a:xfrm rot="6927409">
              <a:off x="-331583" y="3211725"/>
              <a:ext cx="710226" cy="5774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2" name="Splat 982"/>
            <p:cNvSpPr>
              <a:spLocks noGrp="1"/>
            </p:cNvSpPr>
            <p:nvPr/>
          </p:nvSpPr>
          <p:spPr>
            <a:xfrm rot="7971853">
              <a:off x="2861754" y="2609019"/>
              <a:ext cx="412114" cy="4582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3" name="Splat 983"/>
            <p:cNvSpPr>
              <a:spLocks noGrp="1"/>
            </p:cNvSpPr>
            <p:nvPr/>
          </p:nvSpPr>
          <p:spPr>
            <a:xfrm rot="-10154314">
              <a:off x="1118942" y="1903635"/>
              <a:ext cx="826585" cy="5542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4" name="Splat 984"/>
            <p:cNvSpPr>
              <a:spLocks noGrp="1"/>
            </p:cNvSpPr>
            <p:nvPr/>
          </p:nvSpPr>
          <p:spPr>
            <a:xfrm rot="4371738">
              <a:off x="3228344" y="616327"/>
              <a:ext cx="755640" cy="4681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5" name="Splat 985"/>
            <p:cNvSpPr>
              <a:spLocks noGrp="1"/>
            </p:cNvSpPr>
            <p:nvPr/>
          </p:nvSpPr>
          <p:spPr>
            <a:xfrm rot="4211153">
              <a:off x="-385802" y="1890615"/>
              <a:ext cx="831133" cy="22239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6" name="Splat 986"/>
            <p:cNvSpPr>
              <a:spLocks noGrp="1"/>
            </p:cNvSpPr>
            <p:nvPr/>
          </p:nvSpPr>
          <p:spPr>
            <a:xfrm rot="8774647">
              <a:off x="1439929" y="241612"/>
              <a:ext cx="642222" cy="9921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7" name="Splat 987"/>
            <p:cNvSpPr>
              <a:spLocks noGrp="1"/>
            </p:cNvSpPr>
            <p:nvPr/>
          </p:nvSpPr>
          <p:spPr>
            <a:xfrm rot="7701541">
              <a:off x="1834652" y="3210855"/>
              <a:ext cx="702034" cy="5880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8" name="Splat 988"/>
            <p:cNvSpPr>
              <a:spLocks noGrp="1"/>
            </p:cNvSpPr>
            <p:nvPr/>
          </p:nvSpPr>
          <p:spPr>
            <a:xfrm rot="5776420">
              <a:off x="607432" y="218001"/>
              <a:ext cx="578830" cy="7259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9" name="Splat 989"/>
            <p:cNvSpPr>
              <a:spLocks noGrp="1"/>
            </p:cNvSpPr>
            <p:nvPr/>
          </p:nvSpPr>
          <p:spPr>
            <a:xfrm rot="-8730841">
              <a:off x="2313721" y="3230009"/>
              <a:ext cx="558862" cy="3742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0" name="Splat 990"/>
            <p:cNvSpPr>
              <a:spLocks noGrp="1"/>
            </p:cNvSpPr>
            <p:nvPr/>
          </p:nvSpPr>
          <p:spPr>
            <a:xfrm rot="3396649">
              <a:off x="552810" y="834287"/>
              <a:ext cx="509276" cy="14414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1" name="Splat 991"/>
            <p:cNvSpPr>
              <a:spLocks noGrp="1"/>
            </p:cNvSpPr>
            <p:nvPr/>
          </p:nvSpPr>
          <p:spPr>
            <a:xfrm rot="5172268">
              <a:off x="1566306" y="379275"/>
              <a:ext cx="916631" cy="41135"/>
            </a:xfrm>
            <a:prstGeom prst="ellipse">
              <a:avLst/>
            </a:prstGeom>
            <a:gradFill>
              <a:gsLst>
                <a:gs pos="0">
                  <a:srgbClr val="FFFFFF">
                    <a:alpha val="24672"/>
                  </a:srgbClr>
                </a:gs>
                <a:gs pos="14286">
                  <a:srgbClr val="FFFFFF">
                    <a:alpha val="22926"/>
                  </a:srgbClr>
                </a:gs>
                <a:gs pos="28571">
                  <a:srgbClr val="FFFFFF">
                    <a:alpha val="18306"/>
                  </a:srgbClr>
                </a:gs>
                <a:gs pos="42857">
                  <a:srgbClr val="FFFFFF">
                    <a:alpha val="12420"/>
                  </a:srgbClr>
                </a:gs>
                <a:gs pos="57143">
                  <a:srgbClr val="FFFFFF">
                    <a:alpha val="7085"/>
                  </a:srgbClr>
                </a:gs>
                <a:gs pos="71429">
                  <a:srgbClr val="FFFFFF">
                    <a:alpha val="3381"/>
                  </a:srgbClr>
                </a:gs>
                <a:gs pos="85714">
                  <a:srgbClr val="FFFFFF">
                    <a:alpha val="1351"/>
                  </a:srgbClr>
                </a:gs>
                <a:gs pos="100000">
                  <a:srgbClr val="FFFFFF">
                    <a:alpha val="45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2" name="Splat 992"/>
            <p:cNvSpPr>
              <a:spLocks noGrp="1"/>
            </p:cNvSpPr>
            <p:nvPr/>
          </p:nvSpPr>
          <p:spPr>
            <a:xfrm rot="9328708">
              <a:off x="905541" y="2008502"/>
              <a:ext cx="813164" cy="11449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3" name="Splat 993"/>
            <p:cNvSpPr>
              <a:spLocks noGrp="1"/>
            </p:cNvSpPr>
            <p:nvPr/>
          </p:nvSpPr>
          <p:spPr>
            <a:xfrm rot="-10770203">
              <a:off x="1996692" y="565679"/>
              <a:ext cx="822131" cy="7533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4" name="Splat 994"/>
            <p:cNvSpPr>
              <a:spLocks noGrp="1"/>
            </p:cNvSpPr>
            <p:nvPr/>
          </p:nvSpPr>
          <p:spPr>
            <a:xfrm rot="-10511696">
              <a:off x="641524" y="2777354"/>
              <a:ext cx="757550" cy="8988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5" name="Splat 995"/>
            <p:cNvSpPr>
              <a:spLocks noGrp="1"/>
            </p:cNvSpPr>
            <p:nvPr/>
          </p:nvSpPr>
          <p:spPr>
            <a:xfrm rot="7304708">
              <a:off x="676070" y="3206494"/>
              <a:ext cx="453723" cy="5927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6" name="Splat 996"/>
            <p:cNvSpPr>
              <a:spLocks noGrp="1"/>
            </p:cNvSpPr>
            <p:nvPr/>
          </p:nvSpPr>
          <p:spPr>
            <a:xfrm rot="10282605">
              <a:off x="3054455" y="1883990"/>
              <a:ext cx="805994" cy="7235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7" name="Splat 997"/>
            <p:cNvSpPr>
              <a:spLocks noGrp="1"/>
            </p:cNvSpPr>
            <p:nvPr/>
          </p:nvSpPr>
          <p:spPr>
            <a:xfrm rot="4865482">
              <a:off x="2342526" y="730031"/>
              <a:ext cx="600137" cy="23329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8" name="Splat 998"/>
            <p:cNvSpPr>
              <a:spLocks noGrp="1"/>
            </p:cNvSpPr>
            <p:nvPr/>
          </p:nvSpPr>
          <p:spPr>
            <a:xfrm rot="9537281">
              <a:off x="2414480" y="1238176"/>
              <a:ext cx="457577" cy="7049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9" name="Splat 999"/>
            <p:cNvSpPr>
              <a:spLocks noGrp="1"/>
            </p:cNvSpPr>
            <p:nvPr/>
          </p:nvSpPr>
          <p:spPr>
            <a:xfrm rot="-8336567">
              <a:off x="309903" y="2832635"/>
              <a:ext cx="226923" cy="15668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0" name="Splat 1000"/>
            <p:cNvSpPr>
              <a:spLocks noGrp="1"/>
            </p:cNvSpPr>
            <p:nvPr/>
          </p:nvSpPr>
          <p:spPr>
            <a:xfrm rot="4761511">
              <a:off x="642591" y="2521385"/>
              <a:ext cx="595914" cy="7238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1" name="Splat 1001"/>
            <p:cNvSpPr>
              <a:spLocks noGrp="1"/>
            </p:cNvSpPr>
            <p:nvPr/>
          </p:nvSpPr>
          <p:spPr>
            <a:xfrm rot="-10496037">
              <a:off x="1079030" y="1331940"/>
              <a:ext cx="876054" cy="10944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2" name="Splat 1002"/>
            <p:cNvSpPr>
              <a:spLocks noGrp="1"/>
            </p:cNvSpPr>
            <p:nvPr/>
          </p:nvSpPr>
          <p:spPr>
            <a:xfrm rot="-8373217">
              <a:off x="3242598" y="1726251"/>
              <a:ext cx="454281" cy="7582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3" name="Splat 1003"/>
            <p:cNvSpPr>
              <a:spLocks noGrp="1"/>
            </p:cNvSpPr>
            <p:nvPr/>
          </p:nvSpPr>
          <p:spPr>
            <a:xfrm rot="7486961">
              <a:off x="2156420" y="469897"/>
              <a:ext cx="789104" cy="12075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4" name="Splat 1004"/>
            <p:cNvSpPr>
              <a:spLocks noGrp="1"/>
            </p:cNvSpPr>
            <p:nvPr/>
          </p:nvSpPr>
          <p:spPr>
            <a:xfrm rot="9194310">
              <a:off x="2065390" y="1570101"/>
              <a:ext cx="692372" cy="3306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5" name="Splat 1005"/>
            <p:cNvSpPr>
              <a:spLocks noGrp="1"/>
            </p:cNvSpPr>
            <p:nvPr/>
          </p:nvSpPr>
          <p:spPr>
            <a:xfrm rot="7220800">
              <a:off x="1700514" y="1274525"/>
              <a:ext cx="754039" cy="13681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6" name="Splat 1006"/>
            <p:cNvSpPr>
              <a:spLocks noGrp="1"/>
            </p:cNvSpPr>
            <p:nvPr/>
          </p:nvSpPr>
          <p:spPr>
            <a:xfrm rot="8525564">
              <a:off x="2715025" y="2896540"/>
              <a:ext cx="847896" cy="7704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7" name="Splat 1007"/>
            <p:cNvSpPr>
              <a:spLocks noGrp="1"/>
            </p:cNvSpPr>
            <p:nvPr/>
          </p:nvSpPr>
          <p:spPr>
            <a:xfrm rot="7176679">
              <a:off x="499706" y="2732722"/>
              <a:ext cx="428810" cy="7581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8" name="Splat 1008"/>
            <p:cNvSpPr>
              <a:spLocks noGrp="1"/>
            </p:cNvSpPr>
            <p:nvPr/>
          </p:nvSpPr>
          <p:spPr>
            <a:xfrm rot="8857602">
              <a:off x="925962" y="212051"/>
              <a:ext cx="765683" cy="6537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9" name="Splat 1009"/>
            <p:cNvSpPr>
              <a:spLocks noGrp="1"/>
            </p:cNvSpPr>
            <p:nvPr/>
          </p:nvSpPr>
          <p:spPr>
            <a:xfrm rot="10310743">
              <a:off x="2100643" y="2213142"/>
              <a:ext cx="563479" cy="4512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0" name="Splat 1010"/>
            <p:cNvSpPr>
              <a:spLocks noGrp="1"/>
            </p:cNvSpPr>
            <p:nvPr/>
          </p:nvSpPr>
          <p:spPr>
            <a:xfrm rot="5135269">
              <a:off x="1825213" y="502046"/>
              <a:ext cx="775815" cy="8983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1" name="Splat 1011"/>
            <p:cNvSpPr>
              <a:spLocks noGrp="1"/>
            </p:cNvSpPr>
            <p:nvPr/>
          </p:nvSpPr>
          <p:spPr>
            <a:xfrm rot="-9832859">
              <a:off x="2875097" y="1899759"/>
              <a:ext cx="731018" cy="8185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2" name="Splat 1012"/>
            <p:cNvSpPr>
              <a:spLocks noGrp="1"/>
            </p:cNvSpPr>
            <p:nvPr/>
          </p:nvSpPr>
          <p:spPr>
            <a:xfrm rot="8060820">
              <a:off x="1533884" y="2521241"/>
              <a:ext cx="614737" cy="4231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3" name="Splat 1013"/>
            <p:cNvSpPr>
              <a:spLocks noGrp="1"/>
            </p:cNvSpPr>
            <p:nvPr/>
          </p:nvSpPr>
          <p:spPr>
            <a:xfrm rot="-10160552">
              <a:off x="3143048" y="3367234"/>
              <a:ext cx="671138" cy="8177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4" name="Splat 1014"/>
            <p:cNvSpPr>
              <a:spLocks noGrp="1"/>
            </p:cNvSpPr>
            <p:nvPr/>
          </p:nvSpPr>
          <p:spPr>
            <a:xfrm rot="8987546">
              <a:off x="3117758" y="3499158"/>
              <a:ext cx="825711" cy="15794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5" name="Splat 1015"/>
            <p:cNvSpPr>
              <a:spLocks noGrp="1"/>
            </p:cNvSpPr>
            <p:nvPr/>
          </p:nvSpPr>
          <p:spPr>
            <a:xfrm rot="9222910">
              <a:off x="2239912" y="3345154"/>
              <a:ext cx="677118" cy="6940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6" name="Splat 1016"/>
            <p:cNvSpPr>
              <a:spLocks noGrp="1"/>
            </p:cNvSpPr>
            <p:nvPr/>
          </p:nvSpPr>
          <p:spPr>
            <a:xfrm rot="10356766">
              <a:off x="1712604" y="2611340"/>
              <a:ext cx="804815" cy="10319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7" name="Splat 1017"/>
            <p:cNvSpPr>
              <a:spLocks noGrp="1"/>
            </p:cNvSpPr>
            <p:nvPr/>
          </p:nvSpPr>
          <p:spPr>
            <a:xfrm rot="6899545">
              <a:off x="-220248" y="335830"/>
              <a:ext cx="812067" cy="4732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8" name="Splat 1018"/>
            <p:cNvSpPr>
              <a:spLocks noGrp="1"/>
            </p:cNvSpPr>
            <p:nvPr/>
          </p:nvSpPr>
          <p:spPr>
            <a:xfrm rot="4814072">
              <a:off x="3015319" y="3469487"/>
              <a:ext cx="600673" cy="4851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9" name="Splat 1019"/>
            <p:cNvSpPr>
              <a:spLocks noGrp="1"/>
            </p:cNvSpPr>
            <p:nvPr/>
          </p:nvSpPr>
          <p:spPr>
            <a:xfrm rot="3483880">
              <a:off x="203392" y="3199654"/>
              <a:ext cx="562717" cy="7319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0" name="Splat 1020"/>
            <p:cNvSpPr>
              <a:spLocks noGrp="1"/>
            </p:cNvSpPr>
            <p:nvPr/>
          </p:nvSpPr>
          <p:spPr>
            <a:xfrm rot="6619899">
              <a:off x="1315869" y="3535598"/>
              <a:ext cx="734720" cy="6274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1" name="Splat 1021"/>
            <p:cNvSpPr>
              <a:spLocks noGrp="1"/>
            </p:cNvSpPr>
            <p:nvPr/>
          </p:nvSpPr>
          <p:spPr>
            <a:xfrm rot="9966382">
              <a:off x="1845239" y="1301762"/>
              <a:ext cx="399071" cy="13113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2" name="Splat 1022"/>
            <p:cNvSpPr>
              <a:spLocks noGrp="1"/>
            </p:cNvSpPr>
            <p:nvPr/>
          </p:nvSpPr>
          <p:spPr>
            <a:xfrm rot="-8292783">
              <a:off x="51819" y="2287516"/>
              <a:ext cx="317549" cy="5034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3" name="Splat 1023"/>
            <p:cNvSpPr>
              <a:spLocks noGrp="1"/>
            </p:cNvSpPr>
            <p:nvPr/>
          </p:nvSpPr>
          <p:spPr>
            <a:xfrm rot="7030546">
              <a:off x="2748407" y="1511455"/>
              <a:ext cx="571843" cy="7167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4" name="Splat 1024"/>
            <p:cNvSpPr>
              <a:spLocks noGrp="1"/>
            </p:cNvSpPr>
            <p:nvPr/>
          </p:nvSpPr>
          <p:spPr>
            <a:xfrm rot="6708129">
              <a:off x="190250" y="-12159"/>
              <a:ext cx="455455" cy="9951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5" name="Splat 1025"/>
            <p:cNvSpPr>
              <a:spLocks noGrp="1"/>
            </p:cNvSpPr>
            <p:nvPr/>
          </p:nvSpPr>
          <p:spPr>
            <a:xfrm rot="5001352">
              <a:off x="1068286" y="1139999"/>
              <a:ext cx="691062" cy="11969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6" name="Splat 1026"/>
            <p:cNvSpPr>
              <a:spLocks noGrp="1"/>
            </p:cNvSpPr>
            <p:nvPr/>
          </p:nvSpPr>
          <p:spPr>
            <a:xfrm rot="5582281">
              <a:off x="419826" y="-43988"/>
              <a:ext cx="748764" cy="21857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7" name="Splat 1027"/>
            <p:cNvSpPr>
              <a:spLocks noGrp="1"/>
            </p:cNvSpPr>
            <p:nvPr/>
          </p:nvSpPr>
          <p:spPr>
            <a:xfrm rot="9281826">
              <a:off x="811004" y="2374822"/>
              <a:ext cx="717554" cy="136805"/>
            </a:xfrm>
            <a:prstGeom prst="ellipse">
              <a:avLst/>
            </a:prstGeom>
            <a:gradFill>
              <a:gsLst>
                <a:gs pos="0">
                  <a:srgbClr val="FFFFFF">
                    <a:alpha val="27256"/>
                  </a:srgbClr>
                </a:gs>
                <a:gs pos="14286">
                  <a:srgbClr val="FFFFFF">
                    <a:alpha val="25360"/>
                  </a:srgbClr>
                </a:gs>
                <a:gs pos="28571">
                  <a:srgbClr val="FFFFFF">
                    <a:alpha val="20316"/>
                  </a:srgbClr>
                </a:gs>
                <a:gs pos="42857">
                  <a:srgbClr val="FFFFFF">
                    <a:alpha val="13840"/>
                  </a:srgbClr>
                </a:gs>
                <a:gs pos="57143">
                  <a:srgbClr val="FFFFFF">
                    <a:alpha val="7922"/>
                  </a:srgbClr>
                </a:gs>
                <a:gs pos="71429">
                  <a:srgbClr val="FFFFFF">
                    <a:alpha val="3790"/>
                  </a:srgbClr>
                </a:gs>
                <a:gs pos="85714">
                  <a:srgbClr val="FFFFFF">
                    <a:alpha val="1516"/>
                  </a:srgbClr>
                </a:gs>
                <a:gs pos="100000">
                  <a:srgbClr val="FFFFFF">
                    <a:alpha val="50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8" name="Splat 1028"/>
            <p:cNvSpPr>
              <a:spLocks noGrp="1"/>
            </p:cNvSpPr>
            <p:nvPr/>
          </p:nvSpPr>
          <p:spPr>
            <a:xfrm rot="-10358346">
              <a:off x="635307" y="1457187"/>
              <a:ext cx="761128" cy="10385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9" name="Splat 1029"/>
            <p:cNvSpPr>
              <a:spLocks noGrp="1"/>
            </p:cNvSpPr>
            <p:nvPr/>
          </p:nvSpPr>
          <p:spPr>
            <a:xfrm rot="-10504089">
              <a:off x="523961" y="1989758"/>
              <a:ext cx="760575" cy="14145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0" name="Splat 1030"/>
            <p:cNvSpPr>
              <a:spLocks noGrp="1"/>
            </p:cNvSpPr>
            <p:nvPr/>
          </p:nvSpPr>
          <p:spPr>
            <a:xfrm rot="3484945">
              <a:off x="-313434" y="1393008"/>
              <a:ext cx="686191" cy="7216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1" name="Splat 1031"/>
            <p:cNvSpPr>
              <a:spLocks noGrp="1"/>
            </p:cNvSpPr>
            <p:nvPr/>
          </p:nvSpPr>
          <p:spPr>
            <a:xfrm rot="4216247">
              <a:off x="928431" y="3307474"/>
              <a:ext cx="226972" cy="7029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2" name="Splat 1032"/>
            <p:cNvSpPr>
              <a:spLocks noGrp="1"/>
            </p:cNvSpPr>
            <p:nvPr/>
          </p:nvSpPr>
          <p:spPr>
            <a:xfrm rot="-9585930">
              <a:off x="731660" y="554009"/>
              <a:ext cx="822380" cy="8851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3" name="Splat 1033"/>
            <p:cNvSpPr>
              <a:spLocks noGrp="1"/>
            </p:cNvSpPr>
            <p:nvPr/>
          </p:nvSpPr>
          <p:spPr>
            <a:xfrm rot="10541013">
              <a:off x="657677" y="1532315"/>
              <a:ext cx="746079" cy="10608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4" name="Splat 1034"/>
            <p:cNvSpPr>
              <a:spLocks noGrp="1"/>
            </p:cNvSpPr>
            <p:nvPr/>
          </p:nvSpPr>
          <p:spPr>
            <a:xfrm rot="4290236">
              <a:off x="2432969" y="3408486"/>
              <a:ext cx="361316" cy="9062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5" name="Splat 1035"/>
            <p:cNvSpPr>
              <a:spLocks noGrp="1"/>
            </p:cNvSpPr>
            <p:nvPr/>
          </p:nvSpPr>
          <p:spPr>
            <a:xfrm rot="9366492">
              <a:off x="3058" y="2354882"/>
              <a:ext cx="634832" cy="13397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6" name="Splat 1036"/>
            <p:cNvSpPr>
              <a:spLocks noGrp="1"/>
            </p:cNvSpPr>
            <p:nvPr/>
          </p:nvSpPr>
          <p:spPr>
            <a:xfrm rot="5421222">
              <a:off x="206147" y="273775"/>
              <a:ext cx="444812" cy="3806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7" name="Splat 1037"/>
            <p:cNvSpPr>
              <a:spLocks noGrp="1"/>
            </p:cNvSpPr>
            <p:nvPr/>
          </p:nvSpPr>
          <p:spPr>
            <a:xfrm rot="9637856">
              <a:off x="2112578" y="1166443"/>
              <a:ext cx="697331" cy="17209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8" name="Splat 1038"/>
            <p:cNvSpPr>
              <a:spLocks noGrp="1"/>
            </p:cNvSpPr>
            <p:nvPr/>
          </p:nvSpPr>
          <p:spPr>
            <a:xfrm rot="4563694">
              <a:off x="66433" y="3047193"/>
              <a:ext cx="710751" cy="4239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9" name="Splat 1039"/>
            <p:cNvSpPr>
              <a:spLocks noGrp="1"/>
            </p:cNvSpPr>
            <p:nvPr/>
          </p:nvSpPr>
          <p:spPr>
            <a:xfrm rot="4232967">
              <a:off x="1183746" y="3018659"/>
              <a:ext cx="688184" cy="3437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0" name="Splat 1040"/>
            <p:cNvSpPr>
              <a:spLocks noGrp="1"/>
            </p:cNvSpPr>
            <p:nvPr/>
          </p:nvSpPr>
          <p:spPr>
            <a:xfrm rot="-8814039">
              <a:off x="1192129" y="1123463"/>
              <a:ext cx="430351" cy="20289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1" name="Splat 1041"/>
            <p:cNvSpPr>
              <a:spLocks noGrp="1"/>
            </p:cNvSpPr>
            <p:nvPr/>
          </p:nvSpPr>
          <p:spPr>
            <a:xfrm rot="-9643616">
              <a:off x="653107" y="1294026"/>
              <a:ext cx="770102" cy="7115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2" name="Splat 1042"/>
            <p:cNvSpPr>
              <a:spLocks noGrp="1"/>
            </p:cNvSpPr>
            <p:nvPr/>
          </p:nvSpPr>
          <p:spPr>
            <a:xfrm rot="6876771">
              <a:off x="-202389" y="295264"/>
              <a:ext cx="811693" cy="4959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3" name="Splat 1043"/>
            <p:cNvSpPr>
              <a:spLocks noGrp="1"/>
            </p:cNvSpPr>
            <p:nvPr/>
          </p:nvSpPr>
          <p:spPr>
            <a:xfrm rot="-8958227">
              <a:off x="1340678" y="1370586"/>
              <a:ext cx="727216" cy="8040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4" name="Splat 1044"/>
            <p:cNvSpPr>
              <a:spLocks noGrp="1"/>
            </p:cNvSpPr>
            <p:nvPr/>
          </p:nvSpPr>
          <p:spPr>
            <a:xfrm rot="2968552">
              <a:off x="2407213" y="211444"/>
              <a:ext cx="510095" cy="14480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5" name="Splat 1045"/>
            <p:cNvSpPr>
              <a:spLocks noGrp="1"/>
            </p:cNvSpPr>
            <p:nvPr/>
          </p:nvSpPr>
          <p:spPr>
            <a:xfrm rot="4239952">
              <a:off x="3070708" y="2565853"/>
              <a:ext cx="775742" cy="11875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6" name="Splat 1046"/>
            <p:cNvSpPr>
              <a:spLocks noGrp="1"/>
            </p:cNvSpPr>
            <p:nvPr/>
          </p:nvSpPr>
          <p:spPr>
            <a:xfrm rot="-9177054">
              <a:off x="1547759" y="2005614"/>
              <a:ext cx="483257" cy="7827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7" name="Splat 1047"/>
            <p:cNvSpPr>
              <a:spLocks noGrp="1"/>
            </p:cNvSpPr>
            <p:nvPr/>
          </p:nvSpPr>
          <p:spPr>
            <a:xfrm rot="5650287">
              <a:off x="2746701" y="2511243"/>
              <a:ext cx="585316" cy="110311"/>
            </a:xfrm>
            <a:prstGeom prst="ellipse">
              <a:avLst/>
            </a:prstGeom>
            <a:gradFill>
              <a:gsLst>
                <a:gs pos="0">
                  <a:srgbClr val="FFFFFF">
                    <a:alpha val="29677"/>
                  </a:srgbClr>
                </a:gs>
                <a:gs pos="14286">
                  <a:srgbClr val="FFFFFF">
                    <a:alpha val="27646"/>
                  </a:srgbClr>
                </a:gs>
                <a:gs pos="28571">
                  <a:srgbClr val="FFFFFF">
                    <a:alpha val="22217"/>
                  </a:srgbClr>
                </a:gs>
                <a:gs pos="42857">
                  <a:srgbClr val="FFFFFF">
                    <a:alpha val="15194"/>
                  </a:srgbClr>
                </a:gs>
                <a:gs pos="57143">
                  <a:srgbClr val="FFFFFF">
                    <a:alpha val="8727"/>
                  </a:srgbClr>
                </a:gs>
                <a:gs pos="71429">
                  <a:srgbClr val="FFFFFF">
                    <a:alpha val="4184"/>
                  </a:srgbClr>
                </a:gs>
                <a:gs pos="85714">
                  <a:srgbClr val="FFFFFF">
                    <a:alpha val="1676"/>
                  </a:srgbClr>
                </a:gs>
                <a:gs pos="100000">
                  <a:srgbClr val="FFFFFF">
                    <a:alpha val="56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8" name="Splat 1048"/>
            <p:cNvSpPr>
              <a:spLocks noGrp="1"/>
            </p:cNvSpPr>
            <p:nvPr/>
          </p:nvSpPr>
          <p:spPr>
            <a:xfrm rot="-9128750">
              <a:off x="627539" y="179642"/>
              <a:ext cx="426660" cy="16181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9" name="Splat 1049"/>
            <p:cNvSpPr>
              <a:spLocks noGrp="1"/>
            </p:cNvSpPr>
            <p:nvPr/>
          </p:nvSpPr>
          <p:spPr>
            <a:xfrm rot="9840137">
              <a:off x="544078" y="1576359"/>
              <a:ext cx="367382" cy="11179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0" name="Splat 1050"/>
            <p:cNvSpPr>
              <a:spLocks noGrp="1"/>
            </p:cNvSpPr>
            <p:nvPr/>
          </p:nvSpPr>
          <p:spPr>
            <a:xfrm rot="8047674">
              <a:off x="1475976" y="2250187"/>
              <a:ext cx="657155" cy="5672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1" name="Splat 1051"/>
            <p:cNvSpPr>
              <a:spLocks noGrp="1"/>
            </p:cNvSpPr>
            <p:nvPr/>
          </p:nvSpPr>
          <p:spPr>
            <a:xfrm rot="-8107227">
              <a:off x="1372315" y="451207"/>
              <a:ext cx="379711" cy="8225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2" name="Splat 1052"/>
            <p:cNvSpPr>
              <a:spLocks noGrp="1"/>
            </p:cNvSpPr>
            <p:nvPr/>
          </p:nvSpPr>
          <p:spPr>
            <a:xfrm rot="8832381">
              <a:off x="2074834" y="2364550"/>
              <a:ext cx="640553" cy="17323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3" name="Splat 1053"/>
            <p:cNvSpPr>
              <a:spLocks noGrp="1"/>
            </p:cNvSpPr>
            <p:nvPr/>
          </p:nvSpPr>
          <p:spPr>
            <a:xfrm rot="-8941362">
              <a:off x="1115306" y="37063"/>
              <a:ext cx="695321" cy="5511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4" name="Splat 1054"/>
            <p:cNvSpPr>
              <a:spLocks noGrp="1"/>
            </p:cNvSpPr>
            <p:nvPr/>
          </p:nvSpPr>
          <p:spPr>
            <a:xfrm rot="-9822489">
              <a:off x="2821617" y="1141525"/>
              <a:ext cx="838054" cy="5422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5" name="Splat 1055"/>
            <p:cNvSpPr>
              <a:spLocks noGrp="1"/>
            </p:cNvSpPr>
            <p:nvPr/>
          </p:nvSpPr>
          <p:spPr>
            <a:xfrm rot="-10352748">
              <a:off x="1518154" y="3233093"/>
              <a:ext cx="757550" cy="7062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6" name="Splat 1056"/>
            <p:cNvSpPr>
              <a:spLocks noGrp="1"/>
            </p:cNvSpPr>
            <p:nvPr/>
          </p:nvSpPr>
          <p:spPr>
            <a:xfrm rot="5292162">
              <a:off x="1539015" y="400819"/>
              <a:ext cx="652472" cy="15622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7" name="Splat 1057"/>
            <p:cNvSpPr>
              <a:spLocks noGrp="1"/>
            </p:cNvSpPr>
            <p:nvPr/>
          </p:nvSpPr>
          <p:spPr>
            <a:xfrm rot="3984367">
              <a:off x="2270567" y="1710753"/>
              <a:ext cx="753700" cy="5075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8" name="Splat 1058"/>
            <p:cNvSpPr>
              <a:spLocks noGrp="1"/>
            </p:cNvSpPr>
            <p:nvPr/>
          </p:nvSpPr>
          <p:spPr>
            <a:xfrm rot="-9756015">
              <a:off x="2746077" y="3393582"/>
              <a:ext cx="525113" cy="5407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9" name="Splat 1059"/>
            <p:cNvSpPr>
              <a:spLocks noGrp="1"/>
            </p:cNvSpPr>
            <p:nvPr/>
          </p:nvSpPr>
          <p:spPr>
            <a:xfrm rot="-8321131">
              <a:off x="3065272" y="976000"/>
              <a:ext cx="603936" cy="16875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0" name="Splat 1060"/>
            <p:cNvSpPr>
              <a:spLocks noGrp="1"/>
            </p:cNvSpPr>
            <p:nvPr/>
          </p:nvSpPr>
          <p:spPr>
            <a:xfrm rot="8927466">
              <a:off x="3337219" y="2883055"/>
              <a:ext cx="544611" cy="25231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1" name="Splat 1061"/>
            <p:cNvSpPr>
              <a:spLocks noGrp="1"/>
            </p:cNvSpPr>
            <p:nvPr/>
          </p:nvSpPr>
          <p:spPr>
            <a:xfrm rot="2952236">
              <a:off x="2529903" y="1235208"/>
              <a:ext cx="872623" cy="5786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2" name="Splat 1062"/>
            <p:cNvSpPr>
              <a:spLocks noGrp="1"/>
            </p:cNvSpPr>
            <p:nvPr/>
          </p:nvSpPr>
          <p:spPr>
            <a:xfrm rot="-10296978">
              <a:off x="2186598" y="36452"/>
              <a:ext cx="611291" cy="10376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3" name="Splat 1063"/>
            <p:cNvSpPr>
              <a:spLocks noGrp="1"/>
            </p:cNvSpPr>
            <p:nvPr/>
          </p:nvSpPr>
          <p:spPr>
            <a:xfrm rot="9622042">
              <a:off x="459835" y="1328412"/>
              <a:ext cx="712778" cy="7975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4" name="Splat 1064"/>
            <p:cNvSpPr>
              <a:spLocks noGrp="1"/>
            </p:cNvSpPr>
            <p:nvPr/>
          </p:nvSpPr>
          <p:spPr>
            <a:xfrm rot="10323521">
              <a:off x="-186496" y="3315836"/>
              <a:ext cx="776759" cy="3479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5" name="Splat 1065"/>
            <p:cNvSpPr>
              <a:spLocks noGrp="1"/>
            </p:cNvSpPr>
            <p:nvPr/>
          </p:nvSpPr>
          <p:spPr>
            <a:xfrm rot="3806954">
              <a:off x="-239705" y="3428872"/>
              <a:ext cx="752024" cy="12218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6" name="Splat 1066"/>
            <p:cNvSpPr>
              <a:spLocks noGrp="1"/>
            </p:cNvSpPr>
            <p:nvPr/>
          </p:nvSpPr>
          <p:spPr>
            <a:xfrm rot="8528565">
              <a:off x="2177672" y="3408149"/>
              <a:ext cx="460487" cy="4534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7" name="Splat 1067"/>
            <p:cNvSpPr>
              <a:spLocks noGrp="1"/>
            </p:cNvSpPr>
            <p:nvPr/>
          </p:nvSpPr>
          <p:spPr>
            <a:xfrm rot="6132107">
              <a:off x="2048788" y="120992"/>
              <a:ext cx="381918" cy="13922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8" name="Splat 1068"/>
            <p:cNvSpPr>
              <a:spLocks noGrp="1"/>
            </p:cNvSpPr>
            <p:nvPr/>
          </p:nvSpPr>
          <p:spPr>
            <a:xfrm rot="7027921">
              <a:off x="3051331" y="2889760"/>
              <a:ext cx="628577" cy="16173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9" name="Splat 1069"/>
            <p:cNvSpPr>
              <a:spLocks noGrp="1"/>
            </p:cNvSpPr>
            <p:nvPr/>
          </p:nvSpPr>
          <p:spPr>
            <a:xfrm rot="6703419">
              <a:off x="1419604" y="1684605"/>
              <a:ext cx="796094" cy="5271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0" name="Splat 1070"/>
            <p:cNvSpPr>
              <a:spLocks noGrp="1"/>
            </p:cNvSpPr>
            <p:nvPr/>
          </p:nvSpPr>
          <p:spPr>
            <a:xfrm rot="3296922">
              <a:off x="316143" y="385190"/>
              <a:ext cx="789754" cy="88784"/>
            </a:xfrm>
            <a:prstGeom prst="ellipse">
              <a:avLst/>
            </a:prstGeom>
            <a:gradFill>
              <a:gsLst>
                <a:gs pos="0">
                  <a:srgbClr val="FFFFFF">
                    <a:alpha val="32374"/>
                  </a:srgbClr>
                </a:gs>
                <a:gs pos="14286">
                  <a:srgbClr val="FFFFFF">
                    <a:alpha val="30200"/>
                  </a:srgbClr>
                </a:gs>
                <a:gs pos="28571">
                  <a:srgbClr val="FFFFFF">
                    <a:alpha val="24358"/>
                  </a:srgbClr>
                </a:gs>
                <a:gs pos="42857">
                  <a:srgbClr val="FFFFFF">
                    <a:alpha val="16732"/>
                  </a:srgbClr>
                </a:gs>
                <a:gs pos="57143">
                  <a:srgbClr val="FFFFFF">
                    <a:alpha val="9648"/>
                  </a:srgbClr>
                </a:gs>
                <a:gs pos="71429">
                  <a:srgbClr val="FFFFFF">
                    <a:alpha val="4638"/>
                  </a:srgbClr>
                </a:gs>
                <a:gs pos="85714">
                  <a:srgbClr val="FFFFFF">
                    <a:alpha val="1860"/>
                  </a:srgbClr>
                </a:gs>
                <a:gs pos="100000">
                  <a:srgbClr val="FFFFFF">
                    <a:alpha val="62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1" name="Splat 1071"/>
            <p:cNvSpPr>
              <a:spLocks noGrp="1"/>
            </p:cNvSpPr>
            <p:nvPr/>
          </p:nvSpPr>
          <p:spPr>
            <a:xfrm rot="3464146">
              <a:off x="2288443" y="2842743"/>
              <a:ext cx="810228" cy="8482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2" name="Splat 1072"/>
            <p:cNvSpPr>
              <a:spLocks noGrp="1"/>
            </p:cNvSpPr>
            <p:nvPr/>
          </p:nvSpPr>
          <p:spPr>
            <a:xfrm rot="7141218">
              <a:off x="2230778" y="785990"/>
              <a:ext cx="457948" cy="10855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3" name="Splat 1073"/>
            <p:cNvSpPr>
              <a:spLocks noGrp="1"/>
            </p:cNvSpPr>
            <p:nvPr/>
          </p:nvSpPr>
          <p:spPr>
            <a:xfrm rot="9836499">
              <a:off x="848068" y="2965841"/>
              <a:ext cx="432606" cy="9675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4" name="Splat 1074"/>
            <p:cNvSpPr>
              <a:spLocks noGrp="1"/>
            </p:cNvSpPr>
            <p:nvPr/>
          </p:nvSpPr>
          <p:spPr>
            <a:xfrm rot="-8759540">
              <a:off x="850708" y="3159141"/>
              <a:ext cx="233568" cy="22096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5" name="Splat 1075"/>
            <p:cNvSpPr>
              <a:spLocks noGrp="1"/>
            </p:cNvSpPr>
            <p:nvPr/>
          </p:nvSpPr>
          <p:spPr>
            <a:xfrm rot="-9006491">
              <a:off x="313649" y="1029460"/>
              <a:ext cx="663738" cy="7072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6" name="Splat 1076"/>
            <p:cNvSpPr>
              <a:spLocks noGrp="1"/>
            </p:cNvSpPr>
            <p:nvPr/>
          </p:nvSpPr>
          <p:spPr>
            <a:xfrm rot="-8832926">
              <a:off x="147690" y="2555375"/>
              <a:ext cx="420453" cy="12322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7" name="Splat 1077"/>
            <p:cNvSpPr>
              <a:spLocks noGrp="1"/>
            </p:cNvSpPr>
            <p:nvPr/>
          </p:nvSpPr>
          <p:spPr>
            <a:xfrm rot="6632151">
              <a:off x="1435332" y="-50006"/>
              <a:ext cx="590424" cy="16283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8" name="Splat 1078"/>
            <p:cNvSpPr>
              <a:spLocks noGrp="1"/>
            </p:cNvSpPr>
            <p:nvPr/>
          </p:nvSpPr>
          <p:spPr>
            <a:xfrm rot="5106822">
              <a:off x="1129856" y="3477747"/>
              <a:ext cx="721404" cy="5564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9" name="Splat 1079"/>
            <p:cNvSpPr>
              <a:spLocks noGrp="1"/>
            </p:cNvSpPr>
            <p:nvPr/>
          </p:nvSpPr>
          <p:spPr>
            <a:xfrm rot="6877323">
              <a:off x="2146491" y="3273234"/>
              <a:ext cx="781750" cy="217310"/>
            </a:xfrm>
            <a:prstGeom prst="ellipse">
              <a:avLst/>
            </a:prstGeom>
            <a:gradFill>
              <a:gsLst>
                <a:gs pos="0">
                  <a:srgbClr val="FFFFFF">
                    <a:alpha val="23294"/>
                  </a:srgbClr>
                </a:gs>
                <a:gs pos="14286">
                  <a:srgbClr val="FFFFFF">
                    <a:alpha val="21631"/>
                  </a:srgbClr>
                </a:gs>
                <a:gs pos="28571">
                  <a:srgbClr val="FFFFFF">
                    <a:alpha val="17242"/>
                  </a:srgbClr>
                </a:gs>
                <a:gs pos="42857">
                  <a:srgbClr val="FFFFFF">
                    <a:alpha val="11674"/>
                  </a:srgbClr>
                </a:gs>
                <a:gs pos="57143">
                  <a:srgbClr val="FFFFFF">
                    <a:alpha val="6647"/>
                  </a:srgbClr>
                </a:gs>
                <a:gs pos="71429">
                  <a:srgbClr val="FFFFFF">
                    <a:alpha val="3168"/>
                  </a:srgbClr>
                </a:gs>
                <a:gs pos="85714">
                  <a:srgbClr val="FFFFFF">
                    <a:alpha val="1265"/>
                  </a:srgbClr>
                </a:gs>
                <a:gs pos="100000">
                  <a:srgbClr val="FFFFFF">
                    <a:alpha val="42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0" name="Splat 1080"/>
            <p:cNvSpPr>
              <a:spLocks noGrp="1"/>
            </p:cNvSpPr>
            <p:nvPr/>
          </p:nvSpPr>
          <p:spPr>
            <a:xfrm rot="4765792">
              <a:off x="3320918" y="448116"/>
              <a:ext cx="501423" cy="9083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1" name="Splat 1081"/>
            <p:cNvSpPr>
              <a:spLocks noGrp="1"/>
            </p:cNvSpPr>
            <p:nvPr/>
          </p:nvSpPr>
          <p:spPr>
            <a:xfrm rot="7764511">
              <a:off x="1703805" y="463445"/>
              <a:ext cx="704432" cy="13751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2" name="Splat 1082"/>
            <p:cNvSpPr>
              <a:spLocks noGrp="1"/>
            </p:cNvSpPr>
            <p:nvPr/>
          </p:nvSpPr>
          <p:spPr>
            <a:xfrm rot="-9935996">
              <a:off x="3113798" y="1595727"/>
              <a:ext cx="584482" cy="1765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3" name="Splat 1083"/>
            <p:cNvSpPr>
              <a:spLocks noGrp="1"/>
            </p:cNvSpPr>
            <p:nvPr/>
          </p:nvSpPr>
          <p:spPr>
            <a:xfrm rot="6814685">
              <a:off x="141369" y="1648546"/>
              <a:ext cx="642299" cy="3156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4" name="Splat 1084"/>
            <p:cNvSpPr>
              <a:spLocks noGrp="1"/>
            </p:cNvSpPr>
            <p:nvPr/>
          </p:nvSpPr>
          <p:spPr>
            <a:xfrm rot="4127754">
              <a:off x="3286863" y="2720054"/>
              <a:ext cx="637442" cy="13171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5" name="Splat 1085"/>
            <p:cNvSpPr>
              <a:spLocks noGrp="1"/>
            </p:cNvSpPr>
            <p:nvPr/>
          </p:nvSpPr>
          <p:spPr>
            <a:xfrm rot="5810523">
              <a:off x="964341" y="678596"/>
              <a:ext cx="657388" cy="6034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6" name="Splat 1086"/>
            <p:cNvSpPr>
              <a:spLocks noGrp="1"/>
            </p:cNvSpPr>
            <p:nvPr/>
          </p:nvSpPr>
          <p:spPr>
            <a:xfrm rot="-10119172">
              <a:off x="1613900" y="2336970"/>
              <a:ext cx="657546" cy="23060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7" name="Splat 1087"/>
            <p:cNvSpPr>
              <a:spLocks noGrp="1"/>
            </p:cNvSpPr>
            <p:nvPr/>
          </p:nvSpPr>
          <p:spPr>
            <a:xfrm rot="8893101">
              <a:off x="652257" y="1533408"/>
              <a:ext cx="688767" cy="8935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8" name="Splat 1088"/>
            <p:cNvSpPr>
              <a:spLocks noGrp="1"/>
            </p:cNvSpPr>
            <p:nvPr/>
          </p:nvSpPr>
          <p:spPr>
            <a:xfrm rot="3374664">
              <a:off x="641632" y="3052498"/>
              <a:ext cx="754471" cy="7809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9" name="Splat 1089"/>
            <p:cNvSpPr>
              <a:spLocks noGrp="1"/>
            </p:cNvSpPr>
            <p:nvPr/>
          </p:nvSpPr>
          <p:spPr>
            <a:xfrm rot="7247315">
              <a:off x="1369082" y="2247882"/>
              <a:ext cx="782786" cy="6142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0" name="Splat 1090"/>
            <p:cNvSpPr>
              <a:spLocks noGrp="1"/>
            </p:cNvSpPr>
            <p:nvPr/>
          </p:nvSpPr>
          <p:spPr>
            <a:xfrm rot="4142533">
              <a:off x="2974526" y="53554"/>
              <a:ext cx="823379" cy="7740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1" name="Splat 1091"/>
            <p:cNvSpPr>
              <a:spLocks noGrp="1"/>
            </p:cNvSpPr>
            <p:nvPr/>
          </p:nvSpPr>
          <p:spPr>
            <a:xfrm rot="4379465">
              <a:off x="-186195" y="2292453"/>
              <a:ext cx="544119" cy="8817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2" name="Splat 1092"/>
            <p:cNvSpPr>
              <a:spLocks noGrp="1"/>
            </p:cNvSpPr>
            <p:nvPr/>
          </p:nvSpPr>
          <p:spPr>
            <a:xfrm rot="3173236">
              <a:off x="2356548" y="1820887"/>
              <a:ext cx="601682" cy="6255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3" name="Splat 1093"/>
            <p:cNvSpPr>
              <a:spLocks noGrp="1"/>
            </p:cNvSpPr>
            <p:nvPr/>
          </p:nvSpPr>
          <p:spPr>
            <a:xfrm rot="4361401">
              <a:off x="3288562" y="1703321"/>
              <a:ext cx="694330" cy="9573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4" name="Splat 1094"/>
            <p:cNvSpPr>
              <a:spLocks noGrp="1"/>
            </p:cNvSpPr>
            <p:nvPr/>
          </p:nvSpPr>
          <p:spPr>
            <a:xfrm rot="6012709">
              <a:off x="2630151" y="2854009"/>
              <a:ext cx="851252" cy="11039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5" name="Splat 1095"/>
            <p:cNvSpPr>
              <a:spLocks noGrp="1"/>
            </p:cNvSpPr>
            <p:nvPr/>
          </p:nvSpPr>
          <p:spPr>
            <a:xfrm rot="6127220">
              <a:off x="-212763" y="2026993"/>
              <a:ext cx="856154" cy="19549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6" name="Splat 1096"/>
            <p:cNvSpPr>
              <a:spLocks noGrp="1"/>
            </p:cNvSpPr>
            <p:nvPr/>
          </p:nvSpPr>
          <p:spPr>
            <a:xfrm rot="7071515">
              <a:off x="176379" y="118446"/>
              <a:ext cx="480230" cy="2523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7" name="Splat 1097"/>
            <p:cNvSpPr>
              <a:spLocks noGrp="1"/>
            </p:cNvSpPr>
            <p:nvPr/>
          </p:nvSpPr>
          <p:spPr>
            <a:xfrm rot="-9224511">
              <a:off x="2296031" y="1316528"/>
              <a:ext cx="407822" cy="7317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8" name="Splat 1098"/>
            <p:cNvSpPr>
              <a:spLocks noGrp="1"/>
            </p:cNvSpPr>
            <p:nvPr/>
          </p:nvSpPr>
          <p:spPr>
            <a:xfrm rot="7550645">
              <a:off x="1663139" y="1269598"/>
              <a:ext cx="626776" cy="7202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9" name="Splat 1099"/>
            <p:cNvSpPr>
              <a:spLocks noGrp="1"/>
            </p:cNvSpPr>
            <p:nvPr/>
          </p:nvSpPr>
          <p:spPr>
            <a:xfrm rot="-9524599">
              <a:off x="1799677" y="2150964"/>
              <a:ext cx="751358" cy="10714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0" name="Splat 1100"/>
            <p:cNvSpPr>
              <a:spLocks noGrp="1"/>
            </p:cNvSpPr>
            <p:nvPr/>
          </p:nvSpPr>
          <p:spPr>
            <a:xfrm rot="6385482">
              <a:off x="1586165" y="3518659"/>
              <a:ext cx="839017" cy="5849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1" name="Splat 1101"/>
            <p:cNvSpPr>
              <a:spLocks noGrp="1"/>
            </p:cNvSpPr>
            <p:nvPr/>
          </p:nvSpPr>
          <p:spPr>
            <a:xfrm rot="-10113167">
              <a:off x="-258126" y="922856"/>
              <a:ext cx="771386" cy="10582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2" name="Splat 1102"/>
            <p:cNvSpPr>
              <a:spLocks noGrp="1"/>
            </p:cNvSpPr>
            <p:nvPr/>
          </p:nvSpPr>
          <p:spPr>
            <a:xfrm rot="6649282">
              <a:off x="964408" y="649597"/>
              <a:ext cx="557312" cy="7380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3" name="Splat 1103"/>
            <p:cNvSpPr>
              <a:spLocks noGrp="1"/>
            </p:cNvSpPr>
            <p:nvPr/>
          </p:nvSpPr>
          <p:spPr>
            <a:xfrm rot="7816106">
              <a:off x="1680259" y="3097724"/>
              <a:ext cx="843436" cy="3571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4" name="Splat 1104"/>
            <p:cNvSpPr>
              <a:spLocks noGrp="1"/>
            </p:cNvSpPr>
            <p:nvPr/>
          </p:nvSpPr>
          <p:spPr>
            <a:xfrm rot="-9159922">
              <a:off x="849015" y="393060"/>
              <a:ext cx="744496" cy="10330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5" name="Splat 1105"/>
            <p:cNvSpPr>
              <a:spLocks noGrp="1"/>
            </p:cNvSpPr>
            <p:nvPr/>
          </p:nvSpPr>
          <p:spPr>
            <a:xfrm rot="6980858">
              <a:off x="771565" y="2614849"/>
              <a:ext cx="765034" cy="7101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6" name="Splat 1106"/>
            <p:cNvSpPr>
              <a:spLocks noGrp="1"/>
            </p:cNvSpPr>
            <p:nvPr/>
          </p:nvSpPr>
          <p:spPr>
            <a:xfrm rot="4111782">
              <a:off x="2397670" y="3536419"/>
              <a:ext cx="632175" cy="6544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7" name="Splat 1107"/>
            <p:cNvSpPr>
              <a:spLocks noGrp="1"/>
            </p:cNvSpPr>
            <p:nvPr/>
          </p:nvSpPr>
          <p:spPr>
            <a:xfrm rot="6960093">
              <a:off x="2665185" y="3283586"/>
              <a:ext cx="646060" cy="11753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8" name="Splat 1108"/>
            <p:cNvSpPr>
              <a:spLocks noGrp="1"/>
            </p:cNvSpPr>
            <p:nvPr/>
          </p:nvSpPr>
          <p:spPr>
            <a:xfrm rot="5517321">
              <a:off x="2783582" y="2566430"/>
              <a:ext cx="820813" cy="10130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9" name="Splat 1109"/>
            <p:cNvSpPr>
              <a:spLocks noGrp="1"/>
            </p:cNvSpPr>
            <p:nvPr/>
          </p:nvSpPr>
          <p:spPr>
            <a:xfrm rot="-8197978">
              <a:off x="2766212" y="491685"/>
              <a:ext cx="559253" cy="12450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0" name="Splat 1110"/>
            <p:cNvSpPr>
              <a:spLocks noGrp="1"/>
            </p:cNvSpPr>
            <p:nvPr/>
          </p:nvSpPr>
          <p:spPr>
            <a:xfrm rot="-8549501">
              <a:off x="266845" y="2360780"/>
              <a:ext cx="217179" cy="15151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1" name="Splat 1111"/>
            <p:cNvSpPr>
              <a:spLocks noGrp="1"/>
            </p:cNvSpPr>
            <p:nvPr/>
          </p:nvSpPr>
          <p:spPr>
            <a:xfrm rot="4315900">
              <a:off x="3040931" y="2143274"/>
              <a:ext cx="750627" cy="11576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2" name="Splat 1112"/>
            <p:cNvSpPr>
              <a:spLocks noGrp="1"/>
            </p:cNvSpPr>
            <p:nvPr/>
          </p:nvSpPr>
          <p:spPr>
            <a:xfrm rot="2937831">
              <a:off x="1688159" y="2256097"/>
              <a:ext cx="728495" cy="9430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3" name="Splat 1113"/>
            <p:cNvSpPr>
              <a:spLocks noGrp="1"/>
            </p:cNvSpPr>
            <p:nvPr/>
          </p:nvSpPr>
          <p:spPr>
            <a:xfrm rot="10573618">
              <a:off x="1687299" y="2300513"/>
              <a:ext cx="450817" cy="24183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4" name="Splat 1114"/>
            <p:cNvSpPr>
              <a:spLocks noGrp="1"/>
            </p:cNvSpPr>
            <p:nvPr/>
          </p:nvSpPr>
          <p:spPr>
            <a:xfrm rot="3680836">
              <a:off x="2747287" y="1160754"/>
              <a:ext cx="865172" cy="12790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5" name="Splat 1115"/>
            <p:cNvSpPr>
              <a:spLocks noGrp="1"/>
            </p:cNvSpPr>
            <p:nvPr/>
          </p:nvSpPr>
          <p:spPr>
            <a:xfrm rot="-10425584">
              <a:off x="1213347" y="662688"/>
              <a:ext cx="702541" cy="4304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6" name="Splat 1116"/>
            <p:cNvSpPr>
              <a:spLocks noGrp="1"/>
            </p:cNvSpPr>
            <p:nvPr/>
          </p:nvSpPr>
          <p:spPr>
            <a:xfrm rot="3197216">
              <a:off x="3188604" y="137977"/>
              <a:ext cx="717149" cy="8069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7" name="Splat 1117"/>
            <p:cNvSpPr>
              <a:spLocks noGrp="1"/>
            </p:cNvSpPr>
            <p:nvPr/>
          </p:nvSpPr>
          <p:spPr>
            <a:xfrm rot="2939921">
              <a:off x="1918" y="-3486"/>
              <a:ext cx="580494" cy="7356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8" name="Splat 1118"/>
            <p:cNvSpPr>
              <a:spLocks noGrp="1"/>
            </p:cNvSpPr>
            <p:nvPr/>
          </p:nvSpPr>
          <p:spPr>
            <a:xfrm rot="4176174">
              <a:off x="288676" y="3169127"/>
              <a:ext cx="503038" cy="60142"/>
            </a:xfrm>
            <a:prstGeom prst="ellipse">
              <a:avLst/>
            </a:prstGeom>
            <a:gradFill>
              <a:gsLst>
                <a:gs pos="0">
                  <a:srgbClr val="FFFFFF">
                    <a:alpha val="30309"/>
                  </a:srgbClr>
                </a:gs>
                <a:gs pos="14286">
                  <a:srgbClr val="FFFFFF">
                    <a:alpha val="28244"/>
                  </a:srgbClr>
                </a:gs>
                <a:gs pos="28571">
                  <a:srgbClr val="FFFFFF">
                    <a:alpha val="22717"/>
                  </a:srgbClr>
                </a:gs>
                <a:gs pos="42857">
                  <a:srgbClr val="FFFFFF">
                    <a:alpha val="15552"/>
                  </a:srgbClr>
                </a:gs>
                <a:gs pos="57143">
                  <a:srgbClr val="FFFFFF">
                    <a:alpha val="8941"/>
                  </a:srgbClr>
                </a:gs>
                <a:gs pos="71429">
                  <a:srgbClr val="FFFFFF">
                    <a:alpha val="4289"/>
                  </a:srgbClr>
                </a:gs>
                <a:gs pos="85714">
                  <a:srgbClr val="FFFFFF">
                    <a:alpha val="1719"/>
                  </a:srgbClr>
                </a:gs>
                <a:gs pos="100000">
                  <a:srgbClr val="FFFFFF">
                    <a:alpha val="57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9" name="Splat 1119"/>
            <p:cNvSpPr>
              <a:spLocks noGrp="1"/>
            </p:cNvSpPr>
            <p:nvPr/>
          </p:nvSpPr>
          <p:spPr>
            <a:xfrm rot="7771710">
              <a:off x="-245591" y="757003"/>
              <a:ext cx="784032" cy="160082"/>
            </a:xfrm>
            <a:prstGeom prst="ellipse">
              <a:avLst/>
            </a:prstGeom>
            <a:gradFill>
              <a:gsLst>
                <a:gs pos="0">
                  <a:srgbClr val="FFFFFF">
                    <a:alpha val="27633"/>
                  </a:srgbClr>
                </a:gs>
                <a:gs pos="14286">
                  <a:srgbClr val="FFFFFF">
                    <a:alpha val="25715"/>
                  </a:srgbClr>
                </a:gs>
                <a:gs pos="28571">
                  <a:srgbClr val="FFFFFF">
                    <a:alpha val="20611"/>
                  </a:srgbClr>
                </a:gs>
                <a:gs pos="42857">
                  <a:srgbClr val="FFFFFF">
                    <a:alpha val="14049"/>
                  </a:srgbClr>
                </a:gs>
                <a:gs pos="57143">
                  <a:srgbClr val="FFFFFF">
                    <a:alpha val="8047"/>
                  </a:srgbClr>
                </a:gs>
                <a:gs pos="71429">
                  <a:srgbClr val="FFFFFF">
                    <a:alpha val="3851"/>
                  </a:srgbClr>
                </a:gs>
                <a:gs pos="85714">
                  <a:srgbClr val="FFFFFF">
                    <a:alpha val="1541"/>
                  </a:srgbClr>
                </a:gs>
                <a:gs pos="100000">
                  <a:srgbClr val="FFFFFF">
                    <a:alpha val="51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0" name="Splat 1120"/>
            <p:cNvSpPr>
              <a:spLocks noGrp="1"/>
            </p:cNvSpPr>
            <p:nvPr/>
          </p:nvSpPr>
          <p:spPr>
            <a:xfrm rot="4919242">
              <a:off x="998430" y="3079060"/>
              <a:ext cx="745881" cy="9313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1" name="Splat 1121"/>
            <p:cNvSpPr>
              <a:spLocks noGrp="1"/>
            </p:cNvSpPr>
            <p:nvPr/>
          </p:nvSpPr>
          <p:spPr>
            <a:xfrm rot="6634406">
              <a:off x="3252733" y="1087724"/>
              <a:ext cx="403272" cy="4594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2" name="Splat 1122"/>
            <p:cNvSpPr>
              <a:spLocks noGrp="1"/>
            </p:cNvSpPr>
            <p:nvPr/>
          </p:nvSpPr>
          <p:spPr>
            <a:xfrm rot="6813817">
              <a:off x="8455" y="3246776"/>
              <a:ext cx="574365" cy="7463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3" name="Splat 1123"/>
            <p:cNvSpPr>
              <a:spLocks noGrp="1"/>
            </p:cNvSpPr>
            <p:nvPr/>
          </p:nvSpPr>
          <p:spPr>
            <a:xfrm rot="7498206">
              <a:off x="126097" y="790326"/>
              <a:ext cx="376465" cy="3498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4" name="Splat 1124"/>
            <p:cNvSpPr>
              <a:spLocks noGrp="1"/>
            </p:cNvSpPr>
            <p:nvPr/>
          </p:nvSpPr>
          <p:spPr>
            <a:xfrm rot="9673894">
              <a:off x="2391583" y="69795"/>
              <a:ext cx="554062" cy="6163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5" name="Splat 1125"/>
            <p:cNvSpPr>
              <a:spLocks noGrp="1"/>
            </p:cNvSpPr>
            <p:nvPr/>
          </p:nvSpPr>
          <p:spPr>
            <a:xfrm rot="5966894">
              <a:off x="774157" y="2561518"/>
              <a:ext cx="225230" cy="13401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6" name="Splat 1126"/>
            <p:cNvSpPr>
              <a:spLocks noGrp="1"/>
            </p:cNvSpPr>
            <p:nvPr/>
          </p:nvSpPr>
          <p:spPr>
            <a:xfrm rot="9662187">
              <a:off x="2886963" y="3298200"/>
              <a:ext cx="393383" cy="9356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7" name="Splat 1127"/>
            <p:cNvSpPr>
              <a:spLocks noGrp="1"/>
            </p:cNvSpPr>
            <p:nvPr/>
          </p:nvSpPr>
          <p:spPr>
            <a:xfrm rot="7081784">
              <a:off x="1625019" y="2558642"/>
              <a:ext cx="692796" cy="7036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8" name="Splat 1128"/>
            <p:cNvSpPr>
              <a:spLocks noGrp="1"/>
            </p:cNvSpPr>
            <p:nvPr/>
          </p:nvSpPr>
          <p:spPr>
            <a:xfrm rot="5630161">
              <a:off x="2961642" y="2098065"/>
              <a:ext cx="654216" cy="6473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9" name="Splat 1129"/>
            <p:cNvSpPr>
              <a:spLocks noGrp="1"/>
            </p:cNvSpPr>
            <p:nvPr/>
          </p:nvSpPr>
          <p:spPr>
            <a:xfrm rot="4574403">
              <a:off x="2139191" y="1239497"/>
              <a:ext cx="503090" cy="9863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0" name="Splat 1130"/>
            <p:cNvSpPr>
              <a:spLocks noGrp="1"/>
            </p:cNvSpPr>
            <p:nvPr/>
          </p:nvSpPr>
          <p:spPr>
            <a:xfrm rot="8529967">
              <a:off x="991758" y="2000226"/>
              <a:ext cx="664198" cy="6390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1" name="Splat 1131"/>
            <p:cNvSpPr>
              <a:spLocks noGrp="1"/>
            </p:cNvSpPr>
            <p:nvPr/>
          </p:nvSpPr>
          <p:spPr>
            <a:xfrm rot="3412445">
              <a:off x="2011959" y="940905"/>
              <a:ext cx="757213" cy="8336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2" name="Splat 1132"/>
            <p:cNvSpPr>
              <a:spLocks noGrp="1"/>
            </p:cNvSpPr>
            <p:nvPr/>
          </p:nvSpPr>
          <p:spPr>
            <a:xfrm rot="8352718">
              <a:off x="1641792" y="2089232"/>
              <a:ext cx="743303" cy="13304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3" name="Splat 1133"/>
            <p:cNvSpPr>
              <a:spLocks noGrp="1"/>
            </p:cNvSpPr>
            <p:nvPr/>
          </p:nvSpPr>
          <p:spPr>
            <a:xfrm rot="5379673">
              <a:off x="2826632" y="3519685"/>
              <a:ext cx="717380" cy="7399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4" name="Splat 1134"/>
            <p:cNvSpPr>
              <a:spLocks noGrp="1"/>
            </p:cNvSpPr>
            <p:nvPr/>
          </p:nvSpPr>
          <p:spPr>
            <a:xfrm rot="7418971">
              <a:off x="1420877" y="2625754"/>
              <a:ext cx="670491" cy="7699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5" name="Splat 1135"/>
            <p:cNvSpPr>
              <a:spLocks noGrp="1"/>
            </p:cNvSpPr>
            <p:nvPr/>
          </p:nvSpPr>
          <p:spPr>
            <a:xfrm rot="-10499249">
              <a:off x="2338043" y="1272173"/>
              <a:ext cx="475056" cy="156821"/>
            </a:xfrm>
            <a:prstGeom prst="ellipse">
              <a:avLst/>
            </a:prstGeom>
            <a:gradFill>
              <a:gsLst>
                <a:gs pos="0">
                  <a:srgbClr val="000000">
                    <a:alpha val="22496"/>
                  </a:srgbClr>
                </a:gs>
                <a:gs pos="14286">
                  <a:srgbClr val="000000">
                    <a:alpha val="20882"/>
                  </a:srgbClr>
                </a:gs>
                <a:gs pos="28571">
                  <a:srgbClr val="000000">
                    <a:alpha val="16629"/>
                  </a:srgbClr>
                </a:gs>
                <a:gs pos="42857">
                  <a:srgbClr val="000000">
                    <a:alpha val="11245"/>
                  </a:srgbClr>
                </a:gs>
                <a:gs pos="57143">
                  <a:srgbClr val="000000">
                    <a:alpha val="6396"/>
                  </a:srgbClr>
                </a:gs>
                <a:gs pos="71429">
                  <a:srgbClr val="000000">
                    <a:alpha val="3047"/>
                  </a:srgbClr>
                </a:gs>
                <a:gs pos="85714">
                  <a:srgbClr val="000000">
                    <a:alpha val="1216"/>
                  </a:srgbClr>
                </a:gs>
                <a:gs pos="100000">
                  <a:srgbClr val="000000">
                    <a:alpha val="40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6" name="Splat 1136"/>
            <p:cNvSpPr>
              <a:spLocks noGrp="1"/>
            </p:cNvSpPr>
            <p:nvPr/>
          </p:nvSpPr>
          <p:spPr>
            <a:xfrm rot="7375969">
              <a:off x="364594" y="1382188"/>
              <a:ext cx="428478" cy="3856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7" name="Splat 1137"/>
            <p:cNvSpPr>
              <a:spLocks noGrp="1"/>
            </p:cNvSpPr>
            <p:nvPr/>
          </p:nvSpPr>
          <p:spPr>
            <a:xfrm rot="8782372">
              <a:off x="736554" y="3466956"/>
              <a:ext cx="360041" cy="4596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8" name="Splat 1138"/>
            <p:cNvSpPr>
              <a:spLocks noGrp="1"/>
            </p:cNvSpPr>
            <p:nvPr/>
          </p:nvSpPr>
          <p:spPr>
            <a:xfrm rot="-9306849">
              <a:off x="3271776" y="2223345"/>
              <a:ext cx="559213" cy="9131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9" name="Splat 1139"/>
            <p:cNvSpPr>
              <a:spLocks noGrp="1"/>
            </p:cNvSpPr>
            <p:nvPr/>
          </p:nvSpPr>
          <p:spPr>
            <a:xfrm rot="8640797">
              <a:off x="3287860" y="1083425"/>
              <a:ext cx="488756" cy="10413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0" name="Splat 1140"/>
            <p:cNvSpPr>
              <a:spLocks noGrp="1"/>
            </p:cNvSpPr>
            <p:nvPr/>
          </p:nvSpPr>
          <p:spPr>
            <a:xfrm rot="6269676">
              <a:off x="2564958" y="1056855"/>
              <a:ext cx="721027" cy="15332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1" name="Splat 1141"/>
            <p:cNvSpPr>
              <a:spLocks noGrp="1"/>
            </p:cNvSpPr>
            <p:nvPr/>
          </p:nvSpPr>
          <p:spPr>
            <a:xfrm rot="9940722">
              <a:off x="2488728" y="2263892"/>
              <a:ext cx="371473" cy="10070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2" name="Splat 1142"/>
            <p:cNvSpPr>
              <a:spLocks noGrp="1"/>
            </p:cNvSpPr>
            <p:nvPr/>
          </p:nvSpPr>
          <p:spPr>
            <a:xfrm rot="-9746345">
              <a:off x="2348015" y="3076574"/>
              <a:ext cx="471003" cy="5199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3" name="Splat 1143"/>
            <p:cNvSpPr>
              <a:spLocks noGrp="1"/>
            </p:cNvSpPr>
            <p:nvPr/>
          </p:nvSpPr>
          <p:spPr>
            <a:xfrm rot="10371043">
              <a:off x="2367642" y="1745004"/>
              <a:ext cx="725509" cy="72920"/>
            </a:xfrm>
            <a:prstGeom prst="ellipse">
              <a:avLst/>
            </a:prstGeom>
            <a:gradFill>
              <a:gsLst>
                <a:gs pos="0">
                  <a:srgbClr val="FFFFFF">
                    <a:alpha val="32618"/>
                  </a:srgbClr>
                </a:gs>
                <a:gs pos="14286">
                  <a:srgbClr val="FFFFFF">
                    <a:alpha val="30432"/>
                  </a:srgbClr>
                </a:gs>
                <a:gs pos="28571">
                  <a:srgbClr val="FFFFFF">
                    <a:alpha val="24553"/>
                  </a:srgbClr>
                </a:gs>
                <a:gs pos="42857">
                  <a:srgbClr val="FFFFFF">
                    <a:alpha val="16873"/>
                  </a:srgbClr>
                </a:gs>
                <a:gs pos="57143">
                  <a:srgbClr val="FFFFFF">
                    <a:alpha val="9733"/>
                  </a:srgbClr>
                </a:gs>
                <a:gs pos="71429">
                  <a:srgbClr val="FFFFFF">
                    <a:alpha val="4680"/>
                  </a:srgbClr>
                </a:gs>
                <a:gs pos="85714">
                  <a:srgbClr val="FFFFFF">
                    <a:alpha val="1878"/>
                  </a:srgbClr>
                </a:gs>
                <a:gs pos="100000">
                  <a:srgbClr val="FFFFFF">
                    <a:alpha val="6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4" name="Splat 1144"/>
            <p:cNvSpPr>
              <a:spLocks noGrp="1"/>
            </p:cNvSpPr>
            <p:nvPr/>
          </p:nvSpPr>
          <p:spPr>
            <a:xfrm rot="5692542">
              <a:off x="2065740" y="1135519"/>
              <a:ext cx="621458" cy="4639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5" name="Splat 1145"/>
            <p:cNvSpPr>
              <a:spLocks noGrp="1"/>
            </p:cNvSpPr>
            <p:nvPr/>
          </p:nvSpPr>
          <p:spPr>
            <a:xfrm rot="5541990">
              <a:off x="1699586" y="2067936"/>
              <a:ext cx="339993" cy="5274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6" name="Splat 1146"/>
            <p:cNvSpPr>
              <a:spLocks noGrp="1"/>
            </p:cNvSpPr>
            <p:nvPr/>
          </p:nvSpPr>
          <p:spPr>
            <a:xfrm rot="7536204">
              <a:off x="151487" y="1150350"/>
              <a:ext cx="584834" cy="8098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7" name="Splat 1147"/>
            <p:cNvSpPr>
              <a:spLocks noGrp="1"/>
            </p:cNvSpPr>
            <p:nvPr/>
          </p:nvSpPr>
          <p:spPr>
            <a:xfrm rot="6313429">
              <a:off x="2109315" y="3288599"/>
              <a:ext cx="379259" cy="14398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8" name="Splat 1148"/>
            <p:cNvSpPr>
              <a:spLocks noGrp="1"/>
            </p:cNvSpPr>
            <p:nvPr/>
          </p:nvSpPr>
          <p:spPr>
            <a:xfrm rot="6914276">
              <a:off x="931647" y="1767524"/>
              <a:ext cx="723259" cy="12333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9" name="Splat 1149"/>
            <p:cNvSpPr>
              <a:spLocks noGrp="1"/>
            </p:cNvSpPr>
            <p:nvPr/>
          </p:nvSpPr>
          <p:spPr>
            <a:xfrm rot="4036243">
              <a:off x="2112695" y="2094453"/>
              <a:ext cx="532357" cy="14551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0" name="Splat 1150"/>
            <p:cNvSpPr>
              <a:spLocks noGrp="1"/>
            </p:cNvSpPr>
            <p:nvPr/>
          </p:nvSpPr>
          <p:spPr>
            <a:xfrm rot="8192655">
              <a:off x="168627" y="2653152"/>
              <a:ext cx="840823" cy="3348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1" name="Splat 1151"/>
            <p:cNvSpPr>
              <a:spLocks noGrp="1"/>
            </p:cNvSpPr>
            <p:nvPr/>
          </p:nvSpPr>
          <p:spPr>
            <a:xfrm rot="9677207">
              <a:off x="554558" y="358087"/>
              <a:ext cx="752207" cy="12950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2" name="Splat 1152"/>
            <p:cNvSpPr>
              <a:spLocks noGrp="1"/>
            </p:cNvSpPr>
            <p:nvPr/>
          </p:nvSpPr>
          <p:spPr>
            <a:xfrm rot="-10330874">
              <a:off x="2663156" y="-29017"/>
              <a:ext cx="290144" cy="15089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3" name="Splat 1153"/>
            <p:cNvSpPr>
              <a:spLocks noGrp="1"/>
            </p:cNvSpPr>
            <p:nvPr/>
          </p:nvSpPr>
          <p:spPr>
            <a:xfrm rot="8577492">
              <a:off x="1648194" y="3216435"/>
              <a:ext cx="774485" cy="8060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4" name="Splat 1154"/>
            <p:cNvSpPr>
              <a:spLocks noGrp="1"/>
            </p:cNvSpPr>
            <p:nvPr/>
          </p:nvSpPr>
          <p:spPr>
            <a:xfrm rot="10424543">
              <a:off x="2377695" y="553179"/>
              <a:ext cx="663604" cy="13299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5" name="Splat 1155"/>
            <p:cNvSpPr>
              <a:spLocks noGrp="1"/>
            </p:cNvSpPr>
            <p:nvPr/>
          </p:nvSpPr>
          <p:spPr>
            <a:xfrm rot="-8878156">
              <a:off x="3053152" y="465371"/>
              <a:ext cx="631631" cy="16379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6" name="Splat 1156"/>
            <p:cNvSpPr>
              <a:spLocks noGrp="1"/>
            </p:cNvSpPr>
            <p:nvPr/>
          </p:nvSpPr>
          <p:spPr>
            <a:xfrm rot="-9696349">
              <a:off x="2260326" y="1983764"/>
              <a:ext cx="643964" cy="4522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7" name="Splat 1157"/>
            <p:cNvSpPr>
              <a:spLocks noGrp="1"/>
            </p:cNvSpPr>
            <p:nvPr/>
          </p:nvSpPr>
          <p:spPr>
            <a:xfrm rot="9028343">
              <a:off x="1020817" y="2632258"/>
              <a:ext cx="773398" cy="6196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8" name="Splat 1158"/>
            <p:cNvSpPr>
              <a:spLocks noGrp="1"/>
            </p:cNvSpPr>
            <p:nvPr/>
          </p:nvSpPr>
          <p:spPr>
            <a:xfrm rot="2986943">
              <a:off x="3048565" y="3467"/>
              <a:ext cx="461882" cy="10217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9" name="Splat 1159"/>
            <p:cNvSpPr>
              <a:spLocks noGrp="1"/>
            </p:cNvSpPr>
            <p:nvPr/>
          </p:nvSpPr>
          <p:spPr>
            <a:xfrm rot="-9764283">
              <a:off x="105415" y="2243379"/>
              <a:ext cx="741007" cy="12801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0" name="Splat 1160"/>
            <p:cNvSpPr>
              <a:spLocks noGrp="1"/>
            </p:cNvSpPr>
            <p:nvPr/>
          </p:nvSpPr>
          <p:spPr>
            <a:xfrm rot="10782569">
              <a:off x="1528586" y="2321571"/>
              <a:ext cx="837979" cy="9226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1" name="Splat 1161"/>
            <p:cNvSpPr>
              <a:spLocks noGrp="1"/>
            </p:cNvSpPr>
            <p:nvPr/>
          </p:nvSpPr>
          <p:spPr>
            <a:xfrm rot="-9718263">
              <a:off x="1776929" y="2260601"/>
              <a:ext cx="655041" cy="10119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2" name="Splat 1162"/>
            <p:cNvSpPr>
              <a:spLocks noGrp="1"/>
            </p:cNvSpPr>
            <p:nvPr/>
          </p:nvSpPr>
          <p:spPr>
            <a:xfrm rot="-8522208">
              <a:off x="1936002" y="579198"/>
              <a:ext cx="580387" cy="9116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3" name="Splat 1163"/>
            <p:cNvSpPr>
              <a:spLocks noGrp="1"/>
            </p:cNvSpPr>
            <p:nvPr/>
          </p:nvSpPr>
          <p:spPr>
            <a:xfrm rot="-10151027">
              <a:off x="2599664" y="985356"/>
              <a:ext cx="752190" cy="16315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4" name="Splat 1164"/>
            <p:cNvSpPr>
              <a:spLocks noGrp="1"/>
            </p:cNvSpPr>
            <p:nvPr/>
          </p:nvSpPr>
          <p:spPr>
            <a:xfrm rot="7958728">
              <a:off x="-190462" y="2216480"/>
              <a:ext cx="434646" cy="14622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5" name="Splat 1165"/>
            <p:cNvSpPr>
              <a:spLocks noGrp="1"/>
            </p:cNvSpPr>
            <p:nvPr/>
          </p:nvSpPr>
          <p:spPr>
            <a:xfrm rot="9711467">
              <a:off x="1406516" y="1964981"/>
              <a:ext cx="401975" cy="10614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6" name="Splat 1166"/>
            <p:cNvSpPr>
              <a:spLocks noGrp="1"/>
            </p:cNvSpPr>
            <p:nvPr/>
          </p:nvSpPr>
          <p:spPr>
            <a:xfrm rot="8153343">
              <a:off x="405134" y="2385754"/>
              <a:ext cx="292382" cy="13402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7" name="Splat 1167"/>
            <p:cNvSpPr>
              <a:spLocks noGrp="1"/>
            </p:cNvSpPr>
            <p:nvPr/>
          </p:nvSpPr>
          <p:spPr>
            <a:xfrm rot="8972496">
              <a:off x="-80849" y="2111183"/>
              <a:ext cx="672280" cy="5963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8" name="Splat 1168"/>
            <p:cNvSpPr>
              <a:spLocks noGrp="1"/>
            </p:cNvSpPr>
            <p:nvPr/>
          </p:nvSpPr>
          <p:spPr>
            <a:xfrm rot="9299125">
              <a:off x="-111059" y="3276150"/>
              <a:ext cx="564172" cy="6194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9" name="Splat 1169"/>
            <p:cNvSpPr>
              <a:spLocks noGrp="1"/>
            </p:cNvSpPr>
            <p:nvPr/>
          </p:nvSpPr>
          <p:spPr>
            <a:xfrm rot="4484883">
              <a:off x="235507" y="2143046"/>
              <a:ext cx="710126" cy="8934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0" name="Splat 1170"/>
            <p:cNvSpPr>
              <a:spLocks noGrp="1"/>
            </p:cNvSpPr>
            <p:nvPr/>
          </p:nvSpPr>
          <p:spPr>
            <a:xfrm rot="-8778433">
              <a:off x="1531760" y="2882264"/>
              <a:ext cx="735372" cy="9039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1" name="Splat 1171"/>
            <p:cNvSpPr>
              <a:spLocks noGrp="1"/>
            </p:cNvSpPr>
            <p:nvPr/>
          </p:nvSpPr>
          <p:spPr>
            <a:xfrm rot="6803258">
              <a:off x="258235" y="695992"/>
              <a:ext cx="420864" cy="10857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2" name="Splat 1172"/>
            <p:cNvSpPr>
              <a:spLocks noGrp="1"/>
            </p:cNvSpPr>
            <p:nvPr/>
          </p:nvSpPr>
          <p:spPr>
            <a:xfrm rot="7502534">
              <a:off x="2792123" y="3059200"/>
              <a:ext cx="801585" cy="130229"/>
            </a:xfrm>
            <a:prstGeom prst="ellipse">
              <a:avLst/>
            </a:prstGeom>
            <a:gradFill>
              <a:gsLst>
                <a:gs pos="0">
                  <a:srgbClr val="000000">
                    <a:alpha val="32572"/>
                  </a:srgbClr>
                </a:gs>
                <a:gs pos="14286">
                  <a:srgbClr val="000000">
                    <a:alpha val="30388"/>
                  </a:srgbClr>
                </a:gs>
                <a:gs pos="28571">
                  <a:srgbClr val="000000">
                    <a:alpha val="24516"/>
                  </a:srgbClr>
                </a:gs>
                <a:gs pos="42857">
                  <a:srgbClr val="000000">
                    <a:alpha val="16846"/>
                  </a:srgbClr>
                </a:gs>
                <a:gs pos="57143">
                  <a:srgbClr val="000000">
                    <a:alpha val="9717"/>
                  </a:srgbClr>
                </a:gs>
                <a:gs pos="71429">
                  <a:srgbClr val="000000">
                    <a:alpha val="4672"/>
                  </a:srgbClr>
                </a:gs>
                <a:gs pos="85714">
                  <a:srgbClr val="000000">
                    <a:alpha val="1874"/>
                  </a:srgbClr>
                </a:gs>
                <a:gs pos="100000">
                  <a:srgbClr val="000000">
                    <a:alpha val="63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3" name="Splat 1173"/>
            <p:cNvSpPr>
              <a:spLocks noGrp="1"/>
            </p:cNvSpPr>
            <p:nvPr/>
          </p:nvSpPr>
          <p:spPr>
            <a:xfrm rot="-8554327">
              <a:off x="440175" y="2024932"/>
              <a:ext cx="348682" cy="6842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4" name="Splat 1174"/>
            <p:cNvSpPr>
              <a:spLocks noGrp="1"/>
            </p:cNvSpPr>
            <p:nvPr/>
          </p:nvSpPr>
          <p:spPr>
            <a:xfrm rot="-9508804">
              <a:off x="-116629" y="3425807"/>
              <a:ext cx="622312" cy="19860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5" name="Splat 1175"/>
            <p:cNvSpPr>
              <a:spLocks noGrp="1"/>
            </p:cNvSpPr>
            <p:nvPr/>
          </p:nvSpPr>
          <p:spPr>
            <a:xfrm rot="-8558183">
              <a:off x="2799643" y="3422321"/>
              <a:ext cx="698034" cy="5784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6" name="Splat 1176"/>
            <p:cNvSpPr>
              <a:spLocks noGrp="1"/>
            </p:cNvSpPr>
            <p:nvPr/>
          </p:nvSpPr>
          <p:spPr>
            <a:xfrm rot="8071893">
              <a:off x="2589265" y="2734906"/>
              <a:ext cx="707834" cy="4684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7" name="Splat 1177"/>
            <p:cNvSpPr>
              <a:spLocks noGrp="1"/>
            </p:cNvSpPr>
            <p:nvPr/>
          </p:nvSpPr>
          <p:spPr>
            <a:xfrm rot="6287753">
              <a:off x="394836" y="2862188"/>
              <a:ext cx="769699" cy="6502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8" name="Splat 1178"/>
            <p:cNvSpPr>
              <a:spLocks noGrp="1"/>
            </p:cNvSpPr>
            <p:nvPr/>
          </p:nvSpPr>
          <p:spPr>
            <a:xfrm rot="-10625844">
              <a:off x="2490332" y="396941"/>
              <a:ext cx="756313" cy="2907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9" name="Splat 1179"/>
            <p:cNvSpPr>
              <a:spLocks noGrp="1"/>
            </p:cNvSpPr>
            <p:nvPr/>
          </p:nvSpPr>
          <p:spPr>
            <a:xfrm rot="-9760497">
              <a:off x="2595610" y="480294"/>
              <a:ext cx="543513" cy="7221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0" name="Splat 1180"/>
            <p:cNvSpPr>
              <a:spLocks noGrp="1"/>
            </p:cNvSpPr>
            <p:nvPr/>
          </p:nvSpPr>
          <p:spPr>
            <a:xfrm rot="-8851361">
              <a:off x="1785771" y="319422"/>
              <a:ext cx="821548" cy="6776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1" name="Splat 1181"/>
            <p:cNvSpPr>
              <a:spLocks noGrp="1"/>
            </p:cNvSpPr>
            <p:nvPr/>
          </p:nvSpPr>
          <p:spPr>
            <a:xfrm rot="9018929">
              <a:off x="3043514" y="1467077"/>
              <a:ext cx="694592" cy="11202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2" name="Splat 1182"/>
            <p:cNvSpPr>
              <a:spLocks noGrp="1"/>
            </p:cNvSpPr>
            <p:nvPr/>
          </p:nvSpPr>
          <p:spPr>
            <a:xfrm rot="-10595236">
              <a:off x="819616" y="982722"/>
              <a:ext cx="576722" cy="23787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3" name="Splat 1183"/>
            <p:cNvSpPr>
              <a:spLocks noGrp="1"/>
            </p:cNvSpPr>
            <p:nvPr/>
          </p:nvSpPr>
          <p:spPr>
            <a:xfrm rot="4021244">
              <a:off x="1080502" y="2292151"/>
              <a:ext cx="695925" cy="5995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4" name="Splat 1184"/>
            <p:cNvSpPr>
              <a:spLocks noGrp="1"/>
            </p:cNvSpPr>
            <p:nvPr/>
          </p:nvSpPr>
          <p:spPr>
            <a:xfrm rot="9010936">
              <a:off x="-216899" y="159402"/>
              <a:ext cx="670441" cy="4193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5" name="Splat 1185"/>
            <p:cNvSpPr>
              <a:spLocks noGrp="1"/>
            </p:cNvSpPr>
            <p:nvPr/>
          </p:nvSpPr>
          <p:spPr>
            <a:xfrm rot="5372847">
              <a:off x="1968049" y="2659187"/>
              <a:ext cx="547154" cy="8247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6" name="Splat 1186"/>
            <p:cNvSpPr>
              <a:spLocks noGrp="1"/>
            </p:cNvSpPr>
            <p:nvPr/>
          </p:nvSpPr>
          <p:spPr>
            <a:xfrm rot="8389079">
              <a:off x="-113915" y="3044181"/>
              <a:ext cx="696909" cy="7877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7" name="Splat 1187"/>
            <p:cNvSpPr>
              <a:spLocks noGrp="1"/>
            </p:cNvSpPr>
            <p:nvPr/>
          </p:nvSpPr>
          <p:spPr>
            <a:xfrm rot="3219376">
              <a:off x="437950" y="3063396"/>
              <a:ext cx="494982" cy="6393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8" name="Splat 1188"/>
            <p:cNvSpPr>
              <a:spLocks noGrp="1"/>
            </p:cNvSpPr>
            <p:nvPr/>
          </p:nvSpPr>
          <p:spPr>
            <a:xfrm rot="10171068">
              <a:off x="3145235" y="3375764"/>
              <a:ext cx="739070" cy="5020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9" name="Splat 1189"/>
            <p:cNvSpPr>
              <a:spLocks noGrp="1"/>
            </p:cNvSpPr>
            <p:nvPr/>
          </p:nvSpPr>
          <p:spPr>
            <a:xfrm rot="6323900">
              <a:off x="1203713" y="1288846"/>
              <a:ext cx="874603" cy="10225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0" name="Splat 1190"/>
            <p:cNvSpPr>
              <a:spLocks noGrp="1"/>
            </p:cNvSpPr>
            <p:nvPr/>
          </p:nvSpPr>
          <p:spPr>
            <a:xfrm rot="7760330">
              <a:off x="1087211" y="250940"/>
              <a:ext cx="394728" cy="9491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1" name="Splat 1191"/>
            <p:cNvSpPr>
              <a:spLocks noGrp="1"/>
            </p:cNvSpPr>
            <p:nvPr/>
          </p:nvSpPr>
          <p:spPr>
            <a:xfrm rot="3722520">
              <a:off x="1184829" y="1760095"/>
              <a:ext cx="393127" cy="8198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2" name="Splat 1192"/>
            <p:cNvSpPr>
              <a:spLocks noGrp="1"/>
            </p:cNvSpPr>
            <p:nvPr/>
          </p:nvSpPr>
          <p:spPr>
            <a:xfrm rot="-10489508">
              <a:off x="1626167" y="1600424"/>
              <a:ext cx="421535" cy="4507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3" name="Splat 1193"/>
            <p:cNvSpPr>
              <a:spLocks noGrp="1"/>
            </p:cNvSpPr>
            <p:nvPr/>
          </p:nvSpPr>
          <p:spPr>
            <a:xfrm rot="8566873">
              <a:off x="814182" y="2107924"/>
              <a:ext cx="572885" cy="8971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4" name="Splat 1194"/>
            <p:cNvSpPr>
              <a:spLocks noGrp="1"/>
            </p:cNvSpPr>
            <p:nvPr/>
          </p:nvSpPr>
          <p:spPr>
            <a:xfrm rot="-8412240">
              <a:off x="1778397" y="3531023"/>
              <a:ext cx="526688" cy="6654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5" name="Splat 1195"/>
            <p:cNvSpPr>
              <a:spLocks noGrp="1"/>
            </p:cNvSpPr>
            <p:nvPr/>
          </p:nvSpPr>
          <p:spPr>
            <a:xfrm rot="-8824280">
              <a:off x="2422264" y="1145935"/>
              <a:ext cx="656459" cy="7194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6" name="Splat 1196"/>
            <p:cNvSpPr>
              <a:spLocks noGrp="1"/>
            </p:cNvSpPr>
            <p:nvPr/>
          </p:nvSpPr>
          <p:spPr>
            <a:xfrm rot="6903124">
              <a:off x="305009" y="2672869"/>
              <a:ext cx="519600" cy="7456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7" name="Splat 1197"/>
            <p:cNvSpPr>
              <a:spLocks noGrp="1"/>
            </p:cNvSpPr>
            <p:nvPr/>
          </p:nvSpPr>
          <p:spPr>
            <a:xfrm rot="2978265">
              <a:off x="2964364" y="849809"/>
              <a:ext cx="707063" cy="54488"/>
            </a:xfrm>
            <a:prstGeom prst="ellipse">
              <a:avLst/>
            </a:prstGeom>
            <a:gradFill>
              <a:gsLst>
                <a:gs pos="0">
                  <a:srgbClr val="FFFFFF">
                    <a:alpha val="30092"/>
                  </a:srgbClr>
                </a:gs>
                <a:gs pos="14286">
                  <a:srgbClr val="FFFFFF">
                    <a:alpha val="28038"/>
                  </a:srgbClr>
                </a:gs>
                <a:gs pos="28571">
                  <a:srgbClr val="FFFFFF">
                    <a:alpha val="22546"/>
                  </a:srgbClr>
                </a:gs>
                <a:gs pos="42857">
                  <a:srgbClr val="FFFFFF">
                    <a:alpha val="15429"/>
                  </a:srgbClr>
                </a:gs>
                <a:gs pos="57143">
                  <a:srgbClr val="FFFFFF">
                    <a:alpha val="8867"/>
                  </a:srgbClr>
                </a:gs>
                <a:gs pos="71429">
                  <a:srgbClr val="FFFFFF">
                    <a:alpha val="4253"/>
                  </a:srgbClr>
                </a:gs>
                <a:gs pos="85714">
                  <a:srgbClr val="FFFFFF">
                    <a:alpha val="1704"/>
                  </a:srgbClr>
                </a:gs>
                <a:gs pos="100000">
                  <a:srgbClr val="FFFFFF">
                    <a:alpha val="57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8" name="Splat 1198"/>
            <p:cNvSpPr>
              <a:spLocks noGrp="1"/>
            </p:cNvSpPr>
            <p:nvPr/>
          </p:nvSpPr>
          <p:spPr>
            <a:xfrm rot="-9434570">
              <a:off x="415533" y="2360080"/>
              <a:ext cx="255963" cy="4891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9" name="Splat 1199"/>
            <p:cNvSpPr>
              <a:spLocks noGrp="1"/>
            </p:cNvSpPr>
            <p:nvPr/>
          </p:nvSpPr>
          <p:spPr>
            <a:xfrm rot="9776514">
              <a:off x="1570524" y="22616"/>
              <a:ext cx="473634" cy="13263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0" name="Splat 1200"/>
            <p:cNvSpPr>
              <a:spLocks noGrp="1"/>
            </p:cNvSpPr>
            <p:nvPr/>
          </p:nvSpPr>
          <p:spPr>
            <a:xfrm rot="8950687">
              <a:off x="2708583" y="1853822"/>
              <a:ext cx="402400" cy="12090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1" name="Splat 1201"/>
            <p:cNvSpPr>
              <a:spLocks noGrp="1"/>
            </p:cNvSpPr>
            <p:nvPr/>
          </p:nvSpPr>
          <p:spPr>
            <a:xfrm rot="3596649">
              <a:off x="1206814" y="3495661"/>
              <a:ext cx="589613" cy="10749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2" name="Splat 1202"/>
            <p:cNvSpPr>
              <a:spLocks noGrp="1"/>
            </p:cNvSpPr>
            <p:nvPr/>
          </p:nvSpPr>
          <p:spPr>
            <a:xfrm rot="6370548">
              <a:off x="1152090" y="2443"/>
              <a:ext cx="607957" cy="11524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3" name="Splat 1203"/>
            <p:cNvSpPr>
              <a:spLocks noGrp="1"/>
            </p:cNvSpPr>
            <p:nvPr/>
          </p:nvSpPr>
          <p:spPr>
            <a:xfrm rot="9115108">
              <a:off x="446800" y="1757132"/>
              <a:ext cx="736141" cy="10036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4" name="Splat 1204"/>
            <p:cNvSpPr>
              <a:spLocks noGrp="1"/>
            </p:cNvSpPr>
            <p:nvPr/>
          </p:nvSpPr>
          <p:spPr>
            <a:xfrm rot="-9323661">
              <a:off x="211105" y="228513"/>
              <a:ext cx="571162" cy="4607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5" name="Splat 1205"/>
            <p:cNvSpPr>
              <a:spLocks noGrp="1"/>
            </p:cNvSpPr>
            <p:nvPr/>
          </p:nvSpPr>
          <p:spPr>
            <a:xfrm rot="-9609895">
              <a:off x="937179" y="1665825"/>
              <a:ext cx="750750" cy="7977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6" name="Splat 1206"/>
            <p:cNvSpPr>
              <a:spLocks noGrp="1"/>
            </p:cNvSpPr>
            <p:nvPr/>
          </p:nvSpPr>
          <p:spPr>
            <a:xfrm rot="-9569538">
              <a:off x="2094073" y="1344151"/>
              <a:ext cx="748240" cy="6660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7" name="Splat 1207"/>
            <p:cNvSpPr>
              <a:spLocks noGrp="1"/>
            </p:cNvSpPr>
            <p:nvPr/>
          </p:nvSpPr>
          <p:spPr>
            <a:xfrm rot="9362033">
              <a:off x="1396717" y="819571"/>
              <a:ext cx="567093" cy="8803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8" name="Splat 1208"/>
            <p:cNvSpPr>
              <a:spLocks noGrp="1"/>
            </p:cNvSpPr>
            <p:nvPr/>
          </p:nvSpPr>
          <p:spPr>
            <a:xfrm rot="-10409454">
              <a:off x="3263725" y="1247892"/>
              <a:ext cx="567507" cy="6093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9" name="Splat 1209"/>
            <p:cNvSpPr>
              <a:spLocks noGrp="1"/>
            </p:cNvSpPr>
            <p:nvPr/>
          </p:nvSpPr>
          <p:spPr>
            <a:xfrm rot="-10200621">
              <a:off x="890839" y="1556977"/>
              <a:ext cx="773521" cy="9659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0" name="Splat 1210"/>
            <p:cNvSpPr>
              <a:spLocks noGrp="1"/>
            </p:cNvSpPr>
            <p:nvPr/>
          </p:nvSpPr>
          <p:spPr>
            <a:xfrm rot="4488352">
              <a:off x="2098346" y="84605"/>
              <a:ext cx="563017" cy="7249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1" name="Splat 1211"/>
            <p:cNvSpPr>
              <a:spLocks noGrp="1"/>
            </p:cNvSpPr>
            <p:nvPr/>
          </p:nvSpPr>
          <p:spPr>
            <a:xfrm rot="6595020">
              <a:off x="289866" y="1943614"/>
              <a:ext cx="644478" cy="13768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2" name="Splat 1212"/>
            <p:cNvSpPr>
              <a:spLocks noGrp="1"/>
            </p:cNvSpPr>
            <p:nvPr/>
          </p:nvSpPr>
          <p:spPr>
            <a:xfrm rot="-10248266">
              <a:off x="2113135" y="453355"/>
              <a:ext cx="656505" cy="4045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3" name="Splat 1213"/>
            <p:cNvSpPr>
              <a:spLocks noGrp="1"/>
            </p:cNvSpPr>
            <p:nvPr/>
          </p:nvSpPr>
          <p:spPr>
            <a:xfrm rot="-9909236">
              <a:off x="1340942" y="532750"/>
              <a:ext cx="402630" cy="171495"/>
            </a:xfrm>
            <a:prstGeom prst="ellipse">
              <a:avLst/>
            </a:prstGeom>
            <a:gradFill>
              <a:gsLst>
                <a:gs pos="0">
                  <a:srgbClr val="000000">
                    <a:alpha val="28708"/>
                  </a:srgbClr>
                </a:gs>
                <a:gs pos="14286">
                  <a:srgbClr val="000000">
                    <a:alpha val="26730"/>
                  </a:srgbClr>
                </a:gs>
                <a:gs pos="28571">
                  <a:srgbClr val="000000">
                    <a:alpha val="21454"/>
                  </a:srgbClr>
                </a:gs>
                <a:gs pos="42857">
                  <a:srgbClr val="000000">
                    <a:alpha val="14649"/>
                  </a:srgbClr>
                </a:gs>
                <a:gs pos="57143">
                  <a:srgbClr val="000000">
                    <a:alpha val="8403"/>
                  </a:srgbClr>
                </a:gs>
                <a:gs pos="71429">
                  <a:srgbClr val="000000">
                    <a:alpha val="4025"/>
                  </a:srgbClr>
                </a:gs>
                <a:gs pos="85714">
                  <a:srgbClr val="000000">
                    <a:alpha val="1611"/>
                  </a:srgbClr>
                </a:gs>
                <a:gs pos="100000">
                  <a:srgbClr val="000000">
                    <a:alpha val="54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4" name="Splat 1214"/>
            <p:cNvSpPr>
              <a:spLocks noGrp="1"/>
            </p:cNvSpPr>
            <p:nvPr/>
          </p:nvSpPr>
          <p:spPr>
            <a:xfrm rot="8541868">
              <a:off x="-109573" y="167941"/>
              <a:ext cx="544084" cy="11215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5" name="Splat 1215"/>
            <p:cNvSpPr>
              <a:spLocks noGrp="1"/>
            </p:cNvSpPr>
            <p:nvPr/>
          </p:nvSpPr>
          <p:spPr>
            <a:xfrm rot="7901749">
              <a:off x="327056" y="19258"/>
              <a:ext cx="740481" cy="7273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6" name="Splat 1216"/>
            <p:cNvSpPr>
              <a:spLocks noGrp="1"/>
            </p:cNvSpPr>
            <p:nvPr/>
          </p:nvSpPr>
          <p:spPr>
            <a:xfrm rot="8688796">
              <a:off x="716609" y="1598430"/>
              <a:ext cx="683856" cy="10965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7" name="Splat 1217"/>
            <p:cNvSpPr>
              <a:spLocks noGrp="1"/>
            </p:cNvSpPr>
            <p:nvPr/>
          </p:nvSpPr>
          <p:spPr>
            <a:xfrm rot="9958674">
              <a:off x="475938" y="1948498"/>
              <a:ext cx="418791" cy="5306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8" name="Splat 1218"/>
            <p:cNvSpPr>
              <a:spLocks noGrp="1"/>
            </p:cNvSpPr>
            <p:nvPr/>
          </p:nvSpPr>
          <p:spPr>
            <a:xfrm rot="5468444">
              <a:off x="1089680" y="-16359"/>
              <a:ext cx="555733" cy="15611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9" name="Splat 1219"/>
            <p:cNvSpPr>
              <a:spLocks noGrp="1"/>
            </p:cNvSpPr>
            <p:nvPr/>
          </p:nvSpPr>
          <p:spPr>
            <a:xfrm rot="8581493">
              <a:off x="601856" y="1111039"/>
              <a:ext cx="489880" cy="76554"/>
            </a:xfrm>
            <a:prstGeom prst="ellipse">
              <a:avLst/>
            </a:prstGeom>
            <a:gradFill>
              <a:gsLst>
                <a:gs pos="0">
                  <a:srgbClr val="000000">
                    <a:alpha val="29496"/>
                  </a:srgbClr>
                </a:gs>
                <a:gs pos="14286">
                  <a:srgbClr val="000000">
                    <a:alpha val="27474"/>
                  </a:srgbClr>
                </a:gs>
                <a:gs pos="28571">
                  <a:srgbClr val="000000">
                    <a:alpha val="22074"/>
                  </a:srgbClr>
                </a:gs>
                <a:gs pos="42857">
                  <a:srgbClr val="000000">
                    <a:alpha val="15092"/>
                  </a:srgbClr>
                </a:gs>
                <a:gs pos="57143">
                  <a:srgbClr val="000000">
                    <a:alpha val="8666"/>
                  </a:srgbClr>
                </a:gs>
                <a:gs pos="71429">
                  <a:srgbClr val="000000">
                    <a:alpha val="4154"/>
                  </a:srgbClr>
                </a:gs>
                <a:gs pos="85714">
                  <a:srgbClr val="000000">
                    <a:alpha val="1664"/>
                  </a:srgbClr>
                </a:gs>
                <a:gs pos="100000">
                  <a:srgbClr val="000000">
                    <a:alpha val="55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0" name="Splat 1220"/>
            <p:cNvSpPr>
              <a:spLocks noGrp="1"/>
            </p:cNvSpPr>
            <p:nvPr/>
          </p:nvSpPr>
          <p:spPr>
            <a:xfrm rot="-8833900">
              <a:off x="2212987" y="2329650"/>
              <a:ext cx="630081" cy="20796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1" name="Splat 1221"/>
            <p:cNvSpPr>
              <a:spLocks noGrp="1"/>
            </p:cNvSpPr>
            <p:nvPr/>
          </p:nvSpPr>
          <p:spPr>
            <a:xfrm rot="8454047">
              <a:off x="2492941" y="2751076"/>
              <a:ext cx="765444" cy="97677"/>
            </a:xfrm>
            <a:prstGeom prst="ellipse">
              <a:avLst/>
            </a:prstGeom>
            <a:gradFill>
              <a:gsLst>
                <a:gs pos="0">
                  <a:srgbClr val="FFFFFF">
                    <a:alpha val="30935"/>
                  </a:srgbClr>
                </a:gs>
                <a:gs pos="14286">
                  <a:srgbClr val="FFFFFF">
                    <a:alpha val="28836"/>
                  </a:srgbClr>
                </a:gs>
                <a:gs pos="28571">
                  <a:srgbClr val="FFFFFF">
                    <a:alpha val="23213"/>
                  </a:srgbClr>
                </a:gs>
                <a:gs pos="42857">
                  <a:srgbClr val="FFFFFF">
                    <a:alpha val="15907"/>
                  </a:srgbClr>
                </a:gs>
                <a:gs pos="57143">
                  <a:srgbClr val="FFFFFF">
                    <a:alpha val="9154"/>
                  </a:srgbClr>
                </a:gs>
                <a:gs pos="71429">
                  <a:srgbClr val="FFFFFF">
                    <a:alpha val="4394"/>
                  </a:srgbClr>
                </a:gs>
                <a:gs pos="85714">
                  <a:srgbClr val="FFFFFF">
                    <a:alpha val="1761"/>
                  </a:srgbClr>
                </a:gs>
                <a:gs pos="100000">
                  <a:srgbClr val="FFFFFF">
                    <a:alpha val="59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2" name="Splat 1222"/>
            <p:cNvSpPr>
              <a:spLocks noGrp="1"/>
            </p:cNvSpPr>
            <p:nvPr/>
          </p:nvSpPr>
          <p:spPr>
            <a:xfrm rot="5370404">
              <a:off x="3226959" y="2233854"/>
              <a:ext cx="692812" cy="8972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3" name="Splat 1223"/>
            <p:cNvSpPr>
              <a:spLocks noGrp="1"/>
            </p:cNvSpPr>
            <p:nvPr/>
          </p:nvSpPr>
          <p:spPr>
            <a:xfrm rot="-9692672">
              <a:off x="2293052" y="265787"/>
              <a:ext cx="748102" cy="7405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4" name="Splat 1224"/>
            <p:cNvSpPr>
              <a:spLocks noGrp="1"/>
            </p:cNvSpPr>
            <p:nvPr/>
          </p:nvSpPr>
          <p:spPr>
            <a:xfrm rot="-8804268">
              <a:off x="2245471" y="26528"/>
              <a:ext cx="802354" cy="12189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5" name="Splat 1225"/>
            <p:cNvSpPr>
              <a:spLocks noGrp="1"/>
            </p:cNvSpPr>
            <p:nvPr/>
          </p:nvSpPr>
          <p:spPr>
            <a:xfrm rot="-8734577">
              <a:off x="3232472" y="1328075"/>
              <a:ext cx="637333" cy="7843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6" name="Splat 1226"/>
            <p:cNvSpPr>
              <a:spLocks noGrp="1"/>
            </p:cNvSpPr>
            <p:nvPr/>
          </p:nvSpPr>
          <p:spPr>
            <a:xfrm rot="6944898">
              <a:off x="2806264" y="414928"/>
              <a:ext cx="491828" cy="16412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7" name="Splat 1227"/>
            <p:cNvSpPr>
              <a:spLocks noGrp="1"/>
            </p:cNvSpPr>
            <p:nvPr/>
          </p:nvSpPr>
          <p:spPr>
            <a:xfrm rot="8118354">
              <a:off x="3328544" y="1366120"/>
              <a:ext cx="635243" cy="15961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8" name="Splat 1228"/>
            <p:cNvSpPr>
              <a:spLocks noGrp="1"/>
            </p:cNvSpPr>
            <p:nvPr/>
          </p:nvSpPr>
          <p:spPr>
            <a:xfrm rot="10552389">
              <a:off x="913288" y="-58893"/>
              <a:ext cx="592193" cy="144124"/>
            </a:xfrm>
            <a:prstGeom prst="ellipse">
              <a:avLst/>
            </a:prstGeom>
            <a:gradFill>
              <a:gsLst>
                <a:gs pos="0">
                  <a:srgbClr val="FFFFFF">
                    <a:alpha val="32142"/>
                  </a:srgbClr>
                </a:gs>
                <a:gs pos="14286">
                  <a:srgbClr val="FFFFFF">
                    <a:alpha val="29980"/>
                  </a:srgbClr>
                </a:gs>
                <a:gs pos="28571">
                  <a:srgbClr val="FFFFFF">
                    <a:alpha val="24173"/>
                  </a:srgbClr>
                </a:gs>
                <a:gs pos="42857">
                  <a:srgbClr val="FFFFFF">
                    <a:alpha val="16599"/>
                  </a:srgbClr>
                </a:gs>
                <a:gs pos="57143">
                  <a:srgbClr val="FFFFFF">
                    <a:alpha val="9568"/>
                  </a:srgbClr>
                </a:gs>
                <a:gs pos="71429">
                  <a:srgbClr val="FFFFFF">
                    <a:alpha val="4599"/>
                  </a:srgbClr>
                </a:gs>
                <a:gs pos="85714">
                  <a:srgbClr val="FFFFFF">
                    <a:alpha val="1844"/>
                  </a:srgbClr>
                </a:gs>
                <a:gs pos="100000">
                  <a:srgbClr val="FFFFFF">
                    <a:alpha val="6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9" name="Splat 1229"/>
            <p:cNvSpPr>
              <a:spLocks noGrp="1"/>
            </p:cNvSpPr>
            <p:nvPr/>
          </p:nvSpPr>
          <p:spPr>
            <a:xfrm rot="7680532">
              <a:off x="1415325" y="3515823"/>
              <a:ext cx="744582" cy="9314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0" name="Splat 1230"/>
            <p:cNvSpPr>
              <a:spLocks noGrp="1"/>
            </p:cNvSpPr>
            <p:nvPr/>
          </p:nvSpPr>
          <p:spPr>
            <a:xfrm rot="7741807">
              <a:off x="841640" y="3453735"/>
              <a:ext cx="912883" cy="183299"/>
            </a:xfrm>
            <a:prstGeom prst="ellipse">
              <a:avLst/>
            </a:prstGeom>
            <a:gradFill>
              <a:gsLst>
                <a:gs pos="0">
                  <a:srgbClr val="FFFFFF">
                    <a:alpha val="31531"/>
                  </a:srgbClr>
                </a:gs>
                <a:gs pos="14286">
                  <a:srgbClr val="FFFFFF">
                    <a:alpha val="29401"/>
                  </a:srgbClr>
                </a:gs>
                <a:gs pos="28571">
                  <a:srgbClr val="FFFFFF">
                    <a:alpha val="23687"/>
                  </a:srgbClr>
                </a:gs>
                <a:gs pos="42857">
                  <a:srgbClr val="FFFFFF">
                    <a:alpha val="16248"/>
                  </a:srgbClr>
                </a:gs>
                <a:gs pos="57143">
                  <a:srgbClr val="FFFFFF">
                    <a:alpha val="9358"/>
                  </a:srgbClr>
                </a:gs>
                <a:gs pos="71429">
                  <a:srgbClr val="FFFFFF">
                    <a:alpha val="4495"/>
                  </a:srgbClr>
                </a:gs>
                <a:gs pos="85714">
                  <a:srgbClr val="FFFFFF">
                    <a:alpha val="1802"/>
                  </a:srgbClr>
                </a:gs>
                <a:gs pos="100000">
                  <a:srgbClr val="FFFFFF">
                    <a:alpha val="60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1" name="Splat 1231"/>
            <p:cNvSpPr>
              <a:spLocks noGrp="1"/>
            </p:cNvSpPr>
            <p:nvPr/>
          </p:nvSpPr>
          <p:spPr>
            <a:xfrm rot="9973778">
              <a:off x="460596" y="3535658"/>
              <a:ext cx="972301" cy="9776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2" name="Splat 1232"/>
            <p:cNvSpPr>
              <a:spLocks noGrp="1"/>
            </p:cNvSpPr>
            <p:nvPr/>
          </p:nvSpPr>
          <p:spPr>
            <a:xfrm rot="5299626">
              <a:off x="2299594" y="3460881"/>
              <a:ext cx="922612" cy="5568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3" name="Splat 1233"/>
            <p:cNvSpPr>
              <a:spLocks noGrp="1"/>
            </p:cNvSpPr>
            <p:nvPr/>
          </p:nvSpPr>
          <p:spPr>
            <a:xfrm rot="7236789">
              <a:off x="1877769" y="3212576"/>
              <a:ext cx="458060" cy="305880"/>
            </a:xfrm>
            <a:prstGeom prst="ellipse">
              <a:avLst/>
            </a:prstGeom>
            <a:gradFill>
              <a:gsLst>
                <a:gs pos="0">
                  <a:srgbClr val="FFFFFF">
                    <a:alpha val="13121"/>
                  </a:srgbClr>
                </a:gs>
                <a:gs pos="14286">
                  <a:srgbClr val="FFFFFF">
                    <a:alpha val="12127"/>
                  </a:srgbClr>
                </a:gs>
                <a:gs pos="28571">
                  <a:srgbClr val="FFFFFF">
                    <a:alpha val="9551"/>
                  </a:srgbClr>
                </a:gs>
                <a:gs pos="42857">
                  <a:srgbClr val="FFFFFF">
                    <a:alpha val="6372"/>
                  </a:srgbClr>
                </a:gs>
                <a:gs pos="57143">
                  <a:srgbClr val="FFFFFF">
                    <a:alpha val="3583"/>
                  </a:srgbClr>
                </a:gs>
                <a:gs pos="71429">
                  <a:srgbClr val="FFFFFF">
                    <a:alpha val="1693"/>
                  </a:srgbClr>
                </a:gs>
                <a:gs pos="85714">
                  <a:srgbClr val="FFFFFF">
                    <a:alpha val="673"/>
                  </a:srgbClr>
                </a:gs>
                <a:gs pos="100000">
                  <a:srgbClr val="FFFFFF">
                    <a:alpha val="22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4" name="Splat 1234"/>
            <p:cNvSpPr>
              <a:spLocks noGrp="1"/>
            </p:cNvSpPr>
            <p:nvPr/>
          </p:nvSpPr>
          <p:spPr>
            <a:xfrm rot="6904283">
              <a:off x="1515460" y="3175707"/>
              <a:ext cx="480250" cy="10659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5" name="Splat 1235"/>
            <p:cNvSpPr>
              <a:spLocks noGrp="1"/>
            </p:cNvSpPr>
            <p:nvPr/>
          </p:nvSpPr>
          <p:spPr>
            <a:xfrm rot="9700912">
              <a:off x="1308290" y="3383781"/>
              <a:ext cx="665613" cy="4465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6" name="Splat 1236"/>
            <p:cNvSpPr>
              <a:spLocks noGrp="1"/>
            </p:cNvSpPr>
            <p:nvPr/>
          </p:nvSpPr>
          <p:spPr>
            <a:xfrm rot="-9326846">
              <a:off x="333869" y="3284235"/>
              <a:ext cx="639000" cy="13980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7" name="Splat 1237"/>
            <p:cNvSpPr>
              <a:spLocks noGrp="1"/>
            </p:cNvSpPr>
            <p:nvPr/>
          </p:nvSpPr>
          <p:spPr>
            <a:xfrm rot="7665714">
              <a:off x="-312867" y="3261609"/>
              <a:ext cx="825263" cy="150794"/>
            </a:xfrm>
            <a:prstGeom prst="ellipse">
              <a:avLst/>
            </a:prstGeom>
            <a:gradFill>
              <a:gsLst>
                <a:gs pos="0">
                  <a:srgbClr val="000000">
                    <a:alpha val="31313"/>
                  </a:srgbClr>
                </a:gs>
                <a:gs pos="14286">
                  <a:srgbClr val="000000">
                    <a:alpha val="29194"/>
                  </a:srgbClr>
                </a:gs>
                <a:gs pos="28571">
                  <a:srgbClr val="000000">
                    <a:alpha val="23513"/>
                  </a:srgbClr>
                </a:gs>
                <a:gs pos="42857">
                  <a:srgbClr val="000000">
                    <a:alpha val="16123"/>
                  </a:srgbClr>
                </a:gs>
                <a:gs pos="57143">
                  <a:srgbClr val="000000">
                    <a:alpha val="9283"/>
                  </a:srgbClr>
                </a:gs>
                <a:gs pos="71429">
                  <a:srgbClr val="000000">
                    <a:alpha val="4458"/>
                  </a:srgbClr>
                </a:gs>
                <a:gs pos="85714">
                  <a:srgbClr val="000000">
                    <a:alpha val="1787"/>
                  </a:srgbClr>
                </a:gs>
                <a:gs pos="100000">
                  <a:srgbClr val="000000">
                    <a:alpha val="60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8" name="Splat 1238"/>
            <p:cNvSpPr>
              <a:spLocks noGrp="1"/>
            </p:cNvSpPr>
            <p:nvPr/>
          </p:nvSpPr>
          <p:spPr>
            <a:xfrm rot="2996540">
              <a:off x="3022223" y="3082867"/>
              <a:ext cx="303236" cy="13055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9" name="Splat 1239"/>
            <p:cNvSpPr>
              <a:spLocks noGrp="1"/>
            </p:cNvSpPr>
            <p:nvPr/>
          </p:nvSpPr>
          <p:spPr>
            <a:xfrm rot="-8880236">
              <a:off x="2150037" y="3086285"/>
              <a:ext cx="719199" cy="6684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0" name="Splat 1240"/>
            <p:cNvSpPr>
              <a:spLocks noGrp="1"/>
            </p:cNvSpPr>
            <p:nvPr/>
          </p:nvSpPr>
          <p:spPr>
            <a:xfrm rot="-9573452">
              <a:off x="1392576" y="3059574"/>
              <a:ext cx="803465" cy="8935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1" name="Splat 1241"/>
            <p:cNvSpPr>
              <a:spLocks noGrp="1"/>
            </p:cNvSpPr>
            <p:nvPr/>
          </p:nvSpPr>
          <p:spPr>
            <a:xfrm rot="-9178958">
              <a:off x="958214" y="3073228"/>
              <a:ext cx="481500" cy="12866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2" name="Splat 1242"/>
            <p:cNvSpPr>
              <a:spLocks noGrp="1"/>
            </p:cNvSpPr>
            <p:nvPr/>
          </p:nvSpPr>
          <p:spPr>
            <a:xfrm rot="-8400044">
              <a:off x="476812" y="3161753"/>
              <a:ext cx="444145" cy="22623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3" name="Splat 1243"/>
            <p:cNvSpPr>
              <a:spLocks noGrp="1"/>
            </p:cNvSpPr>
            <p:nvPr/>
          </p:nvSpPr>
          <p:spPr>
            <a:xfrm rot="3300420">
              <a:off x="226433" y="3143896"/>
              <a:ext cx="814888" cy="7815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4" name="Splat 1244"/>
            <p:cNvSpPr>
              <a:spLocks noGrp="1"/>
            </p:cNvSpPr>
            <p:nvPr/>
          </p:nvSpPr>
          <p:spPr>
            <a:xfrm rot="10166514">
              <a:off x="-99607" y="2994315"/>
              <a:ext cx="655861" cy="24149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5" name="Splat 1245"/>
            <p:cNvSpPr>
              <a:spLocks noGrp="1"/>
            </p:cNvSpPr>
            <p:nvPr/>
          </p:nvSpPr>
          <p:spPr>
            <a:xfrm rot="3492711">
              <a:off x="-201965" y="3004588"/>
              <a:ext cx="726177" cy="12652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6" name="Splat 1246"/>
            <p:cNvSpPr>
              <a:spLocks noGrp="1"/>
            </p:cNvSpPr>
            <p:nvPr/>
          </p:nvSpPr>
          <p:spPr>
            <a:xfrm rot="10069648">
              <a:off x="1991758" y="2831300"/>
              <a:ext cx="609441" cy="190035"/>
            </a:xfrm>
            <a:prstGeom prst="ellipse">
              <a:avLst/>
            </a:prstGeom>
            <a:gradFill>
              <a:gsLst>
                <a:gs pos="0">
                  <a:srgbClr val="000000">
                    <a:alpha val="23030"/>
                  </a:srgbClr>
                </a:gs>
                <a:gs pos="14286">
                  <a:srgbClr val="000000">
                    <a:alpha val="21383"/>
                  </a:srgbClr>
                </a:gs>
                <a:gs pos="28571">
                  <a:srgbClr val="000000">
                    <a:alpha val="17039"/>
                  </a:srgbClr>
                </a:gs>
                <a:gs pos="42857">
                  <a:srgbClr val="000000">
                    <a:alpha val="11532"/>
                  </a:srgbClr>
                </a:gs>
                <a:gs pos="57143">
                  <a:srgbClr val="000000">
                    <a:alpha val="6564"/>
                  </a:srgbClr>
                </a:gs>
                <a:gs pos="71429">
                  <a:srgbClr val="000000">
                    <a:alpha val="3128"/>
                  </a:srgbClr>
                </a:gs>
                <a:gs pos="85714">
                  <a:srgbClr val="000000">
                    <a:alpha val="1249"/>
                  </a:srgbClr>
                </a:gs>
                <a:gs pos="100000">
                  <a:srgbClr val="000000">
                    <a:alpha val="41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7" name="Splat 1247"/>
            <p:cNvSpPr>
              <a:spLocks noGrp="1"/>
            </p:cNvSpPr>
            <p:nvPr/>
          </p:nvSpPr>
          <p:spPr>
            <a:xfrm rot="4641469">
              <a:off x="1668220" y="2776200"/>
              <a:ext cx="851129" cy="237324"/>
            </a:xfrm>
            <a:prstGeom prst="ellipse">
              <a:avLst/>
            </a:prstGeom>
            <a:gradFill>
              <a:gsLst>
                <a:gs pos="0">
                  <a:srgbClr val="FFFFFF">
                    <a:alpha val="30303"/>
                  </a:srgbClr>
                </a:gs>
                <a:gs pos="14286">
                  <a:srgbClr val="FFFFFF">
                    <a:alpha val="28238"/>
                  </a:srgbClr>
                </a:gs>
                <a:gs pos="28571">
                  <a:srgbClr val="FFFFFF">
                    <a:alpha val="22712"/>
                  </a:srgbClr>
                </a:gs>
                <a:gs pos="42857">
                  <a:srgbClr val="FFFFFF">
                    <a:alpha val="15548"/>
                  </a:srgbClr>
                </a:gs>
                <a:gs pos="57143">
                  <a:srgbClr val="FFFFFF">
                    <a:alpha val="8939"/>
                  </a:srgbClr>
                </a:gs>
                <a:gs pos="71429">
                  <a:srgbClr val="FFFFFF">
                    <a:alpha val="4288"/>
                  </a:srgbClr>
                </a:gs>
                <a:gs pos="85714">
                  <a:srgbClr val="FFFFFF">
                    <a:alpha val="1718"/>
                  </a:srgbClr>
                </a:gs>
                <a:gs pos="100000">
                  <a:srgbClr val="FFFFFF">
                    <a:alpha val="57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8" name="Splat 1248"/>
            <p:cNvSpPr>
              <a:spLocks noGrp="1"/>
            </p:cNvSpPr>
            <p:nvPr/>
          </p:nvSpPr>
          <p:spPr>
            <a:xfrm rot="9246483">
              <a:off x="1466616" y="2893281"/>
              <a:ext cx="831763" cy="15209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9" name="Splat 1249"/>
            <p:cNvSpPr>
              <a:spLocks noGrp="1"/>
            </p:cNvSpPr>
            <p:nvPr/>
          </p:nvSpPr>
          <p:spPr>
            <a:xfrm rot="3974016">
              <a:off x="781443" y="2968614"/>
              <a:ext cx="687763" cy="129414"/>
            </a:xfrm>
            <a:prstGeom prst="ellipse">
              <a:avLst/>
            </a:prstGeom>
            <a:gradFill>
              <a:gsLst>
                <a:gs pos="0">
                  <a:srgbClr val="FFFFFF">
                    <a:alpha val="31763"/>
                  </a:srgbClr>
                </a:gs>
                <a:gs pos="14286">
                  <a:srgbClr val="FFFFFF">
                    <a:alpha val="29621"/>
                  </a:srgbClr>
                </a:gs>
                <a:gs pos="28571">
                  <a:srgbClr val="FFFFFF">
                    <a:alpha val="23871"/>
                  </a:srgbClr>
                </a:gs>
                <a:gs pos="42857">
                  <a:srgbClr val="FFFFFF">
                    <a:alpha val="16381"/>
                  </a:srgbClr>
                </a:gs>
                <a:gs pos="57143">
                  <a:srgbClr val="FFFFFF">
                    <a:alpha val="9437"/>
                  </a:srgbClr>
                </a:gs>
                <a:gs pos="71429">
                  <a:srgbClr val="FFFFFF">
                    <a:alpha val="4534"/>
                  </a:srgbClr>
                </a:gs>
                <a:gs pos="85714">
                  <a:srgbClr val="FFFFFF">
                    <a:alpha val="1818"/>
                  </a:srgbClr>
                </a:gs>
                <a:gs pos="100000">
                  <a:srgbClr val="FFFFFF">
                    <a:alpha val="61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0" name="Splat 1250"/>
            <p:cNvSpPr>
              <a:spLocks noGrp="1"/>
            </p:cNvSpPr>
            <p:nvPr/>
          </p:nvSpPr>
          <p:spPr>
            <a:xfrm rot="-10218045">
              <a:off x="566901" y="2945807"/>
              <a:ext cx="747980" cy="11066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1" name="Splat 1251"/>
            <p:cNvSpPr>
              <a:spLocks noGrp="1"/>
            </p:cNvSpPr>
            <p:nvPr/>
          </p:nvSpPr>
          <p:spPr>
            <a:xfrm rot="-9244953">
              <a:off x="486108" y="2951433"/>
              <a:ext cx="663782" cy="8016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2" name="Splat 1252"/>
            <p:cNvSpPr>
              <a:spLocks noGrp="1"/>
            </p:cNvSpPr>
            <p:nvPr/>
          </p:nvSpPr>
          <p:spPr>
            <a:xfrm rot="8894622">
              <a:off x="-290441" y="2892682"/>
              <a:ext cx="703825" cy="10344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3" name="Splat 1253"/>
            <p:cNvSpPr>
              <a:spLocks noGrp="1"/>
            </p:cNvSpPr>
            <p:nvPr/>
          </p:nvSpPr>
          <p:spPr>
            <a:xfrm rot="4211632">
              <a:off x="2944468" y="2662275"/>
              <a:ext cx="393495" cy="235187"/>
            </a:xfrm>
            <a:prstGeom prst="ellipse">
              <a:avLst/>
            </a:prstGeom>
            <a:gradFill>
              <a:gsLst>
                <a:gs pos="0">
                  <a:srgbClr val="000000">
                    <a:alpha val="16579"/>
                  </a:srgbClr>
                </a:gs>
                <a:gs pos="14286">
                  <a:srgbClr val="000000">
                    <a:alpha val="15346"/>
                  </a:srgbClr>
                </a:gs>
                <a:gs pos="28571">
                  <a:srgbClr val="000000">
                    <a:alpha val="12134"/>
                  </a:srgbClr>
                </a:gs>
                <a:gs pos="42857">
                  <a:srgbClr val="000000">
                    <a:alpha val="8135"/>
                  </a:srgbClr>
                </a:gs>
                <a:gs pos="57143">
                  <a:srgbClr val="000000">
                    <a:alpha val="4593"/>
                  </a:srgbClr>
                </a:gs>
                <a:gs pos="71429">
                  <a:srgbClr val="000000">
                    <a:alpha val="2177"/>
                  </a:srgbClr>
                </a:gs>
                <a:gs pos="85714">
                  <a:srgbClr val="000000">
                    <a:alpha val="866"/>
                  </a:srgbClr>
                </a:gs>
                <a:gs pos="100000">
                  <a:srgbClr val="000000">
                    <a:alpha val="29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4" name="Splat 1254"/>
            <p:cNvSpPr>
              <a:spLocks noGrp="1"/>
            </p:cNvSpPr>
            <p:nvPr/>
          </p:nvSpPr>
          <p:spPr>
            <a:xfrm rot="-8220890">
              <a:off x="2812262" y="2750722"/>
              <a:ext cx="358350" cy="13756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5" name="Splat 1255"/>
            <p:cNvSpPr>
              <a:spLocks noGrp="1"/>
            </p:cNvSpPr>
            <p:nvPr/>
          </p:nvSpPr>
          <p:spPr>
            <a:xfrm rot="-9421245">
              <a:off x="2258789" y="2578975"/>
              <a:ext cx="913803" cy="142820"/>
            </a:xfrm>
            <a:prstGeom prst="ellipse">
              <a:avLst/>
            </a:prstGeom>
            <a:gradFill>
              <a:gsLst>
                <a:gs pos="0">
                  <a:srgbClr val="000000">
                    <a:alpha val="10573"/>
                  </a:srgbClr>
                </a:gs>
                <a:gs pos="14286">
                  <a:srgbClr val="000000">
                    <a:alpha val="9761"/>
                  </a:srgbClr>
                </a:gs>
                <a:gs pos="28571">
                  <a:srgbClr val="000000">
                    <a:alpha val="7665"/>
                  </a:srgbClr>
                </a:gs>
                <a:gs pos="42857">
                  <a:srgbClr val="000000">
                    <a:alpha val="5096"/>
                  </a:srgbClr>
                </a:gs>
                <a:gs pos="57143">
                  <a:srgbClr val="000000">
                    <a:alpha val="2857"/>
                  </a:srgbClr>
                </a:gs>
                <a:gs pos="71429">
                  <a:srgbClr val="000000">
                    <a:alpha val="1348"/>
                  </a:srgbClr>
                </a:gs>
                <a:gs pos="85714">
                  <a:srgbClr val="000000">
                    <a:alpha val="535"/>
                  </a:srgbClr>
                </a:gs>
                <a:gs pos="100000">
                  <a:srgbClr val="000000">
                    <a:alpha val="17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6" name="Splat 1256"/>
            <p:cNvSpPr>
              <a:spLocks noGrp="1"/>
            </p:cNvSpPr>
            <p:nvPr/>
          </p:nvSpPr>
          <p:spPr>
            <a:xfrm rot="-8791787">
              <a:off x="1801608" y="2689111"/>
              <a:ext cx="791477" cy="15739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7" name="Splat 1257"/>
            <p:cNvSpPr>
              <a:spLocks noGrp="1"/>
            </p:cNvSpPr>
            <p:nvPr/>
          </p:nvSpPr>
          <p:spPr>
            <a:xfrm rot="2884767">
              <a:off x="1438482" y="2728824"/>
              <a:ext cx="491369" cy="15732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8" name="Splat 1258"/>
            <p:cNvSpPr>
              <a:spLocks noGrp="1"/>
            </p:cNvSpPr>
            <p:nvPr/>
          </p:nvSpPr>
          <p:spPr>
            <a:xfrm rot="10511260">
              <a:off x="675951" y="2642804"/>
              <a:ext cx="611536" cy="25096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9" name="Splat 1259"/>
            <p:cNvSpPr>
              <a:spLocks noGrp="1"/>
            </p:cNvSpPr>
            <p:nvPr/>
          </p:nvSpPr>
          <p:spPr>
            <a:xfrm rot="-9305129">
              <a:off x="-407476" y="2666834"/>
              <a:ext cx="864911" cy="17050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0" name="Splat 1260"/>
            <p:cNvSpPr>
              <a:spLocks noGrp="1"/>
            </p:cNvSpPr>
            <p:nvPr/>
          </p:nvSpPr>
          <p:spPr>
            <a:xfrm rot="-8638631">
              <a:off x="3276392" y="2493982"/>
              <a:ext cx="643129" cy="5288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1" name="Splat 1261"/>
            <p:cNvSpPr>
              <a:spLocks noGrp="1"/>
            </p:cNvSpPr>
            <p:nvPr/>
          </p:nvSpPr>
          <p:spPr>
            <a:xfrm rot="-9471266">
              <a:off x="2790907" y="2380578"/>
              <a:ext cx="275524" cy="23418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2" name="Splat 1262"/>
            <p:cNvSpPr>
              <a:spLocks noGrp="1"/>
            </p:cNvSpPr>
            <p:nvPr/>
          </p:nvSpPr>
          <p:spPr>
            <a:xfrm rot="8440050">
              <a:off x="2498535" y="2537552"/>
              <a:ext cx="461979" cy="9634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3" name="Splat 1263"/>
            <p:cNvSpPr>
              <a:spLocks noGrp="1"/>
            </p:cNvSpPr>
            <p:nvPr/>
          </p:nvSpPr>
          <p:spPr>
            <a:xfrm rot="-9084709">
              <a:off x="2178273" y="2391453"/>
              <a:ext cx="1054567" cy="17896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4" name="Splat 1264"/>
            <p:cNvSpPr>
              <a:spLocks noGrp="1"/>
            </p:cNvSpPr>
            <p:nvPr/>
          </p:nvSpPr>
          <p:spPr>
            <a:xfrm rot="7922966">
              <a:off x="2122195" y="2589298"/>
              <a:ext cx="558301" cy="7470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5" name="Splat 1265"/>
            <p:cNvSpPr>
              <a:spLocks noGrp="1"/>
            </p:cNvSpPr>
            <p:nvPr/>
          </p:nvSpPr>
          <p:spPr>
            <a:xfrm rot="6132813">
              <a:off x="1796466" y="2509289"/>
              <a:ext cx="522444" cy="15642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6" name="Splat 1266"/>
            <p:cNvSpPr>
              <a:spLocks noGrp="1"/>
            </p:cNvSpPr>
            <p:nvPr/>
          </p:nvSpPr>
          <p:spPr>
            <a:xfrm rot="8618556">
              <a:off x="1050534" y="2628850"/>
              <a:ext cx="483634" cy="10593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7" name="Splat 1267"/>
            <p:cNvSpPr>
              <a:spLocks noGrp="1"/>
            </p:cNvSpPr>
            <p:nvPr/>
          </p:nvSpPr>
          <p:spPr>
            <a:xfrm rot="-9900731">
              <a:off x="365909" y="2523160"/>
              <a:ext cx="786957" cy="16935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8" name="Splat 1268"/>
            <p:cNvSpPr>
              <a:spLocks noGrp="1"/>
            </p:cNvSpPr>
            <p:nvPr/>
          </p:nvSpPr>
          <p:spPr>
            <a:xfrm rot="-8607378">
              <a:off x="236046" y="2444568"/>
              <a:ext cx="649823" cy="161453"/>
            </a:xfrm>
            <a:prstGeom prst="ellipse">
              <a:avLst/>
            </a:prstGeom>
            <a:gradFill>
              <a:gsLst>
                <a:gs pos="0">
                  <a:srgbClr val="FFFFFF">
                    <a:alpha val="32268"/>
                  </a:srgbClr>
                </a:gs>
                <a:gs pos="14286">
                  <a:srgbClr val="FFFFFF">
                    <a:alpha val="30099"/>
                  </a:srgbClr>
                </a:gs>
                <a:gs pos="28571">
                  <a:srgbClr val="FFFFFF">
                    <a:alpha val="24273"/>
                  </a:srgbClr>
                </a:gs>
                <a:gs pos="42857">
                  <a:srgbClr val="FFFFFF">
                    <a:alpha val="16671"/>
                  </a:srgbClr>
                </a:gs>
                <a:gs pos="57143">
                  <a:srgbClr val="FFFFFF">
                    <a:alpha val="9612"/>
                  </a:srgbClr>
                </a:gs>
                <a:gs pos="71429">
                  <a:srgbClr val="FFFFFF">
                    <a:alpha val="4620"/>
                  </a:srgbClr>
                </a:gs>
                <a:gs pos="85714">
                  <a:srgbClr val="FFFFFF">
                    <a:alpha val="1853"/>
                  </a:srgbClr>
                </a:gs>
                <a:gs pos="100000">
                  <a:srgbClr val="FFFFFF">
                    <a:alpha val="62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9" name="Splat 1269"/>
            <p:cNvSpPr>
              <a:spLocks noGrp="1"/>
            </p:cNvSpPr>
            <p:nvPr/>
          </p:nvSpPr>
          <p:spPr>
            <a:xfrm rot="9295621">
              <a:off x="-55336" y="2509561"/>
              <a:ext cx="727954" cy="15681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0" name="Splat 1270"/>
            <p:cNvSpPr>
              <a:spLocks noGrp="1"/>
            </p:cNvSpPr>
            <p:nvPr/>
          </p:nvSpPr>
          <p:spPr>
            <a:xfrm rot="3600290">
              <a:off x="2534158" y="2226271"/>
              <a:ext cx="760731" cy="277288"/>
            </a:xfrm>
            <a:prstGeom prst="ellipse">
              <a:avLst/>
            </a:prstGeom>
            <a:gradFill>
              <a:gsLst>
                <a:gs pos="0">
                  <a:srgbClr val="000000">
                    <a:alpha val="30008"/>
                  </a:srgbClr>
                </a:gs>
                <a:gs pos="14286">
                  <a:srgbClr val="000000">
                    <a:alpha val="27958"/>
                  </a:srgbClr>
                </a:gs>
                <a:gs pos="28571">
                  <a:srgbClr val="000000">
                    <a:alpha val="22479"/>
                  </a:srgbClr>
                </a:gs>
                <a:gs pos="42857">
                  <a:srgbClr val="000000">
                    <a:alpha val="15381"/>
                  </a:srgbClr>
                </a:gs>
                <a:gs pos="57143">
                  <a:srgbClr val="000000">
                    <a:alpha val="8839"/>
                  </a:srgbClr>
                </a:gs>
                <a:gs pos="71429">
                  <a:srgbClr val="000000">
                    <a:alpha val="4239"/>
                  </a:srgbClr>
                </a:gs>
                <a:gs pos="85714">
                  <a:srgbClr val="000000">
                    <a:alpha val="1698"/>
                  </a:srgbClr>
                </a:gs>
                <a:gs pos="100000">
                  <a:srgbClr val="000000">
                    <a:alpha val="57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1" name="Splat 1271"/>
            <p:cNvSpPr>
              <a:spLocks noGrp="1"/>
            </p:cNvSpPr>
            <p:nvPr/>
          </p:nvSpPr>
          <p:spPr>
            <a:xfrm rot="7432298">
              <a:off x="2408376" y="2259309"/>
              <a:ext cx="791400" cy="183428"/>
            </a:xfrm>
            <a:prstGeom prst="ellipse">
              <a:avLst/>
            </a:prstGeom>
            <a:gradFill>
              <a:gsLst>
                <a:gs pos="0">
                  <a:srgbClr val="FFFFFF">
                    <a:alpha val="31786"/>
                  </a:srgbClr>
                </a:gs>
                <a:gs pos="14286">
                  <a:srgbClr val="FFFFFF">
                    <a:alpha val="29643"/>
                  </a:srgbClr>
                </a:gs>
                <a:gs pos="28571">
                  <a:srgbClr val="FFFFFF">
                    <a:alpha val="23890"/>
                  </a:srgbClr>
                </a:gs>
                <a:gs pos="42857">
                  <a:srgbClr val="FFFFFF">
                    <a:alpha val="16394"/>
                  </a:srgbClr>
                </a:gs>
                <a:gs pos="57143">
                  <a:srgbClr val="FFFFFF">
                    <a:alpha val="9445"/>
                  </a:srgbClr>
                </a:gs>
                <a:gs pos="71429">
                  <a:srgbClr val="FFFFFF">
                    <a:alpha val="4538"/>
                  </a:srgbClr>
                </a:gs>
                <a:gs pos="85714">
                  <a:srgbClr val="FFFFFF">
                    <a:alpha val="1820"/>
                  </a:srgbClr>
                </a:gs>
                <a:gs pos="100000">
                  <a:srgbClr val="FFFFFF">
                    <a:alpha val="61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2" name="Splat 1272"/>
            <p:cNvSpPr>
              <a:spLocks noGrp="1"/>
            </p:cNvSpPr>
            <p:nvPr/>
          </p:nvSpPr>
          <p:spPr>
            <a:xfrm rot="-10266349">
              <a:off x="1690125" y="2239949"/>
              <a:ext cx="897148" cy="191691"/>
            </a:xfrm>
            <a:prstGeom prst="ellipse">
              <a:avLst/>
            </a:prstGeom>
            <a:gradFill>
              <a:gsLst>
                <a:gs pos="0">
                  <a:srgbClr val="000000">
                    <a:alpha val="32357"/>
                  </a:srgbClr>
                </a:gs>
                <a:gs pos="14286">
                  <a:srgbClr val="000000">
                    <a:alpha val="30184"/>
                  </a:srgbClr>
                </a:gs>
                <a:gs pos="28571">
                  <a:srgbClr val="000000">
                    <a:alpha val="24344"/>
                  </a:srgbClr>
                </a:gs>
                <a:gs pos="42857">
                  <a:srgbClr val="000000">
                    <a:alpha val="16722"/>
                  </a:srgbClr>
                </a:gs>
                <a:gs pos="57143">
                  <a:srgbClr val="000000">
                    <a:alpha val="9642"/>
                  </a:srgbClr>
                </a:gs>
                <a:gs pos="71429">
                  <a:srgbClr val="000000">
                    <a:alpha val="4635"/>
                  </a:srgbClr>
                </a:gs>
                <a:gs pos="85714">
                  <a:srgbClr val="000000">
                    <a:alpha val="1859"/>
                  </a:srgbClr>
                </a:gs>
                <a:gs pos="100000">
                  <a:srgbClr val="000000">
                    <a:alpha val="62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3" name="Splat 1273"/>
            <p:cNvSpPr>
              <a:spLocks noGrp="1"/>
            </p:cNvSpPr>
            <p:nvPr/>
          </p:nvSpPr>
          <p:spPr>
            <a:xfrm rot="6508275">
              <a:off x="835493" y="2193236"/>
              <a:ext cx="545638" cy="15534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4" name="Splat 1274"/>
            <p:cNvSpPr>
              <a:spLocks noGrp="1"/>
            </p:cNvSpPr>
            <p:nvPr/>
          </p:nvSpPr>
          <p:spPr>
            <a:xfrm rot="3873907">
              <a:off x="583552" y="2334433"/>
              <a:ext cx="709289" cy="8714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5" name="Splat 1275"/>
            <p:cNvSpPr>
              <a:spLocks noGrp="1"/>
            </p:cNvSpPr>
            <p:nvPr/>
          </p:nvSpPr>
          <p:spPr>
            <a:xfrm rot="10766391">
              <a:off x="270944" y="2224876"/>
              <a:ext cx="1031703" cy="9634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6" name="Splat 1276"/>
            <p:cNvSpPr>
              <a:spLocks noGrp="1"/>
            </p:cNvSpPr>
            <p:nvPr/>
          </p:nvSpPr>
          <p:spPr>
            <a:xfrm rot="10603070">
              <a:off x="-21428" y="2166082"/>
              <a:ext cx="871029" cy="10487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7" name="Splat 1277"/>
            <p:cNvSpPr>
              <a:spLocks noGrp="1"/>
            </p:cNvSpPr>
            <p:nvPr/>
          </p:nvSpPr>
          <p:spPr>
            <a:xfrm rot="7827586">
              <a:off x="2062617" y="2229562"/>
              <a:ext cx="894134" cy="10905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8" name="Splat 1278"/>
            <p:cNvSpPr>
              <a:spLocks noGrp="1"/>
            </p:cNvSpPr>
            <p:nvPr/>
          </p:nvSpPr>
          <p:spPr>
            <a:xfrm rot="3502494">
              <a:off x="2038922" y="1968774"/>
              <a:ext cx="800255" cy="9301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9" name="Splat 1279"/>
            <p:cNvSpPr>
              <a:spLocks noGrp="1"/>
            </p:cNvSpPr>
            <p:nvPr/>
          </p:nvSpPr>
          <p:spPr>
            <a:xfrm rot="5670611">
              <a:off x="1927832" y="1918176"/>
              <a:ext cx="522605" cy="14339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0" name="Splat 1280"/>
            <p:cNvSpPr>
              <a:spLocks noGrp="1"/>
            </p:cNvSpPr>
            <p:nvPr/>
          </p:nvSpPr>
          <p:spPr>
            <a:xfrm rot="6034281">
              <a:off x="1400218" y="2076222"/>
              <a:ext cx="919876" cy="284862"/>
            </a:xfrm>
            <a:prstGeom prst="ellipse">
              <a:avLst/>
            </a:prstGeom>
            <a:gradFill>
              <a:gsLst>
                <a:gs pos="0">
                  <a:srgbClr val="000000">
                    <a:alpha val="12723"/>
                  </a:srgbClr>
                </a:gs>
                <a:gs pos="14286">
                  <a:srgbClr val="000000">
                    <a:alpha val="11757"/>
                  </a:srgbClr>
                </a:gs>
                <a:gs pos="28571">
                  <a:srgbClr val="000000">
                    <a:alpha val="9255"/>
                  </a:srgbClr>
                </a:gs>
                <a:gs pos="42857">
                  <a:srgbClr val="000000">
                    <a:alpha val="6171"/>
                  </a:srgbClr>
                </a:gs>
                <a:gs pos="57143">
                  <a:srgbClr val="000000">
                    <a:alpha val="3468"/>
                  </a:srgbClr>
                </a:gs>
                <a:gs pos="71429">
                  <a:srgbClr val="000000">
                    <a:alpha val="1639"/>
                  </a:srgbClr>
                </a:gs>
                <a:gs pos="85714">
                  <a:srgbClr val="000000">
                    <a:alpha val="651"/>
                  </a:srgbClr>
                </a:gs>
                <a:gs pos="100000">
                  <a:srgbClr val="000000">
                    <a:alpha val="21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1" name="Splat 1281"/>
            <p:cNvSpPr>
              <a:spLocks noGrp="1"/>
            </p:cNvSpPr>
            <p:nvPr/>
          </p:nvSpPr>
          <p:spPr>
            <a:xfrm rot="3139086">
              <a:off x="1209981" y="2085642"/>
              <a:ext cx="837994" cy="12479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2" name="Splat 1282"/>
            <p:cNvSpPr>
              <a:spLocks noGrp="1"/>
            </p:cNvSpPr>
            <p:nvPr/>
          </p:nvSpPr>
          <p:spPr>
            <a:xfrm rot="5581495">
              <a:off x="935277" y="2055019"/>
              <a:ext cx="639142" cy="26558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3" name="Splat 1283"/>
            <p:cNvSpPr>
              <a:spLocks noGrp="1"/>
            </p:cNvSpPr>
            <p:nvPr/>
          </p:nvSpPr>
          <p:spPr>
            <a:xfrm rot="7917505">
              <a:off x="492034" y="1921702"/>
              <a:ext cx="625596" cy="130763"/>
            </a:xfrm>
            <a:prstGeom prst="ellipse">
              <a:avLst/>
            </a:prstGeom>
            <a:gradFill>
              <a:gsLst>
                <a:gs pos="0">
                  <a:srgbClr val="000000">
                    <a:alpha val="19735"/>
                  </a:srgbClr>
                </a:gs>
                <a:gs pos="14286">
                  <a:srgbClr val="000000">
                    <a:alpha val="18295"/>
                  </a:srgbClr>
                </a:gs>
                <a:gs pos="28571">
                  <a:srgbClr val="000000">
                    <a:alpha val="14520"/>
                  </a:srgbClr>
                </a:gs>
                <a:gs pos="42857">
                  <a:srgbClr val="000000">
                    <a:alpha val="9779"/>
                  </a:srgbClr>
                </a:gs>
                <a:gs pos="57143">
                  <a:srgbClr val="000000">
                    <a:alpha val="5543"/>
                  </a:srgbClr>
                </a:gs>
                <a:gs pos="71429">
                  <a:srgbClr val="000000">
                    <a:alpha val="2634"/>
                  </a:srgbClr>
                </a:gs>
                <a:gs pos="85714">
                  <a:srgbClr val="000000">
                    <a:alpha val="1050"/>
                  </a:srgbClr>
                </a:gs>
                <a:gs pos="100000">
                  <a:srgbClr val="000000">
                    <a:alpha val="35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4" name="Splat 1284"/>
            <p:cNvSpPr>
              <a:spLocks noGrp="1"/>
            </p:cNvSpPr>
            <p:nvPr/>
          </p:nvSpPr>
          <p:spPr>
            <a:xfrm rot="6317533">
              <a:off x="2832660" y="1953284"/>
              <a:ext cx="473087" cy="12245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5" name="Splat 1285"/>
            <p:cNvSpPr>
              <a:spLocks noGrp="1"/>
            </p:cNvSpPr>
            <p:nvPr/>
          </p:nvSpPr>
          <p:spPr>
            <a:xfrm rot="-10132756">
              <a:off x="2461873" y="2021802"/>
              <a:ext cx="188601" cy="12082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6" name="Splat 1286"/>
            <p:cNvSpPr>
              <a:spLocks noGrp="1"/>
            </p:cNvSpPr>
            <p:nvPr/>
          </p:nvSpPr>
          <p:spPr>
            <a:xfrm rot="6144447">
              <a:off x="1957845" y="1883974"/>
              <a:ext cx="457757" cy="18714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7" name="Splat 1287"/>
            <p:cNvSpPr>
              <a:spLocks noGrp="1"/>
            </p:cNvSpPr>
            <p:nvPr/>
          </p:nvSpPr>
          <p:spPr>
            <a:xfrm rot="5028274">
              <a:off x="1794481" y="1852372"/>
              <a:ext cx="427835" cy="19675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8" name="Splat 1288"/>
            <p:cNvSpPr>
              <a:spLocks noGrp="1"/>
            </p:cNvSpPr>
            <p:nvPr/>
          </p:nvSpPr>
          <p:spPr>
            <a:xfrm rot="-8507091">
              <a:off x="713872" y="1692229"/>
              <a:ext cx="527690" cy="29916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9" name="Splat 1289"/>
            <p:cNvSpPr>
              <a:spLocks noGrp="1"/>
            </p:cNvSpPr>
            <p:nvPr/>
          </p:nvSpPr>
          <p:spPr>
            <a:xfrm rot="6939618">
              <a:off x="229103" y="1833126"/>
              <a:ext cx="688541" cy="10516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0" name="Splat 1290"/>
            <p:cNvSpPr>
              <a:spLocks noGrp="1"/>
            </p:cNvSpPr>
            <p:nvPr/>
          </p:nvSpPr>
          <p:spPr>
            <a:xfrm rot="6719306">
              <a:off x="33642" y="1765269"/>
              <a:ext cx="491566" cy="30019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1" name="Splat 1291"/>
            <p:cNvSpPr>
              <a:spLocks noGrp="1"/>
            </p:cNvSpPr>
            <p:nvPr/>
          </p:nvSpPr>
          <p:spPr>
            <a:xfrm rot="10771330">
              <a:off x="-268932" y="1809019"/>
              <a:ext cx="979403" cy="12968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2" name="Splat 1292"/>
            <p:cNvSpPr>
              <a:spLocks noGrp="1"/>
            </p:cNvSpPr>
            <p:nvPr/>
          </p:nvSpPr>
          <p:spPr>
            <a:xfrm rot="-8739549">
              <a:off x="3280099" y="1602012"/>
              <a:ext cx="704419" cy="11790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3" name="Splat 1293"/>
            <p:cNvSpPr>
              <a:spLocks noGrp="1"/>
            </p:cNvSpPr>
            <p:nvPr/>
          </p:nvSpPr>
          <p:spPr>
            <a:xfrm rot="4592182">
              <a:off x="2893246" y="1561459"/>
              <a:ext cx="511325" cy="457373"/>
            </a:xfrm>
            <a:prstGeom prst="ellipse">
              <a:avLst/>
            </a:prstGeom>
            <a:gradFill>
              <a:gsLst>
                <a:gs pos="0">
                  <a:srgbClr val="FFFFFF">
                    <a:alpha val="16912"/>
                  </a:srgbClr>
                </a:gs>
                <a:gs pos="14286">
                  <a:srgbClr val="FFFFFF">
                    <a:alpha val="15657"/>
                  </a:srgbClr>
                </a:gs>
                <a:gs pos="28571">
                  <a:srgbClr val="FFFFFF">
                    <a:alpha val="12385"/>
                  </a:srgbClr>
                </a:gs>
                <a:gs pos="42857">
                  <a:srgbClr val="FFFFFF">
                    <a:alpha val="8307"/>
                  </a:srgbClr>
                </a:gs>
                <a:gs pos="57143">
                  <a:srgbClr val="FFFFFF">
                    <a:alpha val="4692"/>
                  </a:srgbClr>
                </a:gs>
                <a:gs pos="71429">
                  <a:srgbClr val="FFFFFF">
                    <a:alpha val="2224"/>
                  </a:srgbClr>
                </a:gs>
                <a:gs pos="85714">
                  <a:srgbClr val="FFFFFF">
                    <a:alpha val="886"/>
                  </a:srgbClr>
                </a:gs>
                <a:gs pos="100000">
                  <a:srgbClr val="FFFFFF">
                    <a:alpha val="29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4" name="Splat 1294"/>
            <p:cNvSpPr>
              <a:spLocks noGrp="1"/>
            </p:cNvSpPr>
            <p:nvPr/>
          </p:nvSpPr>
          <p:spPr>
            <a:xfrm rot="8077828">
              <a:off x="2657656" y="1626253"/>
              <a:ext cx="697425" cy="185914"/>
            </a:xfrm>
            <a:prstGeom prst="ellipse">
              <a:avLst/>
            </a:prstGeom>
            <a:gradFill>
              <a:gsLst>
                <a:gs pos="0">
                  <a:srgbClr val="000000">
                    <a:alpha val="29031"/>
                  </a:srgbClr>
                </a:gs>
                <a:gs pos="14286">
                  <a:srgbClr val="000000">
                    <a:alpha val="27035"/>
                  </a:srgbClr>
                </a:gs>
                <a:gs pos="28571">
                  <a:srgbClr val="000000">
                    <a:alpha val="21708"/>
                  </a:srgbClr>
                </a:gs>
                <a:gs pos="42857">
                  <a:srgbClr val="000000">
                    <a:alpha val="14830"/>
                  </a:srgbClr>
                </a:gs>
                <a:gs pos="57143">
                  <a:srgbClr val="000000">
                    <a:alpha val="8510"/>
                  </a:srgbClr>
                </a:gs>
                <a:gs pos="71429">
                  <a:srgbClr val="000000">
                    <a:alpha val="4078"/>
                  </a:srgbClr>
                </a:gs>
                <a:gs pos="85714">
                  <a:srgbClr val="000000">
                    <a:alpha val="1633"/>
                  </a:srgbClr>
                </a:gs>
                <a:gs pos="100000">
                  <a:srgbClr val="000000">
                    <a:alpha val="54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5" name="Splat 1295"/>
            <p:cNvSpPr>
              <a:spLocks noGrp="1"/>
            </p:cNvSpPr>
            <p:nvPr/>
          </p:nvSpPr>
          <p:spPr>
            <a:xfrm rot="8056727">
              <a:off x="2238515" y="1712887"/>
              <a:ext cx="557855" cy="11657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6" name="Splat 1296"/>
            <p:cNvSpPr>
              <a:spLocks noGrp="1"/>
            </p:cNvSpPr>
            <p:nvPr/>
          </p:nvSpPr>
          <p:spPr>
            <a:xfrm rot="7822070">
              <a:off x="2042358" y="1695326"/>
              <a:ext cx="317821" cy="22131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7" name="Splat 1297"/>
            <p:cNvSpPr>
              <a:spLocks noGrp="1"/>
            </p:cNvSpPr>
            <p:nvPr/>
          </p:nvSpPr>
          <p:spPr>
            <a:xfrm rot="9370582">
              <a:off x="1195857" y="1682777"/>
              <a:ext cx="532260" cy="9339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8" name="Splat 1298"/>
            <p:cNvSpPr>
              <a:spLocks noGrp="1"/>
            </p:cNvSpPr>
            <p:nvPr/>
          </p:nvSpPr>
          <p:spPr>
            <a:xfrm rot="5622611">
              <a:off x="611515" y="1670759"/>
              <a:ext cx="448429" cy="215293"/>
            </a:xfrm>
            <a:prstGeom prst="ellipse">
              <a:avLst/>
            </a:prstGeom>
            <a:gradFill>
              <a:gsLst>
                <a:gs pos="0">
                  <a:srgbClr val="FFFFFF">
                    <a:alpha val="31506"/>
                  </a:srgbClr>
                </a:gs>
                <a:gs pos="14286">
                  <a:srgbClr val="FFFFFF">
                    <a:alpha val="29377"/>
                  </a:srgbClr>
                </a:gs>
                <a:gs pos="28571">
                  <a:srgbClr val="FFFFFF">
                    <a:alpha val="23666"/>
                  </a:srgbClr>
                </a:gs>
                <a:gs pos="42857">
                  <a:srgbClr val="FFFFFF">
                    <a:alpha val="16233"/>
                  </a:srgbClr>
                </a:gs>
                <a:gs pos="57143">
                  <a:srgbClr val="FFFFFF">
                    <a:alpha val="9349"/>
                  </a:srgbClr>
                </a:gs>
                <a:gs pos="71429">
                  <a:srgbClr val="FFFFFF">
                    <a:alpha val="4490"/>
                  </a:srgbClr>
                </a:gs>
                <a:gs pos="85714">
                  <a:srgbClr val="FFFFFF">
                    <a:alpha val="1800"/>
                  </a:srgbClr>
                </a:gs>
                <a:gs pos="100000">
                  <a:srgbClr val="FFFFFF">
                    <a:alpha val="60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9" name="Splat 1299"/>
            <p:cNvSpPr>
              <a:spLocks noGrp="1"/>
            </p:cNvSpPr>
            <p:nvPr/>
          </p:nvSpPr>
          <p:spPr>
            <a:xfrm rot="3406438">
              <a:off x="338244" y="1657890"/>
              <a:ext cx="488585" cy="13156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0" name="Splat 1300"/>
            <p:cNvSpPr>
              <a:spLocks noGrp="1"/>
            </p:cNvSpPr>
            <p:nvPr/>
          </p:nvSpPr>
          <p:spPr>
            <a:xfrm rot="10640672">
              <a:off x="-351223" y="1491655"/>
              <a:ext cx="803962" cy="13359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1" name="Splat 1301"/>
            <p:cNvSpPr>
              <a:spLocks noGrp="1"/>
            </p:cNvSpPr>
            <p:nvPr/>
          </p:nvSpPr>
          <p:spPr>
            <a:xfrm rot="3418705">
              <a:off x="2804227" y="1541272"/>
              <a:ext cx="338806" cy="15521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2" name="Splat 1302"/>
            <p:cNvSpPr>
              <a:spLocks noGrp="1"/>
            </p:cNvSpPr>
            <p:nvPr/>
          </p:nvSpPr>
          <p:spPr>
            <a:xfrm rot="6199395">
              <a:off x="1767686" y="1584824"/>
              <a:ext cx="535168" cy="9348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3" name="Splat 1303"/>
            <p:cNvSpPr>
              <a:spLocks noGrp="1"/>
            </p:cNvSpPr>
            <p:nvPr/>
          </p:nvSpPr>
          <p:spPr>
            <a:xfrm rot="3181829">
              <a:off x="1311500" y="1321908"/>
              <a:ext cx="782092" cy="292845"/>
            </a:xfrm>
            <a:prstGeom prst="ellipse">
              <a:avLst/>
            </a:prstGeom>
            <a:gradFill>
              <a:gsLst>
                <a:gs pos="0">
                  <a:srgbClr val="000000">
                    <a:alpha val="28595"/>
                  </a:srgbClr>
                </a:gs>
                <a:gs pos="14286">
                  <a:srgbClr val="000000">
                    <a:alpha val="26623"/>
                  </a:srgbClr>
                </a:gs>
                <a:gs pos="28571">
                  <a:srgbClr val="000000">
                    <a:alpha val="21365"/>
                  </a:srgbClr>
                </a:gs>
                <a:gs pos="42857">
                  <a:srgbClr val="000000">
                    <a:alpha val="14586"/>
                  </a:srgbClr>
                </a:gs>
                <a:gs pos="57143">
                  <a:srgbClr val="000000">
                    <a:alpha val="8365"/>
                  </a:srgbClr>
                </a:gs>
                <a:gs pos="71429">
                  <a:srgbClr val="000000">
                    <a:alpha val="4007"/>
                  </a:srgbClr>
                </a:gs>
                <a:gs pos="85714">
                  <a:srgbClr val="000000">
                    <a:alpha val="1604"/>
                  </a:srgbClr>
                </a:gs>
                <a:gs pos="100000">
                  <a:srgbClr val="000000">
                    <a:alpha val="5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4" name="Splat 1304"/>
            <p:cNvSpPr>
              <a:spLocks noGrp="1"/>
            </p:cNvSpPr>
            <p:nvPr/>
          </p:nvSpPr>
          <p:spPr>
            <a:xfrm rot="-8435919">
              <a:off x="1151943" y="1422759"/>
              <a:ext cx="387119" cy="17204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5" name="Splat 1305"/>
            <p:cNvSpPr>
              <a:spLocks noGrp="1"/>
            </p:cNvSpPr>
            <p:nvPr/>
          </p:nvSpPr>
          <p:spPr>
            <a:xfrm rot="7645181">
              <a:off x="220069" y="1464479"/>
              <a:ext cx="1004310" cy="10008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6" name="Splat 1306"/>
            <p:cNvSpPr>
              <a:spLocks noGrp="1"/>
            </p:cNvSpPr>
            <p:nvPr/>
          </p:nvSpPr>
          <p:spPr>
            <a:xfrm rot="-9981109">
              <a:off x="353362" y="1371497"/>
              <a:ext cx="573244" cy="239516"/>
            </a:xfrm>
            <a:prstGeom prst="ellipse">
              <a:avLst/>
            </a:prstGeom>
            <a:gradFill>
              <a:gsLst>
                <a:gs pos="0">
                  <a:srgbClr val="000000">
                    <a:alpha val="26892"/>
                  </a:srgbClr>
                </a:gs>
                <a:gs pos="14286">
                  <a:srgbClr val="000000">
                    <a:alpha val="25016"/>
                  </a:srgbClr>
                </a:gs>
                <a:gs pos="28571">
                  <a:srgbClr val="000000">
                    <a:alpha val="20031"/>
                  </a:srgbClr>
                </a:gs>
                <a:gs pos="42857">
                  <a:srgbClr val="000000">
                    <a:alpha val="13638"/>
                  </a:srgbClr>
                </a:gs>
                <a:gs pos="57143">
                  <a:srgbClr val="000000">
                    <a:alpha val="7803"/>
                  </a:srgbClr>
                </a:gs>
                <a:gs pos="71429">
                  <a:srgbClr val="000000">
                    <a:alpha val="3731"/>
                  </a:srgbClr>
                </a:gs>
                <a:gs pos="85714">
                  <a:srgbClr val="000000">
                    <a:alpha val="1493"/>
                  </a:srgbClr>
                </a:gs>
                <a:gs pos="100000">
                  <a:srgbClr val="000000">
                    <a:alpha val="50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7" name="Splat 1307"/>
            <p:cNvSpPr>
              <a:spLocks noGrp="1"/>
            </p:cNvSpPr>
            <p:nvPr/>
          </p:nvSpPr>
          <p:spPr>
            <a:xfrm rot="6103316">
              <a:off x="-192005" y="1527251"/>
              <a:ext cx="567815" cy="124656"/>
            </a:xfrm>
            <a:prstGeom prst="ellipse">
              <a:avLst/>
            </a:prstGeom>
            <a:gradFill>
              <a:gsLst>
                <a:gs pos="0">
                  <a:srgbClr val="FFFFFF">
                    <a:alpha val="24619"/>
                  </a:srgbClr>
                </a:gs>
                <a:gs pos="14286">
                  <a:srgbClr val="FFFFFF">
                    <a:alpha val="22876"/>
                  </a:srgbClr>
                </a:gs>
                <a:gs pos="28571">
                  <a:srgbClr val="FFFFFF">
                    <a:alpha val="18265"/>
                  </a:srgbClr>
                </a:gs>
                <a:gs pos="42857">
                  <a:srgbClr val="FFFFFF">
                    <a:alpha val="12391"/>
                  </a:srgbClr>
                </a:gs>
                <a:gs pos="57143">
                  <a:srgbClr val="FFFFFF">
                    <a:alpha val="7068"/>
                  </a:srgbClr>
                </a:gs>
                <a:gs pos="71429">
                  <a:srgbClr val="FFFFFF">
                    <a:alpha val="3373"/>
                  </a:srgbClr>
                </a:gs>
                <a:gs pos="85714">
                  <a:srgbClr val="FFFFFF">
                    <a:alpha val="1348"/>
                  </a:srgbClr>
                </a:gs>
                <a:gs pos="100000">
                  <a:srgbClr val="FFFFFF">
                    <a:alpha val="45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8" name="Splat 1308"/>
            <p:cNvSpPr>
              <a:spLocks noGrp="1"/>
            </p:cNvSpPr>
            <p:nvPr/>
          </p:nvSpPr>
          <p:spPr>
            <a:xfrm rot="6857602">
              <a:off x="3040552" y="1122329"/>
              <a:ext cx="1095486" cy="138861"/>
            </a:xfrm>
            <a:prstGeom prst="ellipse">
              <a:avLst/>
            </a:prstGeom>
            <a:gradFill>
              <a:gsLst>
                <a:gs pos="0">
                  <a:srgbClr val="FFFFFF">
                    <a:alpha val="23846"/>
                  </a:srgbClr>
                </a:gs>
                <a:gs pos="14286">
                  <a:srgbClr val="FFFFFF">
                    <a:alpha val="22149"/>
                  </a:srgbClr>
                </a:gs>
                <a:gs pos="28571">
                  <a:srgbClr val="FFFFFF">
                    <a:alpha val="17667"/>
                  </a:srgbClr>
                </a:gs>
                <a:gs pos="42857">
                  <a:srgbClr val="FFFFFF">
                    <a:alpha val="11972"/>
                  </a:srgbClr>
                </a:gs>
                <a:gs pos="57143">
                  <a:srgbClr val="FFFFFF">
                    <a:alpha val="6822"/>
                  </a:srgbClr>
                </a:gs>
                <a:gs pos="71429">
                  <a:srgbClr val="FFFFFF">
                    <a:alpha val="3253"/>
                  </a:srgbClr>
                </a:gs>
                <a:gs pos="85714">
                  <a:srgbClr val="FFFFFF">
                    <a:alpha val="1299"/>
                  </a:srgbClr>
                </a:gs>
                <a:gs pos="100000">
                  <a:srgbClr val="FFFFFF">
                    <a:alpha val="4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9" name="Splat 1309"/>
            <p:cNvSpPr>
              <a:spLocks noGrp="1"/>
            </p:cNvSpPr>
            <p:nvPr/>
          </p:nvSpPr>
          <p:spPr>
            <a:xfrm rot="3701620">
              <a:off x="2733843" y="1257757"/>
              <a:ext cx="402057" cy="10212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0" name="Splat 1310"/>
            <p:cNvSpPr>
              <a:spLocks noGrp="1"/>
            </p:cNvSpPr>
            <p:nvPr/>
          </p:nvSpPr>
          <p:spPr>
            <a:xfrm rot="7995169">
              <a:off x="2316095" y="1239173"/>
              <a:ext cx="959728" cy="169923"/>
            </a:xfrm>
            <a:prstGeom prst="ellipse">
              <a:avLst/>
            </a:prstGeom>
            <a:gradFill>
              <a:gsLst>
                <a:gs pos="0">
                  <a:srgbClr val="000000">
                    <a:alpha val="21250"/>
                  </a:srgbClr>
                </a:gs>
                <a:gs pos="14286">
                  <a:srgbClr val="000000">
                    <a:alpha val="19713"/>
                  </a:srgbClr>
                </a:gs>
                <a:gs pos="28571">
                  <a:srgbClr val="000000">
                    <a:alpha val="15674"/>
                  </a:srgbClr>
                </a:gs>
                <a:gs pos="42857">
                  <a:srgbClr val="000000">
                    <a:alpha val="10580"/>
                  </a:srgbClr>
                </a:gs>
                <a:gs pos="57143">
                  <a:srgbClr val="000000">
                    <a:alpha val="6008"/>
                  </a:srgbClr>
                </a:gs>
                <a:gs pos="71429">
                  <a:srgbClr val="000000">
                    <a:alpha val="2859"/>
                  </a:srgbClr>
                </a:gs>
                <a:gs pos="85714">
                  <a:srgbClr val="000000">
                    <a:alpha val="1140"/>
                  </a:srgbClr>
                </a:gs>
                <a:gs pos="100000">
                  <a:srgbClr val="000000">
                    <a:alpha val="38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1" name="Splat 1311"/>
            <p:cNvSpPr>
              <a:spLocks noGrp="1"/>
            </p:cNvSpPr>
            <p:nvPr/>
          </p:nvSpPr>
          <p:spPr>
            <a:xfrm rot="6203498">
              <a:off x="2357737" y="1418874"/>
              <a:ext cx="329538" cy="9190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2" name="Splat 1312"/>
            <p:cNvSpPr>
              <a:spLocks noGrp="1"/>
            </p:cNvSpPr>
            <p:nvPr/>
          </p:nvSpPr>
          <p:spPr>
            <a:xfrm rot="-8855883">
              <a:off x="1835846" y="1364954"/>
              <a:ext cx="739148" cy="5321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3" name="Splat 1313"/>
            <p:cNvSpPr>
              <a:spLocks noGrp="1"/>
            </p:cNvSpPr>
            <p:nvPr/>
          </p:nvSpPr>
          <p:spPr>
            <a:xfrm rot="5446440">
              <a:off x="1291497" y="1201292"/>
              <a:ext cx="1138490" cy="9995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4" name="Splat 1314"/>
            <p:cNvSpPr>
              <a:spLocks noGrp="1"/>
            </p:cNvSpPr>
            <p:nvPr/>
          </p:nvSpPr>
          <p:spPr>
            <a:xfrm rot="-10719939">
              <a:off x="681625" y="1287384"/>
              <a:ext cx="580798" cy="13462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5" name="Splat 1315"/>
            <p:cNvSpPr>
              <a:spLocks noGrp="1"/>
            </p:cNvSpPr>
            <p:nvPr/>
          </p:nvSpPr>
          <p:spPr>
            <a:xfrm rot="-10268711">
              <a:off x="-430997" y="1203479"/>
              <a:ext cx="921258" cy="196086"/>
            </a:xfrm>
            <a:prstGeom prst="ellipse">
              <a:avLst/>
            </a:prstGeom>
            <a:gradFill>
              <a:gsLst>
                <a:gs pos="0">
                  <a:srgbClr val="000000">
                    <a:alpha val="30405"/>
                  </a:srgbClr>
                </a:gs>
                <a:gs pos="14286">
                  <a:srgbClr val="000000">
                    <a:alpha val="28335"/>
                  </a:srgbClr>
                </a:gs>
                <a:gs pos="28571">
                  <a:srgbClr val="000000">
                    <a:alpha val="22793"/>
                  </a:srgbClr>
                </a:gs>
                <a:gs pos="42857">
                  <a:srgbClr val="000000">
                    <a:alpha val="15606"/>
                  </a:srgbClr>
                </a:gs>
                <a:gs pos="57143">
                  <a:srgbClr val="000000">
                    <a:alpha val="8973"/>
                  </a:srgbClr>
                </a:gs>
                <a:gs pos="71429">
                  <a:srgbClr val="000000">
                    <a:alpha val="4305"/>
                  </a:srgbClr>
                </a:gs>
                <a:gs pos="85714">
                  <a:srgbClr val="000000">
                    <a:alpha val="1725"/>
                  </a:srgbClr>
                </a:gs>
                <a:gs pos="100000">
                  <a:srgbClr val="000000">
                    <a:alpha val="58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6" name="Splat 1316"/>
            <p:cNvSpPr>
              <a:spLocks noGrp="1"/>
            </p:cNvSpPr>
            <p:nvPr/>
          </p:nvSpPr>
          <p:spPr>
            <a:xfrm rot="3200771">
              <a:off x="2834611" y="1218172"/>
              <a:ext cx="910876" cy="11835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7" name="Splat 1317"/>
            <p:cNvSpPr>
              <a:spLocks noGrp="1"/>
            </p:cNvSpPr>
            <p:nvPr/>
          </p:nvSpPr>
          <p:spPr>
            <a:xfrm rot="5648420">
              <a:off x="2813628" y="1020004"/>
              <a:ext cx="465203" cy="14338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8" name="Splat 1318"/>
            <p:cNvSpPr>
              <a:spLocks noGrp="1"/>
            </p:cNvSpPr>
            <p:nvPr/>
          </p:nvSpPr>
          <p:spPr>
            <a:xfrm rot="-9560731">
              <a:off x="2633434" y="965399"/>
              <a:ext cx="367567" cy="12091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9" name="Splat 1319"/>
            <p:cNvSpPr>
              <a:spLocks noGrp="1"/>
            </p:cNvSpPr>
            <p:nvPr/>
          </p:nvSpPr>
          <p:spPr>
            <a:xfrm rot="8003727">
              <a:off x="1951438" y="984897"/>
              <a:ext cx="541289" cy="260799"/>
            </a:xfrm>
            <a:prstGeom prst="ellipse">
              <a:avLst/>
            </a:prstGeom>
            <a:gradFill>
              <a:gsLst>
                <a:gs pos="0">
                  <a:srgbClr val="FFFFFF">
                    <a:alpha val="32011"/>
                  </a:srgbClr>
                </a:gs>
                <a:gs pos="14286">
                  <a:srgbClr val="FFFFFF">
                    <a:alpha val="29856"/>
                  </a:srgbClr>
                </a:gs>
                <a:gs pos="28571">
                  <a:srgbClr val="FFFFFF">
                    <a:alpha val="24069"/>
                  </a:srgbClr>
                </a:gs>
                <a:gs pos="42857">
                  <a:srgbClr val="FFFFFF">
                    <a:alpha val="16523"/>
                  </a:srgbClr>
                </a:gs>
                <a:gs pos="57143">
                  <a:srgbClr val="FFFFFF">
                    <a:alpha val="9523"/>
                  </a:srgbClr>
                </a:gs>
                <a:gs pos="71429">
                  <a:srgbClr val="FFFFFF">
                    <a:alpha val="4576"/>
                  </a:srgbClr>
                </a:gs>
                <a:gs pos="85714">
                  <a:srgbClr val="FFFFFF">
                    <a:alpha val="1835"/>
                  </a:srgbClr>
                </a:gs>
                <a:gs pos="100000">
                  <a:srgbClr val="FFFFFF">
                    <a:alpha val="61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0" name="Splat 1320"/>
            <p:cNvSpPr>
              <a:spLocks noGrp="1"/>
            </p:cNvSpPr>
            <p:nvPr/>
          </p:nvSpPr>
          <p:spPr>
            <a:xfrm rot="9197102">
              <a:off x="1438490" y="1040825"/>
              <a:ext cx="445858" cy="21617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1" name="Splat 1321"/>
            <p:cNvSpPr>
              <a:spLocks noGrp="1"/>
            </p:cNvSpPr>
            <p:nvPr/>
          </p:nvSpPr>
          <p:spPr>
            <a:xfrm rot="10303576">
              <a:off x="682995" y="933451"/>
              <a:ext cx="1039582" cy="12099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2" name="Splat 1322"/>
            <p:cNvSpPr>
              <a:spLocks noGrp="1"/>
            </p:cNvSpPr>
            <p:nvPr/>
          </p:nvSpPr>
          <p:spPr>
            <a:xfrm rot="-8610229">
              <a:off x="770370" y="1064551"/>
              <a:ext cx="705126" cy="21594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3" name="Splat 1323"/>
            <p:cNvSpPr>
              <a:spLocks noGrp="1"/>
            </p:cNvSpPr>
            <p:nvPr/>
          </p:nvSpPr>
          <p:spPr>
            <a:xfrm rot="3383791">
              <a:off x="52716" y="988161"/>
              <a:ext cx="502829" cy="32252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4" name="Splat 1324"/>
            <p:cNvSpPr>
              <a:spLocks noGrp="1"/>
            </p:cNvSpPr>
            <p:nvPr/>
          </p:nvSpPr>
          <p:spPr>
            <a:xfrm rot="9175475">
              <a:off x="3042505" y="822453"/>
              <a:ext cx="708291" cy="29401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5" name="Splat 1325"/>
            <p:cNvSpPr>
              <a:spLocks noGrp="1"/>
            </p:cNvSpPr>
            <p:nvPr/>
          </p:nvSpPr>
          <p:spPr>
            <a:xfrm rot="7886424">
              <a:off x="2889475" y="959348"/>
              <a:ext cx="639417" cy="12775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6" name="Splat 1326"/>
            <p:cNvSpPr>
              <a:spLocks noGrp="1"/>
            </p:cNvSpPr>
            <p:nvPr/>
          </p:nvSpPr>
          <p:spPr>
            <a:xfrm rot="6036697">
              <a:off x="2283086" y="790866"/>
              <a:ext cx="487963" cy="14987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7" name="Splat 1327"/>
            <p:cNvSpPr>
              <a:spLocks noGrp="1"/>
            </p:cNvSpPr>
            <p:nvPr/>
          </p:nvSpPr>
          <p:spPr>
            <a:xfrm rot="-9692834">
              <a:off x="1635558" y="933190"/>
              <a:ext cx="640288" cy="10375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8" name="Splat 1328"/>
            <p:cNvSpPr>
              <a:spLocks noGrp="1"/>
            </p:cNvSpPr>
            <p:nvPr/>
          </p:nvSpPr>
          <p:spPr>
            <a:xfrm rot="-10041803">
              <a:off x="1220907" y="875022"/>
              <a:ext cx="1038443" cy="18634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9" name="Splat 1329"/>
            <p:cNvSpPr>
              <a:spLocks noGrp="1"/>
            </p:cNvSpPr>
            <p:nvPr/>
          </p:nvSpPr>
          <p:spPr>
            <a:xfrm rot="10552781">
              <a:off x="1027384" y="763311"/>
              <a:ext cx="602457" cy="15290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0" name="Splat 1330"/>
            <p:cNvSpPr>
              <a:spLocks noGrp="1"/>
            </p:cNvSpPr>
            <p:nvPr/>
          </p:nvSpPr>
          <p:spPr>
            <a:xfrm rot="-8736866">
              <a:off x="510177" y="755864"/>
              <a:ext cx="921702" cy="18929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1" name="Splat 1331"/>
            <p:cNvSpPr>
              <a:spLocks noGrp="1"/>
            </p:cNvSpPr>
            <p:nvPr/>
          </p:nvSpPr>
          <p:spPr>
            <a:xfrm rot="2742812">
              <a:off x="251109" y="704604"/>
              <a:ext cx="625506" cy="186380"/>
            </a:xfrm>
            <a:prstGeom prst="ellipse">
              <a:avLst/>
            </a:prstGeom>
            <a:gradFill>
              <a:gsLst>
                <a:gs pos="0">
                  <a:srgbClr val="000000">
                    <a:alpha val="30225"/>
                  </a:srgbClr>
                </a:gs>
                <a:gs pos="14286">
                  <a:srgbClr val="000000">
                    <a:alpha val="28164"/>
                  </a:srgbClr>
                </a:gs>
                <a:gs pos="28571">
                  <a:srgbClr val="000000">
                    <a:alpha val="22650"/>
                  </a:srgbClr>
                </a:gs>
                <a:gs pos="42857">
                  <a:srgbClr val="000000">
                    <a:alpha val="15504"/>
                  </a:srgbClr>
                </a:gs>
                <a:gs pos="57143">
                  <a:srgbClr val="000000">
                    <a:alpha val="8912"/>
                  </a:srgbClr>
                </a:gs>
                <a:gs pos="71429">
                  <a:srgbClr val="000000">
                    <a:alpha val="4275"/>
                  </a:srgbClr>
                </a:gs>
                <a:gs pos="85714">
                  <a:srgbClr val="000000">
                    <a:alpha val="1713"/>
                  </a:srgbClr>
                </a:gs>
                <a:gs pos="100000">
                  <a:srgbClr val="000000">
                    <a:alpha val="57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2" name="Splat 1332"/>
            <p:cNvSpPr>
              <a:spLocks noGrp="1"/>
            </p:cNvSpPr>
            <p:nvPr/>
          </p:nvSpPr>
          <p:spPr>
            <a:xfrm rot="-10202835">
              <a:off x="3023972" y="594112"/>
              <a:ext cx="727260" cy="11356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3" name="Splat 1333"/>
            <p:cNvSpPr>
              <a:spLocks noGrp="1"/>
            </p:cNvSpPr>
            <p:nvPr/>
          </p:nvSpPr>
          <p:spPr>
            <a:xfrm rot="5239400">
              <a:off x="1926547" y="743835"/>
              <a:ext cx="798763" cy="182727"/>
            </a:xfrm>
            <a:prstGeom prst="ellipse">
              <a:avLst/>
            </a:prstGeom>
            <a:gradFill>
              <a:gsLst>
                <a:gs pos="0">
                  <a:srgbClr val="000000">
                    <a:alpha val="32658"/>
                  </a:srgbClr>
                </a:gs>
                <a:gs pos="14286">
                  <a:srgbClr val="000000">
                    <a:alpha val="30469"/>
                  </a:srgbClr>
                </a:gs>
                <a:gs pos="28571">
                  <a:srgbClr val="000000">
                    <a:alpha val="24585"/>
                  </a:srgbClr>
                </a:gs>
                <a:gs pos="42857">
                  <a:srgbClr val="000000">
                    <a:alpha val="16896"/>
                  </a:srgbClr>
                </a:gs>
                <a:gs pos="57143">
                  <a:srgbClr val="000000">
                    <a:alpha val="9747"/>
                  </a:srgbClr>
                </a:gs>
                <a:gs pos="71429">
                  <a:srgbClr val="000000">
                    <a:alpha val="4687"/>
                  </a:srgbClr>
                </a:gs>
                <a:gs pos="85714">
                  <a:srgbClr val="000000">
                    <a:alpha val="1880"/>
                  </a:srgbClr>
                </a:gs>
                <a:gs pos="100000">
                  <a:srgbClr val="000000">
                    <a:alpha val="63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4" name="Splat 1334"/>
            <p:cNvSpPr>
              <a:spLocks noGrp="1"/>
            </p:cNvSpPr>
            <p:nvPr/>
          </p:nvSpPr>
          <p:spPr>
            <a:xfrm rot="6001407">
              <a:off x="1814132" y="666118"/>
              <a:ext cx="513731" cy="11669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5" name="Splat 1335"/>
            <p:cNvSpPr>
              <a:spLocks noGrp="1"/>
            </p:cNvSpPr>
            <p:nvPr/>
          </p:nvSpPr>
          <p:spPr>
            <a:xfrm rot="4116499">
              <a:off x="1427356" y="643457"/>
              <a:ext cx="1021052" cy="8876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6" name="Splat 1336"/>
            <p:cNvSpPr>
              <a:spLocks noGrp="1"/>
            </p:cNvSpPr>
            <p:nvPr/>
          </p:nvSpPr>
          <p:spPr>
            <a:xfrm rot="-9376391">
              <a:off x="1317143" y="692810"/>
              <a:ext cx="627573" cy="167259"/>
            </a:xfrm>
            <a:prstGeom prst="ellipse">
              <a:avLst/>
            </a:prstGeom>
            <a:gradFill>
              <a:gsLst>
                <a:gs pos="0">
                  <a:srgbClr val="000000">
                    <a:alpha val="29306"/>
                  </a:srgbClr>
                </a:gs>
                <a:gs pos="14286">
                  <a:srgbClr val="000000">
                    <a:alpha val="27295"/>
                  </a:srgbClr>
                </a:gs>
                <a:gs pos="28571">
                  <a:srgbClr val="000000">
                    <a:alpha val="21925"/>
                  </a:srgbClr>
                </a:gs>
                <a:gs pos="42857">
                  <a:srgbClr val="000000">
                    <a:alpha val="14985"/>
                  </a:srgbClr>
                </a:gs>
                <a:gs pos="57143">
                  <a:srgbClr val="000000">
                    <a:alpha val="8603"/>
                  </a:srgbClr>
                </a:gs>
                <a:gs pos="71429">
                  <a:srgbClr val="000000">
                    <a:alpha val="4123"/>
                  </a:srgbClr>
                </a:gs>
                <a:gs pos="85714">
                  <a:srgbClr val="000000">
                    <a:alpha val="1651"/>
                  </a:srgbClr>
                </a:gs>
                <a:gs pos="100000">
                  <a:srgbClr val="000000">
                    <a:alpha val="55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7" name="Splat 1337"/>
            <p:cNvSpPr>
              <a:spLocks noGrp="1"/>
            </p:cNvSpPr>
            <p:nvPr/>
          </p:nvSpPr>
          <p:spPr>
            <a:xfrm rot="4829292">
              <a:off x="881826" y="735866"/>
              <a:ext cx="817300" cy="10127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8" name="Splat 1338"/>
            <p:cNvSpPr>
              <a:spLocks noGrp="1"/>
            </p:cNvSpPr>
            <p:nvPr/>
          </p:nvSpPr>
          <p:spPr>
            <a:xfrm rot="-10488267">
              <a:off x="329475" y="626889"/>
              <a:ext cx="1089950" cy="131994"/>
            </a:xfrm>
            <a:prstGeom prst="ellipse">
              <a:avLst/>
            </a:prstGeom>
            <a:gradFill>
              <a:gsLst>
                <a:gs pos="0">
                  <a:srgbClr val="FFFFFF">
                    <a:alpha val="8371"/>
                  </a:srgbClr>
                </a:gs>
                <a:gs pos="14286">
                  <a:srgbClr val="FFFFFF">
                    <a:alpha val="7720"/>
                  </a:srgbClr>
                </a:gs>
                <a:gs pos="28571">
                  <a:srgbClr val="FFFFFF">
                    <a:alpha val="6048"/>
                  </a:srgbClr>
                </a:gs>
                <a:gs pos="42857">
                  <a:srgbClr val="FFFFFF">
                    <a:alpha val="4009"/>
                  </a:srgbClr>
                </a:gs>
                <a:gs pos="57143">
                  <a:srgbClr val="FFFFFF">
                    <a:alpha val="2242"/>
                  </a:srgbClr>
                </a:gs>
                <a:gs pos="71429">
                  <a:srgbClr val="FFFFFF">
                    <a:alpha val="1056"/>
                  </a:srgbClr>
                </a:gs>
                <a:gs pos="85714">
                  <a:srgbClr val="FFFFFF">
                    <a:alpha val="419"/>
                  </a:srgbClr>
                </a:gs>
                <a:gs pos="100000">
                  <a:srgbClr val="FFFFFF">
                    <a:alpha val="14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9" name="Splat 1339"/>
            <p:cNvSpPr>
              <a:spLocks noGrp="1"/>
            </p:cNvSpPr>
            <p:nvPr/>
          </p:nvSpPr>
          <p:spPr>
            <a:xfrm rot="7146465">
              <a:off x="180260" y="674881"/>
              <a:ext cx="966114" cy="6315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0" name="Splat 1340"/>
            <p:cNvSpPr>
              <a:spLocks noGrp="1"/>
            </p:cNvSpPr>
            <p:nvPr/>
          </p:nvSpPr>
          <p:spPr>
            <a:xfrm rot="9348826">
              <a:off x="3040546" y="404294"/>
              <a:ext cx="979343" cy="189651"/>
            </a:xfrm>
            <a:prstGeom prst="ellipse">
              <a:avLst/>
            </a:prstGeom>
            <a:gradFill>
              <a:gsLst>
                <a:gs pos="0">
                  <a:srgbClr val="FFFFFF">
                    <a:alpha val="30522"/>
                  </a:srgbClr>
                </a:gs>
                <a:gs pos="14286">
                  <a:srgbClr val="FFFFFF">
                    <a:alpha val="28446"/>
                  </a:srgbClr>
                </a:gs>
                <a:gs pos="28571">
                  <a:srgbClr val="FFFFFF">
                    <a:alpha val="22886"/>
                  </a:srgbClr>
                </a:gs>
                <a:gs pos="42857">
                  <a:srgbClr val="FFFFFF">
                    <a:alpha val="15673"/>
                  </a:srgbClr>
                </a:gs>
                <a:gs pos="57143">
                  <a:srgbClr val="FFFFFF">
                    <a:alpha val="9013"/>
                  </a:srgbClr>
                </a:gs>
                <a:gs pos="71429">
                  <a:srgbClr val="FFFFFF">
                    <a:alpha val="4325"/>
                  </a:srgbClr>
                </a:gs>
                <a:gs pos="85714">
                  <a:srgbClr val="FFFFFF">
                    <a:alpha val="1733"/>
                  </a:srgbClr>
                </a:gs>
                <a:gs pos="100000">
                  <a:srgbClr val="FFFFFF">
                    <a:alpha val="58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1" name="Splat 1341"/>
            <p:cNvSpPr>
              <a:spLocks noGrp="1"/>
            </p:cNvSpPr>
            <p:nvPr/>
          </p:nvSpPr>
          <p:spPr>
            <a:xfrm rot="6918409">
              <a:off x="3199040" y="389387"/>
              <a:ext cx="334061" cy="25936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2" name="Splat 1342"/>
            <p:cNvSpPr>
              <a:spLocks noGrp="1"/>
            </p:cNvSpPr>
            <p:nvPr/>
          </p:nvSpPr>
          <p:spPr>
            <a:xfrm rot="8746231">
              <a:off x="2600706" y="353097"/>
              <a:ext cx="739702" cy="178578"/>
            </a:xfrm>
            <a:prstGeom prst="ellipse">
              <a:avLst/>
            </a:prstGeom>
            <a:gradFill>
              <a:gsLst>
                <a:gs pos="0">
                  <a:srgbClr val="FFFFFF">
                    <a:alpha val="25298"/>
                  </a:srgbClr>
                </a:gs>
                <a:gs pos="14286">
                  <a:srgbClr val="FFFFFF">
                    <a:alpha val="23515"/>
                  </a:srgbClr>
                </a:gs>
                <a:gs pos="28571">
                  <a:srgbClr val="FFFFFF">
                    <a:alpha val="18791"/>
                  </a:srgbClr>
                </a:gs>
                <a:gs pos="42857">
                  <a:srgbClr val="FFFFFF">
                    <a:alpha val="12762"/>
                  </a:srgbClr>
                </a:gs>
                <a:gs pos="57143">
                  <a:srgbClr val="FFFFFF">
                    <a:alpha val="7286"/>
                  </a:srgbClr>
                </a:gs>
                <a:gs pos="71429">
                  <a:srgbClr val="FFFFFF">
                    <a:alpha val="3479"/>
                  </a:srgbClr>
                </a:gs>
                <a:gs pos="85714">
                  <a:srgbClr val="FFFFFF">
                    <a:alpha val="1391"/>
                  </a:srgbClr>
                </a:gs>
                <a:gs pos="100000">
                  <a:srgbClr val="FFFFFF">
                    <a:alpha val="46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3" name="Splat 1343"/>
            <p:cNvSpPr>
              <a:spLocks noGrp="1"/>
            </p:cNvSpPr>
            <p:nvPr/>
          </p:nvSpPr>
          <p:spPr>
            <a:xfrm rot="9791363">
              <a:off x="1942454" y="561399"/>
              <a:ext cx="972265" cy="133877"/>
            </a:xfrm>
            <a:prstGeom prst="ellipse">
              <a:avLst/>
            </a:prstGeom>
            <a:gradFill>
              <a:gsLst>
                <a:gs pos="0">
                  <a:srgbClr val="FFFFFF">
                    <a:alpha val="25839"/>
                  </a:srgbClr>
                </a:gs>
                <a:gs pos="14286">
                  <a:srgbClr val="FFFFFF">
                    <a:alpha val="24024"/>
                  </a:srgbClr>
                </a:gs>
                <a:gs pos="28571">
                  <a:srgbClr val="FFFFFF">
                    <a:alpha val="19211"/>
                  </a:srgbClr>
                </a:gs>
                <a:gs pos="42857">
                  <a:srgbClr val="FFFFFF">
                    <a:alpha val="13058"/>
                  </a:srgbClr>
                </a:gs>
                <a:gs pos="57143">
                  <a:srgbClr val="FFFFFF">
                    <a:alpha val="7460"/>
                  </a:srgbClr>
                </a:gs>
                <a:gs pos="71429">
                  <a:srgbClr val="FFFFFF">
                    <a:alpha val="3564"/>
                  </a:srgbClr>
                </a:gs>
                <a:gs pos="85714">
                  <a:srgbClr val="FFFFFF">
                    <a:alpha val="1425"/>
                  </a:srgbClr>
                </a:gs>
                <a:gs pos="100000">
                  <a:srgbClr val="FFFFFF">
                    <a:alpha val="47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4" name="Splat 1344"/>
            <p:cNvSpPr>
              <a:spLocks noGrp="1"/>
            </p:cNvSpPr>
            <p:nvPr/>
          </p:nvSpPr>
          <p:spPr>
            <a:xfrm rot="5792660">
              <a:off x="1758945" y="536512"/>
              <a:ext cx="693109" cy="204802"/>
            </a:xfrm>
            <a:prstGeom prst="ellipse">
              <a:avLst/>
            </a:prstGeom>
            <a:gradFill>
              <a:gsLst>
                <a:gs pos="0">
                  <a:srgbClr val="000000">
                    <a:alpha val="27681"/>
                  </a:srgbClr>
                </a:gs>
                <a:gs pos="14286">
                  <a:srgbClr val="000000">
                    <a:alpha val="25761"/>
                  </a:srgbClr>
                </a:gs>
                <a:gs pos="28571">
                  <a:srgbClr val="000000">
                    <a:alpha val="20649"/>
                  </a:srgbClr>
                </a:gs>
                <a:gs pos="42857">
                  <a:srgbClr val="000000">
                    <a:alpha val="14076"/>
                  </a:srgbClr>
                </a:gs>
                <a:gs pos="57143">
                  <a:srgbClr val="000000">
                    <a:alpha val="8062"/>
                  </a:srgbClr>
                </a:gs>
                <a:gs pos="71429">
                  <a:srgbClr val="000000">
                    <a:alpha val="3858"/>
                  </a:srgbClr>
                </a:gs>
                <a:gs pos="85714">
                  <a:srgbClr val="000000">
                    <a:alpha val="1544"/>
                  </a:srgbClr>
                </a:gs>
                <a:gs pos="100000">
                  <a:srgbClr val="000000">
                    <a:alpha val="51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5" name="Splat 1345"/>
            <p:cNvSpPr>
              <a:spLocks noGrp="1"/>
            </p:cNvSpPr>
            <p:nvPr/>
          </p:nvSpPr>
          <p:spPr>
            <a:xfrm rot="-9472893">
              <a:off x="1428122" y="470948"/>
              <a:ext cx="631541" cy="271905"/>
            </a:xfrm>
            <a:prstGeom prst="ellipse">
              <a:avLst/>
            </a:prstGeom>
            <a:gradFill>
              <a:gsLst>
                <a:gs pos="0">
                  <a:srgbClr val="FFFFFF">
                    <a:alpha val="23739"/>
                  </a:srgbClr>
                </a:gs>
                <a:gs pos="14286">
                  <a:srgbClr val="FFFFFF">
                    <a:alpha val="22049"/>
                  </a:srgbClr>
                </a:gs>
                <a:gs pos="28571">
                  <a:srgbClr val="FFFFFF">
                    <a:alpha val="17585"/>
                  </a:srgbClr>
                </a:gs>
                <a:gs pos="42857">
                  <a:srgbClr val="FFFFFF">
                    <a:alpha val="11914"/>
                  </a:srgbClr>
                </a:gs>
                <a:gs pos="57143">
                  <a:srgbClr val="FFFFFF">
                    <a:alpha val="6788"/>
                  </a:srgbClr>
                </a:gs>
                <a:gs pos="71429">
                  <a:srgbClr val="FFFFFF">
                    <a:alpha val="3237"/>
                  </a:srgbClr>
                </a:gs>
                <a:gs pos="85714">
                  <a:srgbClr val="FFFFFF">
                    <a:alpha val="1293"/>
                  </a:srgbClr>
                </a:gs>
                <a:gs pos="100000">
                  <a:srgbClr val="FFFFFF">
                    <a:alpha val="4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6" name="Splat 1346"/>
            <p:cNvSpPr>
              <a:spLocks noGrp="1"/>
            </p:cNvSpPr>
            <p:nvPr/>
          </p:nvSpPr>
          <p:spPr>
            <a:xfrm rot="3817460">
              <a:off x="566096" y="271862"/>
              <a:ext cx="437241" cy="327830"/>
            </a:xfrm>
            <a:prstGeom prst="ellipse">
              <a:avLst/>
            </a:prstGeom>
            <a:gradFill>
              <a:gsLst>
                <a:gs pos="0">
                  <a:srgbClr val="FFFFFF">
                    <a:alpha val="24068"/>
                  </a:srgbClr>
                </a:gs>
                <a:gs pos="14286">
                  <a:srgbClr val="FFFFFF">
                    <a:alpha val="22358"/>
                  </a:srgbClr>
                </a:gs>
                <a:gs pos="28571">
                  <a:srgbClr val="FFFFFF">
                    <a:alpha val="17839"/>
                  </a:srgbClr>
                </a:gs>
                <a:gs pos="42857">
                  <a:srgbClr val="FFFFFF">
                    <a:alpha val="12092"/>
                  </a:srgbClr>
                </a:gs>
                <a:gs pos="57143">
                  <a:srgbClr val="FFFFFF">
                    <a:alpha val="6892"/>
                  </a:srgbClr>
                </a:gs>
                <a:gs pos="71429">
                  <a:srgbClr val="FFFFFF">
                    <a:alpha val="3288"/>
                  </a:srgbClr>
                </a:gs>
                <a:gs pos="85714">
                  <a:srgbClr val="FFFFFF">
                    <a:alpha val="1313"/>
                  </a:srgbClr>
                </a:gs>
                <a:gs pos="100000">
                  <a:srgbClr val="FFFFFF">
                    <a:alpha val="44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7" name="Splat 1347"/>
            <p:cNvSpPr>
              <a:spLocks noGrp="1"/>
            </p:cNvSpPr>
            <p:nvPr/>
          </p:nvSpPr>
          <p:spPr>
            <a:xfrm rot="10706804">
              <a:off x="233813" y="456836"/>
              <a:ext cx="466042" cy="21591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8" name="Splat 1348"/>
            <p:cNvSpPr>
              <a:spLocks noGrp="1"/>
            </p:cNvSpPr>
            <p:nvPr/>
          </p:nvSpPr>
          <p:spPr>
            <a:xfrm rot="6850826">
              <a:off x="-112231" y="474674"/>
              <a:ext cx="682164" cy="5536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9" name="Splat 1349"/>
            <p:cNvSpPr>
              <a:spLocks noGrp="1"/>
            </p:cNvSpPr>
            <p:nvPr/>
          </p:nvSpPr>
          <p:spPr>
            <a:xfrm rot="4457192">
              <a:off x="-220560" y="530566"/>
              <a:ext cx="624284" cy="19537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0" name="Splat 1350"/>
            <p:cNvSpPr>
              <a:spLocks noGrp="1"/>
            </p:cNvSpPr>
            <p:nvPr/>
          </p:nvSpPr>
          <p:spPr>
            <a:xfrm rot="4510880">
              <a:off x="2979705" y="227989"/>
              <a:ext cx="712180" cy="10233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1" name="Splat 1351"/>
            <p:cNvSpPr>
              <a:spLocks noGrp="1"/>
            </p:cNvSpPr>
            <p:nvPr/>
          </p:nvSpPr>
          <p:spPr>
            <a:xfrm rot="10366925">
              <a:off x="2552585" y="320150"/>
              <a:ext cx="1159788" cy="51239"/>
            </a:xfrm>
            <a:prstGeom prst="ellipse">
              <a:avLst/>
            </a:prstGeom>
            <a:gradFill>
              <a:gsLst>
                <a:gs pos="0">
                  <a:srgbClr val="000000">
                    <a:alpha val="22901"/>
                  </a:srgbClr>
                </a:gs>
                <a:gs pos="14286">
                  <a:srgbClr val="000000">
                    <a:alpha val="21262"/>
                  </a:srgbClr>
                </a:gs>
                <a:gs pos="28571">
                  <a:srgbClr val="000000">
                    <a:alpha val="16940"/>
                  </a:srgbClr>
                </a:gs>
                <a:gs pos="42857">
                  <a:srgbClr val="000000">
                    <a:alpha val="11462"/>
                  </a:srgbClr>
                </a:gs>
                <a:gs pos="57143">
                  <a:srgbClr val="000000">
                    <a:alpha val="6523"/>
                  </a:srgbClr>
                </a:gs>
                <a:gs pos="71429">
                  <a:srgbClr val="000000">
                    <a:alpha val="3108"/>
                  </a:srgbClr>
                </a:gs>
                <a:gs pos="85714">
                  <a:srgbClr val="000000">
                    <a:alpha val="1241"/>
                  </a:srgbClr>
                </a:gs>
                <a:gs pos="100000">
                  <a:srgbClr val="000000">
                    <a:alpha val="41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2" name="Splat 1352"/>
            <p:cNvSpPr>
              <a:spLocks noGrp="1"/>
            </p:cNvSpPr>
            <p:nvPr/>
          </p:nvSpPr>
          <p:spPr>
            <a:xfrm rot="7867842">
              <a:off x="2356963" y="246343"/>
              <a:ext cx="346864" cy="15640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3" name="Splat 1353"/>
            <p:cNvSpPr>
              <a:spLocks noGrp="1"/>
            </p:cNvSpPr>
            <p:nvPr/>
          </p:nvSpPr>
          <p:spPr>
            <a:xfrm rot="5675959">
              <a:off x="2111139" y="256724"/>
              <a:ext cx="533395" cy="8103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4" name="Splat 1354"/>
            <p:cNvSpPr>
              <a:spLocks noGrp="1"/>
            </p:cNvSpPr>
            <p:nvPr/>
          </p:nvSpPr>
          <p:spPr>
            <a:xfrm rot="5637467">
              <a:off x="1522101" y="309314"/>
              <a:ext cx="847823" cy="11638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5" name="Splat 1355"/>
            <p:cNvSpPr>
              <a:spLocks noGrp="1"/>
            </p:cNvSpPr>
            <p:nvPr/>
          </p:nvSpPr>
          <p:spPr>
            <a:xfrm rot="9837194">
              <a:off x="1296045" y="160130"/>
              <a:ext cx="580828" cy="18220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6" name="Splat 1356"/>
            <p:cNvSpPr>
              <a:spLocks noGrp="1"/>
            </p:cNvSpPr>
            <p:nvPr/>
          </p:nvSpPr>
          <p:spPr>
            <a:xfrm rot="4776041">
              <a:off x="695884" y="191183"/>
              <a:ext cx="756576" cy="226437"/>
            </a:xfrm>
            <a:prstGeom prst="ellipse">
              <a:avLst/>
            </a:prstGeom>
            <a:gradFill>
              <a:gsLst>
                <a:gs pos="0">
                  <a:srgbClr val="000000">
                    <a:alpha val="30365"/>
                  </a:srgbClr>
                </a:gs>
                <a:gs pos="14286">
                  <a:srgbClr val="000000">
                    <a:alpha val="28296"/>
                  </a:srgbClr>
                </a:gs>
                <a:gs pos="28571">
                  <a:srgbClr val="000000">
                    <a:alpha val="22761"/>
                  </a:srgbClr>
                </a:gs>
                <a:gs pos="42857">
                  <a:srgbClr val="000000">
                    <a:alpha val="15583"/>
                  </a:srgbClr>
                </a:gs>
                <a:gs pos="57143">
                  <a:srgbClr val="000000">
                    <a:alpha val="8960"/>
                  </a:srgbClr>
                </a:gs>
                <a:gs pos="71429">
                  <a:srgbClr val="000000">
                    <a:alpha val="4299"/>
                  </a:srgbClr>
                </a:gs>
                <a:gs pos="85714">
                  <a:srgbClr val="000000">
                    <a:alpha val="1722"/>
                  </a:srgbClr>
                </a:gs>
                <a:gs pos="100000">
                  <a:srgbClr val="000000">
                    <a:alpha val="57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7" name="Splat 1357"/>
            <p:cNvSpPr>
              <a:spLocks noGrp="1"/>
            </p:cNvSpPr>
            <p:nvPr/>
          </p:nvSpPr>
          <p:spPr>
            <a:xfrm rot="5606106">
              <a:off x="3217077" y="129253"/>
              <a:ext cx="861347" cy="11819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8" name="Splat 1358"/>
            <p:cNvSpPr>
              <a:spLocks noGrp="1"/>
            </p:cNvSpPr>
            <p:nvPr/>
          </p:nvSpPr>
          <p:spPr>
            <a:xfrm rot="9400127">
              <a:off x="2325550" y="-33539"/>
              <a:ext cx="973915" cy="219176"/>
            </a:xfrm>
            <a:prstGeom prst="ellipse">
              <a:avLst/>
            </a:prstGeom>
            <a:gradFill>
              <a:gsLst>
                <a:gs pos="0">
                  <a:srgbClr val="000000">
                    <a:alpha val="24679"/>
                  </a:srgbClr>
                </a:gs>
                <a:gs pos="14286">
                  <a:srgbClr val="000000">
                    <a:alpha val="22933"/>
                  </a:srgbClr>
                </a:gs>
                <a:gs pos="28571">
                  <a:srgbClr val="000000">
                    <a:alpha val="18311"/>
                  </a:srgbClr>
                </a:gs>
                <a:gs pos="42857">
                  <a:srgbClr val="000000">
                    <a:alpha val="12424"/>
                  </a:srgbClr>
                </a:gs>
                <a:gs pos="57143">
                  <a:srgbClr val="000000">
                    <a:alpha val="7087"/>
                  </a:srgbClr>
                </a:gs>
                <a:gs pos="71429">
                  <a:srgbClr val="000000">
                    <a:alpha val="3382"/>
                  </a:srgbClr>
                </a:gs>
                <a:gs pos="85714">
                  <a:srgbClr val="000000">
                    <a:alpha val="1351"/>
                  </a:srgbClr>
                </a:gs>
                <a:gs pos="100000">
                  <a:srgbClr val="000000">
                    <a:alpha val="45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9" name="Splat 1359"/>
            <p:cNvSpPr>
              <a:spLocks noGrp="1"/>
            </p:cNvSpPr>
            <p:nvPr/>
          </p:nvSpPr>
          <p:spPr>
            <a:xfrm rot="9133415">
              <a:off x="1934543" y="-157748"/>
              <a:ext cx="473350" cy="316204"/>
            </a:xfrm>
            <a:prstGeom prst="ellipse">
              <a:avLst/>
            </a:prstGeom>
            <a:gradFill>
              <a:gsLst>
                <a:gs pos="0">
                  <a:srgbClr val="F5FAF4">
                    <a:alpha val="32955"/>
                  </a:srgbClr>
                </a:gs>
                <a:gs pos="14286">
                  <a:srgbClr val="F5FAF4">
                    <a:alpha val="30751"/>
                  </a:srgbClr>
                </a:gs>
                <a:gs pos="28571">
                  <a:srgbClr val="F5FAF4">
                    <a:alpha val="24822"/>
                  </a:srgbClr>
                </a:gs>
                <a:gs pos="42857">
                  <a:srgbClr val="F5FAF4">
                    <a:alpha val="17068"/>
                  </a:srgbClr>
                </a:gs>
                <a:gs pos="57143">
                  <a:srgbClr val="F5FAF4">
                    <a:alpha val="9850"/>
                  </a:srgbClr>
                </a:gs>
                <a:gs pos="71429">
                  <a:srgbClr val="F5FAF4">
                    <a:alpha val="4738"/>
                  </a:srgbClr>
                </a:gs>
                <a:gs pos="85714">
                  <a:srgbClr val="F5FAF4">
                    <a:alpha val="1901"/>
                  </a:srgbClr>
                </a:gs>
                <a:gs pos="100000">
                  <a:srgbClr val="F5FAF4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0" name="Splat 1360"/>
            <p:cNvSpPr>
              <a:spLocks noGrp="1"/>
            </p:cNvSpPr>
            <p:nvPr/>
          </p:nvSpPr>
          <p:spPr>
            <a:xfrm rot="10338974">
              <a:off x="1609356" y="11217"/>
              <a:ext cx="458618" cy="13281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1" name="Splat 1361"/>
            <p:cNvSpPr>
              <a:spLocks noGrp="1"/>
            </p:cNvSpPr>
            <p:nvPr/>
          </p:nvSpPr>
          <p:spPr>
            <a:xfrm rot="8761436">
              <a:off x="1214893" y="-185621"/>
              <a:ext cx="834721" cy="39895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2" name="Splat 1362"/>
            <p:cNvSpPr>
              <a:spLocks noGrp="1"/>
            </p:cNvSpPr>
            <p:nvPr/>
          </p:nvSpPr>
          <p:spPr>
            <a:xfrm rot="9873343">
              <a:off x="900834" y="-5608"/>
              <a:ext cx="1037899" cy="8087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3" name="Splat 1363"/>
            <p:cNvSpPr>
              <a:spLocks noGrp="1"/>
            </p:cNvSpPr>
            <p:nvPr/>
          </p:nvSpPr>
          <p:spPr>
            <a:xfrm rot="-9153956">
              <a:off x="686616" y="58102"/>
              <a:ext cx="644974" cy="207173"/>
            </a:xfrm>
            <a:prstGeom prst="ellipse">
              <a:avLst/>
            </a:prstGeom>
            <a:gradFill>
              <a:gsLst>
                <a:gs pos="0">
                  <a:srgbClr val="FFFFFF">
                    <a:alpha val="26611"/>
                  </a:srgbClr>
                </a:gs>
                <a:gs pos="14286">
                  <a:srgbClr val="FFFFFF">
                    <a:alpha val="24752"/>
                  </a:srgbClr>
                </a:gs>
                <a:gs pos="28571">
                  <a:srgbClr val="FFFFFF">
                    <a:alpha val="19812"/>
                  </a:srgbClr>
                </a:gs>
                <a:gs pos="42857">
                  <a:srgbClr val="FFFFFF">
                    <a:alpha val="13483"/>
                  </a:srgbClr>
                </a:gs>
                <a:gs pos="57143">
                  <a:srgbClr val="FFFFFF">
                    <a:alpha val="7711"/>
                  </a:srgbClr>
                </a:gs>
                <a:gs pos="71429">
                  <a:srgbClr val="FFFFFF">
                    <a:alpha val="3687"/>
                  </a:srgbClr>
                </a:gs>
                <a:gs pos="85714">
                  <a:srgbClr val="FFFFFF">
                    <a:alpha val="1474"/>
                  </a:srgbClr>
                </a:gs>
                <a:gs pos="100000">
                  <a:srgbClr val="FFFFFF">
                    <a:alpha val="49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4" name="Splat 1364"/>
            <p:cNvSpPr>
              <a:spLocks noGrp="1"/>
            </p:cNvSpPr>
            <p:nvPr/>
          </p:nvSpPr>
          <p:spPr>
            <a:xfrm rot="9738583">
              <a:off x="466744" y="67131"/>
              <a:ext cx="364279" cy="15924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SplatThis Theme">
  <a:themeElements>
    <a:clrScheme name="SplatThis">
      <a:dk1>
        <a:sysClr val="windowText" lastClr="000000"/>
      </a:dk1>
      <a:lt1>
        <a:sysClr val="window" lastClr="FFFFFF"/>
      </a:lt1>
      <a:dk2>
        <a:srgbClr val="1F1F1F"/>
      </a:dk2>
      <a:lt2>
        <a:srgbClr val="F2F2F2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platThis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SplatThis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9525" cap="flat" cmpd="sng" algn="ctr">
          <a:solidFill>
            <a:schemeClr val="phClr"/>
          </a:solidFill>
        </a:ln>
        <a:ln w="19050" cap="flat" cmpd="sng" algn="ctr">
          <a:solidFill>
            <a:schemeClr val="phClr"/>
          </a:solidFill>
        </a:ln>
        <a:ln w="38100" cap="flat" cmpd="sng" algn="ctr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SplatThis</Application>
  <Slides>1</Slides>
  <PresentationFormat>Custom</PresentationFormat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SplatThis Export</dc:title>
  <dc:creator>SplatThis</dc:creator>
  <cp:lastModifiedBy>SplatThis</cp:lastModifiedBy>
  <dcterms:created xsi:type="dcterms:W3CDTF">2026-08-03T09:06:12Z</dcterms:created>
  <dcterms:modified xsi:type="dcterms:W3CDTF">2026-08-03T09:06:12Z</dcterms:modified>
</cp:coreProperties>
</file>