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533775" cy="352425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533775" cy="3524250"/>
          <a:chOff x="0" y="0"/>
          <a:chExt cx="3533775" cy="352425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533775" cy="3524250"/>
            <a:chOff x="0" y="0"/>
            <a:chExt cx="3533775" cy="352425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533775" cy="35242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400000">
              <a:off x="2461333" y="1890592"/>
              <a:ext cx="24398" cy="24398"/>
            </a:xfrm>
            <a:prstGeom prst="ellipse">
              <a:avLst/>
            </a:prstGeom>
            <a:gradFill>
              <a:gsLst>
                <a:gs pos="0">
                  <a:srgbClr val="54FF49">
                    <a:alpha val="22879"/>
                  </a:srgbClr>
                </a:gs>
                <a:gs pos="14286">
                  <a:srgbClr val="54FF49">
                    <a:alpha val="21241"/>
                  </a:srgbClr>
                </a:gs>
                <a:gs pos="28571">
                  <a:srgbClr val="54FF49">
                    <a:alpha val="16923"/>
                  </a:srgbClr>
                </a:gs>
                <a:gs pos="42857">
                  <a:srgbClr val="54FF49">
                    <a:alpha val="11451"/>
                  </a:srgbClr>
                </a:gs>
                <a:gs pos="57143">
                  <a:srgbClr val="54FF49">
                    <a:alpha val="6516"/>
                  </a:srgbClr>
                </a:gs>
                <a:gs pos="71429">
                  <a:srgbClr val="54FF49">
                    <a:alpha val="3105"/>
                  </a:srgbClr>
                </a:gs>
                <a:gs pos="85714">
                  <a:srgbClr val="54FF49">
                    <a:alpha val="1240"/>
                  </a:srgbClr>
                </a:gs>
                <a:gs pos="100000">
                  <a:srgbClr val="54FF49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5400000">
              <a:off x="2443981" y="1882319"/>
              <a:ext cx="20890" cy="20890"/>
            </a:xfrm>
            <a:prstGeom prst="ellipse">
              <a:avLst/>
            </a:prstGeom>
            <a:gradFill>
              <a:gsLst>
                <a:gs pos="0">
                  <a:srgbClr val="5BFF50">
                    <a:alpha val="23717"/>
                  </a:srgbClr>
                </a:gs>
                <a:gs pos="14286">
                  <a:srgbClr val="5BFF50">
                    <a:alpha val="22028"/>
                  </a:srgbClr>
                </a:gs>
                <a:gs pos="28571">
                  <a:srgbClr val="5BFF50">
                    <a:alpha val="17568"/>
                  </a:srgbClr>
                </a:gs>
                <a:gs pos="42857">
                  <a:srgbClr val="5BFF50">
                    <a:alpha val="11902"/>
                  </a:srgbClr>
                </a:gs>
                <a:gs pos="57143">
                  <a:srgbClr val="5BFF50">
                    <a:alpha val="6781"/>
                  </a:srgbClr>
                </a:gs>
                <a:gs pos="71429">
                  <a:srgbClr val="5BFF50">
                    <a:alpha val="3233"/>
                  </a:srgbClr>
                </a:gs>
                <a:gs pos="85714">
                  <a:srgbClr val="5BFF50">
                    <a:alpha val="1291"/>
                  </a:srgbClr>
                </a:gs>
                <a:gs pos="100000">
                  <a:srgbClr val="5BFF50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5400000">
              <a:off x="2448784" y="1879255"/>
              <a:ext cx="18862" cy="18862"/>
            </a:xfrm>
            <a:prstGeom prst="ellipse">
              <a:avLst/>
            </a:prstGeom>
            <a:gradFill>
              <a:gsLst>
                <a:gs pos="0">
                  <a:srgbClr val="5EFF51">
                    <a:alpha val="24196"/>
                  </a:srgbClr>
                </a:gs>
                <a:gs pos="14286">
                  <a:srgbClr val="5EFF51">
                    <a:alpha val="22479"/>
                  </a:srgbClr>
                </a:gs>
                <a:gs pos="28571">
                  <a:srgbClr val="5EFF51">
                    <a:alpha val="17938"/>
                  </a:srgbClr>
                </a:gs>
                <a:gs pos="42857">
                  <a:srgbClr val="5EFF51">
                    <a:alpha val="12162"/>
                  </a:srgbClr>
                </a:gs>
                <a:gs pos="57143">
                  <a:srgbClr val="5EFF51">
                    <a:alpha val="6933"/>
                  </a:srgbClr>
                </a:gs>
                <a:gs pos="71429">
                  <a:srgbClr val="5EFF51">
                    <a:alpha val="3307"/>
                  </a:srgbClr>
                </a:gs>
                <a:gs pos="85714">
                  <a:srgbClr val="5EFF51">
                    <a:alpha val="1321"/>
                  </a:srgbClr>
                </a:gs>
                <a:gs pos="100000">
                  <a:srgbClr val="5EFF51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3038786">
              <a:off x="2594420" y="1267636"/>
              <a:ext cx="53640" cy="13410"/>
            </a:xfrm>
            <a:prstGeom prst="ellipse">
              <a:avLst/>
            </a:prstGeom>
            <a:gradFill>
              <a:gsLst>
                <a:gs pos="0">
                  <a:srgbClr val="FCFC00">
                    <a:alpha val="19542"/>
                  </a:srgbClr>
                </a:gs>
                <a:gs pos="14286">
                  <a:srgbClr val="FCFC00">
                    <a:alpha val="18114"/>
                  </a:srgbClr>
                </a:gs>
                <a:gs pos="28571">
                  <a:srgbClr val="FCFC00">
                    <a:alpha val="14373"/>
                  </a:srgbClr>
                </a:gs>
                <a:gs pos="42857">
                  <a:srgbClr val="FCFC00">
                    <a:alpha val="9677"/>
                  </a:srgbClr>
                </a:gs>
                <a:gs pos="57143">
                  <a:srgbClr val="FCFC00">
                    <a:alpha val="5484"/>
                  </a:srgbClr>
                </a:gs>
                <a:gs pos="71429">
                  <a:srgbClr val="FCFC00">
                    <a:alpha val="2605"/>
                  </a:srgbClr>
                </a:gs>
                <a:gs pos="85714">
                  <a:srgbClr val="FCFC00">
                    <a:alpha val="1038"/>
                  </a:srgbClr>
                </a:gs>
                <a:gs pos="100000">
                  <a:srgbClr val="FCFC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-10799999">
              <a:off x="3333814" y="1823731"/>
              <a:ext cx="380872" cy="380393"/>
            </a:xfrm>
            <a:prstGeom prst="ellipse">
              <a:avLst/>
            </a:prstGeom>
            <a:gradFill>
              <a:gsLst>
                <a:gs pos="0">
                  <a:srgbClr val="000000">
                    <a:alpha val="11422"/>
                  </a:srgbClr>
                </a:gs>
                <a:gs pos="14286">
                  <a:srgbClr val="000000">
                    <a:alpha val="10549"/>
                  </a:srgbClr>
                </a:gs>
                <a:gs pos="28571">
                  <a:srgbClr val="000000">
                    <a:alpha val="8292"/>
                  </a:srgbClr>
                </a:gs>
                <a:gs pos="42857">
                  <a:srgbClr val="000000">
                    <a:alpha val="5519"/>
                  </a:srgbClr>
                </a:gs>
                <a:gs pos="57143">
                  <a:srgbClr val="000000">
                    <a:alpha val="3097"/>
                  </a:srgbClr>
                </a:gs>
                <a:gs pos="71429">
                  <a:srgbClr val="000000">
                    <a:alpha val="1462"/>
                  </a:srgbClr>
                </a:gs>
                <a:gs pos="85714">
                  <a:srgbClr val="000000">
                    <a:alpha val="581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-10799999">
              <a:off x="3335329" y="1834723"/>
              <a:ext cx="377755" cy="377283"/>
            </a:xfrm>
            <a:prstGeom prst="ellipse">
              <a:avLst/>
            </a:prstGeom>
            <a:gradFill>
              <a:gsLst>
                <a:gs pos="0">
                  <a:srgbClr val="000000">
                    <a:alpha val="11399"/>
                  </a:srgbClr>
                </a:gs>
                <a:gs pos="14286">
                  <a:srgbClr val="000000">
                    <a:alpha val="10528"/>
                  </a:srgbClr>
                </a:gs>
                <a:gs pos="28571">
                  <a:srgbClr val="000000">
                    <a:alpha val="8275"/>
                  </a:srgbClr>
                </a:gs>
                <a:gs pos="42857">
                  <a:srgbClr val="000000">
                    <a:alpha val="5508"/>
                  </a:srgbClr>
                </a:gs>
                <a:gs pos="57143">
                  <a:srgbClr val="000000">
                    <a:alpha val="3090"/>
                  </a:srgbClr>
                </a:gs>
                <a:gs pos="71429">
                  <a:srgbClr val="000000">
                    <a:alpha val="1459"/>
                  </a:srgbClr>
                </a:gs>
                <a:gs pos="85714">
                  <a:srgbClr val="000000">
                    <a:alpha val="579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>
              <a:off x="2953731" y="2502322"/>
              <a:ext cx="557955" cy="557939"/>
            </a:xfrm>
            <a:prstGeom prst="ellipse">
              <a:avLst/>
            </a:prstGeom>
            <a:gradFill>
              <a:gsLst>
                <a:gs pos="0">
                  <a:srgbClr val="000000">
                    <a:alpha val="15192"/>
                  </a:srgbClr>
                </a:gs>
                <a:gs pos="14286">
                  <a:srgbClr val="000000">
                    <a:alpha val="14054"/>
                  </a:srgbClr>
                </a:gs>
                <a:gs pos="28571">
                  <a:srgbClr val="000000">
                    <a:alpha val="11094"/>
                  </a:srgbClr>
                </a:gs>
                <a:gs pos="42857">
                  <a:srgbClr val="000000">
                    <a:alpha val="7423"/>
                  </a:srgbClr>
                </a:gs>
                <a:gs pos="57143">
                  <a:srgbClr val="000000">
                    <a:alpha val="4184"/>
                  </a:srgbClr>
                </a:gs>
                <a:gs pos="71429">
                  <a:srgbClr val="000000">
                    <a:alpha val="1981"/>
                  </a:srgbClr>
                </a:gs>
                <a:gs pos="85714">
                  <a:srgbClr val="000000">
                    <a:alpha val="788"/>
                  </a:srgbClr>
                </a:gs>
                <a:gs pos="100000">
                  <a:srgbClr val="0000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5400000">
              <a:off x="3242479" y="1052024"/>
              <a:ext cx="561982" cy="561982"/>
            </a:xfrm>
            <a:prstGeom prst="ellipse">
              <a:avLst/>
            </a:prstGeom>
            <a:gradFill>
              <a:gsLst>
                <a:gs pos="0">
                  <a:srgbClr val="000000">
                    <a:alpha val="17245"/>
                  </a:srgbClr>
                </a:gs>
                <a:gs pos="14286">
                  <a:srgbClr val="000000">
                    <a:alpha val="15969"/>
                  </a:srgbClr>
                </a:gs>
                <a:gs pos="28571">
                  <a:srgbClr val="000000">
                    <a:alpha val="12636"/>
                  </a:srgbClr>
                </a:gs>
                <a:gs pos="42857">
                  <a:srgbClr val="000000">
                    <a:alpha val="8479"/>
                  </a:srgbClr>
                </a:gs>
                <a:gs pos="57143">
                  <a:srgbClr val="000000">
                    <a:alpha val="4791"/>
                  </a:srgbClr>
                </a:gs>
                <a:gs pos="71429">
                  <a:srgbClr val="000000">
                    <a:alpha val="2272"/>
                  </a:srgbClr>
                </a:gs>
                <a:gs pos="85714">
                  <a:srgbClr val="000000">
                    <a:alpha val="905"/>
                  </a:srgbClr>
                </a:gs>
                <a:gs pos="100000">
                  <a:srgbClr val="0000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-10799999">
              <a:off x="3207860" y="1003195"/>
              <a:ext cx="536435" cy="535910"/>
            </a:xfrm>
            <a:prstGeom prst="ellipse">
              <a:avLst/>
            </a:prstGeom>
            <a:gradFill>
              <a:gsLst>
                <a:gs pos="0">
                  <a:srgbClr val="000000">
                    <a:alpha val="14717"/>
                  </a:srgbClr>
                </a:gs>
                <a:gs pos="14286">
                  <a:srgbClr val="000000">
                    <a:alpha val="13612"/>
                  </a:srgbClr>
                </a:gs>
                <a:gs pos="28571">
                  <a:srgbClr val="000000">
                    <a:alpha val="10739"/>
                  </a:srgbClr>
                </a:gs>
                <a:gs pos="42857">
                  <a:srgbClr val="000000">
                    <a:alpha val="7181"/>
                  </a:srgbClr>
                </a:gs>
                <a:gs pos="57143">
                  <a:srgbClr val="000000">
                    <a:alpha val="4045"/>
                  </a:srgbClr>
                </a:gs>
                <a:gs pos="71429">
                  <a:srgbClr val="000000">
                    <a:alpha val="1914"/>
                  </a:srgbClr>
                </a:gs>
                <a:gs pos="85714">
                  <a:srgbClr val="000000">
                    <a:alpha val="761"/>
                  </a:srgbClr>
                </a:gs>
                <a:gs pos="100000">
                  <a:srgbClr val="0000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5400000">
              <a:off x="1861651" y="-261180"/>
              <a:ext cx="560666" cy="560666"/>
            </a:xfrm>
            <a:prstGeom prst="ellipse">
              <a:avLst/>
            </a:prstGeom>
            <a:gradFill>
              <a:gsLst>
                <a:gs pos="0">
                  <a:srgbClr val="000000">
                    <a:alpha val="17218"/>
                  </a:srgbClr>
                </a:gs>
                <a:gs pos="14286">
                  <a:srgbClr val="000000">
                    <a:alpha val="15943"/>
                  </a:srgbClr>
                </a:gs>
                <a:gs pos="28571">
                  <a:srgbClr val="000000">
                    <a:alpha val="12615"/>
                  </a:srgbClr>
                </a:gs>
                <a:gs pos="42857">
                  <a:srgbClr val="000000">
                    <a:alpha val="8465"/>
                  </a:srgbClr>
                </a:gs>
                <a:gs pos="57143">
                  <a:srgbClr val="000000">
                    <a:alpha val="4783"/>
                  </a:srgbClr>
                </a:gs>
                <a:gs pos="71429">
                  <a:srgbClr val="000000">
                    <a:alpha val="2268"/>
                  </a:srgbClr>
                </a:gs>
                <a:gs pos="85714">
                  <a:srgbClr val="000000">
                    <a:alpha val="903"/>
                  </a:srgbClr>
                </a:gs>
                <a:gs pos="100000">
                  <a:srgbClr val="0000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5400000">
              <a:off x="1889228" y="-274002"/>
              <a:ext cx="561746" cy="561746"/>
            </a:xfrm>
            <a:prstGeom prst="ellipse">
              <a:avLst/>
            </a:prstGeom>
            <a:gradFill>
              <a:gsLst>
                <a:gs pos="0">
                  <a:srgbClr val="000000">
                    <a:alpha val="17240"/>
                  </a:srgbClr>
                </a:gs>
                <a:gs pos="14286">
                  <a:srgbClr val="000000">
                    <a:alpha val="15964"/>
                  </a:srgbClr>
                </a:gs>
                <a:gs pos="28571">
                  <a:srgbClr val="000000">
                    <a:alpha val="12632"/>
                  </a:srgbClr>
                </a:gs>
                <a:gs pos="42857">
                  <a:srgbClr val="000000">
                    <a:alpha val="8477"/>
                  </a:srgbClr>
                </a:gs>
                <a:gs pos="57143">
                  <a:srgbClr val="000000">
                    <a:alpha val="4790"/>
                  </a:srgbClr>
                </a:gs>
                <a:gs pos="71429">
                  <a:srgbClr val="000000">
                    <a:alpha val="2271"/>
                  </a:srgbClr>
                </a:gs>
                <a:gs pos="85714">
                  <a:srgbClr val="000000">
                    <a:alpha val="904"/>
                  </a:srgbClr>
                </a:gs>
                <a:gs pos="100000">
                  <a:srgbClr val="0000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5400000">
              <a:off x="2962537" y="2472231"/>
              <a:ext cx="585274" cy="585187"/>
            </a:xfrm>
            <a:prstGeom prst="ellipse">
              <a:avLst/>
            </a:prstGeom>
            <a:gradFill>
              <a:gsLst>
                <a:gs pos="0">
                  <a:srgbClr val="000000">
                    <a:alpha val="19560"/>
                  </a:srgbClr>
                </a:gs>
                <a:gs pos="14286">
                  <a:srgbClr val="000000">
                    <a:alpha val="18131"/>
                  </a:srgbClr>
                </a:gs>
                <a:gs pos="28571">
                  <a:srgbClr val="000000">
                    <a:alpha val="14387"/>
                  </a:srgbClr>
                </a:gs>
                <a:gs pos="42857">
                  <a:srgbClr val="000000">
                    <a:alpha val="9687"/>
                  </a:srgbClr>
                </a:gs>
                <a:gs pos="57143">
                  <a:srgbClr val="000000">
                    <a:alpha val="5489"/>
                  </a:srgbClr>
                </a:gs>
                <a:gs pos="71429">
                  <a:srgbClr val="000000">
                    <a:alpha val="2608"/>
                  </a:srgbClr>
                </a:gs>
                <a:gs pos="85714">
                  <a:srgbClr val="000000">
                    <a:alpha val="1040"/>
                  </a:srgbClr>
                </a:gs>
                <a:gs pos="100000">
                  <a:srgbClr val="0000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-10799999">
              <a:off x="-216432" y="1006731"/>
              <a:ext cx="528302" cy="527480"/>
            </a:xfrm>
            <a:prstGeom prst="ellipse">
              <a:avLst/>
            </a:prstGeom>
            <a:gradFill>
              <a:gsLst>
                <a:gs pos="0">
                  <a:srgbClr val="000000">
                    <a:alpha val="14534"/>
                  </a:srgbClr>
                </a:gs>
                <a:gs pos="14286">
                  <a:srgbClr val="000000">
                    <a:alpha val="13441"/>
                  </a:srgbClr>
                </a:gs>
                <a:gs pos="28571">
                  <a:srgbClr val="000000">
                    <a:alpha val="10603"/>
                  </a:srgbClr>
                </a:gs>
                <a:gs pos="42857">
                  <a:srgbClr val="000000">
                    <a:alpha val="7088"/>
                  </a:srgbClr>
                </a:gs>
                <a:gs pos="57143">
                  <a:srgbClr val="000000">
                    <a:alpha val="3992"/>
                  </a:srgbClr>
                </a:gs>
                <a:gs pos="71429">
                  <a:srgbClr val="000000">
                    <a:alpha val="1889"/>
                  </a:srgbClr>
                </a:gs>
                <a:gs pos="85714">
                  <a:srgbClr val="000000">
                    <a:alpha val="751"/>
                  </a:srgbClr>
                </a:gs>
                <a:gs pos="100000">
                  <a:srgbClr val="00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5400000">
              <a:off x="3059762" y="2399586"/>
              <a:ext cx="521430" cy="521155"/>
            </a:xfrm>
            <a:prstGeom prst="ellipse">
              <a:avLst/>
            </a:prstGeom>
            <a:gradFill>
              <a:gsLst>
                <a:gs pos="0">
                  <a:srgbClr val="000000">
                    <a:alpha val="18143"/>
                  </a:srgbClr>
                </a:gs>
                <a:gs pos="14286">
                  <a:srgbClr val="000000">
                    <a:alpha val="16806"/>
                  </a:srgbClr>
                </a:gs>
                <a:gs pos="28571">
                  <a:srgbClr val="000000">
                    <a:alpha val="13313"/>
                  </a:srgbClr>
                </a:gs>
                <a:gs pos="42857">
                  <a:srgbClr val="000000">
                    <a:alpha val="8945"/>
                  </a:srgbClr>
                </a:gs>
                <a:gs pos="57143">
                  <a:srgbClr val="000000">
                    <a:alpha val="5060"/>
                  </a:srgbClr>
                </a:gs>
                <a:gs pos="71429">
                  <a:srgbClr val="000000">
                    <a:alpha val="2401"/>
                  </a:srgbClr>
                </a:gs>
                <a:gs pos="85714">
                  <a:srgbClr val="000000">
                    <a:alpha val="957"/>
                  </a:srgbClr>
                </a:gs>
                <a:gs pos="100000">
                  <a:srgbClr val="0000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5400000">
              <a:off x="1812397" y="-256958"/>
              <a:ext cx="546232" cy="545750"/>
            </a:xfrm>
            <a:prstGeom prst="ellipse">
              <a:avLst/>
            </a:prstGeom>
            <a:gradFill>
              <a:gsLst>
                <a:gs pos="0">
                  <a:srgbClr val="000000">
                    <a:alpha val="14950"/>
                  </a:srgbClr>
                </a:gs>
                <a:gs pos="14286">
                  <a:srgbClr val="000000">
                    <a:alpha val="13829"/>
                  </a:srgbClr>
                </a:gs>
                <a:gs pos="28571">
                  <a:srgbClr val="000000">
                    <a:alpha val="10914"/>
                  </a:srgbClr>
                </a:gs>
                <a:gs pos="42857">
                  <a:srgbClr val="000000">
                    <a:alpha val="7300"/>
                  </a:srgbClr>
                </a:gs>
                <a:gs pos="57143">
                  <a:srgbClr val="000000">
                    <a:alpha val="4113"/>
                  </a:srgbClr>
                </a:gs>
                <a:gs pos="71429">
                  <a:srgbClr val="000000">
                    <a:alpha val="1947"/>
                  </a:srgbClr>
                </a:gs>
                <a:gs pos="85714">
                  <a:srgbClr val="000000">
                    <a:alpha val="774"/>
                  </a:srgbClr>
                </a:gs>
                <a:gs pos="100000">
                  <a:srgbClr val="000000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5400000">
              <a:off x="-215453" y="993151"/>
              <a:ext cx="522139" cy="521728"/>
            </a:xfrm>
            <a:prstGeom prst="ellipse">
              <a:avLst/>
            </a:prstGeom>
            <a:gradFill>
              <a:gsLst>
                <a:gs pos="0">
                  <a:srgbClr val="000000">
                    <a:alpha val="18279"/>
                  </a:srgbClr>
                </a:gs>
                <a:gs pos="14286">
                  <a:srgbClr val="000000">
                    <a:alpha val="16934"/>
                  </a:srgbClr>
                </a:gs>
                <a:gs pos="28571">
                  <a:srgbClr val="000000">
                    <a:alpha val="13416"/>
                  </a:srgbClr>
                </a:gs>
                <a:gs pos="42857">
                  <a:srgbClr val="000000">
                    <a:alpha val="9016"/>
                  </a:srgbClr>
                </a:gs>
                <a:gs pos="57143">
                  <a:srgbClr val="000000">
                    <a:alpha val="5101"/>
                  </a:srgbClr>
                </a:gs>
                <a:gs pos="71429">
                  <a:srgbClr val="000000">
                    <a:alpha val="2421"/>
                  </a:srgbClr>
                </a:gs>
                <a:gs pos="85714">
                  <a:srgbClr val="000000">
                    <a:alpha val="964"/>
                  </a:srgbClr>
                </a:gs>
                <a:gs pos="100000">
                  <a:srgbClr val="000000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>
              <a:off x="2938051" y="2568682"/>
              <a:ext cx="575561" cy="575492"/>
            </a:xfrm>
            <a:prstGeom prst="ellipse">
              <a:avLst/>
            </a:prstGeom>
            <a:gradFill>
              <a:gsLst>
                <a:gs pos="0">
                  <a:srgbClr val="000000">
                    <a:alpha val="19364"/>
                  </a:srgbClr>
                </a:gs>
                <a:gs pos="14286">
                  <a:srgbClr val="000000">
                    <a:alpha val="17948"/>
                  </a:srgbClr>
                </a:gs>
                <a:gs pos="28571">
                  <a:srgbClr val="000000">
                    <a:alpha val="14238"/>
                  </a:srgbClr>
                </a:gs>
                <a:gs pos="42857">
                  <a:srgbClr val="000000">
                    <a:alpha val="9584"/>
                  </a:srgbClr>
                </a:gs>
                <a:gs pos="57143">
                  <a:srgbClr val="000000">
                    <a:alpha val="5429"/>
                  </a:srgbClr>
                </a:gs>
                <a:gs pos="71429">
                  <a:srgbClr val="000000">
                    <a:alpha val="2579"/>
                  </a:srgbClr>
                </a:gs>
                <a:gs pos="85714">
                  <a:srgbClr val="000000">
                    <a:alpha val="1028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-10799999">
              <a:off x="2927885" y="2527416"/>
              <a:ext cx="557876" cy="557848"/>
            </a:xfrm>
            <a:prstGeom prst="ellipse">
              <a:avLst/>
            </a:prstGeom>
            <a:gradFill>
              <a:gsLst>
                <a:gs pos="0">
                  <a:srgbClr val="000000">
                    <a:alpha val="15190"/>
                  </a:srgbClr>
                </a:gs>
                <a:gs pos="14286">
                  <a:srgbClr val="000000">
                    <a:alpha val="14052"/>
                  </a:srgbClr>
                </a:gs>
                <a:gs pos="28571">
                  <a:srgbClr val="000000">
                    <a:alpha val="11093"/>
                  </a:srgbClr>
                </a:gs>
                <a:gs pos="42857">
                  <a:srgbClr val="000000">
                    <a:alpha val="7422"/>
                  </a:srgbClr>
                </a:gs>
                <a:gs pos="57143">
                  <a:srgbClr val="000000">
                    <a:alpha val="4183"/>
                  </a:srgbClr>
                </a:gs>
                <a:gs pos="71429">
                  <a:srgbClr val="000000">
                    <a:alpha val="1980"/>
                  </a:srgbClr>
                </a:gs>
                <a:gs pos="85714">
                  <a:srgbClr val="000000">
                    <a:alpha val="788"/>
                  </a:srgbClr>
                </a:gs>
                <a:gs pos="100000">
                  <a:srgbClr val="0000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>
              <a:off x="2922430" y="2676824"/>
              <a:ext cx="441581" cy="441527"/>
            </a:xfrm>
            <a:prstGeom prst="ellipse">
              <a:avLst/>
            </a:prstGeom>
            <a:gradFill>
              <a:gsLst>
                <a:gs pos="0">
                  <a:srgbClr val="000000">
                    <a:alpha val="12639"/>
                  </a:srgbClr>
                </a:gs>
                <a:gs pos="14286">
                  <a:srgbClr val="000000">
                    <a:alpha val="11679"/>
                  </a:srgbClr>
                </a:gs>
                <a:gs pos="28571">
                  <a:srgbClr val="000000">
                    <a:alpha val="9193"/>
                  </a:srgbClr>
                </a:gs>
                <a:gs pos="42857">
                  <a:srgbClr val="000000">
                    <a:alpha val="6129"/>
                  </a:srgbClr>
                </a:gs>
                <a:gs pos="57143">
                  <a:srgbClr val="000000">
                    <a:alpha val="3444"/>
                  </a:srgbClr>
                </a:gs>
                <a:gs pos="71429">
                  <a:srgbClr val="000000">
                    <a:alpha val="1627"/>
                  </a:srgbClr>
                </a:gs>
                <a:gs pos="85714">
                  <a:srgbClr val="000000">
                    <a:alpha val="647"/>
                  </a:srgbClr>
                </a:gs>
                <a:gs pos="100000">
                  <a:srgbClr val="000000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>
              <a:off x="2913578" y="2611876"/>
              <a:ext cx="513584" cy="513493"/>
            </a:xfrm>
            <a:prstGeom prst="ellipse">
              <a:avLst/>
            </a:prstGeom>
            <a:gradFill>
              <a:gsLst>
                <a:gs pos="0">
                  <a:srgbClr val="000000">
                    <a:alpha val="14241"/>
                  </a:srgbClr>
                </a:gs>
                <a:gs pos="14286">
                  <a:srgbClr val="000000">
                    <a:alpha val="13168"/>
                  </a:srgbClr>
                </a:gs>
                <a:gs pos="28571">
                  <a:srgbClr val="000000">
                    <a:alpha val="10384"/>
                  </a:srgbClr>
                </a:gs>
                <a:gs pos="42857">
                  <a:srgbClr val="000000">
                    <a:alpha val="6939"/>
                  </a:srgbClr>
                </a:gs>
                <a:gs pos="57143">
                  <a:srgbClr val="000000">
                    <a:alpha val="3906"/>
                  </a:srgbClr>
                </a:gs>
                <a:gs pos="71429">
                  <a:srgbClr val="000000">
                    <a:alpha val="1848"/>
                  </a:srgbClr>
                </a:gs>
                <a:gs pos="85714">
                  <a:srgbClr val="000000">
                    <a:alpha val="735"/>
                  </a:srgbClr>
                </a:gs>
                <a:gs pos="100000">
                  <a:srgbClr val="000000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5400000">
              <a:off x="3229460" y="1050737"/>
              <a:ext cx="531742" cy="531168"/>
            </a:xfrm>
            <a:prstGeom prst="ellipse">
              <a:avLst/>
            </a:prstGeom>
            <a:gradFill>
              <a:gsLst>
                <a:gs pos="0">
                  <a:srgbClr val="000000">
                    <a:alpha val="18444"/>
                  </a:srgbClr>
                </a:gs>
                <a:gs pos="14286">
                  <a:srgbClr val="000000">
                    <a:alpha val="17088"/>
                  </a:srgbClr>
                </a:gs>
                <a:gs pos="28571">
                  <a:srgbClr val="000000">
                    <a:alpha val="13541"/>
                  </a:srgbClr>
                </a:gs>
                <a:gs pos="42857">
                  <a:srgbClr val="000000">
                    <a:alpha val="9102"/>
                  </a:srgbClr>
                </a:gs>
                <a:gs pos="57143">
                  <a:srgbClr val="000000">
                    <a:alpha val="5151"/>
                  </a:srgbClr>
                </a:gs>
                <a:gs pos="71429">
                  <a:srgbClr val="000000">
                    <a:alpha val="2445"/>
                  </a:srgbClr>
                </a:gs>
                <a:gs pos="85714">
                  <a:srgbClr val="000000">
                    <a:alpha val="974"/>
                  </a:srgbClr>
                </a:gs>
                <a:gs pos="100000">
                  <a:srgbClr val="00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>
              <a:off x="1995278" y="-229537"/>
              <a:ext cx="502261" cy="501996"/>
            </a:xfrm>
            <a:prstGeom prst="ellipse">
              <a:avLst/>
            </a:prstGeom>
            <a:gradFill>
              <a:gsLst>
                <a:gs pos="0">
                  <a:srgbClr val="000000">
                    <a:alpha val="17464"/>
                  </a:srgbClr>
                </a:gs>
                <a:gs pos="14286">
                  <a:srgbClr val="000000">
                    <a:alpha val="16173"/>
                  </a:srgbClr>
                </a:gs>
                <a:gs pos="28571">
                  <a:srgbClr val="000000">
                    <a:alpha val="12801"/>
                  </a:srgbClr>
                </a:gs>
                <a:gs pos="42857">
                  <a:srgbClr val="000000">
                    <a:alpha val="8593"/>
                  </a:srgbClr>
                </a:gs>
                <a:gs pos="57143">
                  <a:srgbClr val="000000">
                    <a:alpha val="4857"/>
                  </a:srgbClr>
                </a:gs>
                <a:gs pos="71429">
                  <a:srgbClr val="000000">
                    <a:alpha val="2303"/>
                  </a:srgbClr>
                </a:gs>
                <a:gs pos="85714">
                  <a:srgbClr val="000000">
                    <a:alpha val="917"/>
                  </a:srgbClr>
                </a:gs>
                <a:gs pos="100000">
                  <a:srgbClr val="00000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-10799999">
              <a:off x="3166194" y="799371"/>
              <a:ext cx="435504" cy="435465"/>
            </a:xfrm>
            <a:prstGeom prst="ellipse">
              <a:avLst/>
            </a:prstGeom>
            <a:gradFill>
              <a:gsLst>
                <a:gs pos="0">
                  <a:srgbClr val="000000">
                    <a:alpha val="12501"/>
                  </a:srgbClr>
                </a:gs>
                <a:gs pos="14286">
                  <a:srgbClr val="000000">
                    <a:alpha val="11551"/>
                  </a:srgbClr>
                </a:gs>
                <a:gs pos="28571">
                  <a:srgbClr val="000000">
                    <a:alpha val="9090"/>
                  </a:srgbClr>
                </a:gs>
                <a:gs pos="42857">
                  <a:srgbClr val="000000">
                    <a:alpha val="6060"/>
                  </a:srgbClr>
                </a:gs>
                <a:gs pos="57143">
                  <a:srgbClr val="000000">
                    <a:alpha val="3404"/>
                  </a:srgbClr>
                </a:gs>
                <a:gs pos="71429">
                  <a:srgbClr val="000000">
                    <a:alpha val="1608"/>
                  </a:srgbClr>
                </a:gs>
                <a:gs pos="85714">
                  <a:srgbClr val="000000">
                    <a:alpha val="639"/>
                  </a:srgbClr>
                </a:gs>
                <a:gs pos="100000">
                  <a:srgbClr val="00000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5400000">
              <a:off x="2472718" y="1887703"/>
              <a:ext cx="29405" cy="29405"/>
            </a:xfrm>
            <a:prstGeom prst="ellipse">
              <a:avLst/>
            </a:prstGeom>
            <a:gradFill>
              <a:gsLst>
                <a:gs pos="0">
                  <a:srgbClr val="56FF47">
                    <a:alpha val="21668"/>
                  </a:srgbClr>
                </a:gs>
                <a:gs pos="14286">
                  <a:srgbClr val="56FF47">
                    <a:alpha val="20105"/>
                  </a:srgbClr>
                </a:gs>
                <a:gs pos="28571">
                  <a:srgbClr val="56FF47">
                    <a:alpha val="15994"/>
                  </a:srgbClr>
                </a:gs>
                <a:gs pos="42857">
                  <a:srgbClr val="56FF47">
                    <a:alpha val="10802"/>
                  </a:srgbClr>
                </a:gs>
                <a:gs pos="57143">
                  <a:srgbClr val="56FF47">
                    <a:alpha val="6138"/>
                  </a:srgbClr>
                </a:gs>
                <a:gs pos="71429">
                  <a:srgbClr val="56FF47">
                    <a:alpha val="2922"/>
                  </a:srgbClr>
                </a:gs>
                <a:gs pos="85714">
                  <a:srgbClr val="56FF47">
                    <a:alpha val="1166"/>
                  </a:srgbClr>
                </a:gs>
                <a:gs pos="100000">
                  <a:srgbClr val="56FF47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5400029">
              <a:off x="157529" y="2617939"/>
              <a:ext cx="496831" cy="496806"/>
            </a:xfrm>
            <a:prstGeom prst="ellipse">
              <a:avLst/>
            </a:prstGeom>
            <a:gradFill>
              <a:gsLst>
                <a:gs pos="0">
                  <a:srgbClr val="000000">
                    <a:alpha val="13304"/>
                  </a:srgbClr>
                </a:gs>
                <a:gs pos="14286">
                  <a:srgbClr val="000000">
                    <a:alpha val="12297"/>
                  </a:srgbClr>
                </a:gs>
                <a:gs pos="28571">
                  <a:srgbClr val="000000">
                    <a:alpha val="9686"/>
                  </a:srgbClr>
                </a:gs>
                <a:gs pos="42857">
                  <a:srgbClr val="000000">
                    <a:alpha val="6464"/>
                  </a:srgbClr>
                </a:gs>
                <a:gs pos="57143">
                  <a:srgbClr val="000000">
                    <a:alpha val="3635"/>
                  </a:srgbClr>
                </a:gs>
                <a:gs pos="71429">
                  <a:srgbClr val="000000">
                    <a:alpha val="1718"/>
                  </a:srgbClr>
                </a:gs>
                <a:gs pos="85714">
                  <a:srgbClr val="000000">
                    <a:alpha val="683"/>
                  </a:srgbClr>
                </a:gs>
                <a:gs pos="100000">
                  <a:srgbClr val="000000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5399974">
              <a:off x="88159" y="2521457"/>
              <a:ext cx="498027" cy="497953"/>
            </a:xfrm>
            <a:prstGeom prst="ellipse">
              <a:avLst/>
            </a:prstGeom>
            <a:gradFill>
              <a:gsLst>
                <a:gs pos="0">
                  <a:srgbClr val="000000">
                    <a:alpha val="13355"/>
                  </a:srgbClr>
                </a:gs>
                <a:gs pos="14286">
                  <a:srgbClr val="000000">
                    <a:alpha val="12344"/>
                  </a:srgbClr>
                </a:gs>
                <a:gs pos="28571">
                  <a:srgbClr val="000000">
                    <a:alpha val="9724"/>
                  </a:srgbClr>
                </a:gs>
                <a:gs pos="42857">
                  <a:srgbClr val="000000">
                    <a:alpha val="6490"/>
                  </a:srgbClr>
                </a:gs>
                <a:gs pos="57143">
                  <a:srgbClr val="000000">
                    <a:alpha val="3650"/>
                  </a:srgbClr>
                </a:gs>
                <a:gs pos="71429">
                  <a:srgbClr val="000000">
                    <a:alpha val="1725"/>
                  </a:srgbClr>
                </a:gs>
                <a:gs pos="85714">
                  <a:srgbClr val="000000">
                    <a:alpha val="686"/>
                  </a:srgbClr>
                </a:gs>
                <a:gs pos="100000">
                  <a:srgbClr val="0000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-9416152">
              <a:off x="1397437" y="1580993"/>
              <a:ext cx="670371" cy="372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3444973">
              <a:off x="1669731" y="1807726"/>
              <a:ext cx="68461" cy="17353"/>
            </a:xfrm>
            <a:prstGeom prst="ellipse">
              <a:avLst/>
            </a:prstGeom>
            <a:gradFill>
              <a:gsLst>
                <a:gs pos="0">
                  <a:srgbClr val="FFFFFF">
                    <a:alpha val="16681"/>
                  </a:srgbClr>
                </a:gs>
                <a:gs pos="14286">
                  <a:srgbClr val="FFFFFF">
                    <a:alpha val="15442"/>
                  </a:srgbClr>
                </a:gs>
                <a:gs pos="28571">
                  <a:srgbClr val="FFFFFF">
                    <a:alpha val="12211"/>
                  </a:srgbClr>
                </a:gs>
                <a:gs pos="42857">
                  <a:srgbClr val="FFFFFF">
                    <a:alpha val="8188"/>
                  </a:srgbClr>
                </a:gs>
                <a:gs pos="57143">
                  <a:srgbClr val="FFFFFF">
                    <a:alpha val="4623"/>
                  </a:srgbClr>
                </a:gs>
                <a:gs pos="71429">
                  <a:srgbClr val="FFFFFF">
                    <a:alpha val="2191"/>
                  </a:srgbClr>
                </a:gs>
                <a:gs pos="85714">
                  <a:srgbClr val="FFFFFF">
                    <a:alpha val="872"/>
                  </a:srgbClr>
                </a:gs>
                <a:gs pos="100000">
                  <a:srgbClr val="FFFFFF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5400000">
              <a:off x="2468567" y="1845298"/>
              <a:ext cx="30639" cy="30639"/>
            </a:xfrm>
            <a:prstGeom prst="ellipse">
              <a:avLst/>
            </a:prstGeom>
            <a:gradFill>
              <a:gsLst>
                <a:gs pos="0">
                  <a:srgbClr val="6AFF48">
                    <a:alpha val="21367"/>
                  </a:srgbClr>
                </a:gs>
                <a:gs pos="14286">
                  <a:srgbClr val="6AFF48">
                    <a:alpha val="19823"/>
                  </a:srgbClr>
                </a:gs>
                <a:gs pos="28571">
                  <a:srgbClr val="6AFF48">
                    <a:alpha val="15764"/>
                  </a:srgbClr>
                </a:gs>
                <a:gs pos="42857">
                  <a:srgbClr val="6AFF48">
                    <a:alpha val="10642"/>
                  </a:srgbClr>
                </a:gs>
                <a:gs pos="57143">
                  <a:srgbClr val="6AFF48">
                    <a:alpha val="6044"/>
                  </a:srgbClr>
                </a:gs>
                <a:gs pos="71429">
                  <a:srgbClr val="6AFF48">
                    <a:alpha val="2876"/>
                  </a:srgbClr>
                </a:gs>
                <a:gs pos="85714">
                  <a:srgbClr val="6AFF48">
                    <a:alpha val="1147"/>
                  </a:srgbClr>
                </a:gs>
                <a:gs pos="100000">
                  <a:srgbClr val="6AFF48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5399989">
              <a:off x="81147" y="2532509"/>
              <a:ext cx="497938" cy="497859"/>
            </a:xfrm>
            <a:prstGeom prst="ellipse">
              <a:avLst/>
            </a:prstGeom>
            <a:gradFill>
              <a:gsLst>
                <a:gs pos="0">
                  <a:srgbClr val="000000">
                    <a:alpha val="13583"/>
                  </a:srgbClr>
                </a:gs>
                <a:gs pos="14286">
                  <a:srgbClr val="000000">
                    <a:alpha val="12557"/>
                  </a:srgbClr>
                </a:gs>
                <a:gs pos="28571">
                  <a:srgbClr val="000000">
                    <a:alpha val="9894"/>
                  </a:srgbClr>
                </a:gs>
                <a:gs pos="42857">
                  <a:srgbClr val="000000">
                    <a:alpha val="6605"/>
                  </a:srgbClr>
                </a:gs>
                <a:gs pos="57143">
                  <a:srgbClr val="000000">
                    <a:alpha val="3716"/>
                  </a:srgbClr>
                </a:gs>
                <a:gs pos="71429">
                  <a:srgbClr val="000000">
                    <a:alpha val="1757"/>
                  </a:srgbClr>
                </a:gs>
                <a:gs pos="85714">
                  <a:srgbClr val="000000">
                    <a:alpha val="698"/>
                  </a:srgbClr>
                </a:gs>
                <a:gs pos="100000">
                  <a:srgbClr val="00000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5400000">
              <a:off x="-198333" y="1873397"/>
              <a:ext cx="400807" cy="400807"/>
            </a:xfrm>
            <a:prstGeom prst="ellipse">
              <a:avLst/>
            </a:prstGeom>
            <a:gradFill>
              <a:gsLst>
                <a:gs pos="0">
                  <a:srgbClr val="000000">
                    <a:alpha val="13778"/>
                  </a:srgbClr>
                </a:gs>
                <a:gs pos="14286">
                  <a:srgbClr val="000000">
                    <a:alpha val="12738"/>
                  </a:srgbClr>
                </a:gs>
                <a:gs pos="28571">
                  <a:srgbClr val="000000">
                    <a:alpha val="10039"/>
                  </a:srgbClr>
                </a:gs>
                <a:gs pos="42857">
                  <a:srgbClr val="000000">
                    <a:alpha val="6704"/>
                  </a:srgbClr>
                </a:gs>
                <a:gs pos="57143">
                  <a:srgbClr val="000000">
                    <a:alpha val="3772"/>
                  </a:srgbClr>
                </a:gs>
                <a:gs pos="71429">
                  <a:srgbClr val="000000">
                    <a:alpha val="1784"/>
                  </a:srgbClr>
                </a:gs>
                <a:gs pos="85714">
                  <a:srgbClr val="000000">
                    <a:alpha val="709"/>
                  </a:srgbClr>
                </a:gs>
                <a:gs pos="100000">
                  <a:srgbClr val="000000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7189741">
              <a:off x="2068439" y="1924969"/>
              <a:ext cx="171194" cy="119389"/>
            </a:xfrm>
            <a:prstGeom prst="ellipse">
              <a:avLst/>
            </a:prstGeom>
            <a:gradFill>
              <a:gsLst>
                <a:gs pos="0">
                  <a:srgbClr val="00FFBC">
                    <a:alpha val="32968"/>
                  </a:srgbClr>
                </a:gs>
                <a:gs pos="14286">
                  <a:srgbClr val="00FFBC">
                    <a:alpha val="30764"/>
                  </a:srgbClr>
                </a:gs>
                <a:gs pos="28571">
                  <a:srgbClr val="00FFBC">
                    <a:alpha val="24833"/>
                  </a:srgbClr>
                </a:gs>
                <a:gs pos="42857">
                  <a:srgbClr val="00FFBC">
                    <a:alpha val="17075"/>
                  </a:srgbClr>
                </a:gs>
                <a:gs pos="57143">
                  <a:srgbClr val="00FFBC">
                    <a:alpha val="9855"/>
                  </a:srgbClr>
                </a:gs>
                <a:gs pos="71429">
                  <a:srgbClr val="00FFBC">
                    <a:alpha val="4740"/>
                  </a:srgbClr>
                </a:gs>
                <a:gs pos="85714">
                  <a:srgbClr val="00FFBC">
                    <a:alpha val="1902"/>
                  </a:srgbClr>
                </a:gs>
                <a:gs pos="100000">
                  <a:srgbClr val="00FF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5400001">
              <a:off x="3035207" y="2401506"/>
              <a:ext cx="509051" cy="509051"/>
            </a:xfrm>
            <a:prstGeom prst="ellipse">
              <a:avLst/>
            </a:prstGeom>
            <a:gradFill>
              <a:gsLst>
                <a:gs pos="0">
                  <a:srgbClr val="000000">
                    <a:alpha val="14123"/>
                  </a:srgbClr>
                </a:gs>
                <a:gs pos="14286">
                  <a:srgbClr val="000000">
                    <a:alpha val="13059"/>
                  </a:srgbClr>
                </a:gs>
                <a:gs pos="28571">
                  <a:srgbClr val="000000">
                    <a:alpha val="10296"/>
                  </a:srgbClr>
                </a:gs>
                <a:gs pos="42857">
                  <a:srgbClr val="000000">
                    <a:alpha val="6879"/>
                  </a:srgbClr>
                </a:gs>
                <a:gs pos="57143">
                  <a:srgbClr val="000000">
                    <a:alpha val="3872"/>
                  </a:srgbClr>
                </a:gs>
                <a:gs pos="71429">
                  <a:srgbClr val="000000">
                    <a:alpha val="1832"/>
                  </a:srgbClr>
                </a:gs>
                <a:gs pos="85714">
                  <a:srgbClr val="000000">
                    <a:alpha val="728"/>
                  </a:srgbClr>
                </a:gs>
                <a:gs pos="100000">
                  <a:srgbClr val="0000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>
              <a:off x="3166567" y="813072"/>
              <a:ext cx="435022" cy="434999"/>
            </a:xfrm>
            <a:prstGeom prst="ellipse">
              <a:avLst/>
            </a:prstGeom>
            <a:gradFill>
              <a:gsLst>
                <a:gs pos="0">
                  <a:srgbClr val="000000">
                    <a:alpha val="12489"/>
                  </a:srgbClr>
                </a:gs>
                <a:gs pos="14286">
                  <a:srgbClr val="000000">
                    <a:alpha val="11540"/>
                  </a:srgbClr>
                </a:gs>
                <a:gs pos="28571">
                  <a:srgbClr val="000000">
                    <a:alpha val="9082"/>
                  </a:srgbClr>
                </a:gs>
                <a:gs pos="42857">
                  <a:srgbClr val="000000">
                    <a:alpha val="6054"/>
                  </a:srgbClr>
                </a:gs>
                <a:gs pos="57143">
                  <a:srgbClr val="000000">
                    <a:alpha val="3401"/>
                  </a:srgbClr>
                </a:gs>
                <a:gs pos="71429">
                  <a:srgbClr val="000000">
                    <a:alpha val="1607"/>
                  </a:srgbClr>
                </a:gs>
                <a:gs pos="85714">
                  <a:srgbClr val="000000">
                    <a:alpha val="638"/>
                  </a:srgbClr>
                </a:gs>
                <a:gs pos="100000">
                  <a:srgbClr val="00000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4202600">
              <a:off x="2360672" y="1160229"/>
              <a:ext cx="423005" cy="34843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8523238">
              <a:off x="2250714" y="976953"/>
              <a:ext cx="420036" cy="37330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4668414">
              <a:off x="2392064" y="1329449"/>
              <a:ext cx="466080" cy="3901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3046568">
              <a:off x="2292331" y="1017375"/>
              <a:ext cx="442126" cy="33345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5400000">
              <a:off x="3144875" y="2357083"/>
              <a:ext cx="430652" cy="428652"/>
            </a:xfrm>
            <a:prstGeom prst="ellipse">
              <a:avLst/>
            </a:prstGeom>
            <a:gradFill>
              <a:gsLst>
                <a:gs pos="0">
                  <a:srgbClr val="000000">
                    <a:alpha val="16417"/>
                  </a:srgbClr>
                </a:gs>
                <a:gs pos="14286">
                  <a:srgbClr val="000000">
                    <a:alpha val="15196"/>
                  </a:srgbClr>
                </a:gs>
                <a:gs pos="28571">
                  <a:srgbClr val="000000">
                    <a:alpha val="12013"/>
                  </a:srgbClr>
                </a:gs>
                <a:gs pos="42857">
                  <a:srgbClr val="000000">
                    <a:alpha val="8052"/>
                  </a:srgbClr>
                </a:gs>
                <a:gs pos="57143">
                  <a:srgbClr val="000000">
                    <a:alpha val="4545"/>
                  </a:srgbClr>
                </a:gs>
                <a:gs pos="71429">
                  <a:srgbClr val="000000">
                    <a:alpha val="2154"/>
                  </a:srgbClr>
                </a:gs>
                <a:gs pos="85714">
                  <a:srgbClr val="000000">
                    <a:alpha val="857"/>
                  </a:srgbClr>
                </a:gs>
                <a:gs pos="100000">
                  <a:srgbClr val="0000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3287690">
              <a:off x="2319392" y="1130962"/>
              <a:ext cx="446344" cy="18772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10190985">
              <a:off x="2140937" y="1921378"/>
              <a:ext cx="175087" cy="11642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-9134997">
              <a:off x="2606574" y="1138202"/>
              <a:ext cx="60507" cy="15127"/>
            </a:xfrm>
            <a:prstGeom prst="ellipse">
              <a:avLst/>
            </a:prstGeom>
            <a:gradFill>
              <a:gsLst>
                <a:gs pos="0">
                  <a:srgbClr val="E2CA00">
                    <a:alpha val="18309"/>
                  </a:srgbClr>
                </a:gs>
                <a:gs pos="14286">
                  <a:srgbClr val="E2CA00">
                    <a:alpha val="16961"/>
                  </a:srgbClr>
                </a:gs>
                <a:gs pos="28571">
                  <a:srgbClr val="E2CA00">
                    <a:alpha val="13438"/>
                  </a:srgbClr>
                </a:gs>
                <a:gs pos="42857">
                  <a:srgbClr val="E2CA00">
                    <a:alpha val="9032"/>
                  </a:srgbClr>
                </a:gs>
                <a:gs pos="57143">
                  <a:srgbClr val="E2CA00">
                    <a:alpha val="5110"/>
                  </a:srgbClr>
                </a:gs>
                <a:gs pos="71429">
                  <a:srgbClr val="E2CA00">
                    <a:alpha val="2425"/>
                  </a:srgbClr>
                </a:gs>
                <a:gs pos="85714">
                  <a:srgbClr val="E2CA00">
                    <a:alpha val="966"/>
                  </a:srgbClr>
                </a:gs>
                <a:gs pos="100000">
                  <a:srgbClr val="E2CA00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4733673">
              <a:off x="2387146" y="1253528"/>
              <a:ext cx="504418" cy="3778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4502650">
              <a:off x="1581532" y="1890440"/>
              <a:ext cx="60630" cy="15158"/>
            </a:xfrm>
            <a:prstGeom prst="ellipse">
              <a:avLst/>
            </a:prstGeom>
            <a:gradFill>
              <a:gsLst>
                <a:gs pos="0">
                  <a:srgbClr val="DBE4FF">
                    <a:alpha val="18286"/>
                  </a:srgbClr>
                </a:gs>
                <a:gs pos="14286">
                  <a:srgbClr val="DBE4FF">
                    <a:alpha val="16941"/>
                  </a:srgbClr>
                </a:gs>
                <a:gs pos="28571">
                  <a:srgbClr val="DBE4FF">
                    <a:alpha val="13421"/>
                  </a:srgbClr>
                </a:gs>
                <a:gs pos="42857">
                  <a:srgbClr val="DBE4FF">
                    <a:alpha val="9020"/>
                  </a:srgbClr>
                </a:gs>
                <a:gs pos="57143">
                  <a:srgbClr val="DBE4FF">
                    <a:alpha val="5103"/>
                  </a:srgbClr>
                </a:gs>
                <a:gs pos="71429">
                  <a:srgbClr val="DBE4FF">
                    <a:alpha val="2422"/>
                  </a:srgbClr>
                </a:gs>
                <a:gs pos="85714">
                  <a:srgbClr val="DBE4FF">
                    <a:alpha val="965"/>
                  </a:srgbClr>
                </a:gs>
                <a:gs pos="100000">
                  <a:srgbClr val="DBE4FF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10728669">
              <a:off x="2447382" y="1030692"/>
              <a:ext cx="377508" cy="261140"/>
            </a:xfrm>
            <a:prstGeom prst="ellipse">
              <a:avLst/>
            </a:prstGeom>
            <a:gradFill>
              <a:gsLst>
                <a:gs pos="0">
                  <a:srgbClr val="FFFF00">
                    <a:alpha val="32935"/>
                  </a:srgbClr>
                </a:gs>
                <a:gs pos="14286">
                  <a:srgbClr val="FFFF00">
                    <a:alpha val="30733"/>
                  </a:srgbClr>
                </a:gs>
                <a:gs pos="28571">
                  <a:srgbClr val="FFFF00">
                    <a:alpha val="24807"/>
                  </a:srgbClr>
                </a:gs>
                <a:gs pos="42857">
                  <a:srgbClr val="FFFF00">
                    <a:alpha val="17056"/>
                  </a:srgbClr>
                </a:gs>
                <a:gs pos="57143">
                  <a:srgbClr val="FFFF00">
                    <a:alpha val="9844"/>
                  </a:srgbClr>
                </a:gs>
                <a:gs pos="71429">
                  <a:srgbClr val="FFFF00">
                    <a:alpha val="4735"/>
                  </a:srgbClr>
                </a:gs>
                <a:gs pos="85714">
                  <a:srgbClr val="FFFF00">
                    <a:alpha val="1900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10578015">
              <a:off x="1418841" y="1562146"/>
              <a:ext cx="462240" cy="374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5400038">
              <a:off x="190484" y="2647501"/>
              <a:ext cx="474077" cy="474072"/>
            </a:xfrm>
            <a:prstGeom prst="ellipse">
              <a:avLst/>
            </a:prstGeom>
            <a:gradFill>
              <a:gsLst>
                <a:gs pos="0">
                  <a:srgbClr val="000000">
                    <a:alpha val="12769"/>
                  </a:srgbClr>
                </a:gs>
                <a:gs pos="14286">
                  <a:srgbClr val="000000">
                    <a:alpha val="11800"/>
                  </a:srgbClr>
                </a:gs>
                <a:gs pos="28571">
                  <a:srgbClr val="000000">
                    <a:alpha val="9289"/>
                  </a:srgbClr>
                </a:gs>
                <a:gs pos="42857">
                  <a:srgbClr val="000000">
                    <a:alpha val="6194"/>
                  </a:srgbClr>
                </a:gs>
                <a:gs pos="57143">
                  <a:srgbClr val="000000">
                    <a:alpha val="3481"/>
                  </a:srgbClr>
                </a:gs>
                <a:gs pos="71429">
                  <a:srgbClr val="000000">
                    <a:alpha val="1645"/>
                  </a:srgbClr>
                </a:gs>
                <a:gs pos="85714">
                  <a:srgbClr val="000000">
                    <a:alpha val="654"/>
                  </a:srgbClr>
                </a:gs>
                <a:gs pos="100000">
                  <a:srgbClr val="000000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5400000">
              <a:off x="1783996" y="-218065"/>
              <a:ext cx="494699" cy="494583"/>
            </a:xfrm>
            <a:prstGeom prst="ellipse">
              <a:avLst/>
            </a:prstGeom>
            <a:gradFill>
              <a:gsLst>
                <a:gs pos="0">
                  <a:srgbClr val="000000">
                    <a:alpha val="13807"/>
                  </a:srgbClr>
                </a:gs>
                <a:gs pos="14286">
                  <a:srgbClr val="000000">
                    <a:alpha val="12765"/>
                  </a:srgbClr>
                </a:gs>
                <a:gs pos="28571">
                  <a:srgbClr val="000000">
                    <a:alpha val="10060"/>
                  </a:srgbClr>
                </a:gs>
                <a:gs pos="42857">
                  <a:srgbClr val="000000">
                    <a:alpha val="6719"/>
                  </a:srgbClr>
                </a:gs>
                <a:gs pos="57143">
                  <a:srgbClr val="000000">
                    <a:alpha val="3780"/>
                  </a:srgbClr>
                </a:gs>
                <a:gs pos="71429">
                  <a:srgbClr val="000000">
                    <a:alpha val="1788"/>
                  </a:srgbClr>
                </a:gs>
                <a:gs pos="85714">
                  <a:srgbClr val="000000">
                    <a:alpha val="711"/>
                  </a:srgbClr>
                </a:gs>
                <a:gs pos="100000">
                  <a:srgbClr val="00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-9307204">
              <a:off x="2551776" y="1125049"/>
              <a:ext cx="62272" cy="15568"/>
            </a:xfrm>
            <a:prstGeom prst="ellipse">
              <a:avLst/>
            </a:prstGeom>
            <a:gradFill>
              <a:gsLst>
                <a:gs pos="0">
                  <a:srgbClr val="ECCD00">
                    <a:alpha val="17989"/>
                  </a:srgbClr>
                </a:gs>
                <a:gs pos="14286">
                  <a:srgbClr val="ECCD00">
                    <a:alpha val="16662"/>
                  </a:srgbClr>
                </a:gs>
                <a:gs pos="28571">
                  <a:srgbClr val="ECCD00">
                    <a:alpha val="13197"/>
                  </a:srgbClr>
                </a:gs>
                <a:gs pos="42857">
                  <a:srgbClr val="ECCD00">
                    <a:alpha val="8865"/>
                  </a:srgbClr>
                </a:gs>
                <a:gs pos="57143">
                  <a:srgbClr val="ECCD00">
                    <a:alpha val="5014"/>
                  </a:srgbClr>
                </a:gs>
                <a:gs pos="71429">
                  <a:srgbClr val="ECCD00">
                    <a:alpha val="2379"/>
                  </a:srgbClr>
                </a:gs>
                <a:gs pos="85714">
                  <a:srgbClr val="ECCD00">
                    <a:alpha val="948"/>
                  </a:srgbClr>
                </a:gs>
                <a:gs pos="100000">
                  <a:srgbClr val="ECCD00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10423585">
              <a:off x="1491221" y="2510256"/>
              <a:ext cx="488024" cy="36933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-8543990">
              <a:off x="1514207" y="1576611"/>
              <a:ext cx="462236" cy="3776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9595293">
              <a:off x="1422197" y="1664184"/>
              <a:ext cx="525064" cy="4264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9551174">
              <a:off x="1757955" y="1533019"/>
              <a:ext cx="61491" cy="15373"/>
            </a:xfrm>
            <a:prstGeom prst="ellipse">
              <a:avLst/>
            </a:prstGeom>
            <a:gradFill>
              <a:gsLst>
                <a:gs pos="0">
                  <a:srgbClr val="FFDBD7">
                    <a:alpha val="18130"/>
                  </a:srgbClr>
                </a:gs>
                <a:gs pos="14286">
                  <a:srgbClr val="FFDBD7">
                    <a:alpha val="16795"/>
                  </a:srgbClr>
                </a:gs>
                <a:gs pos="28571">
                  <a:srgbClr val="FFDBD7">
                    <a:alpha val="13304"/>
                  </a:srgbClr>
                </a:gs>
                <a:gs pos="42857">
                  <a:srgbClr val="FFDBD7">
                    <a:alpha val="8939"/>
                  </a:srgbClr>
                </a:gs>
                <a:gs pos="57143">
                  <a:srgbClr val="FFDBD7">
                    <a:alpha val="5056"/>
                  </a:srgbClr>
                </a:gs>
                <a:gs pos="71429">
                  <a:srgbClr val="FFDBD7">
                    <a:alpha val="2399"/>
                  </a:srgbClr>
                </a:gs>
                <a:gs pos="85714">
                  <a:srgbClr val="FFDBD7">
                    <a:alpha val="956"/>
                  </a:srgbClr>
                </a:gs>
                <a:gs pos="100000">
                  <a:srgbClr val="FFDBD7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9135439">
              <a:off x="2514335" y="1115555"/>
              <a:ext cx="341798" cy="24948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3192429">
              <a:off x="1531273" y="1692963"/>
              <a:ext cx="364641" cy="2101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9322476">
              <a:off x="1864159" y="2452411"/>
              <a:ext cx="500326" cy="37464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9498392">
              <a:off x="1528217" y="1621104"/>
              <a:ext cx="666784" cy="3853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4590148">
              <a:off x="1514398" y="1993772"/>
              <a:ext cx="60599" cy="15150"/>
            </a:xfrm>
            <a:prstGeom prst="ellipse">
              <a:avLst/>
            </a:prstGeom>
            <a:gradFill>
              <a:gsLst>
                <a:gs pos="0">
                  <a:srgbClr val="B9CEFF">
                    <a:alpha val="18292"/>
                  </a:srgbClr>
                </a:gs>
                <a:gs pos="14286">
                  <a:srgbClr val="B9CEFF">
                    <a:alpha val="16946"/>
                  </a:srgbClr>
                </a:gs>
                <a:gs pos="28571">
                  <a:srgbClr val="B9CEFF">
                    <a:alpha val="13426"/>
                  </a:srgbClr>
                </a:gs>
                <a:gs pos="42857">
                  <a:srgbClr val="B9CEFF">
                    <a:alpha val="9023"/>
                  </a:srgbClr>
                </a:gs>
                <a:gs pos="57143">
                  <a:srgbClr val="B9CEFF">
                    <a:alpha val="5105"/>
                  </a:srgbClr>
                </a:gs>
                <a:gs pos="71429">
                  <a:srgbClr val="B9CEFF">
                    <a:alpha val="2423"/>
                  </a:srgbClr>
                </a:gs>
                <a:gs pos="85714">
                  <a:srgbClr val="B9CEFF">
                    <a:alpha val="965"/>
                  </a:srgbClr>
                </a:gs>
                <a:gs pos="100000">
                  <a:srgbClr val="B9CEFF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3981364">
              <a:off x="1503739" y="1878186"/>
              <a:ext cx="61219" cy="15305"/>
            </a:xfrm>
            <a:prstGeom prst="ellipse">
              <a:avLst/>
            </a:prstGeom>
            <a:gradFill>
              <a:gsLst>
                <a:gs pos="0">
                  <a:srgbClr val="CACBFF">
                    <a:alpha val="18180"/>
                  </a:srgbClr>
                </a:gs>
                <a:gs pos="14286">
                  <a:srgbClr val="CACBFF">
                    <a:alpha val="16841"/>
                  </a:srgbClr>
                </a:gs>
                <a:gs pos="28571">
                  <a:srgbClr val="CACBFF">
                    <a:alpha val="13341"/>
                  </a:srgbClr>
                </a:gs>
                <a:gs pos="42857">
                  <a:srgbClr val="CACBFF">
                    <a:alpha val="8964"/>
                  </a:srgbClr>
                </a:gs>
                <a:gs pos="57143">
                  <a:srgbClr val="CACBFF">
                    <a:alpha val="5071"/>
                  </a:srgbClr>
                </a:gs>
                <a:gs pos="71429">
                  <a:srgbClr val="CACBFF">
                    <a:alpha val="2407"/>
                  </a:srgbClr>
                </a:gs>
                <a:gs pos="85714">
                  <a:srgbClr val="CACBFF">
                    <a:alpha val="959"/>
                  </a:srgbClr>
                </a:gs>
                <a:gs pos="100000">
                  <a:srgbClr val="CACBFF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3959354">
              <a:off x="1482068" y="1888357"/>
              <a:ext cx="61343" cy="15336"/>
            </a:xfrm>
            <a:prstGeom prst="ellipse">
              <a:avLst/>
            </a:prstGeom>
            <a:gradFill>
              <a:gsLst>
                <a:gs pos="0">
                  <a:srgbClr val="C6C6FF">
                    <a:alpha val="18157"/>
                  </a:srgbClr>
                </a:gs>
                <a:gs pos="14286">
                  <a:srgbClr val="C6C6FF">
                    <a:alpha val="16820"/>
                  </a:srgbClr>
                </a:gs>
                <a:gs pos="28571">
                  <a:srgbClr val="C6C6FF">
                    <a:alpha val="13324"/>
                  </a:srgbClr>
                </a:gs>
                <a:gs pos="42857">
                  <a:srgbClr val="C6C6FF">
                    <a:alpha val="8953"/>
                  </a:srgbClr>
                </a:gs>
                <a:gs pos="57143">
                  <a:srgbClr val="C6C6FF">
                    <a:alpha val="5064"/>
                  </a:srgbClr>
                </a:gs>
                <a:gs pos="71429">
                  <a:srgbClr val="C6C6FF">
                    <a:alpha val="2403"/>
                  </a:srgbClr>
                </a:gs>
                <a:gs pos="85714">
                  <a:srgbClr val="C6C6FF">
                    <a:alpha val="957"/>
                  </a:srgbClr>
                </a:gs>
                <a:gs pos="100000">
                  <a:srgbClr val="C6C6FF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8534650">
              <a:off x="2483763" y="1315292"/>
              <a:ext cx="482750" cy="33929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5400000">
              <a:off x="2930025" y="2688646"/>
              <a:ext cx="478172" cy="478105"/>
            </a:xfrm>
            <a:prstGeom prst="ellipse">
              <a:avLst/>
            </a:prstGeom>
            <a:gradFill>
              <a:gsLst>
                <a:gs pos="0">
                  <a:srgbClr val="000000">
                    <a:alpha val="17404"/>
                  </a:srgbClr>
                </a:gs>
                <a:gs pos="14286">
                  <a:srgbClr val="000000">
                    <a:alpha val="16117"/>
                  </a:srgbClr>
                </a:gs>
                <a:gs pos="28571">
                  <a:srgbClr val="000000">
                    <a:alpha val="12756"/>
                  </a:srgbClr>
                </a:gs>
                <a:gs pos="42857">
                  <a:srgbClr val="000000">
                    <a:alpha val="8562"/>
                  </a:srgbClr>
                </a:gs>
                <a:gs pos="57143">
                  <a:srgbClr val="000000">
                    <a:alpha val="4839"/>
                  </a:srgbClr>
                </a:gs>
                <a:gs pos="71429">
                  <a:srgbClr val="000000">
                    <a:alpha val="2295"/>
                  </a:srgbClr>
                </a:gs>
                <a:gs pos="85714">
                  <a:srgbClr val="000000">
                    <a:alpha val="914"/>
                  </a:srgbClr>
                </a:gs>
                <a:gs pos="100000">
                  <a:srgbClr val="00000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10674701">
              <a:off x="3260936" y="1781709"/>
              <a:ext cx="468890" cy="463528"/>
            </a:xfrm>
            <a:prstGeom prst="ellipse">
              <a:avLst/>
            </a:prstGeom>
            <a:gradFill>
              <a:gsLst>
                <a:gs pos="0">
                  <a:srgbClr val="000000">
                    <a:alpha val="13454"/>
                  </a:srgbClr>
                </a:gs>
                <a:gs pos="14286">
                  <a:srgbClr val="000000">
                    <a:alpha val="12436"/>
                  </a:srgbClr>
                </a:gs>
                <a:gs pos="28571">
                  <a:srgbClr val="000000">
                    <a:alpha val="9798"/>
                  </a:srgbClr>
                </a:gs>
                <a:gs pos="42857">
                  <a:srgbClr val="000000">
                    <a:alpha val="6540"/>
                  </a:srgbClr>
                </a:gs>
                <a:gs pos="57143">
                  <a:srgbClr val="000000">
                    <a:alpha val="3678"/>
                  </a:srgbClr>
                </a:gs>
                <a:gs pos="71429">
                  <a:srgbClr val="000000">
                    <a:alpha val="1739"/>
                  </a:srgbClr>
                </a:gs>
                <a:gs pos="85714">
                  <a:srgbClr val="000000">
                    <a:alpha val="691"/>
                  </a:srgbClr>
                </a:gs>
                <a:gs pos="100000">
                  <a:srgbClr val="000000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5400000">
              <a:off x="2930355" y="2691275"/>
              <a:ext cx="461631" cy="461576"/>
            </a:xfrm>
            <a:prstGeom prst="ellipse">
              <a:avLst/>
            </a:prstGeom>
            <a:gradFill>
              <a:gsLst>
                <a:gs pos="0">
                  <a:srgbClr val="000000">
                    <a:alpha val="17053"/>
                  </a:srgbClr>
                </a:gs>
                <a:gs pos="14286">
                  <a:srgbClr val="000000">
                    <a:alpha val="15789"/>
                  </a:srgbClr>
                </a:gs>
                <a:gs pos="28571">
                  <a:srgbClr val="000000">
                    <a:alpha val="12491"/>
                  </a:srgbClr>
                </a:gs>
                <a:gs pos="42857">
                  <a:srgbClr val="000000">
                    <a:alpha val="8380"/>
                  </a:srgbClr>
                </a:gs>
                <a:gs pos="57143">
                  <a:srgbClr val="000000">
                    <a:alpha val="4734"/>
                  </a:srgbClr>
                </a:gs>
                <a:gs pos="71429">
                  <a:srgbClr val="000000">
                    <a:alpha val="2244"/>
                  </a:srgbClr>
                </a:gs>
                <a:gs pos="85714">
                  <a:srgbClr val="000000">
                    <a:alpha val="894"/>
                  </a:srgbClr>
                </a:gs>
                <a:gs pos="100000">
                  <a:srgbClr val="0000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2943208">
              <a:off x="1528503" y="2745237"/>
              <a:ext cx="63595" cy="15899"/>
            </a:xfrm>
            <a:prstGeom prst="ellipse">
              <a:avLst/>
            </a:prstGeom>
            <a:gradFill>
              <a:gsLst>
                <a:gs pos="0">
                  <a:srgbClr val="00C7F4">
                    <a:alpha val="17748"/>
                  </a:srgbClr>
                </a:gs>
                <a:gs pos="14286">
                  <a:srgbClr val="00C7F4">
                    <a:alpha val="16438"/>
                  </a:srgbClr>
                </a:gs>
                <a:gs pos="28571">
                  <a:srgbClr val="00C7F4">
                    <a:alpha val="13015"/>
                  </a:srgbClr>
                </a:gs>
                <a:gs pos="42857">
                  <a:srgbClr val="00C7F4">
                    <a:alpha val="8740"/>
                  </a:srgbClr>
                </a:gs>
                <a:gs pos="57143">
                  <a:srgbClr val="00C7F4">
                    <a:alpha val="4941"/>
                  </a:srgbClr>
                </a:gs>
                <a:gs pos="71429">
                  <a:srgbClr val="00C7F4">
                    <a:alpha val="2344"/>
                  </a:srgbClr>
                </a:gs>
                <a:gs pos="85714">
                  <a:srgbClr val="00C7F4">
                    <a:alpha val="934"/>
                  </a:srgbClr>
                </a:gs>
                <a:gs pos="100000">
                  <a:srgbClr val="00C7F4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2787276">
              <a:off x="1551806" y="2773366"/>
              <a:ext cx="63722" cy="15931"/>
            </a:xfrm>
            <a:prstGeom prst="ellipse">
              <a:avLst/>
            </a:prstGeom>
            <a:gradFill>
              <a:gsLst>
                <a:gs pos="0">
                  <a:srgbClr val="00C6EC">
                    <a:alpha val="17725"/>
                  </a:srgbClr>
                </a:gs>
                <a:gs pos="14286">
                  <a:srgbClr val="00C6EC">
                    <a:alpha val="16416"/>
                  </a:srgbClr>
                </a:gs>
                <a:gs pos="28571">
                  <a:srgbClr val="00C6EC">
                    <a:alpha val="12997"/>
                  </a:srgbClr>
                </a:gs>
                <a:gs pos="42857">
                  <a:srgbClr val="00C6EC">
                    <a:alpha val="8728"/>
                  </a:srgbClr>
                </a:gs>
                <a:gs pos="57143">
                  <a:srgbClr val="00C6EC">
                    <a:alpha val="4934"/>
                  </a:srgbClr>
                </a:gs>
                <a:gs pos="71429">
                  <a:srgbClr val="00C6EC">
                    <a:alpha val="2341"/>
                  </a:srgbClr>
                </a:gs>
                <a:gs pos="85714">
                  <a:srgbClr val="00C6EC">
                    <a:alpha val="932"/>
                  </a:srgbClr>
                </a:gs>
                <a:gs pos="100000">
                  <a:srgbClr val="00C6EC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3419628">
              <a:off x="1569401" y="2715874"/>
              <a:ext cx="61644" cy="15411"/>
            </a:xfrm>
            <a:prstGeom prst="ellipse">
              <a:avLst/>
            </a:prstGeom>
            <a:gradFill>
              <a:gsLst>
                <a:gs pos="0">
                  <a:srgbClr val="00D8FF">
                    <a:alpha val="18102"/>
                  </a:srgbClr>
                </a:gs>
                <a:gs pos="14286">
                  <a:srgbClr val="00D8FF">
                    <a:alpha val="16769"/>
                  </a:srgbClr>
                </a:gs>
                <a:gs pos="28571">
                  <a:srgbClr val="00D8FF">
                    <a:alpha val="13283"/>
                  </a:srgbClr>
                </a:gs>
                <a:gs pos="42857">
                  <a:srgbClr val="00D8FF">
                    <a:alpha val="8924"/>
                  </a:srgbClr>
                </a:gs>
                <a:gs pos="57143">
                  <a:srgbClr val="00D8FF">
                    <a:alpha val="5048"/>
                  </a:srgbClr>
                </a:gs>
                <a:gs pos="71429">
                  <a:srgbClr val="00D8FF">
                    <a:alpha val="2395"/>
                  </a:srgbClr>
                </a:gs>
                <a:gs pos="85714">
                  <a:srgbClr val="00D8FF">
                    <a:alpha val="954"/>
                  </a:srgbClr>
                </a:gs>
                <a:gs pos="100000">
                  <a:srgbClr val="00D8F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5400000">
              <a:off x="3257495" y="978360"/>
              <a:ext cx="467044" cy="466290"/>
            </a:xfrm>
            <a:prstGeom prst="ellipse">
              <a:avLst/>
            </a:prstGeom>
            <a:gradFill>
              <a:gsLst>
                <a:gs pos="0">
                  <a:srgbClr val="000000">
                    <a:alpha val="17157"/>
                  </a:srgbClr>
                </a:gs>
                <a:gs pos="14286">
                  <a:srgbClr val="000000">
                    <a:alpha val="15886"/>
                  </a:srgbClr>
                </a:gs>
                <a:gs pos="28571">
                  <a:srgbClr val="000000">
                    <a:alpha val="12569"/>
                  </a:srgbClr>
                </a:gs>
                <a:gs pos="42857">
                  <a:srgbClr val="000000">
                    <a:alpha val="8434"/>
                  </a:srgbClr>
                </a:gs>
                <a:gs pos="57143">
                  <a:srgbClr val="000000">
                    <a:alpha val="4765"/>
                  </a:srgbClr>
                </a:gs>
                <a:gs pos="71429">
                  <a:srgbClr val="000000">
                    <a:alpha val="2259"/>
                  </a:srgbClr>
                </a:gs>
                <a:gs pos="85714">
                  <a:srgbClr val="000000">
                    <a:alpha val="900"/>
                  </a:srgbClr>
                </a:gs>
                <a:gs pos="100000">
                  <a:srgbClr val="0000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400000">
              <a:off x="2016124" y="-177774"/>
              <a:ext cx="470145" cy="469761"/>
            </a:xfrm>
            <a:prstGeom prst="ellipse">
              <a:avLst/>
            </a:prstGeom>
            <a:gradFill>
              <a:gsLst>
                <a:gs pos="0">
                  <a:srgbClr val="000000">
                    <a:alpha val="13266"/>
                  </a:srgbClr>
                </a:gs>
                <a:gs pos="14286">
                  <a:srgbClr val="000000">
                    <a:alpha val="12262"/>
                  </a:srgbClr>
                </a:gs>
                <a:gs pos="28571">
                  <a:srgbClr val="000000">
                    <a:alpha val="9658"/>
                  </a:srgbClr>
                </a:gs>
                <a:gs pos="42857">
                  <a:srgbClr val="000000">
                    <a:alpha val="6445"/>
                  </a:srgbClr>
                </a:gs>
                <a:gs pos="57143">
                  <a:srgbClr val="000000">
                    <a:alpha val="3624"/>
                  </a:srgbClr>
                </a:gs>
                <a:gs pos="71429">
                  <a:srgbClr val="000000">
                    <a:alpha val="1713"/>
                  </a:srgbClr>
                </a:gs>
                <a:gs pos="85714">
                  <a:srgbClr val="000000">
                    <a:alpha val="681"/>
                  </a:srgbClr>
                </a:gs>
                <a:gs pos="100000">
                  <a:srgbClr val="000000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6488508">
              <a:off x="2363099" y="1873254"/>
              <a:ext cx="170514" cy="10679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4908725">
              <a:off x="2797395" y="1393293"/>
              <a:ext cx="63282" cy="15821"/>
            </a:xfrm>
            <a:prstGeom prst="ellipse">
              <a:avLst/>
            </a:prstGeom>
            <a:gradFill>
              <a:gsLst>
                <a:gs pos="0">
                  <a:srgbClr val="A8D200">
                    <a:alpha val="17805"/>
                  </a:srgbClr>
                </a:gs>
                <a:gs pos="14286">
                  <a:srgbClr val="A8D200">
                    <a:alpha val="16491"/>
                  </a:srgbClr>
                </a:gs>
                <a:gs pos="28571">
                  <a:srgbClr val="A8D200">
                    <a:alpha val="13058"/>
                  </a:srgbClr>
                </a:gs>
                <a:gs pos="42857">
                  <a:srgbClr val="A8D200">
                    <a:alpha val="8769"/>
                  </a:srgbClr>
                </a:gs>
                <a:gs pos="57143">
                  <a:srgbClr val="A8D200">
                    <a:alpha val="4958"/>
                  </a:srgbClr>
                </a:gs>
                <a:gs pos="71429">
                  <a:srgbClr val="A8D200">
                    <a:alpha val="2352"/>
                  </a:srgbClr>
                </a:gs>
                <a:gs pos="85714">
                  <a:srgbClr val="A8D200">
                    <a:alpha val="937"/>
                  </a:srgbClr>
                </a:gs>
                <a:gs pos="100000">
                  <a:srgbClr val="A8D200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-10364588">
              <a:off x="2488485" y="1602547"/>
              <a:ext cx="490917" cy="39188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5399206">
              <a:off x="3163296" y="696945"/>
              <a:ext cx="190536" cy="190389"/>
            </a:xfrm>
            <a:prstGeom prst="ellipse">
              <a:avLst/>
            </a:prstGeom>
            <a:gradFill>
              <a:gsLst>
                <a:gs pos="0">
                  <a:srgbClr val="000000">
                    <a:alpha val="5542"/>
                  </a:srgbClr>
                </a:gs>
                <a:gs pos="14286">
                  <a:srgbClr val="000000">
                    <a:alpha val="5105"/>
                  </a:srgbClr>
                </a:gs>
                <a:gs pos="28571">
                  <a:srgbClr val="000000">
                    <a:alpha val="3987"/>
                  </a:srgbClr>
                </a:gs>
                <a:gs pos="42857">
                  <a:srgbClr val="000000">
                    <a:alpha val="2633"/>
                  </a:srgbClr>
                </a:gs>
                <a:gs pos="57143">
                  <a:srgbClr val="000000">
                    <a:alpha val="1468"/>
                  </a:srgbClr>
                </a:gs>
                <a:gs pos="71429">
                  <a:srgbClr val="000000">
                    <a:alpha val="690"/>
                  </a:srgbClr>
                </a:gs>
                <a:gs pos="85714">
                  <a:srgbClr val="000000">
                    <a:alpha val="273"/>
                  </a:srgbClr>
                </a:gs>
                <a:gs pos="100000">
                  <a:srgbClr val="000000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5399950">
              <a:off x="92200" y="2498260"/>
              <a:ext cx="479797" cy="479746"/>
            </a:xfrm>
            <a:prstGeom prst="ellipse">
              <a:avLst/>
            </a:prstGeom>
            <a:gradFill>
              <a:gsLst>
                <a:gs pos="0">
                  <a:srgbClr val="000000">
                    <a:alpha val="12806"/>
                  </a:srgbClr>
                </a:gs>
                <a:gs pos="14286">
                  <a:srgbClr val="000000">
                    <a:alpha val="11834"/>
                  </a:srgbClr>
                </a:gs>
                <a:gs pos="28571">
                  <a:srgbClr val="000000">
                    <a:alpha val="9316"/>
                  </a:srgbClr>
                </a:gs>
                <a:gs pos="42857">
                  <a:srgbClr val="000000">
                    <a:alpha val="6213"/>
                  </a:srgbClr>
                </a:gs>
                <a:gs pos="57143">
                  <a:srgbClr val="000000">
                    <a:alpha val="3492"/>
                  </a:srgbClr>
                </a:gs>
                <a:gs pos="71429">
                  <a:srgbClr val="000000">
                    <a:alpha val="1650"/>
                  </a:srgbClr>
                </a:gs>
                <a:gs pos="85714">
                  <a:srgbClr val="000000">
                    <a:alpha val="656"/>
                  </a:srgbClr>
                </a:gs>
                <a:gs pos="100000">
                  <a:srgbClr val="00000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-9553602">
              <a:off x="2520901" y="1019439"/>
              <a:ext cx="64145" cy="16036"/>
            </a:xfrm>
            <a:prstGeom prst="ellipse">
              <a:avLst/>
            </a:prstGeom>
            <a:gradFill>
              <a:gsLst>
                <a:gs pos="0">
                  <a:srgbClr val="DFAE00">
                    <a:alpha val="17647"/>
                  </a:srgbClr>
                </a:gs>
                <a:gs pos="14286">
                  <a:srgbClr val="DFAE00">
                    <a:alpha val="16344"/>
                  </a:srgbClr>
                </a:gs>
                <a:gs pos="28571">
                  <a:srgbClr val="DFAE00">
                    <a:alpha val="12939"/>
                  </a:srgbClr>
                </a:gs>
                <a:gs pos="42857">
                  <a:srgbClr val="DFAE00">
                    <a:alpha val="8688"/>
                  </a:srgbClr>
                </a:gs>
                <a:gs pos="57143">
                  <a:srgbClr val="DFAE00">
                    <a:alpha val="4911"/>
                  </a:srgbClr>
                </a:gs>
                <a:gs pos="71429">
                  <a:srgbClr val="DFAE00">
                    <a:alpha val="2330"/>
                  </a:srgbClr>
                </a:gs>
                <a:gs pos="85714">
                  <a:srgbClr val="DFAE00">
                    <a:alpha val="928"/>
                  </a:srgbClr>
                </a:gs>
                <a:gs pos="100000">
                  <a:srgbClr val="DFAE00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10494201">
              <a:off x="1477438" y="2483857"/>
              <a:ext cx="505283" cy="38231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9401070">
              <a:off x="2018716" y="2383350"/>
              <a:ext cx="525475" cy="41452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3940507">
              <a:off x="1385425" y="1799571"/>
              <a:ext cx="62620" cy="15655"/>
            </a:xfrm>
            <a:prstGeom prst="ellipse">
              <a:avLst/>
            </a:prstGeom>
            <a:gradFill>
              <a:gsLst>
                <a:gs pos="0">
                  <a:srgbClr val="CDB2FF">
                    <a:alpha val="17925"/>
                  </a:srgbClr>
                </a:gs>
                <a:gs pos="14286">
                  <a:srgbClr val="CDB2FF">
                    <a:alpha val="16603"/>
                  </a:srgbClr>
                </a:gs>
                <a:gs pos="28571">
                  <a:srgbClr val="CDB2FF">
                    <a:alpha val="13149"/>
                  </a:srgbClr>
                </a:gs>
                <a:gs pos="42857">
                  <a:srgbClr val="CDB2FF">
                    <a:alpha val="8832"/>
                  </a:srgbClr>
                </a:gs>
                <a:gs pos="57143">
                  <a:srgbClr val="CDB2FF">
                    <a:alpha val="4995"/>
                  </a:srgbClr>
                </a:gs>
                <a:gs pos="71429">
                  <a:srgbClr val="CDB2FF">
                    <a:alpha val="2370"/>
                  </a:srgbClr>
                </a:gs>
                <a:gs pos="85714">
                  <a:srgbClr val="CDB2FF">
                    <a:alpha val="944"/>
                  </a:srgbClr>
                </a:gs>
                <a:gs pos="100000">
                  <a:srgbClr val="CDB2FF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9424926">
              <a:off x="1777048" y="1465439"/>
              <a:ext cx="63158" cy="15790"/>
            </a:xfrm>
            <a:prstGeom prst="ellipse">
              <a:avLst/>
            </a:prstGeom>
            <a:gradFill>
              <a:gsLst>
                <a:gs pos="0">
                  <a:srgbClr val="FFCBC3">
                    <a:alpha val="17827"/>
                  </a:srgbClr>
                </a:gs>
                <a:gs pos="14286">
                  <a:srgbClr val="FFCBC3">
                    <a:alpha val="16512"/>
                  </a:srgbClr>
                </a:gs>
                <a:gs pos="28571">
                  <a:srgbClr val="FFCBC3">
                    <a:alpha val="13075"/>
                  </a:srgbClr>
                </a:gs>
                <a:gs pos="42857">
                  <a:srgbClr val="FFCBC3">
                    <a:alpha val="8781"/>
                  </a:srgbClr>
                </a:gs>
                <a:gs pos="57143">
                  <a:srgbClr val="FFCBC3">
                    <a:alpha val="4965"/>
                  </a:srgbClr>
                </a:gs>
                <a:gs pos="71429">
                  <a:srgbClr val="FFCBC3">
                    <a:alpha val="2356"/>
                  </a:srgbClr>
                </a:gs>
                <a:gs pos="85714">
                  <a:srgbClr val="FFCBC3">
                    <a:alpha val="938"/>
                  </a:srgbClr>
                </a:gs>
                <a:gs pos="100000">
                  <a:srgbClr val="FFCBC3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2860765">
              <a:off x="3034661" y="653279"/>
              <a:ext cx="328948" cy="91649"/>
            </a:xfrm>
            <a:prstGeom prst="ellipse">
              <a:avLst/>
            </a:prstGeom>
            <a:gradFill>
              <a:gsLst>
                <a:gs pos="0">
                  <a:srgbClr val="000000">
                    <a:alpha val="22824"/>
                  </a:srgbClr>
                </a:gs>
                <a:gs pos="14286">
                  <a:srgbClr val="000000">
                    <a:alpha val="21190"/>
                  </a:srgbClr>
                </a:gs>
                <a:gs pos="28571">
                  <a:srgbClr val="000000">
                    <a:alpha val="16881"/>
                  </a:srgbClr>
                </a:gs>
                <a:gs pos="42857">
                  <a:srgbClr val="000000">
                    <a:alpha val="11421"/>
                  </a:srgbClr>
                </a:gs>
                <a:gs pos="57143">
                  <a:srgbClr val="000000">
                    <a:alpha val="6499"/>
                  </a:srgbClr>
                </a:gs>
                <a:gs pos="71429">
                  <a:srgbClr val="000000">
                    <a:alpha val="3097"/>
                  </a:srgbClr>
                </a:gs>
                <a:gs pos="85714">
                  <a:srgbClr val="000000">
                    <a:alpha val="1236"/>
                  </a:srgbClr>
                </a:gs>
                <a:gs pos="100000">
                  <a:srgbClr val="000000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9899819">
              <a:off x="2165326" y="1971972"/>
              <a:ext cx="173964" cy="11165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5553486">
              <a:off x="1627359" y="2517341"/>
              <a:ext cx="449883" cy="385606"/>
            </a:xfrm>
            <a:prstGeom prst="ellipse">
              <a:avLst/>
            </a:prstGeom>
            <a:gradFill>
              <a:gsLst>
                <a:gs pos="0">
                  <a:srgbClr val="00FF58">
                    <a:alpha val="32968"/>
                  </a:srgbClr>
                </a:gs>
                <a:gs pos="14286">
                  <a:srgbClr val="00FF58">
                    <a:alpha val="30764"/>
                  </a:srgbClr>
                </a:gs>
                <a:gs pos="28571">
                  <a:srgbClr val="00FF58">
                    <a:alpha val="24833"/>
                  </a:srgbClr>
                </a:gs>
                <a:gs pos="42857">
                  <a:srgbClr val="00FF58">
                    <a:alpha val="17075"/>
                  </a:srgbClr>
                </a:gs>
                <a:gs pos="57143">
                  <a:srgbClr val="00FF58">
                    <a:alpha val="9855"/>
                  </a:srgbClr>
                </a:gs>
                <a:gs pos="71429">
                  <a:srgbClr val="00FF58">
                    <a:alpha val="4740"/>
                  </a:srgbClr>
                </a:gs>
                <a:gs pos="85714">
                  <a:srgbClr val="00FF58">
                    <a:alpha val="1902"/>
                  </a:srgbClr>
                </a:gs>
                <a:gs pos="100000">
                  <a:srgbClr val="00FF5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-9978660">
              <a:off x="1473942" y="1526957"/>
              <a:ext cx="657177" cy="3850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5230763">
              <a:off x="1710622" y="2613654"/>
              <a:ext cx="62493" cy="15623"/>
            </a:xfrm>
            <a:prstGeom prst="ellipse">
              <a:avLst/>
            </a:prstGeom>
            <a:gradFill>
              <a:gsLst>
                <a:gs pos="0">
                  <a:srgbClr val="20FCFF">
                    <a:alpha val="17948"/>
                  </a:srgbClr>
                </a:gs>
                <a:gs pos="14286">
                  <a:srgbClr val="20FCFF">
                    <a:alpha val="16625"/>
                  </a:srgbClr>
                </a:gs>
                <a:gs pos="28571">
                  <a:srgbClr val="20FCFF">
                    <a:alpha val="13166"/>
                  </a:srgbClr>
                </a:gs>
                <a:gs pos="42857">
                  <a:srgbClr val="20FCFF">
                    <a:alpha val="8844"/>
                  </a:srgbClr>
                </a:gs>
                <a:gs pos="57143">
                  <a:srgbClr val="20FCFF">
                    <a:alpha val="5002"/>
                  </a:srgbClr>
                </a:gs>
                <a:gs pos="71429">
                  <a:srgbClr val="20FCFF">
                    <a:alpha val="2373"/>
                  </a:srgbClr>
                </a:gs>
                <a:gs pos="85714">
                  <a:srgbClr val="20FCFF">
                    <a:alpha val="945"/>
                  </a:srgbClr>
                </a:gs>
                <a:gs pos="100000">
                  <a:srgbClr val="20FCFF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-9962702">
              <a:off x="1528632" y="1516953"/>
              <a:ext cx="507175" cy="4151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-10414228">
              <a:off x="1582424" y="1523653"/>
              <a:ext cx="509653" cy="4184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8440665">
              <a:off x="2101220" y="2164457"/>
              <a:ext cx="549710" cy="45145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-9782717">
              <a:off x="2454874" y="982374"/>
              <a:ext cx="64845" cy="16211"/>
            </a:xfrm>
            <a:prstGeom prst="ellipse">
              <a:avLst/>
            </a:prstGeom>
            <a:gradFill>
              <a:gsLst>
                <a:gs pos="0">
                  <a:srgbClr val="E4A300">
                    <a:alpha val="17520"/>
                  </a:srgbClr>
                </a:gs>
                <a:gs pos="14286">
                  <a:srgbClr val="E4A300">
                    <a:alpha val="16225"/>
                  </a:srgbClr>
                </a:gs>
                <a:gs pos="28571">
                  <a:srgbClr val="E4A300">
                    <a:alpha val="12843"/>
                  </a:srgbClr>
                </a:gs>
                <a:gs pos="42857">
                  <a:srgbClr val="E4A300">
                    <a:alpha val="8622"/>
                  </a:srgbClr>
                </a:gs>
                <a:gs pos="57143">
                  <a:srgbClr val="E4A300">
                    <a:alpha val="4873"/>
                  </a:srgbClr>
                </a:gs>
                <a:gs pos="71429">
                  <a:srgbClr val="E4A300">
                    <a:alpha val="2311"/>
                  </a:srgbClr>
                </a:gs>
                <a:gs pos="85714">
                  <a:srgbClr val="E4A300">
                    <a:alpha val="920"/>
                  </a:srgbClr>
                </a:gs>
                <a:gs pos="100000">
                  <a:srgbClr val="E4A30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-8871158">
              <a:off x="2011554" y="2438865"/>
              <a:ext cx="560771" cy="42397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8269576">
              <a:off x="2459881" y="1355509"/>
              <a:ext cx="549150" cy="44017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9173610">
              <a:off x="2184291" y="2736219"/>
              <a:ext cx="65177" cy="16294"/>
            </a:xfrm>
            <a:prstGeom prst="ellipse">
              <a:avLst/>
            </a:prstGeom>
            <a:gradFill>
              <a:gsLst>
                <a:gs pos="0">
                  <a:srgbClr val="00E080">
                    <a:alpha val="17459"/>
                  </a:srgbClr>
                </a:gs>
                <a:gs pos="14286">
                  <a:srgbClr val="00E080">
                    <a:alpha val="16168"/>
                  </a:srgbClr>
                </a:gs>
                <a:gs pos="28571">
                  <a:srgbClr val="00E080">
                    <a:alpha val="12797"/>
                  </a:srgbClr>
                </a:gs>
                <a:gs pos="42857">
                  <a:srgbClr val="00E080">
                    <a:alpha val="8590"/>
                  </a:srgbClr>
                </a:gs>
                <a:gs pos="57143">
                  <a:srgbClr val="00E080">
                    <a:alpha val="4855"/>
                  </a:srgbClr>
                </a:gs>
                <a:gs pos="71429">
                  <a:srgbClr val="00E080">
                    <a:alpha val="2303"/>
                  </a:srgbClr>
                </a:gs>
                <a:gs pos="85714">
                  <a:srgbClr val="00E080">
                    <a:alpha val="917"/>
                  </a:srgbClr>
                </a:gs>
                <a:gs pos="100000">
                  <a:srgbClr val="00E08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10165693">
              <a:off x="1730371" y="1573689"/>
              <a:ext cx="63633" cy="15908"/>
            </a:xfrm>
            <a:prstGeom prst="ellipse">
              <a:avLst/>
            </a:prstGeom>
            <a:gradFill>
              <a:gsLst>
                <a:gs pos="0">
                  <a:srgbClr val="FFE0E2">
                    <a:alpha val="17741"/>
                  </a:srgbClr>
                </a:gs>
                <a:gs pos="14286">
                  <a:srgbClr val="FFE0E2">
                    <a:alpha val="16431"/>
                  </a:srgbClr>
                </a:gs>
                <a:gs pos="28571">
                  <a:srgbClr val="FFE0E2">
                    <a:alpha val="13009"/>
                  </a:srgbClr>
                </a:gs>
                <a:gs pos="42857">
                  <a:srgbClr val="FFE0E2">
                    <a:alpha val="8736"/>
                  </a:srgbClr>
                </a:gs>
                <a:gs pos="57143">
                  <a:srgbClr val="FFE0E2">
                    <a:alpha val="4939"/>
                  </a:srgbClr>
                </a:gs>
                <a:gs pos="71429">
                  <a:srgbClr val="FFE0E2">
                    <a:alpha val="2343"/>
                  </a:srgbClr>
                </a:gs>
                <a:gs pos="85714">
                  <a:srgbClr val="FFE0E2">
                    <a:alpha val="933"/>
                  </a:srgbClr>
                </a:gs>
                <a:gs pos="100000">
                  <a:srgbClr val="FFE0E2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10182741">
              <a:off x="1676715" y="2457614"/>
              <a:ext cx="520481" cy="40024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8088154">
              <a:off x="2319466" y="1996602"/>
              <a:ext cx="549782" cy="45745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-8619187">
              <a:off x="1573197" y="1647405"/>
              <a:ext cx="482178" cy="3920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5146612">
              <a:off x="1790380" y="2675054"/>
              <a:ext cx="409188" cy="263152"/>
            </a:xfrm>
            <a:prstGeom prst="ellipse">
              <a:avLst/>
            </a:prstGeom>
            <a:gradFill>
              <a:gsLst>
                <a:gs pos="0">
                  <a:srgbClr val="00FF6C">
                    <a:alpha val="17828"/>
                  </a:srgbClr>
                </a:gs>
                <a:gs pos="14286">
                  <a:srgbClr val="00FF6C">
                    <a:alpha val="16513"/>
                  </a:srgbClr>
                </a:gs>
                <a:gs pos="28571">
                  <a:srgbClr val="00FF6C">
                    <a:alpha val="13076"/>
                  </a:srgbClr>
                </a:gs>
                <a:gs pos="42857">
                  <a:srgbClr val="00FF6C">
                    <a:alpha val="8782"/>
                  </a:srgbClr>
                </a:gs>
                <a:gs pos="57143">
                  <a:srgbClr val="00FF6C">
                    <a:alpha val="4965"/>
                  </a:srgbClr>
                </a:gs>
                <a:gs pos="71429">
                  <a:srgbClr val="00FF6C">
                    <a:alpha val="2356"/>
                  </a:srgbClr>
                </a:gs>
                <a:gs pos="85714">
                  <a:srgbClr val="00FF6C">
                    <a:alpha val="938"/>
                  </a:srgbClr>
                </a:gs>
                <a:gs pos="100000">
                  <a:srgbClr val="00FF6C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4700101">
              <a:off x="1427728" y="2131936"/>
              <a:ext cx="63566" cy="15891"/>
            </a:xfrm>
            <a:prstGeom prst="ellipse">
              <a:avLst/>
            </a:prstGeom>
            <a:gradFill>
              <a:gsLst>
                <a:gs pos="0">
                  <a:srgbClr val="88B4FF">
                    <a:alpha val="17753"/>
                  </a:srgbClr>
                </a:gs>
                <a:gs pos="14286">
                  <a:srgbClr val="88B4FF">
                    <a:alpha val="16443"/>
                  </a:srgbClr>
                </a:gs>
                <a:gs pos="28571">
                  <a:srgbClr val="88B4FF">
                    <a:alpha val="13019"/>
                  </a:srgbClr>
                </a:gs>
                <a:gs pos="42857">
                  <a:srgbClr val="88B4FF">
                    <a:alpha val="8743"/>
                  </a:srgbClr>
                </a:gs>
                <a:gs pos="57143">
                  <a:srgbClr val="88B4FF">
                    <a:alpha val="4943"/>
                  </a:srgbClr>
                </a:gs>
                <a:gs pos="71429">
                  <a:srgbClr val="88B4FF">
                    <a:alpha val="2345"/>
                  </a:srgbClr>
                </a:gs>
                <a:gs pos="85714">
                  <a:srgbClr val="88B4FF">
                    <a:alpha val="934"/>
                  </a:srgbClr>
                </a:gs>
                <a:gs pos="100000">
                  <a:srgbClr val="88B4FF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5347990">
              <a:off x="2415708" y="1732328"/>
              <a:ext cx="539819" cy="45725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>
              <a:off x="2909375" y="2887678"/>
              <a:ext cx="261992" cy="261858"/>
            </a:xfrm>
            <a:prstGeom prst="ellipse">
              <a:avLst/>
            </a:prstGeom>
            <a:gradFill>
              <a:gsLst>
                <a:gs pos="0">
                  <a:srgbClr val="000000">
                    <a:alpha val="8560"/>
                  </a:srgbClr>
                </a:gs>
                <a:gs pos="14286">
                  <a:srgbClr val="000000">
                    <a:alpha val="7896"/>
                  </a:srgbClr>
                </a:gs>
                <a:gs pos="28571">
                  <a:srgbClr val="000000">
                    <a:alpha val="6186"/>
                  </a:srgbClr>
                </a:gs>
                <a:gs pos="42857">
                  <a:srgbClr val="000000">
                    <a:alpha val="4102"/>
                  </a:srgbClr>
                </a:gs>
                <a:gs pos="57143">
                  <a:srgbClr val="000000">
                    <a:alpha val="2294"/>
                  </a:srgbClr>
                </a:gs>
                <a:gs pos="71429">
                  <a:srgbClr val="000000">
                    <a:alpha val="1081"/>
                  </a:srgbClr>
                </a:gs>
                <a:gs pos="85714">
                  <a:srgbClr val="000000">
                    <a:alpha val="429"/>
                  </a:srgbClr>
                </a:gs>
                <a:gs pos="100000">
                  <a:srgbClr val="0000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5400001">
              <a:off x="3026573" y="2416259"/>
              <a:ext cx="492154" cy="492144"/>
            </a:xfrm>
            <a:prstGeom prst="ellipse">
              <a:avLst/>
            </a:prstGeom>
            <a:gradFill>
              <a:gsLst>
                <a:gs pos="0">
                  <a:srgbClr val="000000">
                    <a:alpha val="13780"/>
                  </a:srgbClr>
                </a:gs>
                <a:gs pos="14286">
                  <a:srgbClr val="000000">
                    <a:alpha val="12740"/>
                  </a:srgbClr>
                </a:gs>
                <a:gs pos="28571">
                  <a:srgbClr val="000000">
                    <a:alpha val="10040"/>
                  </a:srgbClr>
                </a:gs>
                <a:gs pos="42857">
                  <a:srgbClr val="000000">
                    <a:alpha val="6705"/>
                  </a:srgbClr>
                </a:gs>
                <a:gs pos="57143">
                  <a:srgbClr val="000000">
                    <a:alpha val="3773"/>
                  </a:srgbClr>
                </a:gs>
                <a:gs pos="71429">
                  <a:srgbClr val="000000">
                    <a:alpha val="1784"/>
                  </a:srgbClr>
                </a:gs>
                <a:gs pos="85714">
                  <a:srgbClr val="000000">
                    <a:alpha val="709"/>
                  </a:srgbClr>
                </a:gs>
                <a:gs pos="100000">
                  <a:srgbClr val="00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4003330">
              <a:off x="1640637" y="1411482"/>
              <a:ext cx="511525" cy="3955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9545592">
              <a:off x="2328620" y="1837827"/>
              <a:ext cx="172665" cy="11021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-10081575">
              <a:off x="1669823" y="1102309"/>
              <a:ext cx="521945" cy="41753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6681846">
              <a:off x="2355090" y="1146176"/>
              <a:ext cx="410955" cy="3446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6628785">
              <a:off x="2332102" y="1870954"/>
              <a:ext cx="554872" cy="47049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5189408">
              <a:off x="1723539" y="2567267"/>
              <a:ext cx="61568" cy="15392"/>
            </a:xfrm>
            <a:prstGeom prst="ellipse">
              <a:avLst/>
            </a:prstGeom>
            <a:gradFill>
              <a:gsLst>
                <a:gs pos="0">
                  <a:srgbClr val="2FFFFF">
                    <a:alpha val="18116"/>
                  </a:srgbClr>
                </a:gs>
                <a:gs pos="14286">
                  <a:srgbClr val="2FFFFF">
                    <a:alpha val="16782"/>
                  </a:srgbClr>
                </a:gs>
                <a:gs pos="28571">
                  <a:srgbClr val="2FFFFF">
                    <a:alpha val="13293"/>
                  </a:srgbClr>
                </a:gs>
                <a:gs pos="42857">
                  <a:srgbClr val="2FFFFF">
                    <a:alpha val="8931"/>
                  </a:srgbClr>
                </a:gs>
                <a:gs pos="57143">
                  <a:srgbClr val="2FFFFF">
                    <a:alpha val="5052"/>
                  </a:srgbClr>
                </a:gs>
                <a:gs pos="71429">
                  <a:srgbClr val="2FFFFF">
                    <a:alpha val="2397"/>
                  </a:srgbClr>
                </a:gs>
                <a:gs pos="85714">
                  <a:srgbClr val="2FFFFF">
                    <a:alpha val="955"/>
                  </a:srgbClr>
                </a:gs>
                <a:gs pos="100000">
                  <a:srgbClr val="2FFFF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5000206">
              <a:off x="1551680" y="2508189"/>
              <a:ext cx="64057" cy="16014"/>
            </a:xfrm>
            <a:prstGeom prst="ellipse">
              <a:avLst/>
            </a:prstGeom>
            <a:gradFill>
              <a:gsLst>
                <a:gs pos="0">
                  <a:srgbClr val="36D5FF">
                    <a:alpha val="17664"/>
                  </a:srgbClr>
                </a:gs>
                <a:gs pos="14286">
                  <a:srgbClr val="36D5FF">
                    <a:alpha val="16359"/>
                  </a:srgbClr>
                </a:gs>
                <a:gs pos="28571">
                  <a:srgbClr val="36D5FF">
                    <a:alpha val="12951"/>
                  </a:srgbClr>
                </a:gs>
                <a:gs pos="42857">
                  <a:srgbClr val="36D5FF">
                    <a:alpha val="8696"/>
                  </a:srgbClr>
                </a:gs>
                <a:gs pos="57143">
                  <a:srgbClr val="36D5FF">
                    <a:alpha val="4916"/>
                  </a:srgbClr>
                </a:gs>
                <a:gs pos="71429">
                  <a:srgbClr val="36D5FF">
                    <a:alpha val="2332"/>
                  </a:srgbClr>
                </a:gs>
                <a:gs pos="85714">
                  <a:srgbClr val="36D5FF">
                    <a:alpha val="929"/>
                  </a:srgbClr>
                </a:gs>
                <a:gs pos="100000">
                  <a:srgbClr val="36D5FF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4513597">
              <a:off x="1490006" y="2269568"/>
              <a:ext cx="65044" cy="16261"/>
            </a:xfrm>
            <a:prstGeom prst="ellipse">
              <a:avLst/>
            </a:prstGeom>
            <a:gradFill>
              <a:gsLst>
                <a:gs pos="0">
                  <a:srgbClr val="73C7FF">
                    <a:alpha val="17483"/>
                  </a:srgbClr>
                </a:gs>
                <a:gs pos="14286">
                  <a:srgbClr val="73C7FF">
                    <a:alpha val="16191"/>
                  </a:srgbClr>
                </a:gs>
                <a:gs pos="28571">
                  <a:srgbClr val="73C7FF">
                    <a:alpha val="12815"/>
                  </a:srgbClr>
                </a:gs>
                <a:gs pos="42857">
                  <a:srgbClr val="73C7FF">
                    <a:alpha val="8603"/>
                  </a:srgbClr>
                </a:gs>
                <a:gs pos="57143">
                  <a:srgbClr val="73C7FF">
                    <a:alpha val="4862"/>
                  </a:srgbClr>
                </a:gs>
                <a:gs pos="71429">
                  <a:srgbClr val="73C7FF">
                    <a:alpha val="2306"/>
                  </a:srgbClr>
                </a:gs>
                <a:gs pos="85714">
                  <a:srgbClr val="73C7FF">
                    <a:alpha val="918"/>
                  </a:srgbClr>
                </a:gs>
                <a:gs pos="100000">
                  <a:srgbClr val="73C7FF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5426336">
              <a:off x="1365780" y="1490098"/>
              <a:ext cx="436460" cy="344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10172224">
              <a:off x="1458554" y="2389848"/>
              <a:ext cx="708652" cy="42246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5348263">
              <a:off x="1465608" y="1639038"/>
              <a:ext cx="65859" cy="16465"/>
            </a:xfrm>
            <a:prstGeom prst="ellipse">
              <a:avLst/>
            </a:prstGeom>
            <a:gradFill>
              <a:gsLst>
                <a:gs pos="0">
                  <a:srgbClr val="F8C1FF">
                    <a:alpha val="17334"/>
                  </a:srgbClr>
                </a:gs>
                <a:gs pos="14286">
                  <a:srgbClr val="F8C1FF">
                    <a:alpha val="16051"/>
                  </a:srgbClr>
                </a:gs>
                <a:gs pos="28571">
                  <a:srgbClr val="F8C1FF">
                    <a:alpha val="12703"/>
                  </a:srgbClr>
                </a:gs>
                <a:gs pos="42857">
                  <a:srgbClr val="F8C1FF">
                    <a:alpha val="8525"/>
                  </a:srgbClr>
                </a:gs>
                <a:gs pos="57143">
                  <a:srgbClr val="F8C1FF">
                    <a:alpha val="4818"/>
                  </a:srgbClr>
                </a:gs>
                <a:gs pos="71429">
                  <a:srgbClr val="F8C1FF">
                    <a:alpha val="2285"/>
                  </a:srgbClr>
                </a:gs>
                <a:gs pos="85714">
                  <a:srgbClr val="F8C1FF">
                    <a:alpha val="910"/>
                  </a:srgbClr>
                </a:gs>
                <a:gs pos="100000">
                  <a:srgbClr val="F8C1FF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4651868">
              <a:off x="2171618" y="1259664"/>
              <a:ext cx="481466" cy="3876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5278082">
              <a:off x="1578122" y="3006490"/>
              <a:ext cx="343405" cy="89954"/>
            </a:xfrm>
            <a:prstGeom prst="ellipse">
              <a:avLst/>
            </a:prstGeom>
            <a:gradFill>
              <a:gsLst>
                <a:gs pos="0">
                  <a:srgbClr val="00FFFF">
                    <a:alpha val="2482"/>
                  </a:srgbClr>
                </a:gs>
                <a:gs pos="14286">
                  <a:srgbClr val="00FFFF">
                    <a:alpha val="2284"/>
                  </a:srgbClr>
                </a:gs>
                <a:gs pos="28571">
                  <a:srgbClr val="00FFFF">
                    <a:alpha val="1778"/>
                  </a:srgbClr>
                </a:gs>
                <a:gs pos="42857">
                  <a:srgbClr val="00FFFF">
                    <a:alpha val="1170"/>
                  </a:srgbClr>
                </a:gs>
                <a:gs pos="57143">
                  <a:srgbClr val="00FFFF">
                    <a:alpha val="650"/>
                  </a:srgbClr>
                </a:gs>
                <a:gs pos="71429">
                  <a:srgbClr val="00FFFF">
                    <a:alpha val="305"/>
                  </a:srgbClr>
                </a:gs>
                <a:gs pos="85714">
                  <a:srgbClr val="00FFFF">
                    <a:alpha val="121"/>
                  </a:srgbClr>
                </a:gs>
                <a:gs pos="100000">
                  <a:srgbClr val="00FFFF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9980169">
              <a:off x="1509913" y="1799270"/>
              <a:ext cx="509695" cy="4155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4332406">
              <a:off x="1527045" y="2211992"/>
              <a:ext cx="65521" cy="16380"/>
            </a:xfrm>
            <a:prstGeom prst="ellipse">
              <a:avLst/>
            </a:prstGeom>
            <a:gradFill>
              <a:gsLst>
                <a:gs pos="0">
                  <a:srgbClr val="87D0FF">
                    <a:alpha val="17396"/>
                  </a:srgbClr>
                </a:gs>
                <a:gs pos="14286">
                  <a:srgbClr val="87D0FF">
                    <a:alpha val="16109"/>
                  </a:srgbClr>
                </a:gs>
                <a:gs pos="28571">
                  <a:srgbClr val="87D0FF">
                    <a:alpha val="12750"/>
                  </a:srgbClr>
                </a:gs>
                <a:gs pos="42857">
                  <a:srgbClr val="87D0FF">
                    <a:alpha val="8557"/>
                  </a:srgbClr>
                </a:gs>
                <a:gs pos="57143">
                  <a:srgbClr val="87D0FF">
                    <a:alpha val="4836"/>
                  </a:srgbClr>
                </a:gs>
                <a:gs pos="71429">
                  <a:srgbClr val="87D0FF">
                    <a:alpha val="2294"/>
                  </a:srgbClr>
                </a:gs>
                <a:gs pos="85714">
                  <a:srgbClr val="87D0FF">
                    <a:alpha val="913"/>
                  </a:srgbClr>
                </a:gs>
                <a:gs pos="100000">
                  <a:srgbClr val="87D0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8173914">
              <a:off x="2066213" y="2232483"/>
              <a:ext cx="540794" cy="43258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9412815">
              <a:off x="2217101" y="1325653"/>
              <a:ext cx="59823" cy="14956"/>
            </a:xfrm>
            <a:prstGeom prst="ellipse">
              <a:avLst/>
            </a:prstGeom>
            <a:gradFill>
              <a:gsLst>
                <a:gs pos="0">
                  <a:srgbClr val="FFDC50">
                    <a:alpha val="18432"/>
                  </a:srgbClr>
                </a:gs>
                <a:gs pos="14286">
                  <a:srgbClr val="FFDC50">
                    <a:alpha val="17077"/>
                  </a:srgbClr>
                </a:gs>
                <a:gs pos="28571">
                  <a:srgbClr val="FFDC50">
                    <a:alpha val="13532"/>
                  </a:srgbClr>
                </a:gs>
                <a:gs pos="42857">
                  <a:srgbClr val="FFDC50">
                    <a:alpha val="9096"/>
                  </a:srgbClr>
                </a:gs>
                <a:gs pos="57143">
                  <a:srgbClr val="FFDC50">
                    <a:alpha val="5147"/>
                  </a:srgbClr>
                </a:gs>
                <a:gs pos="71429">
                  <a:srgbClr val="FFDC50">
                    <a:alpha val="2443"/>
                  </a:srgbClr>
                </a:gs>
                <a:gs pos="85714">
                  <a:srgbClr val="FFDC50">
                    <a:alpha val="973"/>
                  </a:srgbClr>
                </a:gs>
                <a:gs pos="100000">
                  <a:srgbClr val="FFDC5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-10169792">
              <a:off x="2346608" y="917029"/>
              <a:ext cx="66350" cy="16588"/>
            </a:xfrm>
            <a:prstGeom prst="ellipse">
              <a:avLst/>
            </a:prstGeom>
            <a:gradFill>
              <a:gsLst>
                <a:gs pos="0">
                  <a:srgbClr val="E98C00">
                    <a:alpha val="17244"/>
                  </a:srgbClr>
                </a:gs>
                <a:gs pos="14286">
                  <a:srgbClr val="E98C00">
                    <a:alpha val="15968"/>
                  </a:srgbClr>
                </a:gs>
                <a:gs pos="28571">
                  <a:srgbClr val="E98C00">
                    <a:alpha val="12635"/>
                  </a:srgbClr>
                </a:gs>
                <a:gs pos="42857">
                  <a:srgbClr val="E98C00">
                    <a:alpha val="8479"/>
                  </a:srgbClr>
                </a:gs>
                <a:gs pos="57143">
                  <a:srgbClr val="E98C00">
                    <a:alpha val="4791"/>
                  </a:srgbClr>
                </a:gs>
                <a:gs pos="71429">
                  <a:srgbClr val="E98C00">
                    <a:alpha val="2272"/>
                  </a:srgbClr>
                </a:gs>
                <a:gs pos="85714">
                  <a:srgbClr val="E98C00">
                    <a:alpha val="905"/>
                  </a:srgbClr>
                </a:gs>
                <a:gs pos="100000">
                  <a:srgbClr val="E98C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8932301">
              <a:off x="1523280" y="2334337"/>
              <a:ext cx="515039" cy="42053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7688404">
              <a:off x="2262126" y="2048940"/>
              <a:ext cx="515754" cy="4458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7413853">
              <a:off x="1167405" y="1792632"/>
              <a:ext cx="474501" cy="346693"/>
            </a:xfrm>
            <a:prstGeom prst="ellipse">
              <a:avLst/>
            </a:prstGeom>
            <a:gradFill>
              <a:gsLst>
                <a:gs pos="0">
                  <a:srgbClr val="FFEAFF">
                    <a:alpha val="32968"/>
                  </a:srgbClr>
                </a:gs>
                <a:gs pos="14286">
                  <a:srgbClr val="FFEAFF">
                    <a:alpha val="30764"/>
                  </a:srgbClr>
                </a:gs>
                <a:gs pos="28571">
                  <a:srgbClr val="FFEAFF">
                    <a:alpha val="24833"/>
                  </a:srgbClr>
                </a:gs>
                <a:gs pos="42857">
                  <a:srgbClr val="FFEAFF">
                    <a:alpha val="17075"/>
                  </a:srgbClr>
                </a:gs>
                <a:gs pos="57143">
                  <a:srgbClr val="FFEAFF">
                    <a:alpha val="9855"/>
                  </a:srgbClr>
                </a:gs>
                <a:gs pos="71429">
                  <a:srgbClr val="FFEAFF">
                    <a:alpha val="4740"/>
                  </a:srgbClr>
                </a:gs>
                <a:gs pos="85714">
                  <a:srgbClr val="FFEAFF">
                    <a:alpha val="1902"/>
                  </a:srgbClr>
                </a:gs>
                <a:gs pos="100000">
                  <a:srgbClr val="FFE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9419175">
              <a:off x="2054039" y="2675988"/>
              <a:ext cx="65906" cy="16476"/>
            </a:xfrm>
            <a:prstGeom prst="ellipse">
              <a:avLst/>
            </a:prstGeom>
            <a:gradFill>
              <a:gsLst>
                <a:gs pos="0">
                  <a:srgbClr val="00FEAA">
                    <a:alpha val="17326"/>
                  </a:srgbClr>
                </a:gs>
                <a:gs pos="14286">
                  <a:srgbClr val="00FEAA">
                    <a:alpha val="16044"/>
                  </a:srgbClr>
                </a:gs>
                <a:gs pos="28571">
                  <a:srgbClr val="00FEAA">
                    <a:alpha val="12696"/>
                  </a:srgbClr>
                </a:gs>
                <a:gs pos="42857">
                  <a:srgbClr val="00FEAA">
                    <a:alpha val="8521"/>
                  </a:srgbClr>
                </a:gs>
                <a:gs pos="57143">
                  <a:srgbClr val="00FEAA">
                    <a:alpha val="4815"/>
                  </a:srgbClr>
                </a:gs>
                <a:gs pos="71429">
                  <a:srgbClr val="00FEAA">
                    <a:alpha val="2283"/>
                  </a:srgbClr>
                </a:gs>
                <a:gs pos="85714">
                  <a:srgbClr val="00FEAA">
                    <a:alpha val="909"/>
                  </a:srgbClr>
                </a:gs>
                <a:gs pos="100000">
                  <a:srgbClr val="00FEAA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10711393">
              <a:off x="2218626" y="823909"/>
              <a:ext cx="425752" cy="308241"/>
            </a:xfrm>
            <a:prstGeom prst="ellipse">
              <a:avLst/>
            </a:prstGeom>
            <a:gradFill>
              <a:gsLst>
                <a:gs pos="0">
                  <a:srgbClr val="FFFF00">
                    <a:alpha val="29739"/>
                  </a:srgbClr>
                </a:gs>
                <a:gs pos="14286">
                  <a:srgbClr val="FFFF00">
                    <a:alpha val="27704"/>
                  </a:srgbClr>
                </a:gs>
                <a:gs pos="28571">
                  <a:srgbClr val="FFFF00">
                    <a:alpha val="22266"/>
                  </a:srgbClr>
                </a:gs>
                <a:gs pos="42857">
                  <a:srgbClr val="FFFF00">
                    <a:alpha val="15229"/>
                  </a:srgbClr>
                </a:gs>
                <a:gs pos="57143">
                  <a:srgbClr val="FFFF00">
                    <a:alpha val="8748"/>
                  </a:srgbClr>
                </a:gs>
                <a:gs pos="71429">
                  <a:srgbClr val="FFFF00">
                    <a:alpha val="4195"/>
                  </a:srgbClr>
                </a:gs>
                <a:gs pos="85714">
                  <a:srgbClr val="FFFF00">
                    <a:alpha val="1680"/>
                  </a:srgbClr>
                </a:gs>
                <a:gs pos="100000">
                  <a:srgbClr val="FFFF00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8008617">
              <a:off x="1309267" y="1502596"/>
              <a:ext cx="441052" cy="3520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7788525">
              <a:off x="1224426" y="1487181"/>
              <a:ext cx="530945" cy="41637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5401387">
              <a:off x="2030723" y="3245396"/>
              <a:ext cx="435223" cy="434916"/>
            </a:xfrm>
            <a:prstGeom prst="ellipse">
              <a:avLst/>
            </a:prstGeom>
            <a:gradFill>
              <a:gsLst>
                <a:gs pos="0">
                  <a:srgbClr val="000000">
                    <a:alpha val="10108"/>
                  </a:srgbClr>
                </a:gs>
                <a:gs pos="14286">
                  <a:srgbClr val="000000">
                    <a:alpha val="9330"/>
                  </a:srgbClr>
                </a:gs>
                <a:gs pos="28571">
                  <a:srgbClr val="000000">
                    <a:alpha val="7323"/>
                  </a:srgbClr>
                </a:gs>
                <a:gs pos="42857">
                  <a:srgbClr val="000000">
                    <a:alpha val="4866"/>
                  </a:srgbClr>
                </a:gs>
                <a:gs pos="57143">
                  <a:srgbClr val="000000">
                    <a:alpha val="2726"/>
                  </a:srgbClr>
                </a:gs>
                <a:gs pos="71429">
                  <a:srgbClr val="000000">
                    <a:alpha val="1285"/>
                  </a:srgbClr>
                </a:gs>
                <a:gs pos="85714">
                  <a:srgbClr val="000000">
                    <a:alpha val="510"/>
                  </a:srgbClr>
                </a:gs>
                <a:gs pos="100000">
                  <a:srgbClr val="000000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9054394">
              <a:off x="1975568" y="1355404"/>
              <a:ext cx="486076" cy="3610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8529877">
              <a:off x="2175595" y="2197767"/>
              <a:ext cx="545965" cy="398475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9625714">
              <a:off x="2115049" y="1361264"/>
              <a:ext cx="59076" cy="14769"/>
            </a:xfrm>
            <a:prstGeom prst="ellipse">
              <a:avLst/>
            </a:prstGeom>
            <a:gradFill>
              <a:gsLst>
                <a:gs pos="0">
                  <a:srgbClr val="FFD775">
                    <a:alpha val="18567"/>
                  </a:srgbClr>
                </a:gs>
                <a:gs pos="14286">
                  <a:srgbClr val="FFD775">
                    <a:alpha val="17203"/>
                  </a:srgbClr>
                </a:gs>
                <a:gs pos="28571">
                  <a:srgbClr val="FFD775">
                    <a:alpha val="13634"/>
                  </a:srgbClr>
                </a:gs>
                <a:gs pos="42857">
                  <a:srgbClr val="FFD775">
                    <a:alpha val="9166"/>
                  </a:srgbClr>
                </a:gs>
                <a:gs pos="57143">
                  <a:srgbClr val="FFD775">
                    <a:alpha val="5188"/>
                  </a:srgbClr>
                </a:gs>
                <a:gs pos="71429">
                  <a:srgbClr val="FFD775">
                    <a:alpha val="2463"/>
                  </a:srgbClr>
                </a:gs>
                <a:gs pos="85714">
                  <a:srgbClr val="FFD775">
                    <a:alpha val="981"/>
                  </a:srgbClr>
                </a:gs>
                <a:gs pos="100000">
                  <a:srgbClr val="FFD775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7418582">
              <a:off x="1372023" y="1346663"/>
              <a:ext cx="555153" cy="462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3841786">
              <a:off x="2442457" y="890928"/>
              <a:ext cx="256770" cy="185189"/>
            </a:xfrm>
            <a:prstGeom prst="ellipse">
              <a:avLst/>
            </a:prstGeom>
            <a:gradFill>
              <a:gsLst>
                <a:gs pos="0">
                  <a:srgbClr val="FFFF00">
                    <a:alpha val="2444"/>
                  </a:srgbClr>
                </a:gs>
                <a:gs pos="14286">
                  <a:srgbClr val="FFFF00">
                    <a:alpha val="2249"/>
                  </a:srgbClr>
                </a:gs>
                <a:gs pos="28571">
                  <a:srgbClr val="FFFF00">
                    <a:alpha val="1750"/>
                  </a:srgbClr>
                </a:gs>
                <a:gs pos="42857">
                  <a:srgbClr val="FFFF00">
                    <a:alpha val="1152"/>
                  </a:srgbClr>
                </a:gs>
                <a:gs pos="57143">
                  <a:srgbClr val="FFFF00">
                    <a:alpha val="640"/>
                  </a:srgbClr>
                </a:gs>
                <a:gs pos="71429">
                  <a:srgbClr val="FFFF00">
                    <a:alpha val="300"/>
                  </a:srgbClr>
                </a:gs>
                <a:gs pos="85714">
                  <a:srgbClr val="FFFF00">
                    <a:alpha val="119"/>
                  </a:srgbClr>
                </a:gs>
                <a:gs pos="100000">
                  <a:srgbClr val="FFFF0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9676329">
              <a:off x="1919904" y="1399219"/>
              <a:ext cx="63994" cy="15998"/>
            </a:xfrm>
            <a:prstGeom prst="ellipse">
              <a:avLst/>
            </a:prstGeom>
            <a:gradFill>
              <a:gsLst>
                <a:gs pos="0">
                  <a:srgbClr val="FFCCA3">
                    <a:alpha val="17675"/>
                  </a:srgbClr>
                </a:gs>
                <a:gs pos="14286">
                  <a:srgbClr val="FFCCA3">
                    <a:alpha val="16370"/>
                  </a:srgbClr>
                </a:gs>
                <a:gs pos="28571">
                  <a:srgbClr val="FFCCA3">
                    <a:alpha val="12960"/>
                  </a:srgbClr>
                </a:gs>
                <a:gs pos="42857">
                  <a:srgbClr val="FFCCA3">
                    <a:alpha val="8702"/>
                  </a:srgbClr>
                </a:gs>
                <a:gs pos="57143">
                  <a:srgbClr val="FFCCA3">
                    <a:alpha val="4920"/>
                  </a:srgbClr>
                </a:gs>
                <a:gs pos="71429">
                  <a:srgbClr val="FFCCA3">
                    <a:alpha val="2334"/>
                  </a:srgbClr>
                </a:gs>
                <a:gs pos="85714">
                  <a:srgbClr val="FFCCA3">
                    <a:alpha val="929"/>
                  </a:srgbClr>
                </a:gs>
                <a:gs pos="100000">
                  <a:srgbClr val="FFCCA3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3461674">
              <a:off x="2205367" y="1109564"/>
              <a:ext cx="670495" cy="34269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9255990">
              <a:off x="2472590" y="1316657"/>
              <a:ext cx="65676" cy="16419"/>
            </a:xfrm>
            <a:prstGeom prst="ellipse">
              <a:avLst/>
            </a:prstGeom>
            <a:gradFill>
              <a:gsLst>
                <a:gs pos="0">
                  <a:srgbClr val="FFFC28">
                    <a:alpha val="17368"/>
                  </a:srgbClr>
                </a:gs>
                <a:gs pos="14286">
                  <a:srgbClr val="FFFC28">
                    <a:alpha val="16083"/>
                  </a:srgbClr>
                </a:gs>
                <a:gs pos="28571">
                  <a:srgbClr val="FFFC28">
                    <a:alpha val="12728"/>
                  </a:srgbClr>
                </a:gs>
                <a:gs pos="42857">
                  <a:srgbClr val="FFFC28">
                    <a:alpha val="8543"/>
                  </a:srgbClr>
                </a:gs>
                <a:gs pos="57143">
                  <a:srgbClr val="FFFC28">
                    <a:alpha val="4828"/>
                  </a:srgbClr>
                </a:gs>
                <a:gs pos="71429">
                  <a:srgbClr val="FFFC28">
                    <a:alpha val="2290"/>
                  </a:srgbClr>
                </a:gs>
                <a:gs pos="85714">
                  <a:srgbClr val="FFFC28">
                    <a:alpha val="912"/>
                  </a:srgbClr>
                </a:gs>
                <a:gs pos="100000">
                  <a:srgbClr val="FFFC28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9051698">
              <a:off x="2610494" y="3186363"/>
              <a:ext cx="331322" cy="94402"/>
            </a:xfrm>
            <a:prstGeom prst="ellipse">
              <a:avLst/>
            </a:prstGeom>
            <a:gradFill>
              <a:gsLst>
                <a:gs pos="0">
                  <a:srgbClr val="000000">
                    <a:alpha val="25415"/>
                  </a:srgbClr>
                </a:gs>
                <a:gs pos="14286">
                  <a:srgbClr val="000000">
                    <a:alpha val="23625"/>
                  </a:srgbClr>
                </a:gs>
                <a:gs pos="28571">
                  <a:srgbClr val="000000">
                    <a:alpha val="18882"/>
                  </a:srgbClr>
                </a:gs>
                <a:gs pos="42857">
                  <a:srgbClr val="000000">
                    <a:alpha val="12825"/>
                  </a:srgbClr>
                </a:gs>
                <a:gs pos="57143">
                  <a:srgbClr val="000000">
                    <a:alpha val="7323"/>
                  </a:srgbClr>
                </a:gs>
                <a:gs pos="71429">
                  <a:srgbClr val="000000">
                    <a:alpha val="3497"/>
                  </a:srgbClr>
                </a:gs>
                <a:gs pos="85714">
                  <a:srgbClr val="000000">
                    <a:alpha val="1398"/>
                  </a:srgbClr>
                </a:gs>
                <a:gs pos="100000">
                  <a:srgbClr val="00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3602150">
              <a:off x="1274078" y="1848386"/>
              <a:ext cx="63659" cy="15915"/>
            </a:xfrm>
            <a:prstGeom prst="ellipse">
              <a:avLst/>
            </a:prstGeom>
            <a:gradFill>
              <a:gsLst>
                <a:gs pos="0">
                  <a:srgbClr val="AE8FFF">
                    <a:alpha val="17736"/>
                  </a:srgbClr>
                </a:gs>
                <a:gs pos="14286">
                  <a:srgbClr val="AE8FFF">
                    <a:alpha val="16427"/>
                  </a:srgbClr>
                </a:gs>
                <a:gs pos="28571">
                  <a:srgbClr val="AE8FFF">
                    <a:alpha val="13006"/>
                  </a:srgbClr>
                </a:gs>
                <a:gs pos="42857">
                  <a:srgbClr val="AE8FFF">
                    <a:alpha val="8734"/>
                  </a:srgbClr>
                </a:gs>
                <a:gs pos="57143">
                  <a:srgbClr val="AE8FFF">
                    <a:alpha val="4938"/>
                  </a:srgbClr>
                </a:gs>
                <a:gs pos="71429">
                  <a:srgbClr val="AE8FFF">
                    <a:alpha val="2343"/>
                  </a:srgbClr>
                </a:gs>
                <a:gs pos="85714">
                  <a:srgbClr val="AE8FFF">
                    <a:alpha val="933"/>
                  </a:srgbClr>
                </a:gs>
                <a:gs pos="100000">
                  <a:srgbClr val="AE8FFF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9689256">
              <a:off x="1826760" y="2381610"/>
              <a:ext cx="537364" cy="43050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7557095">
              <a:off x="1365328" y="1407605"/>
              <a:ext cx="527302" cy="4381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4651359">
              <a:off x="1599603" y="2791980"/>
              <a:ext cx="302834" cy="153245"/>
            </a:xfrm>
            <a:prstGeom prst="ellipse">
              <a:avLst/>
            </a:prstGeom>
            <a:gradFill>
              <a:gsLst>
                <a:gs pos="0">
                  <a:srgbClr val="00FFFF">
                    <a:alpha val="14372"/>
                  </a:srgbClr>
                </a:gs>
                <a:gs pos="14286">
                  <a:srgbClr val="00FFFF">
                    <a:alpha val="13290"/>
                  </a:srgbClr>
                </a:gs>
                <a:gs pos="28571">
                  <a:srgbClr val="00FFFF">
                    <a:alpha val="10481"/>
                  </a:srgbClr>
                </a:gs>
                <a:gs pos="42857">
                  <a:srgbClr val="00FFFF">
                    <a:alpha val="7005"/>
                  </a:srgbClr>
                </a:gs>
                <a:gs pos="57143">
                  <a:srgbClr val="00FFFF">
                    <a:alpha val="3944"/>
                  </a:srgbClr>
                </a:gs>
                <a:gs pos="71429">
                  <a:srgbClr val="00FFFF">
                    <a:alpha val="1866"/>
                  </a:srgbClr>
                </a:gs>
                <a:gs pos="85714">
                  <a:srgbClr val="00FFFF">
                    <a:alpha val="742"/>
                  </a:srgbClr>
                </a:gs>
                <a:gs pos="100000">
                  <a:srgbClr val="00FFFF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-8647494">
              <a:off x="2194322" y="1228825"/>
              <a:ext cx="490760" cy="39331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9550760">
              <a:off x="1514759" y="1684571"/>
              <a:ext cx="696810" cy="4021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7387522">
              <a:off x="1668712" y="2741830"/>
              <a:ext cx="348392" cy="287136"/>
            </a:xfrm>
            <a:prstGeom prst="ellipse">
              <a:avLst/>
            </a:prstGeom>
            <a:gradFill>
              <a:gsLst>
                <a:gs pos="0">
                  <a:srgbClr val="00FF93">
                    <a:alpha val="20396"/>
                  </a:srgbClr>
                </a:gs>
                <a:gs pos="14286">
                  <a:srgbClr val="00FF93">
                    <a:alpha val="18914"/>
                  </a:srgbClr>
                </a:gs>
                <a:gs pos="28571">
                  <a:srgbClr val="00FF93">
                    <a:alpha val="15023"/>
                  </a:srgbClr>
                </a:gs>
                <a:gs pos="42857">
                  <a:srgbClr val="00FF93">
                    <a:alpha val="10127"/>
                  </a:srgbClr>
                </a:gs>
                <a:gs pos="57143">
                  <a:srgbClr val="00FF93">
                    <a:alpha val="5745"/>
                  </a:srgbClr>
                </a:gs>
                <a:gs pos="71429">
                  <a:srgbClr val="00FF93">
                    <a:alpha val="2731"/>
                  </a:srgbClr>
                </a:gs>
                <a:gs pos="85714">
                  <a:srgbClr val="00FF93">
                    <a:alpha val="1089"/>
                  </a:srgbClr>
                </a:gs>
                <a:gs pos="100000">
                  <a:srgbClr val="00FF93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3961208">
              <a:off x="2253636" y="2227596"/>
              <a:ext cx="544631" cy="41785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3989944">
              <a:off x="2342967" y="1192450"/>
              <a:ext cx="465718" cy="3537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9634718">
              <a:off x="1910488" y="1344530"/>
              <a:ext cx="64597" cy="16149"/>
            </a:xfrm>
            <a:prstGeom prst="ellipse">
              <a:avLst/>
            </a:prstGeom>
            <a:gradFill>
              <a:gsLst>
                <a:gs pos="0">
                  <a:srgbClr val="FFBC94">
                    <a:alpha val="17565"/>
                  </a:srgbClr>
                </a:gs>
                <a:gs pos="14286">
                  <a:srgbClr val="FFBC94">
                    <a:alpha val="16267"/>
                  </a:srgbClr>
                </a:gs>
                <a:gs pos="28571">
                  <a:srgbClr val="FFBC94">
                    <a:alpha val="12877"/>
                  </a:srgbClr>
                </a:gs>
                <a:gs pos="42857">
                  <a:srgbClr val="FFBC94">
                    <a:alpha val="8645"/>
                  </a:srgbClr>
                </a:gs>
                <a:gs pos="57143">
                  <a:srgbClr val="FFBC94">
                    <a:alpha val="4887"/>
                  </a:srgbClr>
                </a:gs>
                <a:gs pos="71429">
                  <a:srgbClr val="FFBC94">
                    <a:alpha val="2318"/>
                  </a:srgbClr>
                </a:gs>
                <a:gs pos="85714">
                  <a:srgbClr val="FFBC94">
                    <a:alpha val="923"/>
                  </a:srgbClr>
                </a:gs>
                <a:gs pos="100000">
                  <a:srgbClr val="FFBC94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9463840">
              <a:off x="2140947" y="1318389"/>
              <a:ext cx="59822" cy="14955"/>
            </a:xfrm>
            <a:prstGeom prst="ellipse">
              <a:avLst/>
            </a:prstGeom>
            <a:gradFill>
              <a:gsLst>
                <a:gs pos="0">
                  <a:srgbClr val="FFD163">
                    <a:alpha val="18433"/>
                  </a:srgbClr>
                </a:gs>
                <a:gs pos="14286">
                  <a:srgbClr val="FFD163">
                    <a:alpha val="17077"/>
                  </a:srgbClr>
                </a:gs>
                <a:gs pos="28571">
                  <a:srgbClr val="FFD163">
                    <a:alpha val="13532"/>
                  </a:srgbClr>
                </a:gs>
                <a:gs pos="42857">
                  <a:srgbClr val="FFD163">
                    <a:alpha val="9096"/>
                  </a:srgbClr>
                </a:gs>
                <a:gs pos="57143">
                  <a:srgbClr val="FFD163">
                    <a:alpha val="5147"/>
                  </a:srgbClr>
                </a:gs>
                <a:gs pos="71429">
                  <a:srgbClr val="FFD163">
                    <a:alpha val="2443"/>
                  </a:srgbClr>
                </a:gs>
                <a:gs pos="85714">
                  <a:srgbClr val="FFD163">
                    <a:alpha val="973"/>
                  </a:srgbClr>
                </a:gs>
                <a:gs pos="100000">
                  <a:srgbClr val="FFD163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3602755">
              <a:off x="1301022" y="1848462"/>
              <a:ext cx="64191" cy="16048"/>
            </a:xfrm>
            <a:prstGeom prst="ellipse">
              <a:avLst/>
            </a:prstGeom>
            <a:gradFill>
              <a:gsLst>
                <a:gs pos="0">
                  <a:srgbClr val="B196FF">
                    <a:alpha val="17639"/>
                  </a:srgbClr>
                </a:gs>
                <a:gs pos="14286">
                  <a:srgbClr val="B196FF">
                    <a:alpha val="16336"/>
                  </a:srgbClr>
                </a:gs>
                <a:gs pos="28571">
                  <a:srgbClr val="B196FF">
                    <a:alpha val="12933"/>
                  </a:srgbClr>
                </a:gs>
                <a:gs pos="42857">
                  <a:srgbClr val="B196FF">
                    <a:alpha val="8683"/>
                  </a:srgbClr>
                </a:gs>
                <a:gs pos="57143">
                  <a:srgbClr val="B196FF">
                    <a:alpha val="4909"/>
                  </a:srgbClr>
                </a:gs>
                <a:gs pos="71429">
                  <a:srgbClr val="B196FF">
                    <a:alpha val="2329"/>
                  </a:srgbClr>
                </a:gs>
                <a:gs pos="85714">
                  <a:srgbClr val="B196FF">
                    <a:alpha val="927"/>
                  </a:srgbClr>
                </a:gs>
                <a:gs pos="100000">
                  <a:srgbClr val="B196FF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4648530">
              <a:off x="1551623" y="2322684"/>
              <a:ext cx="64894" cy="16223"/>
            </a:xfrm>
            <a:prstGeom prst="ellipse">
              <a:avLst/>
            </a:prstGeom>
            <a:gradFill>
              <a:gsLst>
                <a:gs pos="0">
                  <a:srgbClr val="68D5FF">
                    <a:alpha val="17511"/>
                  </a:srgbClr>
                </a:gs>
                <a:gs pos="14286">
                  <a:srgbClr val="68D5FF">
                    <a:alpha val="16216"/>
                  </a:srgbClr>
                </a:gs>
                <a:gs pos="28571">
                  <a:srgbClr val="68D5FF">
                    <a:alpha val="12836"/>
                  </a:srgbClr>
                </a:gs>
                <a:gs pos="42857">
                  <a:srgbClr val="68D5FF">
                    <a:alpha val="8617"/>
                  </a:srgbClr>
                </a:gs>
                <a:gs pos="57143">
                  <a:srgbClr val="68D5FF">
                    <a:alpha val="4870"/>
                  </a:srgbClr>
                </a:gs>
                <a:gs pos="71429">
                  <a:srgbClr val="68D5FF">
                    <a:alpha val="2310"/>
                  </a:srgbClr>
                </a:gs>
                <a:gs pos="85714">
                  <a:srgbClr val="68D5FF">
                    <a:alpha val="920"/>
                  </a:srgbClr>
                </a:gs>
                <a:gs pos="100000">
                  <a:srgbClr val="68D5FF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-8372947">
              <a:off x="2449650" y="2131720"/>
              <a:ext cx="523773" cy="416525"/>
            </a:xfrm>
            <a:prstGeom prst="ellipse">
              <a:avLst/>
            </a:prstGeom>
            <a:gradFill>
              <a:gsLst>
                <a:gs pos="0">
                  <a:srgbClr val="00FF00">
                    <a:alpha val="26272"/>
                  </a:srgbClr>
                </a:gs>
                <a:gs pos="14286">
                  <a:srgbClr val="00FF00">
                    <a:alpha val="24432"/>
                  </a:srgbClr>
                </a:gs>
                <a:gs pos="28571">
                  <a:srgbClr val="00FF00">
                    <a:alpha val="19548"/>
                  </a:srgbClr>
                </a:gs>
                <a:gs pos="42857">
                  <a:srgbClr val="00FF00">
                    <a:alpha val="13296"/>
                  </a:srgbClr>
                </a:gs>
                <a:gs pos="57143">
                  <a:srgbClr val="00FF00">
                    <a:alpha val="7601"/>
                  </a:srgbClr>
                </a:gs>
                <a:gs pos="71429">
                  <a:srgbClr val="00FF00">
                    <a:alpha val="3633"/>
                  </a:srgbClr>
                </a:gs>
                <a:gs pos="85714">
                  <a:srgbClr val="00FF00">
                    <a:alpha val="1453"/>
                  </a:srgbClr>
                </a:gs>
                <a:gs pos="100000">
                  <a:srgbClr val="00FF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6537123">
              <a:off x="1516024" y="1211646"/>
              <a:ext cx="531619" cy="4639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6180030">
              <a:off x="1198486" y="1683146"/>
              <a:ext cx="528382" cy="45077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4952679">
              <a:off x="1501051" y="2470250"/>
              <a:ext cx="64323" cy="16081"/>
            </a:xfrm>
            <a:prstGeom prst="ellipse">
              <a:avLst/>
            </a:prstGeom>
            <a:gradFill>
              <a:gsLst>
                <a:gs pos="0">
                  <a:srgbClr val="3BC8FF">
                    <a:alpha val="17615"/>
                  </a:srgbClr>
                </a:gs>
                <a:gs pos="14286">
                  <a:srgbClr val="3BC8FF">
                    <a:alpha val="16314"/>
                  </a:srgbClr>
                </a:gs>
                <a:gs pos="28571">
                  <a:srgbClr val="3BC8FF">
                    <a:alpha val="12915"/>
                  </a:srgbClr>
                </a:gs>
                <a:gs pos="42857">
                  <a:srgbClr val="3BC8FF">
                    <a:alpha val="8671"/>
                  </a:srgbClr>
                </a:gs>
                <a:gs pos="57143">
                  <a:srgbClr val="3BC8FF">
                    <a:alpha val="4902"/>
                  </a:srgbClr>
                </a:gs>
                <a:gs pos="71429">
                  <a:srgbClr val="3BC8FF">
                    <a:alpha val="2325"/>
                  </a:srgbClr>
                </a:gs>
                <a:gs pos="85714">
                  <a:srgbClr val="3BC8FF">
                    <a:alpha val="926"/>
                  </a:srgbClr>
                </a:gs>
                <a:gs pos="100000">
                  <a:srgbClr val="3BC8FF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4516339">
              <a:off x="1879694" y="2691440"/>
              <a:ext cx="367287" cy="261981"/>
            </a:xfrm>
            <a:prstGeom prst="ellipse">
              <a:avLst/>
            </a:prstGeom>
            <a:gradFill>
              <a:gsLst>
                <a:gs pos="0">
                  <a:srgbClr val="00FF87">
                    <a:alpha val="23483"/>
                  </a:srgbClr>
                </a:gs>
                <a:gs pos="14286">
                  <a:srgbClr val="00FF87">
                    <a:alpha val="21809"/>
                  </a:srgbClr>
                </a:gs>
                <a:gs pos="28571">
                  <a:srgbClr val="00FF87">
                    <a:alpha val="17388"/>
                  </a:srgbClr>
                </a:gs>
                <a:gs pos="42857">
                  <a:srgbClr val="00FF87">
                    <a:alpha val="11776"/>
                  </a:srgbClr>
                </a:gs>
                <a:gs pos="57143">
                  <a:srgbClr val="00FF87">
                    <a:alpha val="6707"/>
                  </a:srgbClr>
                </a:gs>
                <a:gs pos="71429">
                  <a:srgbClr val="00FF87">
                    <a:alpha val="3197"/>
                  </a:srgbClr>
                </a:gs>
                <a:gs pos="85714">
                  <a:srgbClr val="00FF87">
                    <a:alpha val="1277"/>
                  </a:srgbClr>
                </a:gs>
                <a:gs pos="100000">
                  <a:srgbClr val="00FF87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4749155">
              <a:off x="1584193" y="2375720"/>
              <a:ext cx="64101" cy="16025"/>
            </a:xfrm>
            <a:prstGeom prst="ellipse">
              <a:avLst/>
            </a:prstGeom>
            <a:gradFill>
              <a:gsLst>
                <a:gs pos="0">
                  <a:srgbClr val="5EDEFF">
                    <a:alpha val="17656"/>
                  </a:srgbClr>
                </a:gs>
                <a:gs pos="14286">
                  <a:srgbClr val="5EDEFF">
                    <a:alpha val="16351"/>
                  </a:srgbClr>
                </a:gs>
                <a:gs pos="28571">
                  <a:srgbClr val="5EDEFF">
                    <a:alpha val="12945"/>
                  </a:srgbClr>
                </a:gs>
                <a:gs pos="42857">
                  <a:srgbClr val="5EDEFF">
                    <a:alpha val="8692"/>
                  </a:srgbClr>
                </a:gs>
                <a:gs pos="57143">
                  <a:srgbClr val="5EDEFF">
                    <a:alpha val="4914"/>
                  </a:srgbClr>
                </a:gs>
                <a:gs pos="71429">
                  <a:srgbClr val="5EDEFF">
                    <a:alpha val="2331"/>
                  </a:srgbClr>
                </a:gs>
                <a:gs pos="85714">
                  <a:srgbClr val="5EDEFF">
                    <a:alpha val="928"/>
                  </a:srgbClr>
                </a:gs>
                <a:gs pos="100000">
                  <a:srgbClr val="5EDEFF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4884058">
              <a:off x="1577470" y="2428827"/>
              <a:ext cx="64339" cy="16085"/>
            </a:xfrm>
            <a:prstGeom prst="ellipse">
              <a:avLst/>
            </a:prstGeom>
            <a:gradFill>
              <a:gsLst>
                <a:gs pos="0">
                  <a:srgbClr val="4CDCFF">
                    <a:alpha val="17612"/>
                  </a:srgbClr>
                </a:gs>
                <a:gs pos="14286">
                  <a:srgbClr val="4CDCFF">
                    <a:alpha val="16311"/>
                  </a:srgbClr>
                </a:gs>
                <a:gs pos="28571">
                  <a:srgbClr val="4CDCFF">
                    <a:alpha val="12912"/>
                  </a:srgbClr>
                </a:gs>
                <a:gs pos="42857">
                  <a:srgbClr val="4CDCFF">
                    <a:alpha val="8669"/>
                  </a:srgbClr>
                </a:gs>
                <a:gs pos="57143">
                  <a:srgbClr val="4CDCFF">
                    <a:alpha val="4901"/>
                  </a:srgbClr>
                </a:gs>
                <a:gs pos="71429">
                  <a:srgbClr val="4CDCFF">
                    <a:alpha val="2325"/>
                  </a:srgbClr>
                </a:gs>
                <a:gs pos="85714">
                  <a:srgbClr val="4CDCFF">
                    <a:alpha val="926"/>
                  </a:srgbClr>
                </a:gs>
                <a:gs pos="100000">
                  <a:srgbClr val="4CDCFF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8788013">
              <a:off x="2209216" y="1911516"/>
              <a:ext cx="180053" cy="11741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9458681">
              <a:off x="2141435" y="1257005"/>
              <a:ext cx="61022" cy="15256"/>
            </a:xfrm>
            <a:prstGeom prst="ellipse">
              <a:avLst/>
            </a:prstGeom>
            <a:gradFill>
              <a:gsLst>
                <a:gs pos="0">
                  <a:srgbClr val="FFC354">
                    <a:alpha val="18215"/>
                  </a:srgbClr>
                </a:gs>
                <a:gs pos="14286">
                  <a:srgbClr val="FFC354">
                    <a:alpha val="16874"/>
                  </a:srgbClr>
                </a:gs>
                <a:gs pos="28571">
                  <a:srgbClr val="FFC354">
                    <a:alpha val="13368"/>
                  </a:srgbClr>
                </a:gs>
                <a:gs pos="42857">
                  <a:srgbClr val="FFC354">
                    <a:alpha val="8983"/>
                  </a:srgbClr>
                </a:gs>
                <a:gs pos="57143">
                  <a:srgbClr val="FFC354">
                    <a:alpha val="5082"/>
                  </a:srgbClr>
                </a:gs>
                <a:gs pos="71429">
                  <a:srgbClr val="FFC354">
                    <a:alpha val="2412"/>
                  </a:srgbClr>
                </a:gs>
                <a:gs pos="85714">
                  <a:srgbClr val="FFC354">
                    <a:alpha val="961"/>
                  </a:srgbClr>
                </a:gs>
                <a:gs pos="100000">
                  <a:srgbClr val="FFC354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7752497">
              <a:off x="1316686" y="1415943"/>
              <a:ext cx="460988" cy="3750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9519122">
              <a:off x="2179244" y="1314524"/>
              <a:ext cx="56987" cy="14247"/>
            </a:xfrm>
            <a:prstGeom prst="ellipse">
              <a:avLst/>
            </a:prstGeom>
            <a:gradFill>
              <a:gsLst>
                <a:gs pos="0">
                  <a:srgbClr val="FFD355">
                    <a:alpha val="18943"/>
                  </a:srgbClr>
                </a:gs>
                <a:gs pos="14286">
                  <a:srgbClr val="FFD355">
                    <a:alpha val="17555"/>
                  </a:srgbClr>
                </a:gs>
                <a:gs pos="28571">
                  <a:srgbClr val="FFD355">
                    <a:alpha val="13919"/>
                  </a:srgbClr>
                </a:gs>
                <a:gs pos="42857">
                  <a:srgbClr val="FFD355">
                    <a:alpha val="9363"/>
                  </a:srgbClr>
                </a:gs>
                <a:gs pos="57143">
                  <a:srgbClr val="FFD355">
                    <a:alpha val="5302"/>
                  </a:srgbClr>
                </a:gs>
                <a:gs pos="71429">
                  <a:srgbClr val="FFD355">
                    <a:alpha val="2518"/>
                  </a:srgbClr>
                </a:gs>
                <a:gs pos="85714">
                  <a:srgbClr val="FFD355">
                    <a:alpha val="1003"/>
                  </a:srgbClr>
                </a:gs>
                <a:gs pos="100000">
                  <a:srgbClr val="FFD355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7871149">
              <a:off x="1710866" y="2809165"/>
              <a:ext cx="392662" cy="269895"/>
            </a:xfrm>
            <a:prstGeom prst="ellipse">
              <a:avLst/>
            </a:prstGeom>
            <a:gradFill>
              <a:gsLst>
                <a:gs pos="0">
                  <a:srgbClr val="00FF57">
                    <a:alpha val="11424"/>
                  </a:srgbClr>
                </a:gs>
                <a:gs pos="14286">
                  <a:srgbClr val="00FF57">
                    <a:alpha val="10550"/>
                  </a:srgbClr>
                </a:gs>
                <a:gs pos="28571">
                  <a:srgbClr val="00FF57">
                    <a:alpha val="8293"/>
                  </a:srgbClr>
                </a:gs>
                <a:gs pos="42857">
                  <a:srgbClr val="00FF57">
                    <a:alpha val="5520"/>
                  </a:srgbClr>
                </a:gs>
                <a:gs pos="57143">
                  <a:srgbClr val="00FF57">
                    <a:alpha val="3097"/>
                  </a:srgbClr>
                </a:gs>
                <a:gs pos="71429">
                  <a:srgbClr val="00FF57">
                    <a:alpha val="1462"/>
                  </a:srgbClr>
                </a:gs>
                <a:gs pos="85714">
                  <a:srgbClr val="00FF57">
                    <a:alpha val="581"/>
                  </a:srgbClr>
                </a:gs>
                <a:gs pos="100000">
                  <a:srgbClr val="00FF57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-8384139">
              <a:off x="1164891" y="1560763"/>
              <a:ext cx="533928" cy="47512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5139780">
              <a:off x="1512014" y="2546122"/>
              <a:ext cx="65571" cy="16393"/>
            </a:xfrm>
            <a:prstGeom prst="ellipse">
              <a:avLst/>
            </a:prstGeom>
            <a:gradFill>
              <a:gsLst>
                <a:gs pos="0">
                  <a:srgbClr val="27C9FF">
                    <a:alpha val="17387"/>
                  </a:srgbClr>
                </a:gs>
                <a:gs pos="14286">
                  <a:srgbClr val="27C9FF">
                    <a:alpha val="16101"/>
                  </a:srgbClr>
                </a:gs>
                <a:gs pos="28571">
                  <a:srgbClr val="27C9FF">
                    <a:alpha val="12743"/>
                  </a:srgbClr>
                </a:gs>
                <a:gs pos="42857">
                  <a:srgbClr val="27C9FF">
                    <a:alpha val="8553"/>
                  </a:srgbClr>
                </a:gs>
                <a:gs pos="57143">
                  <a:srgbClr val="27C9FF">
                    <a:alpha val="4833"/>
                  </a:srgbClr>
                </a:gs>
                <a:gs pos="71429">
                  <a:srgbClr val="27C9FF">
                    <a:alpha val="2292"/>
                  </a:srgbClr>
                </a:gs>
                <a:gs pos="85714">
                  <a:srgbClr val="27C9FF">
                    <a:alpha val="913"/>
                  </a:srgbClr>
                </a:gs>
                <a:gs pos="100000">
                  <a:srgbClr val="27C9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8138519">
              <a:off x="1751932" y="1494443"/>
              <a:ext cx="506060" cy="29928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9520871">
              <a:off x="1908280" y="1316507"/>
              <a:ext cx="65741" cy="16435"/>
            </a:xfrm>
            <a:prstGeom prst="ellipse">
              <a:avLst/>
            </a:prstGeom>
            <a:gradFill>
              <a:gsLst>
                <a:gs pos="0">
                  <a:srgbClr val="FFB58C">
                    <a:alpha val="17356"/>
                  </a:srgbClr>
                </a:gs>
                <a:gs pos="14286">
                  <a:srgbClr val="FFB58C">
                    <a:alpha val="16072"/>
                  </a:srgbClr>
                </a:gs>
                <a:gs pos="28571">
                  <a:srgbClr val="FFB58C">
                    <a:alpha val="12719"/>
                  </a:srgbClr>
                </a:gs>
                <a:gs pos="42857">
                  <a:srgbClr val="FFB58C">
                    <a:alpha val="8537"/>
                  </a:srgbClr>
                </a:gs>
                <a:gs pos="57143">
                  <a:srgbClr val="FFB58C">
                    <a:alpha val="4824"/>
                  </a:srgbClr>
                </a:gs>
                <a:gs pos="71429">
                  <a:srgbClr val="FFB58C">
                    <a:alpha val="2288"/>
                  </a:srgbClr>
                </a:gs>
                <a:gs pos="85714">
                  <a:srgbClr val="FFB58C">
                    <a:alpha val="911"/>
                  </a:srgbClr>
                </a:gs>
                <a:gs pos="100000">
                  <a:srgbClr val="FFB58C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7132200">
              <a:off x="1521919" y="2064658"/>
              <a:ext cx="527375" cy="45079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4983131">
              <a:off x="1575738" y="2528300"/>
              <a:ext cx="66396" cy="16599"/>
            </a:xfrm>
            <a:prstGeom prst="ellipse">
              <a:avLst/>
            </a:prstGeom>
            <a:gradFill>
              <a:gsLst>
                <a:gs pos="0">
                  <a:srgbClr val="31D9FF">
                    <a:alpha val="17236"/>
                  </a:srgbClr>
                </a:gs>
                <a:gs pos="14286">
                  <a:srgbClr val="31D9FF">
                    <a:alpha val="15960"/>
                  </a:srgbClr>
                </a:gs>
                <a:gs pos="28571">
                  <a:srgbClr val="31D9FF">
                    <a:alpha val="12629"/>
                  </a:srgbClr>
                </a:gs>
                <a:gs pos="42857">
                  <a:srgbClr val="31D9FF">
                    <a:alpha val="8474"/>
                  </a:srgbClr>
                </a:gs>
                <a:gs pos="57143">
                  <a:srgbClr val="31D9FF">
                    <a:alpha val="4788"/>
                  </a:srgbClr>
                </a:gs>
                <a:gs pos="71429">
                  <a:srgbClr val="31D9FF">
                    <a:alpha val="2271"/>
                  </a:srgbClr>
                </a:gs>
                <a:gs pos="85714">
                  <a:srgbClr val="31D9FF">
                    <a:alpha val="904"/>
                  </a:srgbClr>
                </a:gs>
                <a:gs pos="100000">
                  <a:srgbClr val="31D9FF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9639223">
              <a:off x="2068475" y="1418832"/>
              <a:ext cx="54739" cy="13685"/>
            </a:xfrm>
            <a:prstGeom prst="ellipse">
              <a:avLst/>
            </a:prstGeom>
            <a:gradFill>
              <a:gsLst>
                <a:gs pos="0">
                  <a:srgbClr val="FFDF8F">
                    <a:alpha val="19346"/>
                  </a:srgbClr>
                </a:gs>
                <a:gs pos="14286">
                  <a:srgbClr val="FFDF8F">
                    <a:alpha val="17931"/>
                  </a:srgbClr>
                </a:gs>
                <a:gs pos="28571">
                  <a:srgbClr val="FFDF8F">
                    <a:alpha val="14224"/>
                  </a:srgbClr>
                </a:gs>
                <a:gs pos="42857">
                  <a:srgbClr val="FFDF8F">
                    <a:alpha val="9574"/>
                  </a:srgbClr>
                </a:gs>
                <a:gs pos="57143">
                  <a:srgbClr val="FFDF8F">
                    <a:alpha val="5424"/>
                  </a:srgbClr>
                </a:gs>
                <a:gs pos="71429">
                  <a:srgbClr val="FFDF8F">
                    <a:alpha val="2577"/>
                  </a:srgbClr>
                </a:gs>
                <a:gs pos="85714">
                  <a:srgbClr val="FFDF8F">
                    <a:alpha val="1027"/>
                  </a:srgbClr>
                </a:gs>
                <a:gs pos="100000">
                  <a:srgbClr val="FFDF8F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4498643">
              <a:off x="3120085" y="1185948"/>
              <a:ext cx="668576" cy="184405"/>
            </a:xfrm>
            <a:prstGeom prst="ellipse">
              <a:avLst/>
            </a:prstGeom>
            <a:gradFill>
              <a:gsLst>
                <a:gs pos="0">
                  <a:srgbClr val="000000">
                    <a:alpha val="13647"/>
                  </a:srgbClr>
                </a:gs>
                <a:gs pos="14286">
                  <a:srgbClr val="000000">
                    <a:alpha val="12616"/>
                  </a:srgbClr>
                </a:gs>
                <a:gs pos="28571">
                  <a:srgbClr val="000000">
                    <a:alpha val="9942"/>
                  </a:srgbClr>
                </a:gs>
                <a:gs pos="42857">
                  <a:srgbClr val="000000">
                    <a:alpha val="6638"/>
                  </a:srgbClr>
                </a:gs>
                <a:gs pos="57143">
                  <a:srgbClr val="000000">
                    <a:alpha val="3734"/>
                  </a:srgbClr>
                </a:gs>
                <a:gs pos="71429">
                  <a:srgbClr val="000000">
                    <a:alpha val="1766"/>
                  </a:srgbClr>
                </a:gs>
                <a:gs pos="85714">
                  <a:srgbClr val="000000">
                    <a:alpha val="702"/>
                  </a:srgbClr>
                </a:gs>
                <a:gs pos="100000">
                  <a:srgbClr val="000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-10305471">
              <a:off x="1585634" y="1591019"/>
              <a:ext cx="346309" cy="2021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7467323">
              <a:off x="1466632" y="1202771"/>
              <a:ext cx="535039" cy="415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9371931">
              <a:off x="2198112" y="1266307"/>
              <a:ext cx="61666" cy="15416"/>
            </a:xfrm>
            <a:prstGeom prst="ellipse">
              <a:avLst/>
            </a:prstGeom>
            <a:gradFill>
              <a:gsLst>
                <a:gs pos="0">
                  <a:srgbClr val="FFCD49">
                    <a:alpha val="18099"/>
                  </a:srgbClr>
                </a:gs>
                <a:gs pos="14286">
                  <a:srgbClr val="FFCD49">
                    <a:alpha val="16765"/>
                  </a:srgbClr>
                </a:gs>
                <a:gs pos="28571">
                  <a:srgbClr val="FFCD49">
                    <a:alpha val="13280"/>
                  </a:srgbClr>
                </a:gs>
                <a:gs pos="42857">
                  <a:srgbClr val="FFCD49">
                    <a:alpha val="8922"/>
                  </a:srgbClr>
                </a:gs>
                <a:gs pos="57143">
                  <a:srgbClr val="FFCD49">
                    <a:alpha val="5047"/>
                  </a:srgbClr>
                </a:gs>
                <a:gs pos="71429">
                  <a:srgbClr val="FFCD49">
                    <a:alpha val="2395"/>
                  </a:srgbClr>
                </a:gs>
                <a:gs pos="85714">
                  <a:srgbClr val="FFCD49">
                    <a:alpha val="954"/>
                  </a:srgbClr>
                </a:gs>
                <a:gs pos="100000">
                  <a:srgbClr val="FFCD49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7812871">
              <a:off x="1504047" y="2136553"/>
              <a:ext cx="538804" cy="46206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-9698114">
              <a:off x="1232032" y="1996864"/>
              <a:ext cx="479049" cy="3767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3157833">
              <a:off x="2186886" y="2330234"/>
              <a:ext cx="537831" cy="380855"/>
            </a:xfrm>
            <a:prstGeom prst="ellipse">
              <a:avLst/>
            </a:prstGeom>
            <a:gradFill>
              <a:gsLst>
                <a:gs pos="0">
                  <a:srgbClr val="00FF00">
                    <a:alpha val="27810"/>
                  </a:srgbClr>
                </a:gs>
                <a:gs pos="14286">
                  <a:srgbClr val="00FF00">
                    <a:alpha val="25882"/>
                  </a:srgbClr>
                </a:gs>
                <a:gs pos="28571">
                  <a:srgbClr val="00FF00">
                    <a:alpha val="20749"/>
                  </a:srgbClr>
                </a:gs>
                <a:gs pos="42857">
                  <a:srgbClr val="00FF00">
                    <a:alpha val="14147"/>
                  </a:srgbClr>
                </a:gs>
                <a:gs pos="57143">
                  <a:srgbClr val="00FF00">
                    <a:alpha val="8105"/>
                  </a:srgbClr>
                </a:gs>
                <a:gs pos="71429">
                  <a:srgbClr val="00FF00">
                    <a:alpha val="3879"/>
                  </a:srgbClr>
                </a:gs>
                <a:gs pos="85714">
                  <a:srgbClr val="00FF00">
                    <a:alpha val="1552"/>
                  </a:srgbClr>
                </a:gs>
                <a:gs pos="100000">
                  <a:srgbClr val="00FF00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4362586">
              <a:off x="1968808" y="2702855"/>
              <a:ext cx="335861" cy="253903"/>
            </a:xfrm>
            <a:prstGeom prst="ellipse">
              <a:avLst/>
            </a:prstGeom>
            <a:gradFill>
              <a:gsLst>
                <a:gs pos="0">
                  <a:srgbClr val="00FF00">
                    <a:alpha val="6714"/>
                  </a:srgbClr>
                </a:gs>
                <a:gs pos="14286">
                  <a:srgbClr val="00FF00">
                    <a:alpha val="6188"/>
                  </a:srgbClr>
                </a:gs>
                <a:gs pos="28571">
                  <a:srgbClr val="00FF00">
                    <a:alpha val="4839"/>
                  </a:srgbClr>
                </a:gs>
                <a:gs pos="42857">
                  <a:srgbClr val="00FF00">
                    <a:alpha val="3201"/>
                  </a:srgbClr>
                </a:gs>
                <a:gs pos="57143">
                  <a:srgbClr val="00FF00">
                    <a:alpha val="1787"/>
                  </a:srgbClr>
                </a:gs>
                <a:gs pos="71429">
                  <a:srgbClr val="00FF00">
                    <a:alpha val="840"/>
                  </a:srgbClr>
                </a:gs>
                <a:gs pos="85714">
                  <a:srgbClr val="00FF00">
                    <a:alpha val="333"/>
                  </a:srgbClr>
                </a:gs>
                <a:gs pos="100000">
                  <a:srgbClr val="00FF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9572168">
              <a:off x="2103353" y="1449996"/>
              <a:ext cx="54056" cy="13514"/>
            </a:xfrm>
            <a:prstGeom prst="ellipse">
              <a:avLst/>
            </a:prstGeom>
            <a:gradFill>
              <a:gsLst>
                <a:gs pos="0">
                  <a:srgbClr val="FFE68C">
                    <a:alpha val="19468"/>
                  </a:srgbClr>
                </a:gs>
                <a:gs pos="14286">
                  <a:srgbClr val="FFE68C">
                    <a:alpha val="18045"/>
                  </a:srgbClr>
                </a:gs>
                <a:gs pos="28571">
                  <a:srgbClr val="FFE68C">
                    <a:alpha val="14317"/>
                  </a:srgbClr>
                </a:gs>
                <a:gs pos="42857">
                  <a:srgbClr val="FFE68C">
                    <a:alpha val="9638"/>
                  </a:srgbClr>
                </a:gs>
                <a:gs pos="57143">
                  <a:srgbClr val="FFE68C">
                    <a:alpha val="5461"/>
                  </a:srgbClr>
                </a:gs>
                <a:gs pos="71429">
                  <a:srgbClr val="FFE68C">
                    <a:alpha val="2594"/>
                  </a:srgbClr>
                </a:gs>
                <a:gs pos="85714">
                  <a:srgbClr val="FFE68C">
                    <a:alpha val="1034"/>
                  </a:srgbClr>
                </a:gs>
                <a:gs pos="100000">
                  <a:srgbClr val="FFE68C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5296485">
              <a:off x="1678844" y="1317168"/>
              <a:ext cx="528490" cy="39116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5400000">
              <a:off x="2480896" y="1837395"/>
              <a:ext cx="41848" cy="41848"/>
            </a:xfrm>
            <a:prstGeom prst="ellipse">
              <a:avLst/>
            </a:prstGeom>
            <a:gradFill>
              <a:gsLst>
                <a:gs pos="0">
                  <a:srgbClr val="6EFF42">
                    <a:alpha val="18576"/>
                  </a:srgbClr>
                </a:gs>
                <a:gs pos="14286">
                  <a:srgbClr val="6EFF42">
                    <a:alpha val="17211"/>
                  </a:srgbClr>
                </a:gs>
                <a:gs pos="28571">
                  <a:srgbClr val="6EFF42">
                    <a:alpha val="13640"/>
                  </a:srgbClr>
                </a:gs>
                <a:gs pos="42857">
                  <a:srgbClr val="6EFF42">
                    <a:alpha val="9171"/>
                  </a:srgbClr>
                </a:gs>
                <a:gs pos="57143">
                  <a:srgbClr val="6EFF42">
                    <a:alpha val="5190"/>
                  </a:srgbClr>
                </a:gs>
                <a:gs pos="71429">
                  <a:srgbClr val="6EFF42">
                    <a:alpha val="2464"/>
                  </a:srgbClr>
                </a:gs>
                <a:gs pos="85714">
                  <a:srgbClr val="6EFF42">
                    <a:alpha val="982"/>
                  </a:srgbClr>
                </a:gs>
                <a:gs pos="100000">
                  <a:srgbClr val="6EFF42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9436391">
              <a:off x="2074727" y="1229391"/>
              <a:ext cx="66990" cy="16747"/>
            </a:xfrm>
            <a:prstGeom prst="ellipse">
              <a:avLst/>
            </a:prstGeom>
            <a:gradFill>
              <a:gsLst>
                <a:gs pos="0">
                  <a:srgbClr val="FFB763">
                    <a:alpha val="17127"/>
                  </a:srgbClr>
                </a:gs>
                <a:gs pos="14286">
                  <a:srgbClr val="FFB763">
                    <a:alpha val="15858"/>
                  </a:srgbClr>
                </a:gs>
                <a:gs pos="28571">
                  <a:srgbClr val="FFB763">
                    <a:alpha val="12547"/>
                  </a:srgbClr>
                </a:gs>
                <a:gs pos="42857">
                  <a:srgbClr val="FFB763">
                    <a:alpha val="8418"/>
                  </a:srgbClr>
                </a:gs>
                <a:gs pos="57143">
                  <a:srgbClr val="FFB763">
                    <a:alpha val="4756"/>
                  </a:srgbClr>
                </a:gs>
                <a:gs pos="71429">
                  <a:srgbClr val="FFB763">
                    <a:alpha val="2255"/>
                  </a:srgbClr>
                </a:gs>
                <a:gs pos="85714">
                  <a:srgbClr val="FFB763">
                    <a:alpha val="898"/>
                  </a:srgbClr>
                </a:gs>
                <a:gs pos="100000">
                  <a:srgbClr val="FFB763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9694621">
              <a:off x="1849236" y="1396855"/>
              <a:ext cx="548799" cy="3688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9778432">
              <a:off x="2021091" y="1448782"/>
              <a:ext cx="59823" cy="14956"/>
            </a:xfrm>
            <a:prstGeom prst="ellipse">
              <a:avLst/>
            </a:prstGeom>
            <a:gradFill>
              <a:gsLst>
                <a:gs pos="0">
                  <a:srgbClr val="FFE09E">
                    <a:alpha val="18432"/>
                  </a:srgbClr>
                </a:gs>
                <a:gs pos="14286">
                  <a:srgbClr val="FFE09E">
                    <a:alpha val="17077"/>
                  </a:srgbClr>
                </a:gs>
                <a:gs pos="28571">
                  <a:srgbClr val="FFE09E">
                    <a:alpha val="13532"/>
                  </a:srgbClr>
                </a:gs>
                <a:gs pos="42857">
                  <a:srgbClr val="FFE09E">
                    <a:alpha val="9096"/>
                  </a:srgbClr>
                </a:gs>
                <a:gs pos="57143">
                  <a:srgbClr val="FFE09E">
                    <a:alpha val="5147"/>
                  </a:srgbClr>
                </a:gs>
                <a:gs pos="71429">
                  <a:srgbClr val="FFE09E">
                    <a:alpha val="2443"/>
                  </a:srgbClr>
                </a:gs>
                <a:gs pos="85714">
                  <a:srgbClr val="FFE09E">
                    <a:alpha val="973"/>
                  </a:srgbClr>
                </a:gs>
                <a:gs pos="100000">
                  <a:srgbClr val="FFE09E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3776132">
              <a:off x="1698650" y="1492652"/>
              <a:ext cx="501775" cy="39955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6383327">
              <a:off x="2322897" y="1862334"/>
              <a:ext cx="158076" cy="15447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3089534">
              <a:off x="1271972" y="1952753"/>
              <a:ext cx="66421" cy="16605"/>
            </a:xfrm>
            <a:prstGeom prst="ellipse">
              <a:avLst/>
            </a:prstGeom>
            <a:gradFill>
              <a:gsLst>
                <a:gs pos="0">
                  <a:srgbClr val="9186FF">
                    <a:alpha val="17231"/>
                  </a:srgbClr>
                </a:gs>
                <a:gs pos="14286">
                  <a:srgbClr val="9186FF">
                    <a:alpha val="15955"/>
                  </a:srgbClr>
                </a:gs>
                <a:gs pos="28571">
                  <a:srgbClr val="9186FF">
                    <a:alpha val="12625"/>
                  </a:srgbClr>
                </a:gs>
                <a:gs pos="42857">
                  <a:srgbClr val="9186FF">
                    <a:alpha val="8472"/>
                  </a:srgbClr>
                </a:gs>
                <a:gs pos="57143">
                  <a:srgbClr val="9186FF">
                    <a:alpha val="4787"/>
                  </a:srgbClr>
                </a:gs>
                <a:gs pos="71429">
                  <a:srgbClr val="9186FF">
                    <a:alpha val="2270"/>
                  </a:srgbClr>
                </a:gs>
                <a:gs pos="85714">
                  <a:srgbClr val="9186FF">
                    <a:alpha val="904"/>
                  </a:srgbClr>
                </a:gs>
                <a:gs pos="100000">
                  <a:srgbClr val="9186FF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4725860">
              <a:off x="860044" y="1324529"/>
              <a:ext cx="66459" cy="16615"/>
            </a:xfrm>
            <a:prstGeom prst="ellipse">
              <a:avLst/>
            </a:prstGeom>
            <a:gradFill>
              <a:gsLst>
                <a:gs pos="0">
                  <a:srgbClr val="EA00FF">
                    <a:alpha val="17224"/>
                  </a:srgbClr>
                </a:gs>
                <a:gs pos="14286">
                  <a:srgbClr val="EA00FF">
                    <a:alpha val="15949"/>
                  </a:srgbClr>
                </a:gs>
                <a:gs pos="28571">
                  <a:srgbClr val="EA00FF">
                    <a:alpha val="12620"/>
                  </a:srgbClr>
                </a:gs>
                <a:gs pos="42857">
                  <a:srgbClr val="EA00FF">
                    <a:alpha val="8468"/>
                  </a:srgbClr>
                </a:gs>
                <a:gs pos="57143">
                  <a:srgbClr val="EA00FF">
                    <a:alpha val="4785"/>
                  </a:srgbClr>
                </a:gs>
                <a:gs pos="71429">
                  <a:srgbClr val="EA00FF">
                    <a:alpha val="2269"/>
                  </a:srgbClr>
                </a:gs>
                <a:gs pos="85714">
                  <a:srgbClr val="EA00FF">
                    <a:alpha val="903"/>
                  </a:srgbClr>
                </a:gs>
                <a:gs pos="100000">
                  <a:srgbClr val="EA00FF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3424557">
              <a:off x="2079180" y="1087131"/>
              <a:ext cx="503043" cy="3497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6105468">
              <a:off x="1197078" y="1439653"/>
              <a:ext cx="506582" cy="4119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4389105">
              <a:off x="1211525" y="1522023"/>
              <a:ext cx="67952" cy="16988"/>
            </a:xfrm>
            <a:prstGeom prst="ellipse">
              <a:avLst/>
            </a:prstGeom>
            <a:gradFill>
              <a:gsLst>
                <a:gs pos="0">
                  <a:srgbClr val="EF73FF">
                    <a:alpha val="16950"/>
                  </a:srgbClr>
                </a:gs>
                <a:gs pos="14286">
                  <a:srgbClr val="EF73FF">
                    <a:alpha val="15693"/>
                  </a:srgbClr>
                </a:gs>
                <a:gs pos="28571">
                  <a:srgbClr val="EF73FF">
                    <a:alpha val="12413"/>
                  </a:srgbClr>
                </a:gs>
                <a:gs pos="42857">
                  <a:srgbClr val="EF73FF">
                    <a:alpha val="8327"/>
                  </a:srgbClr>
                </a:gs>
                <a:gs pos="57143">
                  <a:srgbClr val="EF73FF">
                    <a:alpha val="4703"/>
                  </a:srgbClr>
                </a:gs>
                <a:gs pos="71429">
                  <a:srgbClr val="EF73FF">
                    <a:alpha val="2230"/>
                  </a:srgbClr>
                </a:gs>
                <a:gs pos="85714">
                  <a:srgbClr val="EF73FF">
                    <a:alpha val="888"/>
                  </a:srgbClr>
                </a:gs>
                <a:gs pos="100000">
                  <a:srgbClr val="EF73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9847915">
              <a:off x="1961046" y="1524051"/>
              <a:ext cx="64573" cy="16143"/>
            </a:xfrm>
            <a:prstGeom prst="ellipse">
              <a:avLst/>
            </a:prstGeom>
            <a:gradFill>
              <a:gsLst>
                <a:gs pos="0">
                  <a:srgbClr val="FFE9B9">
                    <a:alpha val="17569"/>
                  </a:srgbClr>
                </a:gs>
                <a:gs pos="14286">
                  <a:srgbClr val="FFE9B9">
                    <a:alpha val="16271"/>
                  </a:srgbClr>
                </a:gs>
                <a:gs pos="28571">
                  <a:srgbClr val="FFE9B9">
                    <a:alpha val="12880"/>
                  </a:srgbClr>
                </a:gs>
                <a:gs pos="42857">
                  <a:srgbClr val="FFE9B9">
                    <a:alpha val="8647"/>
                  </a:srgbClr>
                </a:gs>
                <a:gs pos="57143">
                  <a:srgbClr val="FFE9B9">
                    <a:alpha val="4888"/>
                  </a:srgbClr>
                </a:gs>
                <a:gs pos="71429">
                  <a:srgbClr val="FFE9B9">
                    <a:alpha val="2319"/>
                  </a:srgbClr>
                </a:gs>
                <a:gs pos="85714">
                  <a:srgbClr val="FFE9B9">
                    <a:alpha val="923"/>
                  </a:srgbClr>
                </a:gs>
                <a:gs pos="100000">
                  <a:srgbClr val="FFE9B9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4806522">
              <a:off x="1528950" y="2404533"/>
              <a:ext cx="67198" cy="16799"/>
            </a:xfrm>
            <a:prstGeom prst="ellipse">
              <a:avLst/>
            </a:prstGeom>
            <a:gradFill>
              <a:gsLst>
                <a:gs pos="0">
                  <a:srgbClr val="51CEFF">
                    <a:alpha val="17089"/>
                  </a:srgbClr>
                </a:gs>
                <a:gs pos="14286">
                  <a:srgbClr val="51CEFF">
                    <a:alpha val="15822"/>
                  </a:srgbClr>
                </a:gs>
                <a:gs pos="28571">
                  <a:srgbClr val="51CEFF">
                    <a:alpha val="12518"/>
                  </a:srgbClr>
                </a:gs>
                <a:gs pos="42857">
                  <a:srgbClr val="51CEFF">
                    <a:alpha val="8398"/>
                  </a:srgbClr>
                </a:gs>
                <a:gs pos="57143">
                  <a:srgbClr val="51CEFF">
                    <a:alpha val="4744"/>
                  </a:srgbClr>
                </a:gs>
                <a:gs pos="71429">
                  <a:srgbClr val="51CEFF">
                    <a:alpha val="2250"/>
                  </a:srgbClr>
                </a:gs>
                <a:gs pos="85714">
                  <a:srgbClr val="51CEFF">
                    <a:alpha val="896"/>
                  </a:srgbClr>
                </a:gs>
                <a:gs pos="100000">
                  <a:srgbClr val="51CEFF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5263214">
              <a:off x="797425" y="1308402"/>
              <a:ext cx="68461" cy="17232"/>
            </a:xfrm>
            <a:prstGeom prst="ellipse">
              <a:avLst/>
            </a:prstGeom>
            <a:gradFill>
              <a:gsLst>
                <a:gs pos="0">
                  <a:srgbClr val="D500EA">
                    <a:alpha val="16770"/>
                  </a:srgbClr>
                </a:gs>
                <a:gs pos="14286">
                  <a:srgbClr val="D500EA">
                    <a:alpha val="15525"/>
                  </a:srgbClr>
                </a:gs>
                <a:gs pos="28571">
                  <a:srgbClr val="D500EA">
                    <a:alpha val="12278"/>
                  </a:srgbClr>
                </a:gs>
                <a:gs pos="42857">
                  <a:srgbClr val="D500EA">
                    <a:alpha val="8234"/>
                  </a:srgbClr>
                </a:gs>
                <a:gs pos="57143">
                  <a:srgbClr val="D500EA">
                    <a:alpha val="4650"/>
                  </a:srgbClr>
                </a:gs>
                <a:gs pos="71429">
                  <a:srgbClr val="D500EA">
                    <a:alpha val="2204"/>
                  </a:srgbClr>
                </a:gs>
                <a:gs pos="85714">
                  <a:srgbClr val="D500EA">
                    <a:alpha val="877"/>
                  </a:srgbClr>
                </a:gs>
                <a:gs pos="100000">
                  <a:srgbClr val="D500EA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8783614">
              <a:off x="2384143" y="1935106"/>
              <a:ext cx="54809" cy="13702"/>
            </a:xfrm>
            <a:prstGeom prst="ellipse">
              <a:avLst/>
            </a:prstGeom>
            <a:gradFill>
              <a:gsLst>
                <a:gs pos="0">
                  <a:srgbClr val="62FF57">
                    <a:alpha val="19333"/>
                  </a:srgbClr>
                </a:gs>
                <a:gs pos="14286">
                  <a:srgbClr val="62FF57">
                    <a:alpha val="17919"/>
                  </a:srgbClr>
                </a:gs>
                <a:gs pos="28571">
                  <a:srgbClr val="62FF57">
                    <a:alpha val="14215"/>
                  </a:srgbClr>
                </a:gs>
                <a:gs pos="42857">
                  <a:srgbClr val="62FF57">
                    <a:alpha val="9568"/>
                  </a:srgbClr>
                </a:gs>
                <a:gs pos="57143">
                  <a:srgbClr val="62FF57">
                    <a:alpha val="5420"/>
                  </a:srgbClr>
                </a:gs>
                <a:gs pos="71429">
                  <a:srgbClr val="62FF57">
                    <a:alpha val="2575"/>
                  </a:srgbClr>
                </a:gs>
                <a:gs pos="85714">
                  <a:srgbClr val="62FF57">
                    <a:alpha val="1026"/>
                  </a:srgbClr>
                </a:gs>
                <a:gs pos="100000">
                  <a:srgbClr val="62FF57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3210720">
              <a:off x="1146875" y="2038662"/>
              <a:ext cx="471534" cy="38340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3675018">
              <a:off x="1324751" y="2735395"/>
              <a:ext cx="68461" cy="17235"/>
            </a:xfrm>
            <a:prstGeom prst="ellipse">
              <a:avLst/>
            </a:prstGeom>
            <a:gradFill>
              <a:gsLst>
                <a:gs pos="0">
                  <a:srgbClr val="0091E4">
                    <a:alpha val="16768"/>
                  </a:srgbClr>
                </a:gs>
                <a:gs pos="14286">
                  <a:srgbClr val="0091E4">
                    <a:alpha val="15523"/>
                  </a:srgbClr>
                </a:gs>
                <a:gs pos="28571">
                  <a:srgbClr val="0091E4">
                    <a:alpha val="12276"/>
                  </a:srgbClr>
                </a:gs>
                <a:gs pos="42857">
                  <a:srgbClr val="0091E4">
                    <a:alpha val="8232"/>
                  </a:srgbClr>
                </a:gs>
                <a:gs pos="57143">
                  <a:srgbClr val="0091E4">
                    <a:alpha val="4649"/>
                  </a:srgbClr>
                </a:gs>
                <a:gs pos="71429">
                  <a:srgbClr val="0091E4">
                    <a:alpha val="2204"/>
                  </a:srgbClr>
                </a:gs>
                <a:gs pos="85714">
                  <a:srgbClr val="0091E4">
                    <a:alpha val="877"/>
                  </a:srgbClr>
                </a:gs>
                <a:gs pos="100000">
                  <a:srgbClr val="0091E4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9063710">
              <a:off x="1757462" y="1201298"/>
              <a:ext cx="66448" cy="16612"/>
            </a:xfrm>
            <a:prstGeom prst="ellipse">
              <a:avLst/>
            </a:prstGeom>
            <a:gradFill>
              <a:gsLst>
                <a:gs pos="0">
                  <a:srgbClr val="FF7A77">
                    <a:alpha val="17226"/>
                  </a:srgbClr>
                </a:gs>
                <a:gs pos="14286">
                  <a:srgbClr val="FF7A77">
                    <a:alpha val="15951"/>
                  </a:srgbClr>
                </a:gs>
                <a:gs pos="28571">
                  <a:srgbClr val="FF7A77">
                    <a:alpha val="12622"/>
                  </a:srgbClr>
                </a:gs>
                <a:gs pos="42857">
                  <a:srgbClr val="FF7A77">
                    <a:alpha val="8469"/>
                  </a:srgbClr>
                </a:gs>
                <a:gs pos="57143">
                  <a:srgbClr val="FF7A77">
                    <a:alpha val="4785"/>
                  </a:srgbClr>
                </a:gs>
                <a:gs pos="71429">
                  <a:srgbClr val="FF7A77">
                    <a:alpha val="2269"/>
                  </a:srgbClr>
                </a:gs>
                <a:gs pos="85714">
                  <a:srgbClr val="FF7A77">
                    <a:alpha val="904"/>
                  </a:srgbClr>
                </a:gs>
                <a:gs pos="100000">
                  <a:srgbClr val="FF7A77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4019996">
              <a:off x="3041932" y="907781"/>
              <a:ext cx="615067" cy="169479"/>
            </a:xfrm>
            <a:prstGeom prst="ellipse">
              <a:avLst/>
            </a:prstGeom>
            <a:gradFill>
              <a:gsLst>
                <a:gs pos="0">
                  <a:srgbClr val="000000">
                    <a:alpha val="14286"/>
                  </a:srgbClr>
                </a:gs>
                <a:gs pos="14286">
                  <a:srgbClr val="000000">
                    <a:alpha val="13210"/>
                  </a:srgbClr>
                </a:gs>
                <a:gs pos="28571">
                  <a:srgbClr val="000000">
                    <a:alpha val="10417"/>
                  </a:srgbClr>
                </a:gs>
                <a:gs pos="42857">
                  <a:srgbClr val="000000">
                    <a:alpha val="6961"/>
                  </a:srgbClr>
                </a:gs>
                <a:gs pos="57143">
                  <a:srgbClr val="000000">
                    <a:alpha val="3919"/>
                  </a:srgbClr>
                </a:gs>
                <a:gs pos="71429">
                  <a:srgbClr val="000000">
                    <a:alpha val="1854"/>
                  </a:srgbClr>
                </a:gs>
                <a:gs pos="85714">
                  <a:srgbClr val="000000">
                    <a:alpha val="737"/>
                  </a:srgbClr>
                </a:gs>
                <a:gs pos="100000">
                  <a:srgbClr val="000000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-8987127">
              <a:off x="2089825" y="852299"/>
              <a:ext cx="454116" cy="35237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-9780450">
              <a:off x="1778361" y="1124727"/>
              <a:ext cx="494263" cy="42289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4084091">
              <a:off x="1748566" y="1377203"/>
              <a:ext cx="528185" cy="3915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9827263">
              <a:off x="1022006" y="1590116"/>
              <a:ext cx="501177" cy="38835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5818699">
              <a:off x="3340263" y="2136480"/>
              <a:ext cx="329996" cy="94462"/>
            </a:xfrm>
            <a:prstGeom prst="ellipse">
              <a:avLst/>
            </a:prstGeom>
            <a:gradFill>
              <a:gsLst>
                <a:gs pos="0">
                  <a:srgbClr val="000000">
                    <a:alpha val="26000"/>
                  </a:srgbClr>
                </a:gs>
                <a:gs pos="14286">
                  <a:srgbClr val="000000">
                    <a:alpha val="24175"/>
                  </a:srgbClr>
                </a:gs>
                <a:gs pos="28571">
                  <a:srgbClr val="000000">
                    <a:alpha val="19336"/>
                  </a:srgbClr>
                </a:gs>
                <a:gs pos="42857">
                  <a:srgbClr val="000000">
                    <a:alpha val="13146"/>
                  </a:srgbClr>
                </a:gs>
                <a:gs pos="57143">
                  <a:srgbClr val="000000">
                    <a:alpha val="7513"/>
                  </a:srgbClr>
                </a:gs>
                <a:gs pos="71429">
                  <a:srgbClr val="000000">
                    <a:alpha val="3590"/>
                  </a:srgbClr>
                </a:gs>
                <a:gs pos="85714">
                  <a:srgbClr val="000000">
                    <a:alpha val="1435"/>
                  </a:srgbClr>
                </a:gs>
                <a:gs pos="100000">
                  <a:srgbClr val="000000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9290439">
              <a:off x="1749059" y="1229274"/>
              <a:ext cx="66535" cy="16634"/>
            </a:xfrm>
            <a:prstGeom prst="ellipse">
              <a:avLst/>
            </a:prstGeom>
            <a:gradFill>
              <a:gsLst>
                <a:gs pos="0">
                  <a:srgbClr val="FF7F7F">
                    <a:alpha val="17210"/>
                  </a:srgbClr>
                </a:gs>
                <a:gs pos="14286">
                  <a:srgbClr val="FF7F7F">
                    <a:alpha val="15936"/>
                  </a:srgbClr>
                </a:gs>
                <a:gs pos="28571">
                  <a:srgbClr val="FF7F7F">
                    <a:alpha val="12610"/>
                  </a:srgbClr>
                </a:gs>
                <a:gs pos="42857">
                  <a:srgbClr val="FF7F7F">
                    <a:alpha val="8461"/>
                  </a:srgbClr>
                </a:gs>
                <a:gs pos="57143">
                  <a:srgbClr val="FF7F7F">
                    <a:alpha val="4781"/>
                  </a:srgbClr>
                </a:gs>
                <a:gs pos="71429">
                  <a:srgbClr val="FF7F7F">
                    <a:alpha val="2267"/>
                  </a:srgbClr>
                </a:gs>
                <a:gs pos="85714">
                  <a:srgbClr val="FF7F7F">
                    <a:alpha val="903"/>
                  </a:srgbClr>
                </a:gs>
                <a:gs pos="100000">
                  <a:srgbClr val="FF7F7F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3912081">
              <a:off x="1150007" y="1684317"/>
              <a:ext cx="68461" cy="17139"/>
            </a:xfrm>
            <a:prstGeom prst="ellipse">
              <a:avLst/>
            </a:prstGeom>
            <a:gradFill>
              <a:gsLst>
                <a:gs pos="0">
                  <a:srgbClr val="C46DFF">
                    <a:alpha val="16839"/>
                  </a:srgbClr>
                </a:gs>
                <a:gs pos="14286">
                  <a:srgbClr val="C46DFF">
                    <a:alpha val="15589"/>
                  </a:srgbClr>
                </a:gs>
                <a:gs pos="28571">
                  <a:srgbClr val="C46DFF">
                    <a:alpha val="12330"/>
                  </a:srgbClr>
                </a:gs>
                <a:gs pos="42857">
                  <a:srgbClr val="C46DFF">
                    <a:alpha val="8269"/>
                  </a:srgbClr>
                </a:gs>
                <a:gs pos="57143">
                  <a:srgbClr val="C46DFF">
                    <a:alpha val="4670"/>
                  </a:srgbClr>
                </a:gs>
                <a:gs pos="71429">
                  <a:srgbClr val="C46DFF">
                    <a:alpha val="2214"/>
                  </a:srgbClr>
                </a:gs>
                <a:gs pos="85714">
                  <a:srgbClr val="C46DFF">
                    <a:alpha val="881"/>
                  </a:srgbClr>
                </a:gs>
                <a:gs pos="100000">
                  <a:srgbClr val="C46DFF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10147241">
              <a:off x="1990321" y="3462078"/>
              <a:ext cx="329605" cy="92658"/>
            </a:xfrm>
            <a:prstGeom prst="ellipse">
              <a:avLst/>
            </a:prstGeom>
            <a:gradFill>
              <a:gsLst>
                <a:gs pos="0">
                  <a:srgbClr val="000000">
                    <a:alpha val="23852"/>
                  </a:srgbClr>
                </a:gs>
                <a:gs pos="14286">
                  <a:srgbClr val="000000">
                    <a:alpha val="22155"/>
                  </a:srgbClr>
                </a:gs>
                <a:gs pos="28571">
                  <a:srgbClr val="000000">
                    <a:alpha val="17672"/>
                  </a:srgbClr>
                </a:gs>
                <a:gs pos="42857">
                  <a:srgbClr val="000000">
                    <a:alpha val="11975"/>
                  </a:srgbClr>
                </a:gs>
                <a:gs pos="57143">
                  <a:srgbClr val="000000">
                    <a:alpha val="6824"/>
                  </a:srgbClr>
                </a:gs>
                <a:gs pos="71429">
                  <a:srgbClr val="000000">
                    <a:alpha val="3254"/>
                  </a:srgbClr>
                </a:gs>
                <a:gs pos="85714">
                  <a:srgbClr val="000000">
                    <a:alpha val="1300"/>
                  </a:srgbClr>
                </a:gs>
                <a:gs pos="100000">
                  <a:srgbClr val="000000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10799889">
              <a:off x="3340103" y="1404775"/>
              <a:ext cx="368294" cy="368161"/>
            </a:xfrm>
            <a:prstGeom prst="ellipse">
              <a:avLst/>
            </a:prstGeom>
            <a:gradFill>
              <a:gsLst>
                <a:gs pos="0">
                  <a:srgbClr val="000000">
                    <a:alpha val="9860"/>
                  </a:srgbClr>
                </a:gs>
                <a:gs pos="14286">
                  <a:srgbClr val="000000">
                    <a:alpha val="9100"/>
                  </a:srgbClr>
                </a:gs>
                <a:gs pos="28571">
                  <a:srgbClr val="000000">
                    <a:alpha val="7140"/>
                  </a:srgbClr>
                </a:gs>
                <a:gs pos="42857">
                  <a:srgbClr val="000000">
                    <a:alpha val="4743"/>
                  </a:srgbClr>
                </a:gs>
                <a:gs pos="57143">
                  <a:srgbClr val="000000">
                    <a:alpha val="2657"/>
                  </a:srgbClr>
                </a:gs>
                <a:gs pos="71429">
                  <a:srgbClr val="000000">
                    <a:alpha val="1252"/>
                  </a:srgbClr>
                </a:gs>
                <a:gs pos="85714">
                  <a:srgbClr val="000000">
                    <a:alpha val="497"/>
                  </a:srgbClr>
                </a:gs>
                <a:gs pos="100000">
                  <a:srgbClr val="0000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10095731">
              <a:off x="1414389" y="2098025"/>
              <a:ext cx="516858" cy="43273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6476811">
              <a:off x="2148939" y="1113289"/>
              <a:ext cx="480540" cy="35827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9556488">
              <a:off x="1115646" y="2262461"/>
              <a:ext cx="488301" cy="391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3123592">
              <a:off x="1154829" y="1921422"/>
              <a:ext cx="575640" cy="47102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-10484657">
              <a:off x="1607178" y="2677837"/>
              <a:ext cx="250646" cy="10647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3673969">
              <a:off x="1480867" y="2221072"/>
              <a:ext cx="538421" cy="44903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4532405">
              <a:off x="1396991" y="1233061"/>
              <a:ext cx="506145" cy="3950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4999610">
              <a:off x="2396787" y="1866300"/>
              <a:ext cx="155655" cy="15107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4248877">
              <a:off x="2192219" y="1064100"/>
              <a:ext cx="505719" cy="36963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3423029">
              <a:off x="1292981" y="2790904"/>
              <a:ext cx="68461" cy="17410"/>
            </a:xfrm>
            <a:prstGeom prst="ellipse">
              <a:avLst/>
            </a:prstGeom>
            <a:gradFill>
              <a:gsLst>
                <a:gs pos="0">
                  <a:srgbClr val="0085D3">
                    <a:alpha val="16639"/>
                  </a:srgbClr>
                </a:gs>
                <a:gs pos="14286">
                  <a:srgbClr val="0085D3">
                    <a:alpha val="15403"/>
                  </a:srgbClr>
                </a:gs>
                <a:gs pos="28571">
                  <a:srgbClr val="0085D3">
                    <a:alpha val="12179"/>
                  </a:srgbClr>
                </a:gs>
                <a:gs pos="42857">
                  <a:srgbClr val="0085D3">
                    <a:alpha val="8166"/>
                  </a:srgbClr>
                </a:gs>
                <a:gs pos="57143">
                  <a:srgbClr val="0085D3">
                    <a:alpha val="4611"/>
                  </a:srgbClr>
                </a:gs>
                <a:gs pos="71429">
                  <a:srgbClr val="0085D3">
                    <a:alpha val="2185"/>
                  </a:srgbClr>
                </a:gs>
                <a:gs pos="85714">
                  <a:srgbClr val="0085D3">
                    <a:alpha val="870"/>
                  </a:srgbClr>
                </a:gs>
                <a:gs pos="100000">
                  <a:srgbClr val="0085D3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9600860">
              <a:off x="1148515" y="1306147"/>
              <a:ext cx="576305" cy="48181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-9961698">
              <a:off x="1346701" y="1525393"/>
              <a:ext cx="653643" cy="3727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9347708">
              <a:off x="1458284" y="1410337"/>
              <a:ext cx="68461" cy="17304"/>
            </a:xfrm>
            <a:prstGeom prst="ellipse">
              <a:avLst/>
            </a:prstGeom>
            <a:gradFill>
              <a:gsLst>
                <a:gs pos="0">
                  <a:srgbClr val="FF98D9">
                    <a:alpha val="16717"/>
                  </a:srgbClr>
                </a:gs>
                <a:gs pos="14286">
                  <a:srgbClr val="FF98D9">
                    <a:alpha val="15476"/>
                  </a:srgbClr>
                </a:gs>
                <a:gs pos="28571">
                  <a:srgbClr val="FF98D9">
                    <a:alpha val="12238"/>
                  </a:srgbClr>
                </a:gs>
                <a:gs pos="42857">
                  <a:srgbClr val="FF98D9">
                    <a:alpha val="8206"/>
                  </a:srgbClr>
                </a:gs>
                <a:gs pos="57143">
                  <a:srgbClr val="FF98D9">
                    <a:alpha val="4634"/>
                  </a:srgbClr>
                </a:gs>
                <a:gs pos="71429">
                  <a:srgbClr val="FF98D9">
                    <a:alpha val="2196"/>
                  </a:srgbClr>
                </a:gs>
                <a:gs pos="85714">
                  <a:srgbClr val="FF98D9">
                    <a:alpha val="874"/>
                  </a:srgbClr>
                </a:gs>
                <a:gs pos="100000">
                  <a:srgbClr val="FF98D9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4911320">
              <a:off x="3350442" y="1373738"/>
              <a:ext cx="328877" cy="91608"/>
            </a:xfrm>
            <a:prstGeom prst="ellipse">
              <a:avLst/>
            </a:prstGeom>
            <a:gradFill>
              <a:gsLst>
                <a:gs pos="0">
                  <a:srgbClr val="000000">
                    <a:alpha val="23709"/>
                  </a:srgbClr>
                </a:gs>
                <a:gs pos="14286">
                  <a:srgbClr val="000000">
                    <a:alpha val="22020"/>
                  </a:srgbClr>
                </a:gs>
                <a:gs pos="28571">
                  <a:srgbClr val="000000">
                    <a:alpha val="17562"/>
                  </a:srgbClr>
                </a:gs>
                <a:gs pos="42857">
                  <a:srgbClr val="000000">
                    <a:alpha val="11898"/>
                  </a:srgbClr>
                </a:gs>
                <a:gs pos="57143">
                  <a:srgbClr val="000000">
                    <a:alpha val="6778"/>
                  </a:srgbClr>
                </a:gs>
                <a:gs pos="71429">
                  <a:srgbClr val="000000">
                    <a:alpha val="3232"/>
                  </a:srgbClr>
                </a:gs>
                <a:gs pos="85714">
                  <a:srgbClr val="000000">
                    <a:alpha val="1291"/>
                  </a:srgbClr>
                </a:gs>
                <a:gs pos="100000">
                  <a:srgbClr val="000000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7909206">
              <a:off x="777843" y="1135266"/>
              <a:ext cx="68461" cy="17474"/>
            </a:xfrm>
            <a:prstGeom prst="ellipse">
              <a:avLst/>
            </a:prstGeom>
            <a:gradFill>
              <a:gsLst>
                <a:gs pos="0">
                  <a:srgbClr val="CC00C3">
                    <a:alpha val="16591"/>
                  </a:srgbClr>
                </a:gs>
                <a:gs pos="14286">
                  <a:srgbClr val="CC00C3">
                    <a:alpha val="15358"/>
                  </a:srgbClr>
                </a:gs>
                <a:gs pos="28571">
                  <a:srgbClr val="CC00C3">
                    <a:alpha val="12144"/>
                  </a:srgbClr>
                </a:gs>
                <a:gs pos="42857">
                  <a:srgbClr val="CC00C3">
                    <a:alpha val="8141"/>
                  </a:srgbClr>
                </a:gs>
                <a:gs pos="57143">
                  <a:srgbClr val="CC00C3">
                    <a:alpha val="4596"/>
                  </a:srgbClr>
                </a:gs>
                <a:gs pos="71429">
                  <a:srgbClr val="CC00C3">
                    <a:alpha val="2179"/>
                  </a:srgbClr>
                </a:gs>
                <a:gs pos="85714">
                  <a:srgbClr val="CC00C3">
                    <a:alpha val="867"/>
                  </a:srgbClr>
                </a:gs>
                <a:gs pos="100000">
                  <a:srgbClr val="CC00C3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5409015">
              <a:off x="2934996" y="2628216"/>
              <a:ext cx="417533" cy="417326"/>
            </a:xfrm>
            <a:prstGeom prst="ellipse">
              <a:avLst/>
            </a:prstGeom>
            <a:gradFill>
              <a:gsLst>
                <a:gs pos="0">
                  <a:srgbClr val="000000">
                    <a:alpha val="7752"/>
                  </a:srgbClr>
                </a:gs>
                <a:gs pos="14286">
                  <a:srgbClr val="000000">
                    <a:alpha val="7148"/>
                  </a:srgbClr>
                </a:gs>
                <a:gs pos="28571">
                  <a:srgbClr val="000000">
                    <a:alpha val="5596"/>
                  </a:srgbClr>
                </a:gs>
                <a:gs pos="42857">
                  <a:srgbClr val="000000">
                    <a:alpha val="3707"/>
                  </a:srgbClr>
                </a:gs>
                <a:gs pos="57143">
                  <a:srgbClr val="000000">
                    <a:alpha val="2071"/>
                  </a:srgbClr>
                </a:gs>
                <a:gs pos="71429">
                  <a:srgbClr val="000000">
                    <a:alpha val="975"/>
                  </a:srgbClr>
                </a:gs>
                <a:gs pos="85714">
                  <a:srgbClr val="000000">
                    <a:alpha val="387"/>
                  </a:srgbClr>
                </a:gs>
                <a:gs pos="100000">
                  <a:srgbClr val="00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4256982">
              <a:off x="884380" y="1305319"/>
              <a:ext cx="64558" cy="16140"/>
            </a:xfrm>
            <a:prstGeom prst="ellipse">
              <a:avLst/>
            </a:prstGeom>
            <a:gradFill>
              <a:gsLst>
                <a:gs pos="0">
                  <a:srgbClr val="F400FF">
                    <a:alpha val="17572"/>
                  </a:srgbClr>
                </a:gs>
                <a:gs pos="14286">
                  <a:srgbClr val="F400FF">
                    <a:alpha val="16274"/>
                  </a:srgbClr>
                </a:gs>
                <a:gs pos="28571">
                  <a:srgbClr val="F400FF">
                    <a:alpha val="12882"/>
                  </a:srgbClr>
                </a:gs>
                <a:gs pos="42857">
                  <a:srgbClr val="F400FF">
                    <a:alpha val="8649"/>
                  </a:srgbClr>
                </a:gs>
                <a:gs pos="57143">
                  <a:srgbClr val="F400FF">
                    <a:alpha val="4889"/>
                  </a:srgbClr>
                </a:gs>
                <a:gs pos="71429">
                  <a:srgbClr val="F400FF">
                    <a:alpha val="2319"/>
                  </a:srgbClr>
                </a:gs>
                <a:gs pos="85714">
                  <a:srgbClr val="F400FF">
                    <a:alpha val="923"/>
                  </a:srgbClr>
                </a:gs>
                <a:gs pos="100000">
                  <a:srgbClr val="F400FF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9175664">
              <a:off x="2263417" y="979292"/>
              <a:ext cx="68461" cy="17146"/>
            </a:xfrm>
            <a:prstGeom prst="ellipse">
              <a:avLst/>
            </a:prstGeom>
            <a:gradFill>
              <a:gsLst>
                <a:gs pos="0">
                  <a:srgbClr val="FF9408">
                    <a:alpha val="16833"/>
                  </a:srgbClr>
                </a:gs>
                <a:gs pos="14286">
                  <a:srgbClr val="FF9408">
                    <a:alpha val="15584"/>
                  </a:srgbClr>
                </a:gs>
                <a:gs pos="28571">
                  <a:srgbClr val="FF9408">
                    <a:alpha val="12326"/>
                  </a:srgbClr>
                </a:gs>
                <a:gs pos="42857">
                  <a:srgbClr val="FF9408">
                    <a:alpha val="8266"/>
                  </a:srgbClr>
                </a:gs>
                <a:gs pos="57143">
                  <a:srgbClr val="FF9408">
                    <a:alpha val="4668"/>
                  </a:srgbClr>
                </a:gs>
                <a:gs pos="71429">
                  <a:srgbClr val="FF9408">
                    <a:alpha val="2213"/>
                  </a:srgbClr>
                </a:gs>
                <a:gs pos="85714">
                  <a:srgbClr val="FF9408">
                    <a:alpha val="881"/>
                  </a:srgbClr>
                </a:gs>
                <a:gs pos="100000">
                  <a:srgbClr val="FF9408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9508214">
              <a:off x="1768551" y="1899307"/>
              <a:ext cx="68461" cy="17376"/>
            </a:xfrm>
            <a:prstGeom prst="ellipse">
              <a:avLst/>
            </a:prstGeom>
            <a:gradFill>
              <a:gsLst>
                <a:gs pos="0">
                  <a:srgbClr val="ECFFFA">
                    <a:alpha val="16664"/>
                  </a:srgbClr>
                </a:gs>
                <a:gs pos="14286">
                  <a:srgbClr val="ECFFFA">
                    <a:alpha val="15426"/>
                  </a:srgbClr>
                </a:gs>
                <a:gs pos="28571">
                  <a:srgbClr val="ECFFFA">
                    <a:alpha val="12198"/>
                  </a:srgbClr>
                </a:gs>
                <a:gs pos="42857">
                  <a:srgbClr val="ECFFFA">
                    <a:alpha val="8179"/>
                  </a:srgbClr>
                </a:gs>
                <a:gs pos="57143">
                  <a:srgbClr val="ECFFFA">
                    <a:alpha val="4618"/>
                  </a:srgbClr>
                </a:gs>
                <a:gs pos="71429">
                  <a:srgbClr val="ECFFFA">
                    <a:alpha val="2189"/>
                  </a:srgbClr>
                </a:gs>
                <a:gs pos="85714">
                  <a:srgbClr val="ECFFFA">
                    <a:alpha val="871"/>
                  </a:srgbClr>
                </a:gs>
                <a:gs pos="100000">
                  <a:srgbClr val="ECFFFA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3751429">
              <a:off x="1089894" y="1703746"/>
              <a:ext cx="68461" cy="17120"/>
            </a:xfrm>
            <a:prstGeom prst="ellipse">
              <a:avLst/>
            </a:prstGeom>
            <a:gradFill>
              <a:gsLst>
                <a:gs pos="0">
                  <a:srgbClr val="B75CFF">
                    <a:alpha val="16853"/>
                  </a:srgbClr>
                </a:gs>
                <a:gs pos="14286">
                  <a:srgbClr val="B75CFF">
                    <a:alpha val="15602"/>
                  </a:srgbClr>
                </a:gs>
                <a:gs pos="28571">
                  <a:srgbClr val="B75CFF">
                    <a:alpha val="12340"/>
                  </a:srgbClr>
                </a:gs>
                <a:gs pos="42857">
                  <a:srgbClr val="B75CFF">
                    <a:alpha val="8276"/>
                  </a:srgbClr>
                </a:gs>
                <a:gs pos="57143">
                  <a:srgbClr val="B75CFF">
                    <a:alpha val="4674"/>
                  </a:srgbClr>
                </a:gs>
                <a:gs pos="71429">
                  <a:srgbClr val="B75CFF">
                    <a:alpha val="2216"/>
                  </a:srgbClr>
                </a:gs>
                <a:gs pos="85714">
                  <a:srgbClr val="B75CFF">
                    <a:alpha val="882"/>
                  </a:srgbClr>
                </a:gs>
                <a:gs pos="100000">
                  <a:srgbClr val="B75CFF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3136832">
              <a:off x="1188274" y="1953816"/>
              <a:ext cx="67956" cy="16989"/>
            </a:xfrm>
            <a:prstGeom prst="ellipse">
              <a:avLst/>
            </a:prstGeom>
            <a:gradFill>
              <a:gsLst>
                <a:gs pos="0">
                  <a:srgbClr val="856EFF">
                    <a:alpha val="16949"/>
                  </a:srgbClr>
                </a:gs>
                <a:gs pos="14286">
                  <a:srgbClr val="856EFF">
                    <a:alpha val="15692"/>
                  </a:srgbClr>
                </a:gs>
                <a:gs pos="28571">
                  <a:srgbClr val="856EFF">
                    <a:alpha val="12413"/>
                  </a:srgbClr>
                </a:gs>
                <a:gs pos="42857">
                  <a:srgbClr val="856EFF">
                    <a:alpha val="8326"/>
                  </a:srgbClr>
                </a:gs>
                <a:gs pos="57143">
                  <a:srgbClr val="856EFF">
                    <a:alpha val="4703"/>
                  </a:srgbClr>
                </a:gs>
                <a:gs pos="71429">
                  <a:srgbClr val="856EFF">
                    <a:alpha val="2230"/>
                  </a:srgbClr>
                </a:gs>
                <a:gs pos="85714">
                  <a:srgbClr val="856EFF">
                    <a:alpha val="888"/>
                  </a:srgbClr>
                </a:gs>
                <a:gs pos="100000">
                  <a:srgbClr val="856E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9341700">
              <a:off x="1724666" y="1060066"/>
              <a:ext cx="553827" cy="4307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8150342">
              <a:off x="1927981" y="980466"/>
              <a:ext cx="488578" cy="39538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-8594309">
              <a:off x="2137793" y="936825"/>
              <a:ext cx="525161" cy="4136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7861974">
              <a:off x="2152525" y="1855148"/>
              <a:ext cx="188027" cy="121845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10187680">
              <a:off x="2081090" y="1881976"/>
              <a:ext cx="177846" cy="12263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-9489618">
              <a:off x="1145523" y="2717449"/>
              <a:ext cx="506421" cy="305887"/>
            </a:xfrm>
            <a:prstGeom prst="ellipse">
              <a:avLst/>
            </a:prstGeom>
            <a:gradFill>
              <a:gsLst>
                <a:gs pos="0">
                  <a:srgbClr val="0000FF">
                    <a:alpha val="11543"/>
                  </a:srgbClr>
                </a:gs>
                <a:gs pos="14286">
                  <a:srgbClr val="0000FF">
                    <a:alpha val="10661"/>
                  </a:srgbClr>
                </a:gs>
                <a:gs pos="28571">
                  <a:srgbClr val="0000FF">
                    <a:alpha val="8381"/>
                  </a:srgbClr>
                </a:gs>
                <a:gs pos="42857">
                  <a:srgbClr val="0000FF">
                    <a:alpha val="5580"/>
                  </a:srgbClr>
                </a:gs>
                <a:gs pos="57143">
                  <a:srgbClr val="0000FF">
                    <a:alpha val="3131"/>
                  </a:srgbClr>
                </a:gs>
                <a:gs pos="71429">
                  <a:srgbClr val="0000FF">
                    <a:alpha val="1478"/>
                  </a:srgbClr>
                </a:gs>
                <a:gs pos="85714">
                  <a:srgbClr val="0000FF">
                    <a:alpha val="587"/>
                  </a:srgbClr>
                </a:gs>
                <a:gs pos="100000">
                  <a:srgbClr val="0000FF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5127594">
              <a:off x="2044612" y="1215216"/>
              <a:ext cx="537428" cy="44884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3266906">
              <a:off x="969199" y="1423393"/>
              <a:ext cx="536473" cy="42891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>
              <a:off x="2088165" y="-149296"/>
              <a:ext cx="421434" cy="420782"/>
            </a:xfrm>
            <a:prstGeom prst="ellipse">
              <a:avLst/>
            </a:prstGeom>
            <a:gradFill>
              <a:gsLst>
                <a:gs pos="0">
                  <a:srgbClr val="000000">
                    <a:alpha val="16168"/>
                  </a:srgbClr>
                </a:gs>
                <a:gs pos="14286">
                  <a:srgbClr val="000000">
                    <a:alpha val="14964"/>
                  </a:srgbClr>
                </a:gs>
                <a:gs pos="28571">
                  <a:srgbClr val="000000">
                    <a:alpha val="11826"/>
                  </a:srgbClr>
                </a:gs>
                <a:gs pos="42857">
                  <a:srgbClr val="000000">
                    <a:alpha val="7924"/>
                  </a:srgbClr>
                </a:gs>
                <a:gs pos="57143">
                  <a:srgbClr val="000000">
                    <a:alpha val="4471"/>
                  </a:srgbClr>
                </a:gs>
                <a:gs pos="71429">
                  <a:srgbClr val="000000">
                    <a:alpha val="2118"/>
                  </a:srgbClr>
                </a:gs>
                <a:gs pos="85714">
                  <a:srgbClr val="000000">
                    <a:alpha val="843"/>
                  </a:srgbClr>
                </a:gs>
                <a:gs pos="100000">
                  <a:srgbClr val="000000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7575126">
              <a:off x="1752576" y="1059791"/>
              <a:ext cx="544385" cy="42719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8833335">
              <a:off x="2509721" y="1374273"/>
              <a:ext cx="68461" cy="17528"/>
            </a:xfrm>
            <a:prstGeom prst="ellipse">
              <a:avLst/>
            </a:prstGeom>
            <a:gradFill>
              <a:gsLst>
                <a:gs pos="0">
                  <a:srgbClr val="F1FF26">
                    <a:alpha val="16552"/>
                  </a:srgbClr>
                </a:gs>
                <a:gs pos="14286">
                  <a:srgbClr val="F1FF26">
                    <a:alpha val="15321"/>
                  </a:srgbClr>
                </a:gs>
                <a:gs pos="28571">
                  <a:srgbClr val="F1FF26">
                    <a:alpha val="12114"/>
                  </a:srgbClr>
                </a:gs>
                <a:gs pos="42857">
                  <a:srgbClr val="F1FF26">
                    <a:alpha val="8121"/>
                  </a:srgbClr>
                </a:gs>
                <a:gs pos="57143">
                  <a:srgbClr val="F1FF26">
                    <a:alpha val="4585"/>
                  </a:srgbClr>
                </a:gs>
                <a:gs pos="71429">
                  <a:srgbClr val="F1FF26">
                    <a:alpha val="2173"/>
                  </a:srgbClr>
                </a:gs>
                <a:gs pos="85714">
                  <a:srgbClr val="F1FF26">
                    <a:alpha val="865"/>
                  </a:srgbClr>
                </a:gs>
                <a:gs pos="100000">
                  <a:srgbClr val="F1FF26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8058010">
              <a:off x="2081116" y="1798061"/>
              <a:ext cx="68434" cy="17108"/>
            </a:xfrm>
            <a:prstGeom prst="ellipse">
              <a:avLst/>
            </a:prstGeom>
            <a:gradFill>
              <a:gsLst>
                <a:gs pos="0">
                  <a:srgbClr val="CEFFB5">
                    <a:alpha val="16861"/>
                  </a:srgbClr>
                </a:gs>
                <a:gs pos="14286">
                  <a:srgbClr val="CEFFB5">
                    <a:alpha val="15610"/>
                  </a:srgbClr>
                </a:gs>
                <a:gs pos="28571">
                  <a:srgbClr val="CEFFB5">
                    <a:alpha val="12347"/>
                  </a:srgbClr>
                </a:gs>
                <a:gs pos="42857">
                  <a:srgbClr val="CEFFB5">
                    <a:alpha val="8281"/>
                  </a:srgbClr>
                </a:gs>
                <a:gs pos="57143">
                  <a:srgbClr val="CEFFB5">
                    <a:alpha val="4677"/>
                  </a:srgbClr>
                </a:gs>
                <a:gs pos="71429">
                  <a:srgbClr val="CEFFB5">
                    <a:alpha val="2217"/>
                  </a:srgbClr>
                </a:gs>
                <a:gs pos="85714">
                  <a:srgbClr val="CEFFB5">
                    <a:alpha val="883"/>
                  </a:srgbClr>
                </a:gs>
                <a:gs pos="100000">
                  <a:srgbClr val="CEFFB5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6889768">
              <a:off x="1394509" y="1628693"/>
              <a:ext cx="402513" cy="22549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6177499">
              <a:off x="1285122" y="1323243"/>
              <a:ext cx="470813" cy="3680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5400005">
              <a:off x="69990" y="2519425"/>
              <a:ext cx="465879" cy="465716"/>
            </a:xfrm>
            <a:prstGeom prst="ellipse">
              <a:avLst/>
            </a:prstGeom>
            <a:gradFill>
              <a:gsLst>
                <a:gs pos="0">
                  <a:srgbClr val="000000">
                    <a:alpha val="13375"/>
                  </a:srgbClr>
                </a:gs>
                <a:gs pos="14286">
                  <a:srgbClr val="000000">
                    <a:alpha val="12363"/>
                  </a:srgbClr>
                </a:gs>
                <a:gs pos="28571">
                  <a:srgbClr val="000000">
                    <a:alpha val="9739"/>
                  </a:srgbClr>
                </a:gs>
                <a:gs pos="42857">
                  <a:srgbClr val="000000">
                    <a:alpha val="6500"/>
                  </a:srgbClr>
                </a:gs>
                <a:gs pos="57143">
                  <a:srgbClr val="000000">
                    <a:alpha val="3656"/>
                  </a:srgbClr>
                </a:gs>
                <a:gs pos="71429">
                  <a:srgbClr val="000000">
                    <a:alpha val="1728"/>
                  </a:srgbClr>
                </a:gs>
                <a:gs pos="85714">
                  <a:srgbClr val="000000">
                    <a:alpha val="687"/>
                  </a:srgbClr>
                </a:gs>
                <a:gs pos="100000">
                  <a:srgbClr val="0000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4116448">
              <a:off x="1172672" y="1436098"/>
              <a:ext cx="68000" cy="17000"/>
            </a:xfrm>
            <a:prstGeom prst="ellipse">
              <a:avLst/>
            </a:prstGeom>
            <a:gradFill>
              <a:gsLst>
                <a:gs pos="0">
                  <a:srgbClr val="FD5DFF">
                    <a:alpha val="16941"/>
                  </a:srgbClr>
                </a:gs>
                <a:gs pos="14286">
                  <a:srgbClr val="FD5DFF">
                    <a:alpha val="15685"/>
                  </a:srgbClr>
                </a:gs>
                <a:gs pos="28571">
                  <a:srgbClr val="FD5DFF">
                    <a:alpha val="12407"/>
                  </a:srgbClr>
                </a:gs>
                <a:gs pos="42857">
                  <a:srgbClr val="FD5DFF">
                    <a:alpha val="8322"/>
                  </a:srgbClr>
                </a:gs>
                <a:gs pos="57143">
                  <a:srgbClr val="FD5DFF">
                    <a:alpha val="4700"/>
                  </a:srgbClr>
                </a:gs>
                <a:gs pos="71429">
                  <a:srgbClr val="FD5DFF">
                    <a:alpha val="2228"/>
                  </a:srgbClr>
                </a:gs>
                <a:gs pos="85714">
                  <a:srgbClr val="FD5DFF">
                    <a:alpha val="887"/>
                  </a:srgbClr>
                </a:gs>
                <a:gs pos="100000">
                  <a:srgbClr val="FD5D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8888913">
              <a:off x="1247700" y="2368622"/>
              <a:ext cx="500110" cy="43349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5399868">
              <a:off x="3360127" y="1105324"/>
              <a:ext cx="196110" cy="196055"/>
            </a:xfrm>
            <a:prstGeom prst="ellipse">
              <a:avLst/>
            </a:prstGeom>
            <a:gradFill>
              <a:gsLst>
                <a:gs pos="0">
                  <a:srgbClr val="000000">
                    <a:alpha val="5551"/>
                  </a:srgbClr>
                </a:gs>
                <a:gs pos="14286">
                  <a:srgbClr val="000000">
                    <a:alpha val="5114"/>
                  </a:srgbClr>
                </a:gs>
                <a:gs pos="28571">
                  <a:srgbClr val="000000">
                    <a:alpha val="3994"/>
                  </a:srgbClr>
                </a:gs>
                <a:gs pos="42857">
                  <a:srgbClr val="000000">
                    <a:alpha val="2638"/>
                  </a:srgbClr>
                </a:gs>
                <a:gs pos="57143">
                  <a:srgbClr val="000000">
                    <a:alpha val="1470"/>
                  </a:srgbClr>
                </a:gs>
                <a:gs pos="71429">
                  <a:srgbClr val="000000">
                    <a:alpha val="691"/>
                  </a:srgbClr>
                </a:gs>
                <a:gs pos="85714">
                  <a:srgbClr val="000000">
                    <a:alpha val="274"/>
                  </a:srgbClr>
                </a:gs>
                <a:gs pos="100000">
                  <a:srgbClr val="00000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7719858">
              <a:off x="709567" y="1097698"/>
              <a:ext cx="526116" cy="37371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7809694">
              <a:off x="2032424" y="1770010"/>
              <a:ext cx="66772" cy="16693"/>
            </a:xfrm>
            <a:prstGeom prst="ellipse">
              <a:avLst/>
            </a:prstGeom>
            <a:gradFill>
              <a:gsLst>
                <a:gs pos="0">
                  <a:srgbClr val="D7FFC2">
                    <a:alpha val="17167"/>
                  </a:srgbClr>
                </a:gs>
                <a:gs pos="14286">
                  <a:srgbClr val="D7FFC2">
                    <a:alpha val="15895"/>
                  </a:srgbClr>
                </a:gs>
                <a:gs pos="28571">
                  <a:srgbClr val="D7FFC2">
                    <a:alpha val="12577"/>
                  </a:srgbClr>
                </a:gs>
                <a:gs pos="42857">
                  <a:srgbClr val="D7FFC2">
                    <a:alpha val="8439"/>
                  </a:srgbClr>
                </a:gs>
                <a:gs pos="57143">
                  <a:srgbClr val="D7FFC2">
                    <a:alpha val="4768"/>
                  </a:srgbClr>
                </a:gs>
                <a:gs pos="71429">
                  <a:srgbClr val="D7FFC2">
                    <a:alpha val="2261"/>
                  </a:srgbClr>
                </a:gs>
                <a:gs pos="85714">
                  <a:srgbClr val="D7FFC2">
                    <a:alpha val="900"/>
                  </a:srgbClr>
                </a:gs>
                <a:gs pos="100000">
                  <a:srgbClr val="D7FFC2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8112874">
              <a:off x="1072036" y="1893990"/>
              <a:ext cx="532646" cy="391648"/>
            </a:xfrm>
            <a:prstGeom prst="ellipse">
              <a:avLst/>
            </a:prstGeom>
            <a:gradFill>
              <a:gsLst>
                <a:gs pos="0">
                  <a:srgbClr val="FFC5FF">
                    <a:alpha val="32968"/>
                  </a:srgbClr>
                </a:gs>
                <a:gs pos="14286">
                  <a:srgbClr val="FFC5FF">
                    <a:alpha val="30764"/>
                  </a:srgbClr>
                </a:gs>
                <a:gs pos="28571">
                  <a:srgbClr val="FFC5FF">
                    <a:alpha val="24833"/>
                  </a:srgbClr>
                </a:gs>
                <a:gs pos="42857">
                  <a:srgbClr val="FFC5FF">
                    <a:alpha val="17075"/>
                  </a:srgbClr>
                </a:gs>
                <a:gs pos="57143">
                  <a:srgbClr val="FFC5FF">
                    <a:alpha val="9855"/>
                  </a:srgbClr>
                </a:gs>
                <a:gs pos="71429">
                  <a:srgbClr val="FFC5FF">
                    <a:alpha val="4740"/>
                  </a:srgbClr>
                </a:gs>
                <a:gs pos="85714">
                  <a:srgbClr val="FFC5FF">
                    <a:alpha val="1902"/>
                  </a:srgbClr>
                </a:gs>
                <a:gs pos="100000">
                  <a:srgbClr val="FFC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6327645">
              <a:off x="1189811" y="2548959"/>
              <a:ext cx="517147" cy="406134"/>
            </a:xfrm>
            <a:prstGeom prst="ellipse">
              <a:avLst/>
            </a:prstGeom>
            <a:gradFill>
              <a:gsLst>
                <a:gs pos="0">
                  <a:srgbClr val="0047FF">
                    <a:alpha val="32968"/>
                  </a:srgbClr>
                </a:gs>
                <a:gs pos="14286">
                  <a:srgbClr val="0047FF">
                    <a:alpha val="30764"/>
                  </a:srgbClr>
                </a:gs>
                <a:gs pos="28571">
                  <a:srgbClr val="0047FF">
                    <a:alpha val="24833"/>
                  </a:srgbClr>
                </a:gs>
                <a:gs pos="42857">
                  <a:srgbClr val="0047FF">
                    <a:alpha val="17075"/>
                  </a:srgbClr>
                </a:gs>
                <a:gs pos="57143">
                  <a:srgbClr val="0047FF">
                    <a:alpha val="9855"/>
                  </a:srgbClr>
                </a:gs>
                <a:gs pos="71429">
                  <a:srgbClr val="0047FF">
                    <a:alpha val="4740"/>
                  </a:srgbClr>
                </a:gs>
                <a:gs pos="85714">
                  <a:srgbClr val="0047FF">
                    <a:alpha val="1902"/>
                  </a:srgbClr>
                </a:gs>
                <a:gs pos="100000">
                  <a:srgbClr val="004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5160588">
              <a:off x="1230110" y="2381615"/>
              <a:ext cx="68461" cy="17568"/>
            </a:xfrm>
            <a:prstGeom prst="ellipse">
              <a:avLst/>
            </a:prstGeom>
            <a:gradFill>
              <a:gsLst>
                <a:gs pos="0">
                  <a:srgbClr val="2F7BFF">
                    <a:alpha val="16522"/>
                  </a:srgbClr>
                </a:gs>
                <a:gs pos="14286">
                  <a:srgbClr val="2F7BFF">
                    <a:alpha val="15294"/>
                  </a:srgbClr>
                </a:gs>
                <a:gs pos="28571">
                  <a:srgbClr val="2F7BFF">
                    <a:alpha val="12092"/>
                  </a:srgbClr>
                </a:gs>
                <a:gs pos="42857">
                  <a:srgbClr val="2F7BFF">
                    <a:alpha val="8106"/>
                  </a:srgbClr>
                </a:gs>
                <a:gs pos="57143">
                  <a:srgbClr val="2F7BFF">
                    <a:alpha val="4576"/>
                  </a:srgbClr>
                </a:gs>
                <a:gs pos="71429">
                  <a:srgbClr val="2F7BFF">
                    <a:alpha val="2169"/>
                  </a:srgbClr>
                </a:gs>
                <a:gs pos="85714">
                  <a:srgbClr val="2F7BFF">
                    <a:alpha val="863"/>
                  </a:srgbClr>
                </a:gs>
                <a:gs pos="100000">
                  <a:srgbClr val="2F7BFF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7365654">
              <a:off x="638837" y="1203048"/>
              <a:ext cx="492913" cy="35495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-8362299">
              <a:off x="957046" y="1363188"/>
              <a:ext cx="66394" cy="16598"/>
            </a:xfrm>
            <a:prstGeom prst="ellipse">
              <a:avLst/>
            </a:prstGeom>
            <a:gradFill>
              <a:gsLst>
                <a:gs pos="0">
                  <a:srgbClr val="EE16FF">
                    <a:alpha val="17236"/>
                  </a:srgbClr>
                </a:gs>
                <a:gs pos="14286">
                  <a:srgbClr val="EE16FF">
                    <a:alpha val="15960"/>
                  </a:srgbClr>
                </a:gs>
                <a:gs pos="28571">
                  <a:srgbClr val="EE16FF">
                    <a:alpha val="12629"/>
                  </a:srgbClr>
                </a:gs>
                <a:gs pos="42857">
                  <a:srgbClr val="EE16FF">
                    <a:alpha val="8475"/>
                  </a:srgbClr>
                </a:gs>
                <a:gs pos="57143">
                  <a:srgbClr val="EE16FF">
                    <a:alpha val="4788"/>
                  </a:srgbClr>
                </a:gs>
                <a:gs pos="71429">
                  <a:srgbClr val="EE16FF">
                    <a:alpha val="2271"/>
                  </a:srgbClr>
                </a:gs>
                <a:gs pos="85714">
                  <a:srgbClr val="EE16FF">
                    <a:alpha val="904"/>
                  </a:srgbClr>
                </a:gs>
                <a:gs pos="100000">
                  <a:srgbClr val="EE16FF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3012785">
              <a:off x="2295620" y="1989356"/>
              <a:ext cx="318800" cy="31199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-10384729">
              <a:off x="1716702" y="672361"/>
              <a:ext cx="584339" cy="4575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-10710063">
              <a:off x="988116" y="2004082"/>
              <a:ext cx="601875" cy="48431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7190790">
              <a:off x="694956" y="1040493"/>
              <a:ext cx="696242" cy="48593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3149311">
              <a:off x="1703556" y="971115"/>
              <a:ext cx="601617" cy="4887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9717898">
              <a:off x="621213" y="1127871"/>
              <a:ext cx="491882" cy="35584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8933667">
              <a:off x="1890649" y="1020639"/>
              <a:ext cx="504984" cy="40911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4820421">
              <a:off x="1223712" y="2582058"/>
              <a:ext cx="67735" cy="16934"/>
            </a:xfrm>
            <a:prstGeom prst="ellipse">
              <a:avLst/>
            </a:prstGeom>
            <a:gradFill>
              <a:gsLst>
                <a:gs pos="0">
                  <a:srgbClr val="0079FF">
                    <a:alpha val="16990"/>
                  </a:srgbClr>
                </a:gs>
                <a:gs pos="14286">
                  <a:srgbClr val="0079FF">
                    <a:alpha val="15730"/>
                  </a:srgbClr>
                </a:gs>
                <a:gs pos="28571">
                  <a:srgbClr val="0079FF">
                    <a:alpha val="12444"/>
                  </a:srgbClr>
                </a:gs>
                <a:gs pos="42857">
                  <a:srgbClr val="0079FF">
                    <a:alpha val="8347"/>
                  </a:srgbClr>
                </a:gs>
                <a:gs pos="57143">
                  <a:srgbClr val="0079FF">
                    <a:alpha val="4715"/>
                  </a:srgbClr>
                </a:gs>
                <a:gs pos="71429">
                  <a:srgbClr val="0079FF">
                    <a:alpha val="2235"/>
                  </a:srgbClr>
                </a:gs>
                <a:gs pos="85714">
                  <a:srgbClr val="0079FF">
                    <a:alpha val="890"/>
                  </a:srgbClr>
                </a:gs>
                <a:gs pos="100000">
                  <a:srgbClr val="0079FF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8846143">
              <a:off x="1783797" y="1135154"/>
              <a:ext cx="68461" cy="17316"/>
            </a:xfrm>
            <a:prstGeom prst="ellipse">
              <a:avLst/>
            </a:prstGeom>
            <a:gradFill>
              <a:gsLst>
                <a:gs pos="0">
                  <a:srgbClr val="FF6D63">
                    <a:alpha val="16708"/>
                  </a:srgbClr>
                </a:gs>
                <a:gs pos="14286">
                  <a:srgbClr val="FF6D63">
                    <a:alpha val="15467"/>
                  </a:srgbClr>
                </a:gs>
                <a:gs pos="28571">
                  <a:srgbClr val="FF6D63">
                    <a:alpha val="12231"/>
                  </a:srgbClr>
                </a:gs>
                <a:gs pos="42857">
                  <a:srgbClr val="FF6D63">
                    <a:alpha val="8202"/>
                  </a:srgbClr>
                </a:gs>
                <a:gs pos="57143">
                  <a:srgbClr val="FF6D63">
                    <a:alpha val="4631"/>
                  </a:srgbClr>
                </a:gs>
                <a:gs pos="71429">
                  <a:srgbClr val="FF6D63">
                    <a:alpha val="2195"/>
                  </a:srgbClr>
                </a:gs>
                <a:gs pos="85714">
                  <a:srgbClr val="FF6D63">
                    <a:alpha val="874"/>
                  </a:srgbClr>
                </a:gs>
                <a:gs pos="100000">
                  <a:srgbClr val="FF6D63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10535342">
              <a:off x="1973897" y="817833"/>
              <a:ext cx="66839" cy="16710"/>
            </a:xfrm>
            <a:prstGeom prst="ellipse">
              <a:avLst/>
            </a:prstGeom>
            <a:gradFill>
              <a:gsLst>
                <a:gs pos="0">
                  <a:srgbClr val="FF3A00">
                    <a:alpha val="17155"/>
                  </a:srgbClr>
                </a:gs>
                <a:gs pos="14286">
                  <a:srgbClr val="FF3A00">
                    <a:alpha val="15884"/>
                  </a:srgbClr>
                </a:gs>
                <a:gs pos="28571">
                  <a:srgbClr val="FF3A00">
                    <a:alpha val="12567"/>
                  </a:srgbClr>
                </a:gs>
                <a:gs pos="42857">
                  <a:srgbClr val="FF3A00">
                    <a:alpha val="8432"/>
                  </a:srgbClr>
                </a:gs>
                <a:gs pos="57143">
                  <a:srgbClr val="FF3A00">
                    <a:alpha val="4764"/>
                  </a:srgbClr>
                </a:gs>
                <a:gs pos="71429">
                  <a:srgbClr val="FF3A00">
                    <a:alpha val="2259"/>
                  </a:srgbClr>
                </a:gs>
                <a:gs pos="85714">
                  <a:srgbClr val="FF3A00">
                    <a:alpha val="899"/>
                  </a:srgbClr>
                </a:gs>
                <a:gs pos="100000">
                  <a:srgbClr val="FF3A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8415646">
              <a:off x="1862299" y="2075083"/>
              <a:ext cx="68461" cy="17498"/>
            </a:xfrm>
            <a:prstGeom prst="ellipse">
              <a:avLst/>
            </a:prstGeom>
            <a:gradFill>
              <a:gsLst>
                <a:gs pos="0">
                  <a:srgbClr val="B0FFE3">
                    <a:alpha val="16574"/>
                  </a:srgbClr>
                </a:gs>
                <a:gs pos="14286">
                  <a:srgbClr val="B0FFE3">
                    <a:alpha val="15342"/>
                  </a:srgbClr>
                </a:gs>
                <a:gs pos="28571">
                  <a:srgbClr val="B0FFE3">
                    <a:alpha val="12130"/>
                  </a:srgbClr>
                </a:gs>
                <a:gs pos="42857">
                  <a:srgbClr val="B0FFE3">
                    <a:alpha val="8132"/>
                  </a:srgbClr>
                </a:gs>
                <a:gs pos="57143">
                  <a:srgbClr val="B0FFE3">
                    <a:alpha val="4591"/>
                  </a:srgbClr>
                </a:gs>
                <a:gs pos="71429">
                  <a:srgbClr val="B0FFE3">
                    <a:alpha val="2176"/>
                  </a:srgbClr>
                </a:gs>
                <a:gs pos="85714">
                  <a:srgbClr val="B0FFE3">
                    <a:alpha val="866"/>
                  </a:srgbClr>
                </a:gs>
                <a:gs pos="100000">
                  <a:srgbClr val="B0FFE3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4727112">
              <a:off x="1159448" y="2087329"/>
              <a:ext cx="67815" cy="16954"/>
            </a:xfrm>
            <a:prstGeom prst="ellipse">
              <a:avLst/>
            </a:prstGeom>
            <a:gradFill>
              <a:gsLst>
                <a:gs pos="0">
                  <a:srgbClr val="5657FF">
                    <a:alpha val="16975"/>
                  </a:srgbClr>
                </a:gs>
                <a:gs pos="14286">
                  <a:srgbClr val="5657FF">
                    <a:alpha val="15717"/>
                  </a:srgbClr>
                </a:gs>
                <a:gs pos="28571">
                  <a:srgbClr val="5657FF">
                    <a:alpha val="12433"/>
                  </a:srgbClr>
                </a:gs>
                <a:gs pos="42857">
                  <a:srgbClr val="5657FF">
                    <a:alpha val="8340"/>
                  </a:srgbClr>
                </a:gs>
                <a:gs pos="57143">
                  <a:srgbClr val="5657FF">
                    <a:alpha val="4711"/>
                  </a:srgbClr>
                </a:gs>
                <a:gs pos="71429">
                  <a:srgbClr val="5657FF">
                    <a:alpha val="2233"/>
                  </a:srgbClr>
                </a:gs>
                <a:gs pos="85714">
                  <a:srgbClr val="5657FF">
                    <a:alpha val="889"/>
                  </a:srgbClr>
                </a:gs>
                <a:gs pos="100000">
                  <a:srgbClr val="5657FF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5399984">
              <a:off x="3108574" y="2448177"/>
              <a:ext cx="478026" cy="477997"/>
            </a:xfrm>
            <a:prstGeom prst="ellipse">
              <a:avLst/>
            </a:prstGeom>
            <a:gradFill>
              <a:gsLst>
                <a:gs pos="0">
                  <a:srgbClr val="000000">
                    <a:alpha val="17870"/>
                  </a:srgbClr>
                </a:gs>
                <a:gs pos="14286">
                  <a:srgbClr val="000000">
                    <a:alpha val="16552"/>
                  </a:srgbClr>
                </a:gs>
                <a:gs pos="28571">
                  <a:srgbClr val="000000">
                    <a:alpha val="13107"/>
                  </a:srgbClr>
                </a:gs>
                <a:gs pos="42857">
                  <a:srgbClr val="000000">
                    <a:alpha val="8803"/>
                  </a:srgbClr>
                </a:gs>
                <a:gs pos="57143">
                  <a:srgbClr val="000000">
                    <a:alpha val="4978"/>
                  </a:srgbClr>
                </a:gs>
                <a:gs pos="71429">
                  <a:srgbClr val="000000">
                    <a:alpha val="2362"/>
                  </a:srgbClr>
                </a:gs>
                <a:gs pos="85714">
                  <a:srgbClr val="000000">
                    <a:alpha val="941"/>
                  </a:srgbClr>
                </a:gs>
                <a:gs pos="100000">
                  <a:srgbClr val="0000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10796982">
              <a:off x="3349838" y="2143645"/>
              <a:ext cx="248488" cy="248419"/>
            </a:xfrm>
            <a:prstGeom prst="ellipse">
              <a:avLst/>
            </a:prstGeom>
            <a:gradFill>
              <a:gsLst>
                <a:gs pos="0">
                  <a:srgbClr val="000000">
                    <a:alpha val="6539"/>
                  </a:srgbClr>
                </a:gs>
                <a:gs pos="14286">
                  <a:srgbClr val="000000">
                    <a:alpha val="6026"/>
                  </a:srgbClr>
                </a:gs>
                <a:gs pos="28571">
                  <a:srgbClr val="000000">
                    <a:alpha val="4711"/>
                  </a:srgbClr>
                </a:gs>
                <a:gs pos="42857">
                  <a:srgbClr val="000000">
                    <a:alpha val="3116"/>
                  </a:srgbClr>
                </a:gs>
                <a:gs pos="57143">
                  <a:srgbClr val="000000">
                    <a:alpha val="1739"/>
                  </a:srgbClr>
                </a:gs>
                <a:gs pos="71429">
                  <a:srgbClr val="000000">
                    <a:alpha val="818"/>
                  </a:srgbClr>
                </a:gs>
                <a:gs pos="85714">
                  <a:srgbClr val="000000">
                    <a:alpha val="324"/>
                  </a:srgbClr>
                </a:gs>
                <a:gs pos="100000">
                  <a:srgbClr val="000000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-10502174">
              <a:off x="1594940" y="2668327"/>
              <a:ext cx="250497" cy="11679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4200005">
              <a:off x="1730250" y="927261"/>
              <a:ext cx="515771" cy="42626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5297165">
              <a:off x="1139933" y="2142253"/>
              <a:ext cx="68236" cy="17059"/>
            </a:xfrm>
            <a:prstGeom prst="ellipse">
              <a:avLst/>
            </a:prstGeom>
            <a:gradFill>
              <a:gsLst>
                <a:gs pos="0">
                  <a:srgbClr val="4A55FF">
                    <a:alpha val="16898"/>
                  </a:srgbClr>
                </a:gs>
                <a:gs pos="14286">
                  <a:srgbClr val="4A55FF">
                    <a:alpha val="15644"/>
                  </a:srgbClr>
                </a:gs>
                <a:gs pos="28571">
                  <a:srgbClr val="4A55FF">
                    <a:alpha val="12374"/>
                  </a:srgbClr>
                </a:gs>
                <a:gs pos="42857">
                  <a:srgbClr val="4A55FF">
                    <a:alpha val="8300"/>
                  </a:srgbClr>
                </a:gs>
                <a:gs pos="57143">
                  <a:srgbClr val="4A55FF">
                    <a:alpha val="4688"/>
                  </a:srgbClr>
                </a:gs>
                <a:gs pos="71429">
                  <a:srgbClr val="4A55FF">
                    <a:alpha val="2222"/>
                  </a:srgbClr>
                </a:gs>
                <a:gs pos="85714">
                  <a:srgbClr val="4A55FF">
                    <a:alpha val="885"/>
                  </a:srgbClr>
                </a:gs>
                <a:gs pos="100000">
                  <a:srgbClr val="4A55FF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8969039">
              <a:off x="2276984" y="2001506"/>
              <a:ext cx="62514" cy="15628"/>
            </a:xfrm>
            <a:prstGeom prst="ellipse">
              <a:avLst/>
            </a:prstGeom>
            <a:gradFill>
              <a:gsLst>
                <a:gs pos="0">
                  <a:srgbClr val="6AFF71">
                    <a:alpha val="17945"/>
                  </a:srgbClr>
                </a:gs>
                <a:gs pos="14286">
                  <a:srgbClr val="6AFF71">
                    <a:alpha val="16621"/>
                  </a:srgbClr>
                </a:gs>
                <a:gs pos="28571">
                  <a:srgbClr val="6AFF71">
                    <a:alpha val="13163"/>
                  </a:srgbClr>
                </a:gs>
                <a:gs pos="42857">
                  <a:srgbClr val="6AFF71">
                    <a:alpha val="8842"/>
                  </a:srgbClr>
                </a:gs>
                <a:gs pos="57143">
                  <a:srgbClr val="6AFF71">
                    <a:alpha val="5000"/>
                  </a:srgbClr>
                </a:gs>
                <a:gs pos="71429">
                  <a:srgbClr val="6AFF71">
                    <a:alpha val="2373"/>
                  </a:srgbClr>
                </a:gs>
                <a:gs pos="85714">
                  <a:srgbClr val="6AFF71">
                    <a:alpha val="945"/>
                  </a:srgbClr>
                </a:gs>
                <a:gs pos="100000">
                  <a:srgbClr val="6AFF71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8002730">
              <a:off x="2187913" y="1661242"/>
              <a:ext cx="62117" cy="15529"/>
            </a:xfrm>
            <a:prstGeom prst="ellipse">
              <a:avLst/>
            </a:prstGeom>
            <a:gradFill>
              <a:gsLst>
                <a:gs pos="0">
                  <a:srgbClr val="D5FF92">
                    <a:alpha val="18017"/>
                  </a:srgbClr>
                </a:gs>
                <a:gs pos="14286">
                  <a:srgbClr val="D5FF92">
                    <a:alpha val="16689"/>
                  </a:srgbClr>
                </a:gs>
                <a:gs pos="28571">
                  <a:srgbClr val="D5FF92">
                    <a:alpha val="13218"/>
                  </a:srgbClr>
                </a:gs>
                <a:gs pos="42857">
                  <a:srgbClr val="D5FF92">
                    <a:alpha val="8880"/>
                  </a:srgbClr>
                </a:gs>
                <a:gs pos="57143">
                  <a:srgbClr val="D5FF92">
                    <a:alpha val="5022"/>
                  </a:srgbClr>
                </a:gs>
                <a:gs pos="71429">
                  <a:srgbClr val="D5FF92">
                    <a:alpha val="2383"/>
                  </a:srgbClr>
                </a:gs>
                <a:gs pos="85714">
                  <a:srgbClr val="D5FF92">
                    <a:alpha val="949"/>
                  </a:srgbClr>
                </a:gs>
                <a:gs pos="100000">
                  <a:srgbClr val="D5FF92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3175536">
              <a:off x="977481" y="1598473"/>
              <a:ext cx="68461" cy="17392"/>
            </a:xfrm>
            <a:prstGeom prst="ellipse">
              <a:avLst/>
            </a:prstGeom>
            <a:gradFill>
              <a:gsLst>
                <a:gs pos="0">
                  <a:srgbClr val="BE36FF">
                    <a:alpha val="16652"/>
                  </a:srgbClr>
                </a:gs>
                <a:gs pos="14286">
                  <a:srgbClr val="BE36FF">
                    <a:alpha val="15415"/>
                  </a:srgbClr>
                </a:gs>
                <a:gs pos="28571">
                  <a:srgbClr val="BE36FF">
                    <a:alpha val="12189"/>
                  </a:srgbClr>
                </a:gs>
                <a:gs pos="42857">
                  <a:srgbClr val="BE36FF">
                    <a:alpha val="8173"/>
                  </a:srgbClr>
                </a:gs>
                <a:gs pos="57143">
                  <a:srgbClr val="BE36FF">
                    <a:alpha val="4614"/>
                  </a:srgbClr>
                </a:gs>
                <a:gs pos="71429">
                  <a:srgbClr val="BE36FF">
                    <a:alpha val="2187"/>
                  </a:srgbClr>
                </a:gs>
                <a:gs pos="85714">
                  <a:srgbClr val="BE36FF">
                    <a:alpha val="871"/>
                  </a:srgbClr>
                </a:gs>
                <a:gs pos="100000">
                  <a:srgbClr val="BE36FF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8427574">
              <a:off x="1572425" y="2176666"/>
              <a:ext cx="537213" cy="44497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7445809">
              <a:off x="1211061" y="2288537"/>
              <a:ext cx="575569" cy="46190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8732846">
              <a:off x="2156093" y="1972066"/>
              <a:ext cx="66155" cy="16539"/>
            </a:xfrm>
            <a:prstGeom prst="ellipse">
              <a:avLst/>
            </a:prstGeom>
            <a:gradFill>
              <a:gsLst>
                <a:gs pos="0">
                  <a:srgbClr val="8BFF91">
                    <a:alpha val="17280"/>
                  </a:srgbClr>
                </a:gs>
                <a:gs pos="14286">
                  <a:srgbClr val="8BFF91">
                    <a:alpha val="16001"/>
                  </a:srgbClr>
                </a:gs>
                <a:gs pos="28571">
                  <a:srgbClr val="8BFF91">
                    <a:alpha val="12662"/>
                  </a:srgbClr>
                </a:gs>
                <a:gs pos="42857">
                  <a:srgbClr val="8BFF91">
                    <a:alpha val="8497"/>
                  </a:srgbClr>
                </a:gs>
                <a:gs pos="57143">
                  <a:srgbClr val="8BFF91">
                    <a:alpha val="4801"/>
                  </a:srgbClr>
                </a:gs>
                <a:gs pos="71429">
                  <a:srgbClr val="8BFF91">
                    <a:alpha val="2277"/>
                  </a:srgbClr>
                </a:gs>
                <a:gs pos="85714">
                  <a:srgbClr val="8BFF91">
                    <a:alpha val="907"/>
                  </a:srgbClr>
                </a:gs>
                <a:gs pos="100000">
                  <a:srgbClr val="8BFF91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7649666">
              <a:off x="720177" y="1098305"/>
              <a:ext cx="521065" cy="30115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8748986">
              <a:off x="2325614" y="1957908"/>
              <a:ext cx="60485" cy="15121"/>
            </a:xfrm>
            <a:prstGeom prst="ellipse">
              <a:avLst/>
            </a:prstGeom>
            <a:gradFill>
              <a:gsLst>
                <a:gs pos="0">
                  <a:srgbClr val="6EFF66">
                    <a:alpha val="18313"/>
                  </a:srgbClr>
                </a:gs>
                <a:gs pos="14286">
                  <a:srgbClr val="6EFF66">
                    <a:alpha val="16965"/>
                  </a:srgbClr>
                </a:gs>
                <a:gs pos="28571">
                  <a:srgbClr val="6EFF66">
                    <a:alpha val="13441"/>
                  </a:srgbClr>
                </a:gs>
                <a:gs pos="42857">
                  <a:srgbClr val="6EFF66">
                    <a:alpha val="9034"/>
                  </a:srgbClr>
                </a:gs>
                <a:gs pos="57143">
                  <a:srgbClr val="6EFF66">
                    <a:alpha val="5111"/>
                  </a:srgbClr>
                </a:gs>
                <a:gs pos="71429">
                  <a:srgbClr val="6EFF66">
                    <a:alpha val="2426"/>
                  </a:srgbClr>
                </a:gs>
                <a:gs pos="85714">
                  <a:srgbClr val="6EFF66">
                    <a:alpha val="966"/>
                  </a:srgbClr>
                </a:gs>
                <a:gs pos="100000">
                  <a:srgbClr val="6EFF66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9221148">
              <a:off x="2128010" y="1003520"/>
              <a:ext cx="68461" cy="17455"/>
            </a:xfrm>
            <a:prstGeom prst="ellipse">
              <a:avLst/>
            </a:prstGeom>
            <a:gradFill>
              <a:gsLst>
                <a:gs pos="0">
                  <a:srgbClr val="FF862D">
                    <a:alpha val="16606"/>
                  </a:srgbClr>
                </a:gs>
                <a:gs pos="14286">
                  <a:srgbClr val="FF862D">
                    <a:alpha val="15372"/>
                  </a:srgbClr>
                </a:gs>
                <a:gs pos="28571">
                  <a:srgbClr val="FF862D">
                    <a:alpha val="12154"/>
                  </a:srgbClr>
                </a:gs>
                <a:gs pos="42857">
                  <a:srgbClr val="FF862D">
                    <a:alpha val="8149"/>
                  </a:srgbClr>
                </a:gs>
                <a:gs pos="57143">
                  <a:srgbClr val="FF862D">
                    <a:alpha val="4601"/>
                  </a:srgbClr>
                </a:gs>
                <a:gs pos="71429">
                  <a:srgbClr val="FF862D">
                    <a:alpha val="2181"/>
                  </a:srgbClr>
                </a:gs>
                <a:gs pos="85714">
                  <a:srgbClr val="FF862D">
                    <a:alpha val="868"/>
                  </a:srgbClr>
                </a:gs>
                <a:gs pos="100000">
                  <a:srgbClr val="FF862D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6694574">
              <a:off x="2097534" y="2019905"/>
              <a:ext cx="68461" cy="17121"/>
            </a:xfrm>
            <a:prstGeom prst="ellipse">
              <a:avLst/>
            </a:prstGeom>
            <a:gradFill>
              <a:gsLst>
                <a:gs pos="0">
                  <a:srgbClr val="8FFFA1">
                    <a:alpha val="16852"/>
                  </a:srgbClr>
                </a:gs>
                <a:gs pos="14286">
                  <a:srgbClr val="8FFFA1">
                    <a:alpha val="15601"/>
                  </a:srgbClr>
                </a:gs>
                <a:gs pos="28571">
                  <a:srgbClr val="8FFFA1">
                    <a:alpha val="12340"/>
                  </a:srgbClr>
                </a:gs>
                <a:gs pos="42857">
                  <a:srgbClr val="8FFFA1">
                    <a:alpha val="8276"/>
                  </a:srgbClr>
                </a:gs>
                <a:gs pos="57143">
                  <a:srgbClr val="8FFFA1">
                    <a:alpha val="4674"/>
                  </a:srgbClr>
                </a:gs>
                <a:gs pos="71429">
                  <a:srgbClr val="8FFFA1">
                    <a:alpha val="2216"/>
                  </a:srgbClr>
                </a:gs>
                <a:gs pos="85714">
                  <a:srgbClr val="8FFFA1">
                    <a:alpha val="882"/>
                  </a:srgbClr>
                </a:gs>
                <a:gs pos="100000">
                  <a:srgbClr val="8FFFA1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8783571">
              <a:off x="2304419" y="1924347"/>
              <a:ext cx="62173" cy="15543"/>
            </a:xfrm>
            <a:prstGeom prst="ellipse">
              <a:avLst/>
            </a:prstGeom>
            <a:gradFill>
              <a:gsLst>
                <a:gs pos="0">
                  <a:srgbClr val="7DFF70">
                    <a:alpha val="18006"/>
                  </a:srgbClr>
                </a:gs>
                <a:gs pos="14286">
                  <a:srgbClr val="7DFF70">
                    <a:alpha val="16679"/>
                  </a:srgbClr>
                </a:gs>
                <a:gs pos="28571">
                  <a:srgbClr val="7DFF70">
                    <a:alpha val="13210"/>
                  </a:srgbClr>
                </a:gs>
                <a:gs pos="42857">
                  <a:srgbClr val="7DFF70">
                    <a:alpha val="8874"/>
                  </a:srgbClr>
                </a:gs>
                <a:gs pos="57143">
                  <a:srgbClr val="7DFF70">
                    <a:alpha val="5019"/>
                  </a:srgbClr>
                </a:gs>
                <a:gs pos="71429">
                  <a:srgbClr val="7DFF70">
                    <a:alpha val="2382"/>
                  </a:srgbClr>
                </a:gs>
                <a:gs pos="85714">
                  <a:srgbClr val="7DFF70">
                    <a:alpha val="949"/>
                  </a:srgbClr>
                </a:gs>
                <a:gs pos="100000">
                  <a:srgbClr val="7DFF70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8797496">
              <a:off x="2162846" y="1927725"/>
              <a:ext cx="68461" cy="17235"/>
            </a:xfrm>
            <a:prstGeom prst="ellipse">
              <a:avLst/>
            </a:prstGeom>
            <a:gradFill>
              <a:gsLst>
                <a:gs pos="0">
                  <a:srgbClr val="A1FF93">
                    <a:alpha val="16768"/>
                  </a:srgbClr>
                </a:gs>
                <a:gs pos="14286">
                  <a:srgbClr val="A1FF93">
                    <a:alpha val="15523"/>
                  </a:srgbClr>
                </a:gs>
                <a:gs pos="28571">
                  <a:srgbClr val="A1FF93">
                    <a:alpha val="12276"/>
                  </a:srgbClr>
                </a:gs>
                <a:gs pos="42857">
                  <a:srgbClr val="A1FF93">
                    <a:alpha val="8233"/>
                  </a:srgbClr>
                </a:gs>
                <a:gs pos="57143">
                  <a:srgbClr val="A1FF93">
                    <a:alpha val="4649"/>
                  </a:srgbClr>
                </a:gs>
                <a:gs pos="71429">
                  <a:srgbClr val="A1FF93">
                    <a:alpha val="2204"/>
                  </a:srgbClr>
                </a:gs>
                <a:gs pos="85714">
                  <a:srgbClr val="A1FF93">
                    <a:alpha val="877"/>
                  </a:srgbClr>
                </a:gs>
                <a:gs pos="100000">
                  <a:srgbClr val="A1FF93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8335239">
              <a:off x="2338410" y="1726226"/>
              <a:ext cx="68461" cy="17353"/>
            </a:xfrm>
            <a:prstGeom prst="ellipse">
              <a:avLst/>
            </a:prstGeom>
            <a:gradFill>
              <a:gsLst>
                <a:gs pos="0">
                  <a:srgbClr val="B6FF6B">
                    <a:alpha val="16681"/>
                  </a:srgbClr>
                </a:gs>
                <a:gs pos="14286">
                  <a:srgbClr val="B6FF6B">
                    <a:alpha val="15442"/>
                  </a:srgbClr>
                </a:gs>
                <a:gs pos="28571">
                  <a:srgbClr val="B6FF6B">
                    <a:alpha val="12211"/>
                  </a:srgbClr>
                </a:gs>
                <a:gs pos="42857">
                  <a:srgbClr val="B6FF6B">
                    <a:alpha val="8188"/>
                  </a:srgbClr>
                </a:gs>
                <a:gs pos="57143">
                  <a:srgbClr val="B6FF6B">
                    <a:alpha val="4623"/>
                  </a:srgbClr>
                </a:gs>
                <a:gs pos="71429">
                  <a:srgbClr val="B6FF6B">
                    <a:alpha val="2191"/>
                  </a:srgbClr>
                </a:gs>
                <a:gs pos="85714">
                  <a:srgbClr val="B6FF6B">
                    <a:alpha val="872"/>
                  </a:srgbClr>
                </a:gs>
                <a:gs pos="100000">
                  <a:srgbClr val="B6FF6B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5229454">
              <a:off x="1148568" y="2289095"/>
              <a:ext cx="68461" cy="17519"/>
            </a:xfrm>
            <a:prstGeom prst="ellipse">
              <a:avLst/>
            </a:prstGeom>
            <a:gradFill>
              <a:gsLst>
                <a:gs pos="0">
                  <a:srgbClr val="3460FF">
                    <a:alpha val="16558"/>
                  </a:srgbClr>
                </a:gs>
                <a:gs pos="14286">
                  <a:srgbClr val="3460FF">
                    <a:alpha val="15328"/>
                  </a:srgbClr>
                </a:gs>
                <a:gs pos="28571">
                  <a:srgbClr val="3460FF">
                    <a:alpha val="12119"/>
                  </a:srgbClr>
                </a:gs>
                <a:gs pos="42857">
                  <a:srgbClr val="3460FF">
                    <a:alpha val="8125"/>
                  </a:srgbClr>
                </a:gs>
                <a:gs pos="57143">
                  <a:srgbClr val="3460FF">
                    <a:alpha val="4587"/>
                  </a:srgbClr>
                </a:gs>
                <a:gs pos="71429">
                  <a:srgbClr val="3460FF">
                    <a:alpha val="2174"/>
                  </a:srgbClr>
                </a:gs>
                <a:gs pos="85714">
                  <a:srgbClr val="3460FF">
                    <a:alpha val="865"/>
                  </a:srgbClr>
                </a:gs>
                <a:gs pos="100000">
                  <a:srgbClr val="3460FF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7420358">
              <a:off x="2199756" y="1868806"/>
              <a:ext cx="181912" cy="11919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5981843">
              <a:off x="924997" y="1843765"/>
              <a:ext cx="583828" cy="47403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8015314">
              <a:off x="2136354" y="1659180"/>
              <a:ext cx="64435" cy="16109"/>
            </a:xfrm>
            <a:prstGeom prst="ellipse">
              <a:avLst/>
            </a:prstGeom>
            <a:gradFill>
              <a:gsLst>
                <a:gs pos="0">
                  <a:srgbClr val="DCFFA0">
                    <a:alpha val="17595"/>
                  </a:srgbClr>
                </a:gs>
                <a:gs pos="14286">
                  <a:srgbClr val="DCFFA0">
                    <a:alpha val="16295"/>
                  </a:srgbClr>
                </a:gs>
                <a:gs pos="28571">
                  <a:srgbClr val="DCFFA0">
                    <a:alpha val="12899"/>
                  </a:srgbClr>
                </a:gs>
                <a:gs pos="42857">
                  <a:srgbClr val="DCFFA0">
                    <a:alpha val="8660"/>
                  </a:srgbClr>
                </a:gs>
                <a:gs pos="57143">
                  <a:srgbClr val="DCFFA0">
                    <a:alpha val="4895"/>
                  </a:srgbClr>
                </a:gs>
                <a:gs pos="71429">
                  <a:srgbClr val="DCFFA0">
                    <a:alpha val="2322"/>
                  </a:srgbClr>
                </a:gs>
                <a:gs pos="85714">
                  <a:srgbClr val="DCFFA0">
                    <a:alpha val="925"/>
                  </a:srgbClr>
                </a:gs>
                <a:gs pos="100000">
                  <a:srgbClr val="DCFFA0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8250364">
              <a:off x="2022689" y="1609754"/>
              <a:ext cx="68461" cy="17555"/>
            </a:xfrm>
            <a:prstGeom prst="ellipse">
              <a:avLst/>
            </a:prstGeom>
            <a:gradFill>
              <a:gsLst>
                <a:gs pos="0">
                  <a:srgbClr val="F8FFBA">
                    <a:alpha val="16531"/>
                  </a:srgbClr>
                </a:gs>
                <a:gs pos="14286">
                  <a:srgbClr val="F8FFBA">
                    <a:alpha val="15303"/>
                  </a:srgbClr>
                </a:gs>
                <a:gs pos="28571">
                  <a:srgbClr val="F8FFBA">
                    <a:alpha val="12099"/>
                  </a:srgbClr>
                </a:gs>
                <a:gs pos="42857">
                  <a:srgbClr val="F8FFBA">
                    <a:alpha val="8111"/>
                  </a:srgbClr>
                </a:gs>
                <a:gs pos="57143">
                  <a:srgbClr val="F8FFBA">
                    <a:alpha val="4579"/>
                  </a:srgbClr>
                </a:gs>
                <a:gs pos="71429">
                  <a:srgbClr val="F8FFBA">
                    <a:alpha val="2170"/>
                  </a:srgbClr>
                </a:gs>
                <a:gs pos="85714">
                  <a:srgbClr val="F8FFBA">
                    <a:alpha val="864"/>
                  </a:srgbClr>
                </a:gs>
                <a:gs pos="100000">
                  <a:srgbClr val="F8FFBA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4852955">
              <a:off x="2336614" y="1887706"/>
              <a:ext cx="166154" cy="16308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8849504">
              <a:off x="2512045" y="1537631"/>
              <a:ext cx="67213" cy="16803"/>
            </a:xfrm>
            <a:prstGeom prst="ellipse">
              <a:avLst/>
            </a:prstGeom>
            <a:gradFill>
              <a:gsLst>
                <a:gs pos="0">
                  <a:srgbClr val="C6FF2D">
                    <a:alpha val="17086"/>
                  </a:srgbClr>
                </a:gs>
                <a:gs pos="14286">
                  <a:srgbClr val="C6FF2D">
                    <a:alpha val="15820"/>
                  </a:srgbClr>
                </a:gs>
                <a:gs pos="28571">
                  <a:srgbClr val="C6FF2D">
                    <a:alpha val="12516"/>
                  </a:srgbClr>
                </a:gs>
                <a:gs pos="42857">
                  <a:srgbClr val="C6FF2D">
                    <a:alpha val="8397"/>
                  </a:srgbClr>
                </a:gs>
                <a:gs pos="57143">
                  <a:srgbClr val="C6FF2D">
                    <a:alpha val="4744"/>
                  </a:srgbClr>
                </a:gs>
                <a:gs pos="71429">
                  <a:srgbClr val="C6FF2D">
                    <a:alpha val="2249"/>
                  </a:srgbClr>
                </a:gs>
                <a:gs pos="85714">
                  <a:srgbClr val="C6FF2D">
                    <a:alpha val="895"/>
                  </a:srgbClr>
                </a:gs>
                <a:gs pos="100000">
                  <a:srgbClr val="C6FF2D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-10482758">
              <a:off x="1524453" y="1749433"/>
              <a:ext cx="705382" cy="411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9210827">
              <a:off x="1750405" y="1077168"/>
              <a:ext cx="67167" cy="16792"/>
            </a:xfrm>
            <a:prstGeom prst="ellipse">
              <a:avLst/>
            </a:prstGeom>
            <a:gradFill>
              <a:gsLst>
                <a:gs pos="0">
                  <a:srgbClr val="FF4D50">
                    <a:alpha val="17094"/>
                  </a:srgbClr>
                </a:gs>
                <a:gs pos="14286">
                  <a:srgbClr val="FF4D50">
                    <a:alpha val="15828"/>
                  </a:srgbClr>
                </a:gs>
                <a:gs pos="28571">
                  <a:srgbClr val="FF4D50">
                    <a:alpha val="12522"/>
                  </a:srgbClr>
                </a:gs>
                <a:gs pos="42857">
                  <a:srgbClr val="FF4D50">
                    <a:alpha val="8401"/>
                  </a:srgbClr>
                </a:gs>
                <a:gs pos="57143">
                  <a:srgbClr val="FF4D50">
                    <a:alpha val="4746"/>
                  </a:srgbClr>
                </a:gs>
                <a:gs pos="71429">
                  <a:srgbClr val="FF4D50">
                    <a:alpha val="2250"/>
                  </a:srgbClr>
                </a:gs>
                <a:gs pos="85714">
                  <a:srgbClr val="FF4D50">
                    <a:alpha val="896"/>
                  </a:srgbClr>
                </a:gs>
                <a:gs pos="100000">
                  <a:srgbClr val="FF4D5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9814937">
              <a:off x="1806253" y="624474"/>
              <a:ext cx="540111" cy="40193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-8224966">
              <a:off x="878627" y="1352197"/>
              <a:ext cx="68461" cy="17207"/>
            </a:xfrm>
            <a:prstGeom prst="ellipse">
              <a:avLst/>
            </a:prstGeom>
            <a:gradFill>
              <a:gsLst>
                <a:gs pos="0">
                  <a:srgbClr val="E800FF">
                    <a:alpha val="16789"/>
                  </a:srgbClr>
                </a:gs>
                <a:gs pos="14286">
                  <a:srgbClr val="E800FF">
                    <a:alpha val="15543"/>
                  </a:srgbClr>
                </a:gs>
                <a:gs pos="28571">
                  <a:srgbClr val="E800FF">
                    <a:alpha val="12292"/>
                  </a:srgbClr>
                </a:gs>
                <a:gs pos="42857">
                  <a:srgbClr val="E800FF">
                    <a:alpha val="8243"/>
                  </a:srgbClr>
                </a:gs>
                <a:gs pos="57143">
                  <a:srgbClr val="E800FF">
                    <a:alpha val="4655"/>
                  </a:srgbClr>
                </a:gs>
                <a:gs pos="71429">
                  <a:srgbClr val="E800FF">
                    <a:alpha val="2207"/>
                  </a:srgbClr>
                </a:gs>
                <a:gs pos="85714">
                  <a:srgbClr val="E800FF">
                    <a:alpha val="878"/>
                  </a:srgbClr>
                </a:gs>
                <a:gs pos="100000">
                  <a:srgbClr val="E800FF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8451362">
              <a:off x="2281173" y="1820979"/>
              <a:ext cx="68461" cy="17385"/>
            </a:xfrm>
            <a:prstGeom prst="ellipse">
              <a:avLst/>
            </a:prstGeom>
            <a:gradFill>
              <a:gsLst>
                <a:gs pos="0">
                  <a:srgbClr val="AFFF7B">
                    <a:alpha val="16658"/>
                  </a:srgbClr>
                </a:gs>
                <a:gs pos="14286">
                  <a:srgbClr val="AFFF7B">
                    <a:alpha val="15420"/>
                  </a:srgbClr>
                </a:gs>
                <a:gs pos="28571">
                  <a:srgbClr val="AFFF7B">
                    <a:alpha val="12194"/>
                  </a:srgbClr>
                </a:gs>
                <a:gs pos="42857">
                  <a:srgbClr val="AFFF7B">
                    <a:alpha val="8176"/>
                  </a:srgbClr>
                </a:gs>
                <a:gs pos="57143">
                  <a:srgbClr val="AFFF7B">
                    <a:alpha val="4616"/>
                  </a:srgbClr>
                </a:gs>
                <a:gs pos="71429">
                  <a:srgbClr val="AFFF7B">
                    <a:alpha val="2188"/>
                  </a:srgbClr>
                </a:gs>
                <a:gs pos="85714">
                  <a:srgbClr val="AFFF7B">
                    <a:alpha val="871"/>
                  </a:srgbClr>
                </a:gs>
                <a:gs pos="100000">
                  <a:srgbClr val="AFFF7B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8078422">
              <a:off x="894672" y="1400092"/>
              <a:ext cx="503254" cy="43195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6684241">
              <a:off x="2112119" y="2008908"/>
              <a:ext cx="67579" cy="16895"/>
            </a:xfrm>
            <a:prstGeom prst="ellipse">
              <a:avLst/>
            </a:prstGeom>
            <a:gradFill>
              <a:gsLst>
                <a:gs pos="0">
                  <a:srgbClr val="8BFF9D">
                    <a:alpha val="17019"/>
                  </a:srgbClr>
                </a:gs>
                <a:gs pos="14286">
                  <a:srgbClr val="8BFF9D">
                    <a:alpha val="15757"/>
                  </a:srgbClr>
                </a:gs>
                <a:gs pos="28571">
                  <a:srgbClr val="8BFF9D">
                    <a:alpha val="12465"/>
                  </a:srgbClr>
                </a:gs>
                <a:gs pos="42857">
                  <a:srgbClr val="8BFF9D">
                    <a:alpha val="8362"/>
                  </a:srgbClr>
                </a:gs>
                <a:gs pos="57143">
                  <a:srgbClr val="8BFF9D">
                    <a:alpha val="4723"/>
                  </a:srgbClr>
                </a:gs>
                <a:gs pos="71429">
                  <a:srgbClr val="8BFF9D">
                    <a:alpha val="2240"/>
                  </a:srgbClr>
                </a:gs>
                <a:gs pos="85714">
                  <a:srgbClr val="8BFF9D">
                    <a:alpha val="892"/>
                  </a:srgbClr>
                </a:gs>
                <a:gs pos="100000">
                  <a:srgbClr val="8BFF9D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4428248">
              <a:off x="1528467" y="1768287"/>
              <a:ext cx="240854" cy="9576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6852172">
              <a:off x="2167861" y="2032350"/>
              <a:ext cx="67470" cy="16868"/>
            </a:xfrm>
            <a:prstGeom prst="ellipse">
              <a:avLst/>
            </a:prstGeom>
            <a:gradFill>
              <a:gsLst>
                <a:gs pos="0">
                  <a:srgbClr val="79FF89">
                    <a:alpha val="17039"/>
                  </a:srgbClr>
                </a:gs>
                <a:gs pos="14286">
                  <a:srgbClr val="79FF89">
                    <a:alpha val="15776"/>
                  </a:srgbClr>
                </a:gs>
                <a:gs pos="28571">
                  <a:srgbClr val="79FF89">
                    <a:alpha val="12480"/>
                  </a:srgbClr>
                </a:gs>
                <a:gs pos="42857">
                  <a:srgbClr val="79FF89">
                    <a:alpha val="8372"/>
                  </a:srgbClr>
                </a:gs>
                <a:gs pos="57143">
                  <a:srgbClr val="79FF89">
                    <a:alpha val="4729"/>
                  </a:srgbClr>
                </a:gs>
                <a:gs pos="71429">
                  <a:srgbClr val="79FF89">
                    <a:alpha val="2242"/>
                  </a:srgbClr>
                </a:gs>
                <a:gs pos="85714">
                  <a:srgbClr val="79FF89">
                    <a:alpha val="893"/>
                  </a:srgbClr>
                </a:gs>
                <a:gs pos="100000">
                  <a:srgbClr val="79FF89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7318750">
              <a:off x="1986191" y="1656472"/>
              <a:ext cx="67539" cy="16885"/>
            </a:xfrm>
            <a:prstGeom prst="ellipse">
              <a:avLst/>
            </a:prstGeom>
            <a:gradFill>
              <a:gsLst>
                <a:gs pos="0">
                  <a:srgbClr val="F0FFCA">
                    <a:alpha val="17026"/>
                  </a:srgbClr>
                </a:gs>
                <a:gs pos="14286">
                  <a:srgbClr val="F0FFCA">
                    <a:alpha val="15764"/>
                  </a:srgbClr>
                </a:gs>
                <a:gs pos="28571">
                  <a:srgbClr val="F0FFCA">
                    <a:alpha val="12471"/>
                  </a:srgbClr>
                </a:gs>
                <a:gs pos="42857">
                  <a:srgbClr val="F0FFCA">
                    <a:alpha val="8366"/>
                  </a:srgbClr>
                </a:gs>
                <a:gs pos="57143">
                  <a:srgbClr val="F0FFCA">
                    <a:alpha val="4726"/>
                  </a:srgbClr>
                </a:gs>
                <a:gs pos="71429">
                  <a:srgbClr val="F0FFCA">
                    <a:alpha val="2241"/>
                  </a:srgbClr>
                </a:gs>
                <a:gs pos="85714">
                  <a:srgbClr val="F0FFCA">
                    <a:alpha val="892"/>
                  </a:srgbClr>
                </a:gs>
                <a:gs pos="100000">
                  <a:srgbClr val="F0FFCA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2927264">
              <a:off x="1030314" y="1980310"/>
              <a:ext cx="68461" cy="17557"/>
            </a:xfrm>
            <a:prstGeom prst="ellipse">
              <a:avLst/>
            </a:prstGeom>
            <a:gradFill>
              <a:gsLst>
                <a:gs pos="0">
                  <a:srgbClr val="6741FF">
                    <a:alpha val="16530"/>
                  </a:srgbClr>
                </a:gs>
                <a:gs pos="14286">
                  <a:srgbClr val="6741FF">
                    <a:alpha val="15302"/>
                  </a:srgbClr>
                </a:gs>
                <a:gs pos="28571">
                  <a:srgbClr val="6741FF">
                    <a:alpha val="12098"/>
                  </a:srgbClr>
                </a:gs>
                <a:gs pos="42857">
                  <a:srgbClr val="6741FF">
                    <a:alpha val="8110"/>
                  </a:srgbClr>
                </a:gs>
                <a:gs pos="57143">
                  <a:srgbClr val="6741FF">
                    <a:alpha val="4578"/>
                  </a:srgbClr>
                </a:gs>
                <a:gs pos="71429">
                  <a:srgbClr val="6741FF">
                    <a:alpha val="2170"/>
                  </a:srgbClr>
                </a:gs>
                <a:gs pos="85714">
                  <a:srgbClr val="6741FF">
                    <a:alpha val="864"/>
                  </a:srgbClr>
                </a:gs>
                <a:gs pos="100000">
                  <a:srgbClr val="6741FF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9090823">
              <a:off x="1163503" y="1261366"/>
              <a:ext cx="519756" cy="3775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7122489">
              <a:off x="980217" y="1273944"/>
              <a:ext cx="516537" cy="41453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-8674383">
              <a:off x="1670754" y="1576464"/>
              <a:ext cx="494759" cy="395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10743243">
              <a:off x="1463217" y="1781230"/>
              <a:ext cx="679952" cy="3981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10248265">
              <a:off x="1626992" y="813413"/>
              <a:ext cx="596027" cy="4812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-10281961">
              <a:off x="1846349" y="847869"/>
              <a:ext cx="511821" cy="40568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5400000">
              <a:off x="2162819" y="3374110"/>
              <a:ext cx="213818" cy="213310"/>
            </a:xfrm>
            <a:prstGeom prst="ellipse">
              <a:avLst/>
            </a:prstGeom>
            <a:gradFill>
              <a:gsLst>
                <a:gs pos="0">
                  <a:srgbClr val="000000">
                    <a:alpha val="7465"/>
                  </a:srgbClr>
                </a:gs>
                <a:gs pos="14286">
                  <a:srgbClr val="000000">
                    <a:alpha val="6883"/>
                  </a:srgbClr>
                </a:gs>
                <a:gs pos="28571">
                  <a:srgbClr val="000000">
                    <a:alpha val="5386"/>
                  </a:srgbClr>
                </a:gs>
                <a:gs pos="42857">
                  <a:srgbClr val="000000">
                    <a:alpha val="3567"/>
                  </a:srgbClr>
                </a:gs>
                <a:gs pos="57143">
                  <a:srgbClr val="000000">
                    <a:alpha val="1992"/>
                  </a:srgbClr>
                </a:gs>
                <a:gs pos="71429">
                  <a:srgbClr val="000000">
                    <a:alpha val="938"/>
                  </a:srgbClr>
                </a:gs>
                <a:gs pos="85714">
                  <a:srgbClr val="000000">
                    <a:alpha val="372"/>
                  </a:srgbClr>
                </a:gs>
                <a:gs pos="100000">
                  <a:srgbClr val="00000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8735268">
              <a:off x="893955" y="1759557"/>
              <a:ext cx="532026" cy="4355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6366469">
              <a:off x="769904" y="1223129"/>
              <a:ext cx="533592" cy="40168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9776815">
              <a:off x="653024" y="1017219"/>
              <a:ext cx="495422" cy="191200"/>
            </a:xfrm>
            <a:prstGeom prst="ellipse">
              <a:avLst/>
            </a:prstGeom>
            <a:gradFill>
              <a:gsLst>
                <a:gs pos="0">
                  <a:srgbClr val="FF00FF">
                    <a:alpha val="9463"/>
                  </a:srgbClr>
                </a:gs>
                <a:gs pos="14286">
                  <a:srgbClr val="FF00FF">
                    <a:alpha val="8732"/>
                  </a:srgbClr>
                </a:gs>
                <a:gs pos="28571">
                  <a:srgbClr val="FF00FF">
                    <a:alpha val="6849"/>
                  </a:srgbClr>
                </a:gs>
                <a:gs pos="42857">
                  <a:srgbClr val="FF00FF">
                    <a:alpha val="4547"/>
                  </a:srgbClr>
                </a:gs>
                <a:gs pos="57143">
                  <a:srgbClr val="FF00FF">
                    <a:alpha val="2546"/>
                  </a:srgbClr>
                </a:gs>
                <a:gs pos="71429">
                  <a:srgbClr val="FF00FF">
                    <a:alpha val="1200"/>
                  </a:srgbClr>
                </a:gs>
                <a:gs pos="85714">
                  <a:srgbClr val="FF00FF">
                    <a:alpha val="476"/>
                  </a:srgbClr>
                </a:gs>
                <a:gs pos="100000">
                  <a:srgbClr val="FF00FF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3368512">
              <a:off x="1511888" y="1035956"/>
              <a:ext cx="650924" cy="5326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2750100">
              <a:off x="839728" y="1686250"/>
              <a:ext cx="520842" cy="406774"/>
            </a:xfrm>
            <a:prstGeom prst="ellipse">
              <a:avLst/>
            </a:prstGeom>
            <a:gradFill>
              <a:gsLst>
                <a:gs pos="0">
                  <a:srgbClr val="FFBAFF">
                    <a:alpha val="32968"/>
                  </a:srgbClr>
                </a:gs>
                <a:gs pos="14286">
                  <a:srgbClr val="FFBAFF">
                    <a:alpha val="30764"/>
                  </a:srgbClr>
                </a:gs>
                <a:gs pos="28571">
                  <a:srgbClr val="FFBAFF">
                    <a:alpha val="24833"/>
                  </a:srgbClr>
                </a:gs>
                <a:gs pos="42857">
                  <a:srgbClr val="FFBAFF">
                    <a:alpha val="17075"/>
                  </a:srgbClr>
                </a:gs>
                <a:gs pos="57143">
                  <a:srgbClr val="FFBAFF">
                    <a:alpha val="9855"/>
                  </a:srgbClr>
                </a:gs>
                <a:gs pos="71429">
                  <a:srgbClr val="FFBAFF">
                    <a:alpha val="4740"/>
                  </a:srgbClr>
                </a:gs>
                <a:gs pos="85714">
                  <a:srgbClr val="FFBAFF">
                    <a:alpha val="1902"/>
                  </a:srgbClr>
                </a:gs>
                <a:gs pos="100000">
                  <a:srgbClr val="FFB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-10476871">
              <a:off x="1625928" y="672056"/>
              <a:ext cx="572182" cy="44737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-8616417">
              <a:off x="2254916" y="1940343"/>
              <a:ext cx="312293" cy="29715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7221885">
              <a:off x="2558028" y="2260697"/>
              <a:ext cx="67937" cy="16984"/>
            </a:xfrm>
            <a:prstGeom prst="ellipse">
              <a:avLst/>
            </a:prstGeom>
            <a:gradFill>
              <a:gsLst>
                <a:gs pos="0">
                  <a:srgbClr val="00FF06">
                    <a:alpha val="16953"/>
                  </a:srgbClr>
                </a:gs>
                <a:gs pos="14286">
                  <a:srgbClr val="00FF06">
                    <a:alpha val="15696"/>
                  </a:srgbClr>
                </a:gs>
                <a:gs pos="28571">
                  <a:srgbClr val="00FF06">
                    <a:alpha val="12416"/>
                  </a:srgbClr>
                </a:gs>
                <a:gs pos="42857">
                  <a:srgbClr val="00FF06">
                    <a:alpha val="8328"/>
                  </a:srgbClr>
                </a:gs>
                <a:gs pos="57143">
                  <a:srgbClr val="00FF06">
                    <a:alpha val="4704"/>
                  </a:srgbClr>
                </a:gs>
                <a:gs pos="71429">
                  <a:srgbClr val="00FF06">
                    <a:alpha val="2230"/>
                  </a:srgbClr>
                </a:gs>
                <a:gs pos="85714">
                  <a:srgbClr val="00FF06">
                    <a:alpha val="888"/>
                  </a:srgbClr>
                </a:gs>
                <a:gs pos="100000">
                  <a:srgbClr val="00FF06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6058053">
              <a:off x="1228126" y="1145060"/>
              <a:ext cx="581172" cy="45450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8783971">
              <a:off x="2341088" y="1923259"/>
              <a:ext cx="60010" cy="15002"/>
            </a:xfrm>
            <a:prstGeom prst="ellipse">
              <a:avLst/>
            </a:prstGeom>
            <a:gradFill>
              <a:gsLst>
                <a:gs pos="0">
                  <a:srgbClr val="72FF63">
                    <a:alpha val="18398"/>
                  </a:srgbClr>
                </a:gs>
                <a:gs pos="14286">
                  <a:srgbClr val="72FF63">
                    <a:alpha val="17045"/>
                  </a:srgbClr>
                </a:gs>
                <a:gs pos="28571">
                  <a:srgbClr val="72FF63">
                    <a:alpha val="13506"/>
                  </a:srgbClr>
                </a:gs>
                <a:gs pos="42857">
                  <a:srgbClr val="72FF63">
                    <a:alpha val="9078"/>
                  </a:srgbClr>
                </a:gs>
                <a:gs pos="57143">
                  <a:srgbClr val="72FF63">
                    <a:alpha val="5137"/>
                  </a:srgbClr>
                </a:gs>
                <a:gs pos="71429">
                  <a:srgbClr val="72FF63">
                    <a:alpha val="2438"/>
                  </a:srgbClr>
                </a:gs>
                <a:gs pos="85714">
                  <a:srgbClr val="72FF63">
                    <a:alpha val="971"/>
                  </a:srgbClr>
                </a:gs>
                <a:gs pos="100000">
                  <a:srgbClr val="72FF63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10217944">
              <a:off x="1621457" y="643603"/>
              <a:ext cx="562778" cy="3885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6773255">
              <a:off x="2126385" y="2010618"/>
              <a:ext cx="66776" cy="16694"/>
            </a:xfrm>
            <a:prstGeom prst="ellipse">
              <a:avLst/>
            </a:prstGeom>
            <a:gradFill>
              <a:gsLst>
                <a:gs pos="0">
                  <a:srgbClr val="85FF95">
                    <a:alpha val="17166"/>
                  </a:srgbClr>
                </a:gs>
                <a:gs pos="14286">
                  <a:srgbClr val="85FF95">
                    <a:alpha val="15895"/>
                  </a:srgbClr>
                </a:gs>
                <a:gs pos="28571">
                  <a:srgbClr val="85FF95">
                    <a:alpha val="12576"/>
                  </a:srgbClr>
                </a:gs>
                <a:gs pos="42857">
                  <a:srgbClr val="85FF95">
                    <a:alpha val="8438"/>
                  </a:srgbClr>
                </a:gs>
                <a:gs pos="57143">
                  <a:srgbClr val="85FF95">
                    <a:alpha val="4767"/>
                  </a:srgbClr>
                </a:gs>
                <a:gs pos="71429">
                  <a:srgbClr val="85FF95">
                    <a:alpha val="2261"/>
                  </a:srgbClr>
                </a:gs>
                <a:gs pos="85714">
                  <a:srgbClr val="85FF95">
                    <a:alpha val="900"/>
                  </a:srgbClr>
                </a:gs>
                <a:gs pos="100000">
                  <a:srgbClr val="85FF95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7764846">
              <a:off x="2219575" y="2005785"/>
              <a:ext cx="327269" cy="32655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6894900">
              <a:off x="1909361" y="1718270"/>
              <a:ext cx="68461" cy="17563"/>
            </a:xfrm>
            <a:prstGeom prst="ellipse">
              <a:avLst/>
            </a:prstGeom>
            <a:gradFill>
              <a:gsLst>
                <a:gs pos="0">
                  <a:srgbClr val="F2FFE3">
                    <a:alpha val="16526"/>
                  </a:srgbClr>
                </a:gs>
                <a:gs pos="14286">
                  <a:srgbClr val="F2FFE3">
                    <a:alpha val="15297"/>
                  </a:srgbClr>
                </a:gs>
                <a:gs pos="28571">
                  <a:srgbClr val="F2FFE3">
                    <a:alpha val="12095"/>
                  </a:srgbClr>
                </a:gs>
                <a:gs pos="42857">
                  <a:srgbClr val="F2FFE3">
                    <a:alpha val="8108"/>
                  </a:srgbClr>
                </a:gs>
                <a:gs pos="57143">
                  <a:srgbClr val="F2FFE3">
                    <a:alpha val="4577"/>
                  </a:srgbClr>
                </a:gs>
                <a:gs pos="71429">
                  <a:srgbClr val="F2FFE3">
                    <a:alpha val="2169"/>
                  </a:srgbClr>
                </a:gs>
                <a:gs pos="85714">
                  <a:srgbClr val="F2FFE3">
                    <a:alpha val="863"/>
                  </a:srgbClr>
                </a:gs>
                <a:gs pos="100000">
                  <a:srgbClr val="F2FFE3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5514065">
              <a:off x="1377909" y="880978"/>
              <a:ext cx="665727" cy="5579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3257140">
              <a:off x="2357630" y="1977256"/>
              <a:ext cx="298080" cy="29650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8770462">
              <a:off x="1774663" y="1027983"/>
              <a:ext cx="68461" cy="17381"/>
            </a:xfrm>
            <a:prstGeom prst="ellipse">
              <a:avLst/>
            </a:prstGeom>
            <a:gradFill>
              <a:gsLst>
                <a:gs pos="0">
                  <a:srgbClr val="FF4943">
                    <a:alpha val="16660"/>
                  </a:srgbClr>
                </a:gs>
                <a:gs pos="14286">
                  <a:srgbClr val="FF4943">
                    <a:alpha val="15422"/>
                  </a:srgbClr>
                </a:gs>
                <a:gs pos="28571">
                  <a:srgbClr val="FF4943">
                    <a:alpha val="12195"/>
                  </a:srgbClr>
                </a:gs>
                <a:gs pos="42857">
                  <a:srgbClr val="FF4943">
                    <a:alpha val="8177"/>
                  </a:srgbClr>
                </a:gs>
                <a:gs pos="57143">
                  <a:srgbClr val="FF4943">
                    <a:alpha val="4617"/>
                  </a:srgbClr>
                </a:gs>
                <a:gs pos="71429">
                  <a:srgbClr val="FF4943">
                    <a:alpha val="2188"/>
                  </a:srgbClr>
                </a:gs>
                <a:gs pos="85714">
                  <a:srgbClr val="FF4943">
                    <a:alpha val="871"/>
                  </a:srgbClr>
                </a:gs>
                <a:gs pos="100000">
                  <a:srgbClr val="FF4943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-10419583">
              <a:off x="754075" y="1585364"/>
              <a:ext cx="545311" cy="44274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10452456">
              <a:off x="1479640" y="2440983"/>
              <a:ext cx="698600" cy="40810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6181424">
              <a:off x="1922430" y="1386647"/>
              <a:ext cx="532770" cy="42195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5400018">
              <a:off x="3293645" y="1179932"/>
              <a:ext cx="406184" cy="404556"/>
            </a:xfrm>
            <a:prstGeom prst="ellipse">
              <a:avLst/>
            </a:prstGeom>
            <a:gradFill>
              <a:gsLst>
                <a:gs pos="0">
                  <a:srgbClr val="000000">
                    <a:alpha val="15032"/>
                  </a:srgbClr>
                </a:gs>
                <a:gs pos="14286">
                  <a:srgbClr val="000000">
                    <a:alpha val="13905"/>
                  </a:srgbClr>
                </a:gs>
                <a:gs pos="28571">
                  <a:srgbClr val="000000">
                    <a:alpha val="10975"/>
                  </a:srgbClr>
                </a:gs>
                <a:gs pos="42857">
                  <a:srgbClr val="000000">
                    <a:alpha val="7342"/>
                  </a:srgbClr>
                </a:gs>
                <a:gs pos="57143">
                  <a:srgbClr val="000000">
                    <a:alpha val="4137"/>
                  </a:srgbClr>
                </a:gs>
                <a:gs pos="71429">
                  <a:srgbClr val="000000">
                    <a:alpha val="1958"/>
                  </a:srgbClr>
                </a:gs>
                <a:gs pos="85714">
                  <a:srgbClr val="000000">
                    <a:alpha val="779"/>
                  </a:srgbClr>
                </a:gs>
                <a:gs pos="100000">
                  <a:srgbClr val="000000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-8466503">
              <a:off x="810633" y="1588627"/>
              <a:ext cx="68461" cy="17436"/>
            </a:xfrm>
            <a:prstGeom prst="ellipse">
              <a:avLst/>
            </a:prstGeom>
            <a:gradFill>
              <a:gsLst>
                <a:gs pos="0">
                  <a:srgbClr val="AA00FF">
                    <a:alpha val="16620"/>
                  </a:srgbClr>
                </a:gs>
                <a:gs pos="14286">
                  <a:srgbClr val="AA00FF">
                    <a:alpha val="15385"/>
                  </a:srgbClr>
                </a:gs>
                <a:gs pos="28571">
                  <a:srgbClr val="AA00FF">
                    <a:alpha val="12165"/>
                  </a:srgbClr>
                </a:gs>
                <a:gs pos="42857">
                  <a:srgbClr val="AA00FF">
                    <a:alpha val="8156"/>
                  </a:srgbClr>
                </a:gs>
                <a:gs pos="57143">
                  <a:srgbClr val="AA00FF">
                    <a:alpha val="4605"/>
                  </a:srgbClr>
                </a:gs>
                <a:gs pos="71429">
                  <a:srgbClr val="AA00FF">
                    <a:alpha val="2183"/>
                  </a:srgbClr>
                </a:gs>
                <a:gs pos="85714">
                  <a:srgbClr val="AA00FF">
                    <a:alpha val="869"/>
                  </a:srgbClr>
                </a:gs>
                <a:gs pos="100000">
                  <a:srgbClr val="AA00FF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5400049">
              <a:off x="77847" y="729655"/>
              <a:ext cx="367968" cy="367910"/>
            </a:xfrm>
            <a:prstGeom prst="ellipse">
              <a:avLst/>
            </a:prstGeom>
            <a:gradFill>
              <a:gsLst>
                <a:gs pos="0">
                  <a:srgbClr val="000000">
                    <a:alpha val="10281"/>
                  </a:srgbClr>
                </a:gs>
                <a:gs pos="14286">
                  <a:srgbClr val="000000">
                    <a:alpha val="9491"/>
                  </a:srgbClr>
                </a:gs>
                <a:gs pos="28571">
                  <a:srgbClr val="000000">
                    <a:alpha val="7450"/>
                  </a:srgbClr>
                </a:gs>
                <a:gs pos="42857">
                  <a:srgbClr val="000000">
                    <a:alpha val="4952"/>
                  </a:srgbClr>
                </a:gs>
                <a:gs pos="57143">
                  <a:srgbClr val="000000">
                    <a:alpha val="2775"/>
                  </a:srgbClr>
                </a:gs>
                <a:gs pos="71429">
                  <a:srgbClr val="000000">
                    <a:alpha val="1309"/>
                  </a:srgbClr>
                </a:gs>
                <a:gs pos="85714">
                  <a:srgbClr val="000000">
                    <a:alpha val="520"/>
                  </a:srgbClr>
                </a:gs>
                <a:gs pos="100000">
                  <a:srgbClr val="000000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9833862">
              <a:off x="1197266" y="644051"/>
              <a:ext cx="598581" cy="44979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10610576">
              <a:off x="1859569" y="800177"/>
              <a:ext cx="67379" cy="16845"/>
            </a:xfrm>
            <a:prstGeom prst="ellipse">
              <a:avLst/>
            </a:prstGeom>
            <a:gradFill>
              <a:gsLst>
                <a:gs pos="0">
                  <a:srgbClr val="FF1800">
                    <a:alpha val="17055"/>
                  </a:srgbClr>
                </a:gs>
                <a:gs pos="14286">
                  <a:srgbClr val="FF1800">
                    <a:alpha val="15791"/>
                  </a:srgbClr>
                </a:gs>
                <a:gs pos="28571">
                  <a:srgbClr val="FF1800">
                    <a:alpha val="12493"/>
                  </a:srgbClr>
                </a:gs>
                <a:gs pos="42857">
                  <a:srgbClr val="FF1800">
                    <a:alpha val="8381"/>
                  </a:srgbClr>
                </a:gs>
                <a:gs pos="57143">
                  <a:srgbClr val="FF1800">
                    <a:alpha val="4734"/>
                  </a:srgbClr>
                </a:gs>
                <a:gs pos="71429">
                  <a:srgbClr val="FF1800">
                    <a:alpha val="2245"/>
                  </a:srgbClr>
                </a:gs>
                <a:gs pos="85714">
                  <a:srgbClr val="FF1800">
                    <a:alpha val="894"/>
                  </a:srgbClr>
                </a:gs>
                <a:gs pos="100000">
                  <a:srgbClr val="FF18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8873342">
              <a:off x="2620974" y="1533317"/>
              <a:ext cx="68461" cy="17578"/>
            </a:xfrm>
            <a:prstGeom prst="ellipse">
              <a:avLst/>
            </a:prstGeom>
            <a:gradFill>
              <a:gsLst>
                <a:gs pos="0">
                  <a:srgbClr val="B8FF09">
                    <a:alpha val="16515"/>
                  </a:srgbClr>
                </a:gs>
                <a:gs pos="14286">
                  <a:srgbClr val="B8FF09">
                    <a:alpha val="15287"/>
                  </a:srgbClr>
                </a:gs>
                <a:gs pos="28571">
                  <a:srgbClr val="B8FF09">
                    <a:alpha val="12086"/>
                  </a:srgbClr>
                </a:gs>
                <a:gs pos="42857">
                  <a:srgbClr val="B8FF09">
                    <a:alpha val="8102"/>
                  </a:srgbClr>
                </a:gs>
                <a:gs pos="57143">
                  <a:srgbClr val="B8FF09">
                    <a:alpha val="4574"/>
                  </a:srgbClr>
                </a:gs>
                <a:gs pos="71429">
                  <a:srgbClr val="B8FF09">
                    <a:alpha val="2168"/>
                  </a:srgbClr>
                </a:gs>
                <a:gs pos="85714">
                  <a:srgbClr val="B8FF09">
                    <a:alpha val="863"/>
                  </a:srgbClr>
                </a:gs>
                <a:gs pos="100000">
                  <a:srgbClr val="B8FF09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5132764">
              <a:off x="2306134" y="1181861"/>
              <a:ext cx="459208" cy="35435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6054569">
              <a:off x="1594677" y="916156"/>
              <a:ext cx="529259" cy="4158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10156731">
              <a:off x="1105165" y="704459"/>
              <a:ext cx="579687" cy="4121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5488617">
              <a:off x="2826738" y="2940987"/>
              <a:ext cx="295014" cy="292433"/>
            </a:xfrm>
            <a:prstGeom prst="ellipse">
              <a:avLst/>
            </a:prstGeom>
            <a:gradFill>
              <a:gsLst>
                <a:gs pos="0">
                  <a:srgbClr val="000000">
                    <a:alpha val="30170"/>
                  </a:srgbClr>
                </a:gs>
                <a:gs pos="14286">
                  <a:srgbClr val="000000">
                    <a:alpha val="28112"/>
                  </a:srgbClr>
                </a:gs>
                <a:gs pos="28571">
                  <a:srgbClr val="000000">
                    <a:alpha val="22607"/>
                  </a:srgbClr>
                </a:gs>
                <a:gs pos="42857">
                  <a:srgbClr val="000000">
                    <a:alpha val="15473"/>
                  </a:srgbClr>
                </a:gs>
                <a:gs pos="57143">
                  <a:srgbClr val="000000">
                    <a:alpha val="8894"/>
                  </a:srgbClr>
                </a:gs>
                <a:gs pos="71429">
                  <a:srgbClr val="000000">
                    <a:alpha val="4266"/>
                  </a:srgbClr>
                </a:gs>
                <a:gs pos="85714">
                  <a:srgbClr val="000000">
                    <a:alpha val="1709"/>
                  </a:srgbClr>
                </a:gs>
                <a:gs pos="100000">
                  <a:srgbClr val="000000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4658532">
              <a:off x="1651332" y="1569883"/>
              <a:ext cx="339287" cy="2068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5410102">
              <a:off x="2942357" y="2619960"/>
              <a:ext cx="406608" cy="406308"/>
            </a:xfrm>
            <a:prstGeom prst="ellipse">
              <a:avLst/>
            </a:prstGeom>
            <a:gradFill>
              <a:gsLst>
                <a:gs pos="0">
                  <a:srgbClr val="000000">
                    <a:alpha val="7527"/>
                  </a:srgbClr>
                </a:gs>
                <a:gs pos="14286">
                  <a:srgbClr val="000000">
                    <a:alpha val="6940"/>
                  </a:srgbClr>
                </a:gs>
                <a:gs pos="28571">
                  <a:srgbClr val="000000">
                    <a:alpha val="5432"/>
                  </a:srgbClr>
                </a:gs>
                <a:gs pos="42857">
                  <a:srgbClr val="000000">
                    <a:alpha val="3597"/>
                  </a:srgbClr>
                </a:gs>
                <a:gs pos="57143">
                  <a:srgbClr val="000000">
                    <a:alpha val="2009"/>
                  </a:srgbClr>
                </a:gs>
                <a:gs pos="71429">
                  <a:srgbClr val="000000">
                    <a:alpha val="946"/>
                  </a:srgbClr>
                </a:gs>
                <a:gs pos="85714">
                  <a:srgbClr val="000000">
                    <a:alpha val="375"/>
                  </a:srgbClr>
                </a:gs>
                <a:gs pos="100000">
                  <a:srgbClr val="0000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7847867">
              <a:off x="2097744" y="1981259"/>
              <a:ext cx="182799" cy="11462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6142041">
              <a:off x="1768736" y="1751498"/>
              <a:ext cx="235691" cy="11348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9994173">
              <a:off x="1875365" y="1729005"/>
              <a:ext cx="539278" cy="446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8323069">
              <a:off x="955313" y="2431159"/>
              <a:ext cx="611689" cy="42387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7156233">
              <a:off x="672187" y="1179064"/>
              <a:ext cx="538241" cy="41498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4307833">
              <a:off x="1506215" y="1756601"/>
              <a:ext cx="236340" cy="10060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-10606329">
              <a:off x="2289381" y="2009752"/>
              <a:ext cx="164645" cy="16177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-9974088">
              <a:off x="1101250" y="618417"/>
              <a:ext cx="565877" cy="4570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7853954">
              <a:off x="1816405" y="1838255"/>
              <a:ext cx="613811" cy="4893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2817814">
              <a:off x="515477" y="1056013"/>
              <a:ext cx="368355" cy="252592"/>
            </a:xfrm>
            <a:prstGeom prst="ellipse">
              <a:avLst/>
            </a:prstGeom>
            <a:gradFill>
              <a:gsLst>
                <a:gs pos="0">
                  <a:srgbClr val="FF00FF">
                    <a:alpha val="2484"/>
                  </a:srgbClr>
                </a:gs>
                <a:gs pos="14286">
                  <a:srgbClr val="FF00FF">
                    <a:alpha val="2286"/>
                  </a:srgbClr>
                </a:gs>
                <a:gs pos="28571">
                  <a:srgbClr val="FF00FF">
                    <a:alpha val="1779"/>
                  </a:srgbClr>
                </a:gs>
                <a:gs pos="42857">
                  <a:srgbClr val="FF00FF">
                    <a:alpha val="1171"/>
                  </a:srgbClr>
                </a:gs>
                <a:gs pos="57143">
                  <a:srgbClr val="FF00FF">
                    <a:alpha val="650"/>
                  </a:srgbClr>
                </a:gs>
                <a:gs pos="71429">
                  <a:srgbClr val="FF00FF">
                    <a:alpha val="305"/>
                  </a:srgbClr>
                </a:gs>
                <a:gs pos="85714">
                  <a:srgbClr val="FF00FF">
                    <a:alpha val="121"/>
                  </a:srgbClr>
                </a:gs>
                <a:gs pos="100000">
                  <a:srgbClr val="FF00FF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-8338877">
              <a:off x="2700071" y="316768"/>
              <a:ext cx="326971" cy="89546"/>
            </a:xfrm>
            <a:prstGeom prst="ellipse">
              <a:avLst/>
            </a:prstGeom>
            <a:gradFill>
              <a:gsLst>
                <a:gs pos="0">
                  <a:srgbClr val="000000">
                    <a:alpha val="20091"/>
                  </a:srgbClr>
                </a:gs>
                <a:gs pos="14286">
                  <a:srgbClr val="000000">
                    <a:alpha val="18629"/>
                  </a:srgbClr>
                </a:gs>
                <a:gs pos="28571">
                  <a:srgbClr val="000000">
                    <a:alpha val="14791"/>
                  </a:srgbClr>
                </a:gs>
                <a:gs pos="42857">
                  <a:srgbClr val="000000">
                    <a:alpha val="9966"/>
                  </a:srgbClr>
                </a:gs>
                <a:gs pos="57143">
                  <a:srgbClr val="000000">
                    <a:alpha val="5651"/>
                  </a:srgbClr>
                </a:gs>
                <a:gs pos="71429">
                  <a:srgbClr val="000000">
                    <a:alpha val="2686"/>
                  </a:srgbClr>
                </a:gs>
                <a:gs pos="85714">
                  <a:srgbClr val="000000">
                    <a:alpha val="1071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9376032">
              <a:off x="2167469" y="1503656"/>
              <a:ext cx="68461" cy="17965"/>
            </a:xfrm>
            <a:prstGeom prst="ellipse">
              <a:avLst/>
            </a:prstGeom>
            <a:gradFill>
              <a:gsLst>
                <a:gs pos="0">
                  <a:srgbClr val="FFFF87">
                    <a:alpha val="16228"/>
                  </a:srgbClr>
                </a:gs>
                <a:gs pos="14286">
                  <a:srgbClr val="FFFF87">
                    <a:alpha val="15019"/>
                  </a:srgbClr>
                </a:gs>
                <a:gs pos="28571">
                  <a:srgbClr val="FFFF87">
                    <a:alpha val="11870"/>
                  </a:srgbClr>
                </a:gs>
                <a:gs pos="42857">
                  <a:srgbClr val="FFFF87">
                    <a:alpha val="7954"/>
                  </a:srgbClr>
                </a:gs>
                <a:gs pos="57143">
                  <a:srgbClr val="FFFF87">
                    <a:alpha val="4489"/>
                  </a:srgbClr>
                </a:gs>
                <a:gs pos="71429">
                  <a:srgbClr val="FFFF87">
                    <a:alpha val="2127"/>
                  </a:srgbClr>
                </a:gs>
                <a:gs pos="85714">
                  <a:srgbClr val="FFFF87">
                    <a:alpha val="846"/>
                  </a:srgbClr>
                </a:gs>
                <a:gs pos="100000">
                  <a:srgbClr val="FFFF87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7033704">
              <a:off x="2178634" y="1427343"/>
              <a:ext cx="528519" cy="41473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-9915809">
              <a:off x="1463440" y="1781861"/>
              <a:ext cx="399014" cy="24342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3998061">
              <a:off x="2341737" y="1232999"/>
              <a:ext cx="486232" cy="3781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6123714">
              <a:off x="1985476" y="1500865"/>
              <a:ext cx="541729" cy="42881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3565960">
              <a:off x="2304227" y="1295672"/>
              <a:ext cx="515015" cy="41406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7689526">
              <a:off x="838457" y="1906838"/>
              <a:ext cx="611704" cy="49245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10476971">
              <a:off x="1574998" y="1959688"/>
              <a:ext cx="530742" cy="4102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-9385524">
              <a:off x="2335037" y="1905037"/>
              <a:ext cx="321921" cy="30771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9384897">
              <a:off x="1439253" y="2358781"/>
              <a:ext cx="691564" cy="41420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5399997">
              <a:off x="1789438" y="-179680"/>
              <a:ext cx="451598" cy="451487"/>
            </a:xfrm>
            <a:prstGeom prst="ellipse">
              <a:avLst/>
            </a:prstGeom>
            <a:gradFill>
              <a:gsLst>
                <a:gs pos="0">
                  <a:srgbClr val="000000">
                    <a:alpha val="12840"/>
                  </a:srgbClr>
                </a:gs>
                <a:gs pos="14286">
                  <a:srgbClr val="000000">
                    <a:alpha val="11866"/>
                  </a:srgbClr>
                </a:gs>
                <a:gs pos="28571">
                  <a:srgbClr val="000000">
                    <a:alpha val="9342"/>
                  </a:srgbClr>
                </a:gs>
                <a:gs pos="42857">
                  <a:srgbClr val="000000">
                    <a:alpha val="6230"/>
                  </a:srgbClr>
                </a:gs>
                <a:gs pos="57143">
                  <a:srgbClr val="000000">
                    <a:alpha val="3502"/>
                  </a:srgbClr>
                </a:gs>
                <a:gs pos="71429">
                  <a:srgbClr val="000000">
                    <a:alpha val="1655"/>
                  </a:srgbClr>
                </a:gs>
                <a:gs pos="85714">
                  <a:srgbClr val="000000">
                    <a:alpha val="658"/>
                  </a:srgbClr>
                </a:gs>
                <a:gs pos="100000">
                  <a:srgbClr val="00000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3190195">
              <a:off x="528002" y="1340280"/>
              <a:ext cx="498855" cy="376040"/>
            </a:xfrm>
            <a:prstGeom prst="ellipse">
              <a:avLst/>
            </a:prstGeom>
            <a:gradFill>
              <a:gsLst>
                <a:gs pos="0">
                  <a:srgbClr val="FF00FF">
                    <a:alpha val="32427"/>
                  </a:srgbClr>
                </a:gs>
                <a:gs pos="14286">
                  <a:srgbClr val="FF00FF">
                    <a:alpha val="30250"/>
                  </a:srgbClr>
                </a:gs>
                <a:gs pos="28571">
                  <a:srgbClr val="FF00FF">
                    <a:alpha val="24400"/>
                  </a:srgbClr>
                </a:gs>
                <a:gs pos="42857">
                  <a:srgbClr val="FF00FF">
                    <a:alpha val="16763"/>
                  </a:srgbClr>
                </a:gs>
                <a:gs pos="57143">
                  <a:srgbClr val="FF00FF">
                    <a:alpha val="9667"/>
                  </a:srgbClr>
                </a:gs>
                <a:gs pos="71429">
                  <a:srgbClr val="FF00FF">
                    <a:alpha val="4647"/>
                  </a:srgbClr>
                </a:gs>
                <a:gs pos="85714">
                  <a:srgbClr val="FF00FF">
                    <a:alpha val="1864"/>
                  </a:srgbClr>
                </a:gs>
                <a:gs pos="100000">
                  <a:srgbClr val="FF00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-10527634">
              <a:off x="1617992" y="1915650"/>
              <a:ext cx="522961" cy="4195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-8238492">
              <a:off x="821999" y="2160370"/>
              <a:ext cx="608706" cy="47616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5434220">
              <a:off x="1957482" y="3263744"/>
              <a:ext cx="411817" cy="410486"/>
            </a:xfrm>
            <a:prstGeom prst="ellipse">
              <a:avLst/>
            </a:prstGeom>
            <a:gradFill>
              <a:gsLst>
                <a:gs pos="0">
                  <a:srgbClr val="000000">
                    <a:alpha val="7354"/>
                  </a:srgbClr>
                </a:gs>
                <a:gs pos="14286">
                  <a:srgbClr val="000000">
                    <a:alpha val="6780"/>
                  </a:srgbClr>
                </a:gs>
                <a:gs pos="28571">
                  <a:srgbClr val="000000">
                    <a:alpha val="5305"/>
                  </a:srgbClr>
                </a:gs>
                <a:gs pos="42857">
                  <a:srgbClr val="000000">
                    <a:alpha val="3512"/>
                  </a:srgbClr>
                </a:gs>
                <a:gs pos="57143">
                  <a:srgbClr val="000000">
                    <a:alpha val="1962"/>
                  </a:srgbClr>
                </a:gs>
                <a:gs pos="71429">
                  <a:srgbClr val="000000">
                    <a:alpha val="923"/>
                  </a:srgbClr>
                </a:gs>
                <a:gs pos="85714">
                  <a:srgbClr val="000000">
                    <a:alpha val="366"/>
                  </a:srgbClr>
                </a:gs>
                <a:gs pos="100000">
                  <a:srgbClr val="0000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3676138">
              <a:off x="839184" y="2249814"/>
              <a:ext cx="581987" cy="48508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10291024">
              <a:off x="1598100" y="1949288"/>
              <a:ext cx="574078" cy="47068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5405497">
              <a:off x="3334157" y="2068091"/>
              <a:ext cx="333633" cy="330824"/>
            </a:xfrm>
            <a:prstGeom prst="ellipse">
              <a:avLst/>
            </a:prstGeom>
            <a:gradFill>
              <a:gsLst>
                <a:gs pos="0">
                  <a:srgbClr val="000000">
                    <a:alpha val="28460"/>
                  </a:srgbClr>
                </a:gs>
                <a:gs pos="14286">
                  <a:srgbClr val="000000">
                    <a:alpha val="26495"/>
                  </a:srgbClr>
                </a:gs>
                <a:gs pos="28571">
                  <a:srgbClr val="000000">
                    <a:alpha val="21259"/>
                  </a:srgbClr>
                </a:gs>
                <a:gs pos="42857">
                  <a:srgbClr val="000000">
                    <a:alpha val="14510"/>
                  </a:srgbClr>
                </a:gs>
                <a:gs pos="57143">
                  <a:srgbClr val="000000">
                    <a:alpha val="8320"/>
                  </a:srgbClr>
                </a:gs>
                <a:gs pos="71429">
                  <a:srgbClr val="000000">
                    <a:alpha val="3985"/>
                  </a:srgbClr>
                </a:gs>
                <a:gs pos="85714">
                  <a:srgbClr val="000000">
                    <a:alpha val="1595"/>
                  </a:srgbClr>
                </a:gs>
                <a:gs pos="100000">
                  <a:srgbClr val="000000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5612373">
              <a:off x="2027788" y="1955632"/>
              <a:ext cx="182084" cy="112892"/>
            </a:xfrm>
            <a:prstGeom prst="ellipse">
              <a:avLst/>
            </a:prstGeom>
            <a:gradFill>
              <a:gsLst>
                <a:gs pos="0">
                  <a:srgbClr val="00FF0E">
                    <a:alpha val="32968"/>
                  </a:srgbClr>
                </a:gs>
                <a:gs pos="14286">
                  <a:srgbClr val="00FF0E">
                    <a:alpha val="30764"/>
                  </a:srgbClr>
                </a:gs>
                <a:gs pos="28571">
                  <a:srgbClr val="00FF0E">
                    <a:alpha val="24833"/>
                  </a:srgbClr>
                </a:gs>
                <a:gs pos="42857">
                  <a:srgbClr val="00FF0E">
                    <a:alpha val="17075"/>
                  </a:srgbClr>
                </a:gs>
                <a:gs pos="57143">
                  <a:srgbClr val="00FF0E">
                    <a:alpha val="9855"/>
                  </a:srgbClr>
                </a:gs>
                <a:gs pos="71429">
                  <a:srgbClr val="00FF0E">
                    <a:alpha val="4740"/>
                  </a:srgbClr>
                </a:gs>
                <a:gs pos="85714">
                  <a:srgbClr val="00FF0E">
                    <a:alpha val="1902"/>
                  </a:srgbClr>
                </a:gs>
                <a:gs pos="100000">
                  <a:srgbClr val="00FF0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4124423">
              <a:off x="692457" y="1311335"/>
              <a:ext cx="530055" cy="43572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7654902">
              <a:off x="691175" y="1396586"/>
              <a:ext cx="540850" cy="44528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4649123">
              <a:off x="2175242" y="1972216"/>
              <a:ext cx="339811" cy="32183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-8864184">
              <a:off x="886820" y="1159257"/>
              <a:ext cx="558581" cy="44955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-10051845">
              <a:off x="2325531" y="2003214"/>
              <a:ext cx="163968" cy="159890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7767544">
              <a:off x="763918" y="1962942"/>
              <a:ext cx="614630" cy="49909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-10415451">
              <a:off x="2276048" y="1856035"/>
              <a:ext cx="177221" cy="10365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3279076">
              <a:off x="1440043" y="1689222"/>
              <a:ext cx="681444" cy="4040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3573638">
              <a:off x="1439046" y="1679489"/>
              <a:ext cx="681900" cy="404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5120209">
              <a:off x="1978260" y="1932246"/>
              <a:ext cx="620954" cy="49831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4388432">
              <a:off x="718066" y="2138616"/>
              <a:ext cx="612426" cy="50185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3832121">
              <a:off x="1478070" y="1747463"/>
              <a:ext cx="238180" cy="11040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10249420">
              <a:off x="2296416" y="1811915"/>
              <a:ext cx="186697" cy="11494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-10034722">
              <a:off x="2284008" y="1884685"/>
              <a:ext cx="336474" cy="32759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8495332">
              <a:off x="1642546" y="2108222"/>
              <a:ext cx="606575" cy="5035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-10742755">
              <a:off x="2260535" y="1883143"/>
              <a:ext cx="171685" cy="102894"/>
            </a:xfrm>
            <a:prstGeom prst="ellipse">
              <a:avLst/>
            </a:prstGeom>
            <a:gradFill>
              <a:gsLst>
                <a:gs pos="0">
                  <a:srgbClr val="00FFB1">
                    <a:alpha val="32968"/>
                  </a:srgbClr>
                </a:gs>
                <a:gs pos="14286">
                  <a:srgbClr val="00FFB1">
                    <a:alpha val="30764"/>
                  </a:srgbClr>
                </a:gs>
                <a:gs pos="28571">
                  <a:srgbClr val="00FFB1">
                    <a:alpha val="24833"/>
                  </a:srgbClr>
                </a:gs>
                <a:gs pos="42857">
                  <a:srgbClr val="00FFB1">
                    <a:alpha val="17075"/>
                  </a:srgbClr>
                </a:gs>
                <a:gs pos="57143">
                  <a:srgbClr val="00FFB1">
                    <a:alpha val="9855"/>
                  </a:srgbClr>
                </a:gs>
                <a:gs pos="71429">
                  <a:srgbClr val="00FFB1">
                    <a:alpha val="4740"/>
                  </a:srgbClr>
                </a:gs>
                <a:gs pos="85714">
                  <a:srgbClr val="00FFB1">
                    <a:alpha val="1902"/>
                  </a:srgbClr>
                </a:gs>
                <a:gs pos="100000">
                  <a:srgbClr val="00FFB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8853819">
              <a:off x="1610713" y="2204570"/>
              <a:ext cx="567200" cy="4566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6630567">
              <a:off x="797593" y="1232391"/>
              <a:ext cx="250260" cy="12107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3135339">
              <a:off x="1514731" y="1486281"/>
              <a:ext cx="677824" cy="3988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3251662">
              <a:off x="1763845" y="1445179"/>
              <a:ext cx="694446" cy="4269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8777186">
              <a:off x="1749857" y="1435321"/>
              <a:ext cx="667183" cy="3380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4290283">
              <a:off x="1493262" y="842618"/>
              <a:ext cx="583069" cy="4678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-9842917">
              <a:off x="1536880" y="1693119"/>
              <a:ext cx="691496" cy="407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10128841">
              <a:off x="1943759" y="1347965"/>
              <a:ext cx="672888" cy="39245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5401889">
              <a:off x="2085836" y="3231096"/>
              <a:ext cx="422968" cy="422540"/>
            </a:xfrm>
            <a:prstGeom prst="ellipse">
              <a:avLst/>
            </a:prstGeom>
            <a:gradFill>
              <a:gsLst>
                <a:gs pos="0">
                  <a:srgbClr val="000000">
                    <a:alpha val="11657"/>
                  </a:srgbClr>
                </a:gs>
                <a:gs pos="14286">
                  <a:srgbClr val="000000">
                    <a:alpha val="10767"/>
                  </a:srgbClr>
                </a:gs>
                <a:gs pos="28571">
                  <a:srgbClr val="000000">
                    <a:alpha val="8466"/>
                  </a:srgbClr>
                </a:gs>
                <a:gs pos="42857">
                  <a:srgbClr val="000000">
                    <a:alpha val="5637"/>
                  </a:srgbClr>
                </a:gs>
                <a:gs pos="57143">
                  <a:srgbClr val="000000">
                    <a:alpha val="3164"/>
                  </a:srgbClr>
                </a:gs>
                <a:gs pos="71429">
                  <a:srgbClr val="000000">
                    <a:alpha val="1494"/>
                  </a:srgbClr>
                </a:gs>
                <a:gs pos="85714">
                  <a:srgbClr val="000000">
                    <a:alpha val="593"/>
                  </a:srgbClr>
                </a:gs>
                <a:gs pos="100000">
                  <a:srgbClr val="0000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8825680">
              <a:off x="2059205" y="1856574"/>
              <a:ext cx="190286" cy="12258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4774238">
              <a:off x="571091" y="1641910"/>
              <a:ext cx="646951" cy="51943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5400053">
              <a:off x="83982" y="727358"/>
              <a:ext cx="360721" cy="360665"/>
            </a:xfrm>
            <a:prstGeom prst="ellipse">
              <a:avLst/>
            </a:prstGeom>
            <a:gradFill>
              <a:gsLst>
                <a:gs pos="0">
                  <a:srgbClr val="000000">
                    <a:alpha val="10119"/>
                  </a:srgbClr>
                </a:gs>
                <a:gs pos="14286">
                  <a:srgbClr val="000000">
                    <a:alpha val="9340"/>
                  </a:srgbClr>
                </a:gs>
                <a:gs pos="28571">
                  <a:srgbClr val="000000">
                    <a:alpha val="7331"/>
                  </a:srgbClr>
                </a:gs>
                <a:gs pos="42857">
                  <a:srgbClr val="000000">
                    <a:alpha val="4871"/>
                  </a:srgbClr>
                </a:gs>
                <a:gs pos="57143">
                  <a:srgbClr val="000000">
                    <a:alpha val="2729"/>
                  </a:srgbClr>
                </a:gs>
                <a:gs pos="71429">
                  <a:srgbClr val="000000">
                    <a:alpha val="1287"/>
                  </a:srgbClr>
                </a:gs>
                <a:gs pos="85714">
                  <a:srgbClr val="000000">
                    <a:alpha val="511"/>
                  </a:srgbClr>
                </a:gs>
                <a:gs pos="100000">
                  <a:srgbClr val="000000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6780506">
              <a:off x="2298174" y="1967345"/>
              <a:ext cx="165618" cy="16195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-8193099">
              <a:off x="2414778" y="1947168"/>
              <a:ext cx="312785" cy="30319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-9225448">
              <a:off x="1593844" y="1657125"/>
              <a:ext cx="690365" cy="4117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10119922">
              <a:off x="2283918" y="1890742"/>
              <a:ext cx="169056" cy="16395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10707940">
              <a:off x="1968976" y="2330385"/>
              <a:ext cx="562631" cy="42844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5400066">
              <a:off x="3150503" y="840496"/>
              <a:ext cx="399261" cy="399237"/>
            </a:xfrm>
            <a:prstGeom prst="ellipse">
              <a:avLst/>
            </a:prstGeom>
            <a:gradFill>
              <a:gsLst>
                <a:gs pos="0">
                  <a:srgbClr val="000000">
                    <a:alpha val="12584"/>
                  </a:srgbClr>
                </a:gs>
                <a:gs pos="14286">
                  <a:srgbClr val="000000">
                    <a:alpha val="11628"/>
                  </a:srgbClr>
                </a:gs>
                <a:gs pos="28571">
                  <a:srgbClr val="000000">
                    <a:alpha val="9152"/>
                  </a:srgbClr>
                </a:gs>
                <a:gs pos="42857">
                  <a:srgbClr val="000000">
                    <a:alpha val="6102"/>
                  </a:srgbClr>
                </a:gs>
                <a:gs pos="57143">
                  <a:srgbClr val="000000">
                    <a:alpha val="3428"/>
                  </a:srgbClr>
                </a:gs>
                <a:gs pos="71429">
                  <a:srgbClr val="000000">
                    <a:alpha val="1620"/>
                  </a:srgbClr>
                </a:gs>
                <a:gs pos="85714">
                  <a:srgbClr val="000000">
                    <a:alpha val="644"/>
                  </a:srgbClr>
                </a:gs>
                <a:gs pos="100000">
                  <a:srgbClr val="0000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6370389">
              <a:off x="1602829" y="2425079"/>
              <a:ext cx="546855" cy="429405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6642992">
              <a:off x="2001101" y="1899033"/>
              <a:ext cx="193771" cy="116871"/>
            </a:xfrm>
            <a:prstGeom prst="ellipse">
              <a:avLst/>
            </a:prstGeom>
            <a:gradFill>
              <a:gsLst>
                <a:gs pos="0">
                  <a:srgbClr val="00FF2A">
                    <a:alpha val="32968"/>
                  </a:srgbClr>
                </a:gs>
                <a:gs pos="14286">
                  <a:srgbClr val="00FF2A">
                    <a:alpha val="30764"/>
                  </a:srgbClr>
                </a:gs>
                <a:gs pos="28571">
                  <a:srgbClr val="00FF2A">
                    <a:alpha val="24833"/>
                  </a:srgbClr>
                </a:gs>
                <a:gs pos="42857">
                  <a:srgbClr val="00FF2A">
                    <a:alpha val="17075"/>
                  </a:srgbClr>
                </a:gs>
                <a:gs pos="57143">
                  <a:srgbClr val="00FF2A">
                    <a:alpha val="9855"/>
                  </a:srgbClr>
                </a:gs>
                <a:gs pos="71429">
                  <a:srgbClr val="00FF2A">
                    <a:alpha val="4740"/>
                  </a:srgbClr>
                </a:gs>
                <a:gs pos="85714">
                  <a:srgbClr val="00FF2A">
                    <a:alpha val="1902"/>
                  </a:srgbClr>
                </a:gs>
                <a:gs pos="100000">
                  <a:srgbClr val="00FF2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10591695">
              <a:off x="2242967" y="1996186"/>
              <a:ext cx="166367" cy="164540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5615267">
              <a:off x="1636599" y="2067116"/>
              <a:ext cx="243935" cy="11984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5231014">
              <a:off x="1567796" y="2236084"/>
              <a:ext cx="384302" cy="25018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10108095">
              <a:off x="1461626" y="1887318"/>
              <a:ext cx="685564" cy="4051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>
              <a:off x="2637981" y="175288"/>
              <a:ext cx="201515" cy="201494"/>
            </a:xfrm>
            <a:prstGeom prst="ellipse">
              <a:avLst/>
            </a:prstGeom>
            <a:gradFill>
              <a:gsLst>
                <a:gs pos="0">
                  <a:srgbClr val="000000">
                    <a:alpha val="7142"/>
                  </a:srgbClr>
                </a:gs>
                <a:gs pos="14286">
                  <a:srgbClr val="000000">
                    <a:alpha val="6584"/>
                  </a:srgbClr>
                </a:gs>
                <a:gs pos="28571">
                  <a:srgbClr val="000000">
                    <a:alpha val="5151"/>
                  </a:srgbClr>
                </a:gs>
                <a:gs pos="42857">
                  <a:srgbClr val="000000">
                    <a:alpha val="3409"/>
                  </a:srgbClr>
                </a:gs>
                <a:gs pos="57143">
                  <a:srgbClr val="000000">
                    <a:alpha val="1904"/>
                  </a:srgbClr>
                </a:gs>
                <a:gs pos="71429">
                  <a:srgbClr val="000000">
                    <a:alpha val="896"/>
                  </a:srgbClr>
                </a:gs>
                <a:gs pos="85714">
                  <a:srgbClr val="000000">
                    <a:alpha val="355"/>
                  </a:srgbClr>
                </a:gs>
                <a:gs pos="100000">
                  <a:srgbClr val="000000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7959731">
              <a:off x="2325034" y="1599952"/>
              <a:ext cx="590268" cy="47636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6652008">
              <a:off x="1796334" y="1728350"/>
              <a:ext cx="254931" cy="132488"/>
            </a:xfrm>
            <a:prstGeom prst="ellipse">
              <a:avLst/>
            </a:prstGeom>
            <a:gradFill>
              <a:gsLst>
                <a:gs pos="0">
                  <a:srgbClr val="00FF42">
                    <a:alpha val="32968"/>
                  </a:srgbClr>
                </a:gs>
                <a:gs pos="14286">
                  <a:srgbClr val="00FF42">
                    <a:alpha val="30764"/>
                  </a:srgbClr>
                </a:gs>
                <a:gs pos="28571">
                  <a:srgbClr val="00FF42">
                    <a:alpha val="24833"/>
                  </a:srgbClr>
                </a:gs>
                <a:gs pos="42857">
                  <a:srgbClr val="00FF42">
                    <a:alpha val="17075"/>
                  </a:srgbClr>
                </a:gs>
                <a:gs pos="57143">
                  <a:srgbClr val="00FF42">
                    <a:alpha val="9855"/>
                  </a:srgbClr>
                </a:gs>
                <a:gs pos="71429">
                  <a:srgbClr val="00FF42">
                    <a:alpha val="4740"/>
                  </a:srgbClr>
                </a:gs>
                <a:gs pos="85714">
                  <a:srgbClr val="00FF42">
                    <a:alpha val="1902"/>
                  </a:srgbClr>
                </a:gs>
                <a:gs pos="100000">
                  <a:srgbClr val="00FF4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8296178">
              <a:off x="2210030" y="1271634"/>
              <a:ext cx="396586" cy="2321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-10541563">
              <a:off x="2246571" y="1913818"/>
              <a:ext cx="172846" cy="17247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10294563">
              <a:off x="2208640" y="1859745"/>
              <a:ext cx="356571" cy="34933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5399969">
              <a:off x="85451" y="2498130"/>
              <a:ext cx="422674" cy="422588"/>
            </a:xfrm>
            <a:prstGeom prst="ellipse">
              <a:avLst/>
            </a:prstGeom>
            <a:gradFill>
              <a:gsLst>
                <a:gs pos="0">
                  <a:srgbClr val="000000">
                    <a:alpha val="11581"/>
                  </a:srgbClr>
                </a:gs>
                <a:gs pos="14286">
                  <a:srgbClr val="000000">
                    <a:alpha val="10696"/>
                  </a:srgbClr>
                </a:gs>
                <a:gs pos="28571">
                  <a:srgbClr val="000000">
                    <a:alpha val="8409"/>
                  </a:srgbClr>
                </a:gs>
                <a:gs pos="42857">
                  <a:srgbClr val="000000">
                    <a:alpha val="5599"/>
                  </a:srgbClr>
                </a:gs>
                <a:gs pos="57143">
                  <a:srgbClr val="000000">
                    <a:alpha val="3142"/>
                  </a:srgbClr>
                </a:gs>
                <a:gs pos="71429">
                  <a:srgbClr val="000000">
                    <a:alpha val="1483"/>
                  </a:srgbClr>
                </a:gs>
                <a:gs pos="85714">
                  <a:srgbClr val="000000">
                    <a:alpha val="589"/>
                  </a:srgbClr>
                </a:gs>
                <a:gs pos="100000">
                  <a:srgbClr val="000000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-8827311">
              <a:off x="2394859" y="1971445"/>
              <a:ext cx="312136" cy="30488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5395431">
              <a:off x="3117858" y="619407"/>
              <a:ext cx="334834" cy="334610"/>
            </a:xfrm>
            <a:prstGeom prst="ellipse">
              <a:avLst/>
            </a:prstGeom>
            <a:gradFill>
              <a:gsLst>
                <a:gs pos="0">
                  <a:srgbClr val="000000">
                    <a:alpha val="29520"/>
                  </a:srgbClr>
                </a:gs>
                <a:gs pos="14286">
                  <a:srgbClr val="000000">
                    <a:alpha val="27497"/>
                  </a:srgbClr>
                </a:gs>
                <a:gs pos="28571">
                  <a:srgbClr val="000000">
                    <a:alpha val="22093"/>
                  </a:srgbClr>
                </a:gs>
                <a:gs pos="42857">
                  <a:srgbClr val="000000">
                    <a:alpha val="15105"/>
                  </a:srgbClr>
                </a:gs>
                <a:gs pos="57143">
                  <a:srgbClr val="000000">
                    <a:alpha val="8674"/>
                  </a:srgbClr>
                </a:gs>
                <a:gs pos="71429">
                  <a:srgbClr val="000000">
                    <a:alpha val="4158"/>
                  </a:srgbClr>
                </a:gs>
                <a:gs pos="85714">
                  <a:srgbClr val="000000">
                    <a:alpha val="1666"/>
                  </a:srgbClr>
                </a:gs>
                <a:gs pos="100000">
                  <a:srgbClr val="00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9964313">
              <a:off x="1599494" y="1494466"/>
              <a:ext cx="667010" cy="3864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5400000">
              <a:off x="-156898" y="2004433"/>
              <a:ext cx="347949" cy="347949"/>
            </a:xfrm>
            <a:prstGeom prst="ellipse">
              <a:avLst/>
            </a:prstGeom>
            <a:gradFill>
              <a:gsLst>
                <a:gs pos="0">
                  <a:srgbClr val="000000">
                    <a:alpha val="12609"/>
                  </a:srgbClr>
                </a:gs>
                <a:gs pos="14286">
                  <a:srgbClr val="000000">
                    <a:alpha val="11651"/>
                  </a:srgbClr>
                </a:gs>
                <a:gs pos="28571">
                  <a:srgbClr val="000000">
                    <a:alpha val="9170"/>
                  </a:srgbClr>
                </a:gs>
                <a:gs pos="42857">
                  <a:srgbClr val="000000">
                    <a:alpha val="6114"/>
                  </a:srgbClr>
                </a:gs>
                <a:gs pos="57143">
                  <a:srgbClr val="000000">
                    <a:alpha val="3435"/>
                  </a:srgbClr>
                </a:gs>
                <a:gs pos="71429">
                  <a:srgbClr val="000000">
                    <a:alpha val="1623"/>
                  </a:srgbClr>
                </a:gs>
                <a:gs pos="85714">
                  <a:srgbClr val="000000">
                    <a:alpha val="645"/>
                  </a:srgbClr>
                </a:gs>
                <a:gs pos="100000">
                  <a:srgbClr val="000000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5400000">
              <a:off x="2073551" y="1557395"/>
              <a:ext cx="63003" cy="63003"/>
            </a:xfrm>
            <a:prstGeom prst="ellipse">
              <a:avLst/>
            </a:prstGeom>
            <a:gradFill>
              <a:gsLst>
                <a:gs pos="0">
                  <a:srgbClr val="F7FFAA">
                    <a:alpha val="13035"/>
                  </a:srgbClr>
                </a:gs>
                <a:gs pos="14286">
                  <a:srgbClr val="F7FFAA">
                    <a:alpha val="12047"/>
                  </a:srgbClr>
                </a:gs>
                <a:gs pos="28571">
                  <a:srgbClr val="F7FFAA">
                    <a:alpha val="9486"/>
                  </a:srgbClr>
                </a:gs>
                <a:gs pos="42857">
                  <a:srgbClr val="F7FFAA">
                    <a:alpha val="6328"/>
                  </a:srgbClr>
                </a:gs>
                <a:gs pos="57143">
                  <a:srgbClr val="F7FFAA">
                    <a:alpha val="3558"/>
                  </a:srgbClr>
                </a:gs>
                <a:gs pos="71429">
                  <a:srgbClr val="F7FFAA">
                    <a:alpha val="1681"/>
                  </a:srgbClr>
                </a:gs>
                <a:gs pos="85714">
                  <a:srgbClr val="F7FFAA">
                    <a:alpha val="668"/>
                  </a:srgbClr>
                </a:gs>
                <a:gs pos="100000">
                  <a:srgbClr val="F7FFAA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-9614044">
              <a:off x="1374862" y="1616201"/>
              <a:ext cx="650808" cy="3893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-9290713">
              <a:off x="2254626" y="2045613"/>
              <a:ext cx="326521" cy="31766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4828240">
              <a:off x="1384887" y="1569906"/>
              <a:ext cx="232220" cy="116119"/>
            </a:xfrm>
            <a:prstGeom prst="ellipse">
              <a:avLst/>
            </a:prstGeom>
            <a:gradFill>
              <a:gsLst>
                <a:gs pos="0">
                  <a:srgbClr val="FFB3FF">
                    <a:alpha val="32968"/>
                  </a:srgbClr>
                </a:gs>
                <a:gs pos="14286">
                  <a:srgbClr val="FFB3FF">
                    <a:alpha val="30764"/>
                  </a:srgbClr>
                </a:gs>
                <a:gs pos="28571">
                  <a:srgbClr val="FFB3FF">
                    <a:alpha val="24833"/>
                  </a:srgbClr>
                </a:gs>
                <a:gs pos="42857">
                  <a:srgbClr val="FFB3FF">
                    <a:alpha val="17075"/>
                  </a:srgbClr>
                </a:gs>
                <a:gs pos="57143">
                  <a:srgbClr val="FFB3FF">
                    <a:alpha val="9855"/>
                  </a:srgbClr>
                </a:gs>
                <a:gs pos="71429">
                  <a:srgbClr val="FFB3FF">
                    <a:alpha val="4740"/>
                  </a:srgbClr>
                </a:gs>
                <a:gs pos="85714">
                  <a:srgbClr val="FFB3FF">
                    <a:alpha val="1902"/>
                  </a:srgbClr>
                </a:gs>
                <a:gs pos="100000">
                  <a:srgbClr val="FFB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9527829">
              <a:off x="2443725" y="1866091"/>
              <a:ext cx="333747" cy="31484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-10197042">
              <a:off x="1538515" y="1545969"/>
              <a:ext cx="243877" cy="111511"/>
            </a:xfrm>
            <a:prstGeom prst="ellipse">
              <a:avLst/>
            </a:prstGeom>
            <a:gradFill>
              <a:gsLst>
                <a:gs pos="0">
                  <a:srgbClr val="FFBC9E">
                    <a:alpha val="32968"/>
                  </a:srgbClr>
                </a:gs>
                <a:gs pos="14286">
                  <a:srgbClr val="FFBC9E">
                    <a:alpha val="30764"/>
                  </a:srgbClr>
                </a:gs>
                <a:gs pos="28571">
                  <a:srgbClr val="FFBC9E">
                    <a:alpha val="24833"/>
                  </a:srgbClr>
                </a:gs>
                <a:gs pos="42857">
                  <a:srgbClr val="FFBC9E">
                    <a:alpha val="17075"/>
                  </a:srgbClr>
                </a:gs>
                <a:gs pos="57143">
                  <a:srgbClr val="FFBC9E">
                    <a:alpha val="9855"/>
                  </a:srgbClr>
                </a:gs>
                <a:gs pos="71429">
                  <a:srgbClr val="FFBC9E">
                    <a:alpha val="4740"/>
                  </a:srgbClr>
                </a:gs>
                <a:gs pos="85714">
                  <a:srgbClr val="FFBC9E">
                    <a:alpha val="1902"/>
                  </a:srgbClr>
                </a:gs>
                <a:gs pos="100000">
                  <a:srgbClr val="FFBC9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-10504103">
              <a:off x="2334257" y="2048199"/>
              <a:ext cx="311326" cy="30263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9554568">
              <a:off x="2382585" y="1883745"/>
              <a:ext cx="323315" cy="32117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5400000">
              <a:off x="3287833" y="2255303"/>
              <a:ext cx="309749" cy="309749"/>
            </a:xfrm>
            <a:prstGeom prst="ellipse">
              <a:avLst/>
            </a:prstGeom>
            <a:gradFill>
              <a:gsLst>
                <a:gs pos="0">
                  <a:srgbClr val="000000">
                    <a:alpha val="11755"/>
                  </a:srgbClr>
                </a:gs>
                <a:gs pos="14286">
                  <a:srgbClr val="000000">
                    <a:alpha val="10858"/>
                  </a:srgbClr>
                </a:gs>
                <a:gs pos="28571">
                  <a:srgbClr val="000000">
                    <a:alpha val="8538"/>
                  </a:srgbClr>
                </a:gs>
                <a:gs pos="42857">
                  <a:srgbClr val="000000">
                    <a:alpha val="5686"/>
                  </a:srgbClr>
                </a:gs>
                <a:gs pos="57143">
                  <a:srgbClr val="000000">
                    <a:alpha val="3192"/>
                  </a:srgbClr>
                </a:gs>
                <a:gs pos="71429">
                  <a:srgbClr val="000000">
                    <a:alpha val="1507"/>
                  </a:srgbClr>
                </a:gs>
                <a:gs pos="85714">
                  <a:srgbClr val="000000">
                    <a:alpha val="599"/>
                  </a:srgbClr>
                </a:gs>
                <a:gs pos="100000">
                  <a:srgbClr val="00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-10799999">
              <a:off x="989213" y="-43223"/>
              <a:ext cx="355424" cy="355377"/>
            </a:xfrm>
            <a:prstGeom prst="ellipse">
              <a:avLst/>
            </a:prstGeom>
            <a:gradFill>
              <a:gsLst>
                <a:gs pos="0">
                  <a:srgbClr val="000000">
                    <a:alpha val="10176"/>
                  </a:srgbClr>
                </a:gs>
                <a:gs pos="14286">
                  <a:srgbClr val="000000">
                    <a:alpha val="9393"/>
                  </a:srgbClr>
                </a:gs>
                <a:gs pos="28571">
                  <a:srgbClr val="000000">
                    <a:alpha val="7373"/>
                  </a:srgbClr>
                </a:gs>
                <a:gs pos="42857">
                  <a:srgbClr val="000000">
                    <a:alpha val="4899"/>
                  </a:srgbClr>
                </a:gs>
                <a:gs pos="57143">
                  <a:srgbClr val="000000">
                    <a:alpha val="2745"/>
                  </a:srgbClr>
                </a:gs>
                <a:gs pos="71429">
                  <a:srgbClr val="000000">
                    <a:alpha val="1294"/>
                  </a:srgbClr>
                </a:gs>
                <a:gs pos="85714">
                  <a:srgbClr val="000000">
                    <a:alpha val="514"/>
                  </a:srgbClr>
                </a:gs>
                <a:gs pos="100000">
                  <a:srgbClr val="000000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10799999">
              <a:off x="2472707" y="71342"/>
              <a:ext cx="222296" cy="222280"/>
            </a:xfrm>
            <a:prstGeom prst="ellipse">
              <a:avLst/>
            </a:prstGeom>
            <a:gradFill>
              <a:gsLst>
                <a:gs pos="0">
                  <a:srgbClr val="000000">
                    <a:alpha val="7620"/>
                  </a:srgbClr>
                </a:gs>
                <a:gs pos="14286">
                  <a:srgbClr val="000000">
                    <a:alpha val="7026"/>
                  </a:srgbClr>
                </a:gs>
                <a:gs pos="28571">
                  <a:srgbClr val="000000">
                    <a:alpha val="5499"/>
                  </a:srgbClr>
                </a:gs>
                <a:gs pos="42857">
                  <a:srgbClr val="000000">
                    <a:alpha val="3642"/>
                  </a:srgbClr>
                </a:gs>
                <a:gs pos="57143">
                  <a:srgbClr val="000000">
                    <a:alpha val="2035"/>
                  </a:srgbClr>
                </a:gs>
                <a:gs pos="71429">
                  <a:srgbClr val="000000">
                    <a:alpha val="958"/>
                  </a:srgbClr>
                </a:gs>
                <a:gs pos="85714">
                  <a:srgbClr val="000000">
                    <a:alpha val="380"/>
                  </a:srgbClr>
                </a:gs>
                <a:gs pos="100000">
                  <a:srgbClr val="000000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5406870">
              <a:off x="3327638" y="1951331"/>
              <a:ext cx="392445" cy="389623"/>
            </a:xfrm>
            <a:prstGeom prst="ellipse">
              <a:avLst/>
            </a:prstGeom>
            <a:gradFill>
              <a:gsLst>
                <a:gs pos="0">
                  <a:srgbClr val="000000">
                    <a:alpha val="19043"/>
                  </a:srgbClr>
                </a:gs>
                <a:gs pos="14286">
                  <a:srgbClr val="000000">
                    <a:alpha val="17648"/>
                  </a:srgbClr>
                </a:gs>
                <a:gs pos="28571">
                  <a:srgbClr val="000000">
                    <a:alpha val="13995"/>
                  </a:srgbClr>
                </a:gs>
                <a:gs pos="42857">
                  <a:srgbClr val="000000">
                    <a:alpha val="9416"/>
                  </a:srgbClr>
                </a:gs>
                <a:gs pos="57143">
                  <a:srgbClr val="000000">
                    <a:alpha val="5332"/>
                  </a:srgbClr>
                </a:gs>
                <a:gs pos="71429">
                  <a:srgbClr val="000000">
                    <a:alpha val="2532"/>
                  </a:srgbClr>
                </a:gs>
                <a:gs pos="85714">
                  <a:srgbClr val="000000">
                    <a:alpha val="1009"/>
                  </a:srgbClr>
                </a:gs>
                <a:gs pos="100000">
                  <a:srgbClr val="000000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10034183">
              <a:off x="2390004" y="1243786"/>
              <a:ext cx="251308" cy="131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3646683">
              <a:off x="2201849" y="1155439"/>
              <a:ext cx="654960" cy="3681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5401388">
              <a:off x="154349" y="606433"/>
              <a:ext cx="279058" cy="279057"/>
            </a:xfrm>
            <a:prstGeom prst="ellipse">
              <a:avLst/>
            </a:prstGeom>
            <a:gradFill>
              <a:gsLst>
                <a:gs pos="0">
                  <a:srgbClr val="000000">
                    <a:alpha val="11722"/>
                  </a:srgbClr>
                </a:gs>
                <a:gs pos="14286">
                  <a:srgbClr val="000000">
                    <a:alpha val="10828"/>
                  </a:srgbClr>
                </a:gs>
                <a:gs pos="28571">
                  <a:srgbClr val="000000">
                    <a:alpha val="8514"/>
                  </a:srgbClr>
                </a:gs>
                <a:gs pos="42857">
                  <a:srgbClr val="000000">
                    <a:alpha val="5669"/>
                  </a:srgbClr>
                </a:gs>
                <a:gs pos="57143">
                  <a:srgbClr val="000000">
                    <a:alpha val="3182"/>
                  </a:srgbClr>
                </a:gs>
                <a:gs pos="71429">
                  <a:srgbClr val="000000">
                    <a:alpha val="1502"/>
                  </a:srgbClr>
                </a:gs>
                <a:gs pos="85714">
                  <a:srgbClr val="000000">
                    <a:alpha val="597"/>
                  </a:srgbClr>
                </a:gs>
                <a:gs pos="100000">
                  <a:srgbClr val="00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9196068">
              <a:off x="1280716" y="1423797"/>
              <a:ext cx="642290" cy="3710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5827948">
              <a:off x="1969011" y="1866901"/>
              <a:ext cx="193899" cy="121928"/>
            </a:xfrm>
            <a:prstGeom prst="ellipse">
              <a:avLst/>
            </a:prstGeom>
            <a:gradFill>
              <a:gsLst>
                <a:gs pos="0">
                  <a:srgbClr val="00FFD4">
                    <a:alpha val="32968"/>
                  </a:srgbClr>
                </a:gs>
                <a:gs pos="14286">
                  <a:srgbClr val="00FFD4">
                    <a:alpha val="30764"/>
                  </a:srgbClr>
                </a:gs>
                <a:gs pos="28571">
                  <a:srgbClr val="00FFD4">
                    <a:alpha val="24833"/>
                  </a:srgbClr>
                </a:gs>
                <a:gs pos="42857">
                  <a:srgbClr val="00FFD4">
                    <a:alpha val="17075"/>
                  </a:srgbClr>
                </a:gs>
                <a:gs pos="57143">
                  <a:srgbClr val="00FFD4">
                    <a:alpha val="9855"/>
                  </a:srgbClr>
                </a:gs>
                <a:gs pos="71429">
                  <a:srgbClr val="00FFD4">
                    <a:alpha val="4740"/>
                  </a:srgbClr>
                </a:gs>
                <a:gs pos="85714">
                  <a:srgbClr val="00FFD4">
                    <a:alpha val="1902"/>
                  </a:srgbClr>
                </a:gs>
                <a:gs pos="100000">
                  <a:srgbClr val="00FF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-9101744">
              <a:off x="1616214" y="1855550"/>
              <a:ext cx="384171" cy="25069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5403117">
              <a:off x="2068430" y="3254034"/>
              <a:ext cx="407072" cy="406563"/>
            </a:xfrm>
            <a:prstGeom prst="ellipse">
              <a:avLst/>
            </a:prstGeom>
            <a:gradFill>
              <a:gsLst>
                <a:gs pos="0">
                  <a:srgbClr val="000000">
                    <a:alpha val="11347"/>
                  </a:srgbClr>
                </a:gs>
                <a:gs pos="14286">
                  <a:srgbClr val="000000">
                    <a:alpha val="10479"/>
                  </a:srgbClr>
                </a:gs>
                <a:gs pos="28571">
                  <a:srgbClr val="000000">
                    <a:alpha val="8236"/>
                  </a:srgbClr>
                </a:gs>
                <a:gs pos="42857">
                  <a:srgbClr val="000000">
                    <a:alpha val="5482"/>
                  </a:srgbClr>
                </a:gs>
                <a:gs pos="57143">
                  <a:srgbClr val="000000">
                    <a:alpha val="3076"/>
                  </a:srgbClr>
                </a:gs>
                <a:gs pos="71429">
                  <a:srgbClr val="000000">
                    <a:alpha val="1452"/>
                  </a:srgbClr>
                </a:gs>
                <a:gs pos="85714">
                  <a:srgbClr val="000000">
                    <a:alpha val="577"/>
                  </a:srgbClr>
                </a:gs>
                <a:gs pos="100000">
                  <a:srgbClr val="0000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3414205">
              <a:off x="1524537" y="1841059"/>
              <a:ext cx="226686" cy="1008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10223594">
              <a:off x="1501606" y="1899686"/>
              <a:ext cx="673468" cy="4018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3349185">
              <a:off x="1542895" y="1887828"/>
              <a:ext cx="237713" cy="114705"/>
            </a:xfrm>
            <a:prstGeom prst="ellipse">
              <a:avLst/>
            </a:prstGeom>
            <a:gradFill>
              <a:gsLst>
                <a:gs pos="0">
                  <a:srgbClr val="00AAFF">
                    <a:alpha val="32968"/>
                  </a:srgbClr>
                </a:gs>
                <a:gs pos="14286">
                  <a:srgbClr val="00AAFF">
                    <a:alpha val="30764"/>
                  </a:srgbClr>
                </a:gs>
                <a:gs pos="28571">
                  <a:srgbClr val="00AAFF">
                    <a:alpha val="24833"/>
                  </a:srgbClr>
                </a:gs>
                <a:gs pos="42857">
                  <a:srgbClr val="00AAFF">
                    <a:alpha val="17075"/>
                  </a:srgbClr>
                </a:gs>
                <a:gs pos="57143">
                  <a:srgbClr val="00AAFF">
                    <a:alpha val="9855"/>
                  </a:srgbClr>
                </a:gs>
                <a:gs pos="71429">
                  <a:srgbClr val="00AAFF">
                    <a:alpha val="4740"/>
                  </a:srgbClr>
                </a:gs>
                <a:gs pos="85714">
                  <a:srgbClr val="00AAFF">
                    <a:alpha val="1902"/>
                  </a:srgbClr>
                </a:gs>
                <a:gs pos="100000">
                  <a:srgbClr val="00A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751348">
              <a:off x="1437766" y="1985527"/>
              <a:ext cx="683999" cy="4052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5400000">
              <a:off x="2460538" y="1802027"/>
              <a:ext cx="51951" cy="51951"/>
            </a:xfrm>
            <a:prstGeom prst="ellipse">
              <a:avLst/>
            </a:prstGeom>
            <a:gradFill>
              <a:gsLst>
                <a:gs pos="0">
                  <a:srgbClr val="82FF48">
                    <a:alpha val="15975"/>
                  </a:srgbClr>
                </a:gs>
                <a:gs pos="14286">
                  <a:srgbClr val="82FF48">
                    <a:alpha val="14784"/>
                  </a:srgbClr>
                </a:gs>
                <a:gs pos="28571">
                  <a:srgbClr val="82FF48">
                    <a:alpha val="11681"/>
                  </a:srgbClr>
                </a:gs>
                <a:gs pos="42857">
                  <a:srgbClr val="82FF48">
                    <a:alpha val="7824"/>
                  </a:srgbClr>
                </a:gs>
                <a:gs pos="57143">
                  <a:srgbClr val="82FF48">
                    <a:alpha val="4414"/>
                  </a:srgbClr>
                </a:gs>
                <a:gs pos="71429">
                  <a:srgbClr val="82FF48">
                    <a:alpha val="2091"/>
                  </a:srgbClr>
                </a:gs>
                <a:gs pos="85714">
                  <a:srgbClr val="82FF48">
                    <a:alpha val="832"/>
                  </a:srgbClr>
                </a:gs>
                <a:gs pos="100000">
                  <a:srgbClr val="82FF48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10297515">
              <a:off x="2305080" y="1923297"/>
              <a:ext cx="177168" cy="17116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5400000">
              <a:off x="-147383" y="2098734"/>
              <a:ext cx="411057" cy="411050"/>
            </a:xfrm>
            <a:prstGeom prst="ellipse">
              <a:avLst/>
            </a:prstGeom>
            <a:gradFill>
              <a:gsLst>
                <a:gs pos="0">
                  <a:srgbClr val="000000">
                    <a:alpha val="14022"/>
                  </a:srgbClr>
                </a:gs>
                <a:gs pos="14286">
                  <a:srgbClr val="000000">
                    <a:alpha val="12965"/>
                  </a:srgbClr>
                </a:gs>
                <a:gs pos="28571">
                  <a:srgbClr val="000000">
                    <a:alpha val="10221"/>
                  </a:srgbClr>
                </a:gs>
                <a:gs pos="42857">
                  <a:srgbClr val="000000">
                    <a:alpha val="6828"/>
                  </a:srgbClr>
                </a:gs>
                <a:gs pos="57143">
                  <a:srgbClr val="000000">
                    <a:alpha val="3843"/>
                  </a:srgbClr>
                </a:gs>
                <a:gs pos="71429">
                  <a:srgbClr val="000000">
                    <a:alpha val="1818"/>
                  </a:srgbClr>
                </a:gs>
                <a:gs pos="85714">
                  <a:srgbClr val="000000">
                    <a:alpha val="723"/>
                  </a:srgbClr>
                </a:gs>
                <a:gs pos="100000">
                  <a:srgbClr val="00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5400086">
              <a:off x="2640101" y="136883"/>
              <a:ext cx="327790" cy="327687"/>
            </a:xfrm>
            <a:prstGeom prst="ellipse">
              <a:avLst/>
            </a:prstGeom>
            <a:gradFill>
              <a:gsLst>
                <a:gs pos="0">
                  <a:srgbClr val="000000">
                    <a:alpha val="21742"/>
                  </a:srgbClr>
                </a:gs>
                <a:gs pos="14286">
                  <a:srgbClr val="000000">
                    <a:alpha val="20174"/>
                  </a:srgbClr>
                </a:gs>
                <a:gs pos="28571">
                  <a:srgbClr val="000000">
                    <a:alpha val="16050"/>
                  </a:srgbClr>
                </a:gs>
                <a:gs pos="42857">
                  <a:srgbClr val="000000">
                    <a:alpha val="10842"/>
                  </a:srgbClr>
                </a:gs>
                <a:gs pos="57143">
                  <a:srgbClr val="000000">
                    <a:alpha val="6161"/>
                  </a:srgbClr>
                </a:gs>
                <a:gs pos="71429">
                  <a:srgbClr val="000000">
                    <a:alpha val="2933"/>
                  </a:srgbClr>
                </a:gs>
                <a:gs pos="85714">
                  <a:srgbClr val="000000">
                    <a:alpha val="1170"/>
                  </a:srgbClr>
                </a:gs>
                <a:gs pos="100000">
                  <a:srgbClr val="0000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5414753">
              <a:off x="1587960" y="2008563"/>
              <a:ext cx="239257" cy="116261"/>
            </a:xfrm>
            <a:prstGeom prst="ellipse">
              <a:avLst/>
            </a:prstGeom>
            <a:gradFill>
              <a:gsLst>
                <a:gs pos="0">
                  <a:srgbClr val="FF48FF">
                    <a:alpha val="32968"/>
                  </a:srgbClr>
                </a:gs>
                <a:gs pos="14286">
                  <a:srgbClr val="FF48FF">
                    <a:alpha val="30764"/>
                  </a:srgbClr>
                </a:gs>
                <a:gs pos="28571">
                  <a:srgbClr val="FF48FF">
                    <a:alpha val="24833"/>
                  </a:srgbClr>
                </a:gs>
                <a:gs pos="42857">
                  <a:srgbClr val="FF48FF">
                    <a:alpha val="17075"/>
                  </a:srgbClr>
                </a:gs>
                <a:gs pos="57143">
                  <a:srgbClr val="FF48FF">
                    <a:alpha val="9855"/>
                  </a:srgbClr>
                </a:gs>
                <a:gs pos="71429">
                  <a:srgbClr val="FF48FF">
                    <a:alpha val="4740"/>
                  </a:srgbClr>
                </a:gs>
                <a:gs pos="85714">
                  <a:srgbClr val="FF48FF">
                    <a:alpha val="1902"/>
                  </a:srgbClr>
                </a:gs>
                <a:gs pos="100000">
                  <a:srgbClr val="FF4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6327843">
              <a:off x="1419651" y="1676630"/>
              <a:ext cx="230135" cy="108481"/>
            </a:xfrm>
            <a:prstGeom prst="ellipse">
              <a:avLst/>
            </a:prstGeom>
            <a:gradFill>
              <a:gsLst>
                <a:gs pos="0">
                  <a:srgbClr val="AA66FF">
                    <a:alpha val="32968"/>
                  </a:srgbClr>
                </a:gs>
                <a:gs pos="14286">
                  <a:srgbClr val="AA66FF">
                    <a:alpha val="30764"/>
                  </a:srgbClr>
                </a:gs>
                <a:gs pos="28571">
                  <a:srgbClr val="AA66FF">
                    <a:alpha val="24833"/>
                  </a:srgbClr>
                </a:gs>
                <a:gs pos="42857">
                  <a:srgbClr val="AA66FF">
                    <a:alpha val="17075"/>
                  </a:srgbClr>
                </a:gs>
                <a:gs pos="57143">
                  <a:srgbClr val="AA66FF">
                    <a:alpha val="9855"/>
                  </a:srgbClr>
                </a:gs>
                <a:gs pos="71429">
                  <a:srgbClr val="AA66FF">
                    <a:alpha val="4740"/>
                  </a:srgbClr>
                </a:gs>
                <a:gs pos="85714">
                  <a:srgbClr val="AA66FF">
                    <a:alpha val="1902"/>
                  </a:srgbClr>
                </a:gs>
                <a:gs pos="100000">
                  <a:srgbClr val="AA66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5400000">
              <a:off x="1173120" y="3345400"/>
              <a:ext cx="278391" cy="278142"/>
            </a:xfrm>
            <a:prstGeom prst="ellipse">
              <a:avLst/>
            </a:prstGeom>
            <a:gradFill>
              <a:gsLst>
                <a:gs pos="0">
                  <a:srgbClr val="000000">
                    <a:alpha val="9511"/>
                  </a:srgbClr>
                </a:gs>
                <a:gs pos="14286">
                  <a:srgbClr val="000000">
                    <a:alpha val="8777"/>
                  </a:srgbClr>
                </a:gs>
                <a:gs pos="28571">
                  <a:srgbClr val="000000">
                    <a:alpha val="6884"/>
                  </a:srgbClr>
                </a:gs>
                <a:gs pos="42857">
                  <a:srgbClr val="000000">
                    <a:alpha val="4571"/>
                  </a:srgbClr>
                </a:gs>
                <a:gs pos="57143">
                  <a:srgbClr val="000000">
                    <a:alpha val="2559"/>
                  </a:srgbClr>
                </a:gs>
                <a:gs pos="71429">
                  <a:srgbClr val="000000">
                    <a:alpha val="1206"/>
                  </a:srgbClr>
                </a:gs>
                <a:gs pos="85714">
                  <a:srgbClr val="000000">
                    <a:alpha val="479"/>
                  </a:srgbClr>
                </a:gs>
                <a:gs pos="100000">
                  <a:srgbClr val="0000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-8998491">
              <a:off x="1562358" y="1531967"/>
              <a:ext cx="239130" cy="104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7995028">
              <a:off x="1034561" y="1240913"/>
              <a:ext cx="718172" cy="43019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3566039">
              <a:off x="1688250" y="1509835"/>
              <a:ext cx="688428" cy="40941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2716981">
              <a:off x="2347482" y="1840076"/>
              <a:ext cx="327900" cy="31647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8932736">
              <a:off x="1909783" y="1470145"/>
              <a:ext cx="267070" cy="130079"/>
            </a:xfrm>
            <a:prstGeom prst="ellipse">
              <a:avLst/>
            </a:prstGeom>
            <a:gradFill>
              <a:gsLst>
                <a:gs pos="0">
                  <a:srgbClr val="FF0041">
                    <a:alpha val="32968"/>
                  </a:srgbClr>
                </a:gs>
                <a:gs pos="14286">
                  <a:srgbClr val="FF0041">
                    <a:alpha val="30764"/>
                  </a:srgbClr>
                </a:gs>
                <a:gs pos="28571">
                  <a:srgbClr val="FF0041">
                    <a:alpha val="24833"/>
                  </a:srgbClr>
                </a:gs>
                <a:gs pos="42857">
                  <a:srgbClr val="FF0041">
                    <a:alpha val="17075"/>
                  </a:srgbClr>
                </a:gs>
                <a:gs pos="57143">
                  <a:srgbClr val="FF0041">
                    <a:alpha val="9855"/>
                  </a:srgbClr>
                </a:gs>
                <a:gs pos="71429">
                  <a:srgbClr val="FF0041">
                    <a:alpha val="4740"/>
                  </a:srgbClr>
                </a:gs>
                <a:gs pos="85714">
                  <a:srgbClr val="FF0041">
                    <a:alpha val="1902"/>
                  </a:srgbClr>
                </a:gs>
                <a:gs pos="100000">
                  <a:srgbClr val="FF004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10021916">
              <a:off x="1326464" y="1604000"/>
              <a:ext cx="649943" cy="377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9370191">
              <a:off x="2454933" y="1889568"/>
              <a:ext cx="321034" cy="31939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5399955">
              <a:off x="1117973" y="3331825"/>
              <a:ext cx="329364" cy="327194"/>
            </a:xfrm>
            <a:prstGeom prst="ellipse">
              <a:avLst/>
            </a:prstGeom>
            <a:gradFill>
              <a:gsLst>
                <a:gs pos="0">
                  <a:srgbClr val="000000">
                    <a:alpha val="20580"/>
                  </a:srgbClr>
                </a:gs>
                <a:gs pos="14286">
                  <a:srgbClr val="000000">
                    <a:alpha val="19086"/>
                  </a:srgbClr>
                </a:gs>
                <a:gs pos="28571">
                  <a:srgbClr val="000000">
                    <a:alpha val="15163"/>
                  </a:srgbClr>
                </a:gs>
                <a:gs pos="42857">
                  <a:srgbClr val="000000">
                    <a:alpha val="10224"/>
                  </a:srgbClr>
                </a:gs>
                <a:gs pos="57143">
                  <a:srgbClr val="000000">
                    <a:alpha val="5801"/>
                  </a:srgbClr>
                </a:gs>
                <a:gs pos="71429">
                  <a:srgbClr val="000000">
                    <a:alpha val="2759"/>
                  </a:srgbClr>
                </a:gs>
                <a:gs pos="85714">
                  <a:srgbClr val="000000">
                    <a:alpha val="1100"/>
                  </a:srgbClr>
                </a:gs>
                <a:gs pos="100000">
                  <a:srgbClr val="000000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5400000">
              <a:off x="1244122" y="3317989"/>
              <a:ext cx="343867" cy="343641"/>
            </a:xfrm>
            <a:prstGeom prst="ellipse">
              <a:avLst/>
            </a:prstGeom>
            <a:gradFill>
              <a:gsLst>
                <a:gs pos="0">
                  <a:srgbClr val="000000">
                    <a:alpha val="10436"/>
                  </a:srgbClr>
                </a:gs>
                <a:gs pos="14286">
                  <a:srgbClr val="000000">
                    <a:alpha val="9634"/>
                  </a:srgbClr>
                </a:gs>
                <a:gs pos="28571">
                  <a:srgbClr val="000000">
                    <a:alpha val="7564"/>
                  </a:srgbClr>
                </a:gs>
                <a:gs pos="42857">
                  <a:srgbClr val="000000">
                    <a:alpha val="5028"/>
                  </a:srgbClr>
                </a:gs>
                <a:gs pos="57143">
                  <a:srgbClr val="000000">
                    <a:alpha val="2818"/>
                  </a:srgbClr>
                </a:gs>
                <a:gs pos="71429">
                  <a:srgbClr val="000000">
                    <a:alpha val="1329"/>
                  </a:srgbClr>
                </a:gs>
                <a:gs pos="85714">
                  <a:srgbClr val="000000">
                    <a:alpha val="528"/>
                  </a:srgbClr>
                </a:gs>
                <a:gs pos="100000">
                  <a:srgbClr val="000000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9495915">
              <a:off x="1607684" y="2064706"/>
              <a:ext cx="357029" cy="35499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5030795">
              <a:off x="1382689" y="1637190"/>
              <a:ext cx="222889" cy="111452"/>
            </a:xfrm>
            <a:prstGeom prst="ellipse">
              <a:avLst/>
            </a:prstGeom>
            <a:gradFill>
              <a:gsLst>
                <a:gs pos="0">
                  <a:srgbClr val="8D85FF">
                    <a:alpha val="32968"/>
                  </a:srgbClr>
                </a:gs>
                <a:gs pos="14286">
                  <a:srgbClr val="8D85FF">
                    <a:alpha val="30764"/>
                  </a:srgbClr>
                </a:gs>
                <a:gs pos="28571">
                  <a:srgbClr val="8D85FF">
                    <a:alpha val="24833"/>
                  </a:srgbClr>
                </a:gs>
                <a:gs pos="42857">
                  <a:srgbClr val="8D85FF">
                    <a:alpha val="17075"/>
                  </a:srgbClr>
                </a:gs>
                <a:gs pos="57143">
                  <a:srgbClr val="8D85FF">
                    <a:alpha val="9855"/>
                  </a:srgbClr>
                </a:gs>
                <a:gs pos="71429">
                  <a:srgbClr val="8D85FF">
                    <a:alpha val="4740"/>
                  </a:srgbClr>
                </a:gs>
                <a:gs pos="85714">
                  <a:srgbClr val="8D85FF">
                    <a:alpha val="1902"/>
                  </a:srgbClr>
                </a:gs>
                <a:gs pos="100000">
                  <a:srgbClr val="8D8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5400000">
              <a:off x="311229" y="379279"/>
              <a:ext cx="326922" cy="326918"/>
            </a:xfrm>
            <a:prstGeom prst="ellipse">
              <a:avLst/>
            </a:prstGeom>
            <a:gradFill>
              <a:gsLst>
                <a:gs pos="0">
                  <a:srgbClr val="000000">
                    <a:alpha val="20089"/>
                  </a:srgbClr>
                </a:gs>
                <a:gs pos="14286">
                  <a:srgbClr val="000000">
                    <a:alpha val="18626"/>
                  </a:srgbClr>
                </a:gs>
                <a:gs pos="28571">
                  <a:srgbClr val="000000">
                    <a:alpha val="14789"/>
                  </a:srgbClr>
                </a:gs>
                <a:gs pos="42857">
                  <a:srgbClr val="000000">
                    <a:alpha val="9965"/>
                  </a:srgbClr>
                </a:gs>
                <a:gs pos="57143">
                  <a:srgbClr val="000000">
                    <a:alpha val="5651"/>
                  </a:srgbClr>
                </a:gs>
                <a:gs pos="71429">
                  <a:srgbClr val="000000">
                    <a:alpha val="2686"/>
                  </a:srgbClr>
                </a:gs>
                <a:gs pos="85714">
                  <a:srgbClr val="000000">
                    <a:alpha val="1071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5400000">
              <a:off x="2308707" y="2020201"/>
              <a:ext cx="53478" cy="53478"/>
            </a:xfrm>
            <a:prstGeom prst="ellipse">
              <a:avLst/>
            </a:prstGeom>
            <a:gradFill>
              <a:gsLst>
                <a:gs pos="0">
                  <a:srgbClr val="51FF64">
                    <a:alpha val="15575"/>
                  </a:srgbClr>
                </a:gs>
                <a:gs pos="14286">
                  <a:srgbClr val="51FF64">
                    <a:alpha val="14411"/>
                  </a:srgbClr>
                </a:gs>
                <a:gs pos="28571">
                  <a:srgbClr val="51FF64">
                    <a:alpha val="11381"/>
                  </a:srgbClr>
                </a:gs>
                <a:gs pos="42857">
                  <a:srgbClr val="51FF64">
                    <a:alpha val="7619"/>
                  </a:srgbClr>
                </a:gs>
                <a:gs pos="57143">
                  <a:srgbClr val="51FF64">
                    <a:alpha val="4296"/>
                  </a:srgbClr>
                </a:gs>
                <a:gs pos="71429">
                  <a:srgbClr val="51FF64">
                    <a:alpha val="2035"/>
                  </a:srgbClr>
                </a:gs>
                <a:gs pos="85714">
                  <a:srgbClr val="51FF64">
                    <a:alpha val="810"/>
                  </a:srgbClr>
                </a:gs>
                <a:gs pos="100000">
                  <a:srgbClr val="51FF64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-8537419">
              <a:off x="2205984" y="2064058"/>
              <a:ext cx="323052" cy="31546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5400039">
              <a:off x="100825" y="719001"/>
              <a:ext cx="349532" cy="349482"/>
            </a:xfrm>
            <a:prstGeom prst="ellipse">
              <a:avLst/>
            </a:prstGeom>
            <a:gradFill>
              <a:gsLst>
                <a:gs pos="0">
                  <a:srgbClr val="000000">
                    <a:alpha val="9885"/>
                  </a:srgbClr>
                </a:gs>
                <a:gs pos="14286">
                  <a:srgbClr val="000000">
                    <a:alpha val="9123"/>
                  </a:srgbClr>
                </a:gs>
                <a:gs pos="28571">
                  <a:srgbClr val="000000">
                    <a:alpha val="7159"/>
                  </a:srgbClr>
                </a:gs>
                <a:gs pos="42857">
                  <a:srgbClr val="000000">
                    <a:alpha val="4755"/>
                  </a:srgbClr>
                </a:gs>
                <a:gs pos="57143">
                  <a:srgbClr val="000000">
                    <a:alpha val="2664"/>
                  </a:srgbClr>
                </a:gs>
                <a:gs pos="71429">
                  <a:srgbClr val="000000">
                    <a:alpha val="1256"/>
                  </a:srgbClr>
                </a:gs>
                <a:gs pos="85714">
                  <a:srgbClr val="000000">
                    <a:alpha val="498"/>
                  </a:srgbClr>
                </a:gs>
                <a:gs pos="100000">
                  <a:srgbClr val="000000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9813637">
              <a:off x="2291271" y="1827426"/>
              <a:ext cx="334296" cy="33144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5400000">
              <a:off x="3281827" y="2275166"/>
              <a:ext cx="339553" cy="339552"/>
            </a:xfrm>
            <a:prstGeom prst="ellipse">
              <a:avLst/>
            </a:prstGeom>
            <a:gradFill>
              <a:gsLst>
                <a:gs pos="0">
                  <a:srgbClr val="000000">
                    <a:alpha val="12422"/>
                  </a:srgbClr>
                </a:gs>
                <a:gs pos="14286">
                  <a:srgbClr val="000000">
                    <a:alpha val="11478"/>
                  </a:srgbClr>
                </a:gs>
                <a:gs pos="28571">
                  <a:srgbClr val="000000">
                    <a:alpha val="9032"/>
                  </a:srgbClr>
                </a:gs>
                <a:gs pos="42857">
                  <a:srgbClr val="000000">
                    <a:alpha val="6020"/>
                  </a:srgbClr>
                </a:gs>
                <a:gs pos="57143">
                  <a:srgbClr val="000000">
                    <a:alpha val="3382"/>
                  </a:srgbClr>
                </a:gs>
                <a:gs pos="71429">
                  <a:srgbClr val="000000">
                    <a:alpha val="1598"/>
                  </a:srgbClr>
                </a:gs>
                <a:gs pos="85714">
                  <a:srgbClr val="000000">
                    <a:alpha val="635"/>
                  </a:srgbClr>
                </a:gs>
                <a:gs pos="100000">
                  <a:srgbClr val="0000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5400169">
              <a:off x="2489749" y="40073"/>
              <a:ext cx="328424" cy="328399"/>
            </a:xfrm>
            <a:prstGeom prst="ellipse">
              <a:avLst/>
            </a:prstGeom>
            <a:gradFill>
              <a:gsLst>
                <a:gs pos="0">
                  <a:srgbClr val="000000">
                    <a:alpha val="21979"/>
                  </a:srgbClr>
                </a:gs>
                <a:gs pos="14286">
                  <a:srgbClr val="000000">
                    <a:alpha val="20397"/>
                  </a:srgbClr>
                </a:gs>
                <a:gs pos="28571">
                  <a:srgbClr val="000000">
                    <a:alpha val="16232"/>
                  </a:srgbClr>
                </a:gs>
                <a:gs pos="42857">
                  <a:srgbClr val="000000">
                    <a:alpha val="10968"/>
                  </a:srgbClr>
                </a:gs>
                <a:gs pos="57143">
                  <a:srgbClr val="000000">
                    <a:alpha val="6235"/>
                  </a:srgbClr>
                </a:gs>
                <a:gs pos="71429">
                  <a:srgbClr val="000000">
                    <a:alpha val="2968"/>
                  </a:srgbClr>
                </a:gs>
                <a:gs pos="85714">
                  <a:srgbClr val="000000">
                    <a:alpha val="1185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5400000">
              <a:off x="2046844" y="-127941"/>
              <a:ext cx="412805" cy="412765"/>
            </a:xfrm>
            <a:prstGeom prst="ellipse">
              <a:avLst/>
            </a:prstGeom>
            <a:gradFill>
              <a:gsLst>
                <a:gs pos="0">
                  <a:srgbClr val="000000">
                    <a:alpha val="11998"/>
                  </a:srgbClr>
                </a:gs>
                <a:gs pos="14286">
                  <a:srgbClr val="000000">
                    <a:alpha val="11083"/>
                  </a:srgbClr>
                </a:gs>
                <a:gs pos="28571">
                  <a:srgbClr val="000000">
                    <a:alpha val="8717"/>
                  </a:srgbClr>
                </a:gs>
                <a:gs pos="42857">
                  <a:srgbClr val="000000">
                    <a:alpha val="5807"/>
                  </a:srgbClr>
                </a:gs>
                <a:gs pos="57143">
                  <a:srgbClr val="000000">
                    <a:alpha val="3261"/>
                  </a:srgbClr>
                </a:gs>
                <a:gs pos="71429">
                  <a:srgbClr val="000000">
                    <a:alpha val="1540"/>
                  </a:srgbClr>
                </a:gs>
                <a:gs pos="85714">
                  <a:srgbClr val="000000">
                    <a:alpha val="612"/>
                  </a:srgbClr>
                </a:gs>
                <a:gs pos="100000">
                  <a:srgbClr val="000000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5400004">
              <a:off x="51489" y="771347"/>
              <a:ext cx="335811" cy="335714"/>
            </a:xfrm>
            <a:prstGeom prst="ellipse">
              <a:avLst/>
            </a:prstGeom>
            <a:gradFill>
              <a:gsLst>
                <a:gs pos="0">
                  <a:srgbClr val="000000">
                    <a:alpha val="9781"/>
                  </a:srgbClr>
                </a:gs>
                <a:gs pos="14286">
                  <a:srgbClr val="000000">
                    <a:alpha val="9026"/>
                  </a:srgbClr>
                </a:gs>
                <a:gs pos="28571">
                  <a:srgbClr val="000000">
                    <a:alpha val="7082"/>
                  </a:srgbClr>
                </a:gs>
                <a:gs pos="42857">
                  <a:srgbClr val="000000">
                    <a:alpha val="4704"/>
                  </a:srgbClr>
                </a:gs>
                <a:gs pos="57143">
                  <a:srgbClr val="000000">
                    <a:alpha val="2634"/>
                  </a:srgbClr>
                </a:gs>
                <a:gs pos="71429">
                  <a:srgbClr val="000000">
                    <a:alpha val="1242"/>
                  </a:srgbClr>
                </a:gs>
                <a:gs pos="85714">
                  <a:srgbClr val="000000">
                    <a:alpha val="493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>
              <a:off x="2055973" y="3348913"/>
              <a:ext cx="328979" cy="328818"/>
            </a:xfrm>
            <a:prstGeom prst="ellipse">
              <a:avLst/>
            </a:prstGeom>
            <a:gradFill>
              <a:gsLst>
                <a:gs pos="0">
                  <a:srgbClr val="000000">
                    <a:alpha val="13446"/>
                  </a:srgbClr>
                </a:gs>
                <a:gs pos="14286">
                  <a:srgbClr val="000000">
                    <a:alpha val="12430"/>
                  </a:srgbClr>
                </a:gs>
                <a:gs pos="28571">
                  <a:srgbClr val="000000">
                    <a:alpha val="9792"/>
                  </a:srgbClr>
                </a:gs>
                <a:gs pos="42857">
                  <a:srgbClr val="000000">
                    <a:alpha val="6536"/>
                  </a:srgbClr>
                </a:gs>
                <a:gs pos="57143">
                  <a:srgbClr val="000000">
                    <a:alpha val="3676"/>
                  </a:srgbClr>
                </a:gs>
                <a:gs pos="71429">
                  <a:srgbClr val="000000">
                    <a:alpha val="1738"/>
                  </a:srgbClr>
                </a:gs>
                <a:gs pos="85714">
                  <a:srgbClr val="000000">
                    <a:alpha val="691"/>
                  </a:srgbClr>
                </a:gs>
                <a:gs pos="100000">
                  <a:srgbClr val="000000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-10179031">
              <a:off x="2402824" y="1825313"/>
              <a:ext cx="344219" cy="31725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-10124445">
              <a:off x="1387700" y="1853424"/>
              <a:ext cx="669299" cy="397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-9608219">
              <a:off x="1168032" y="1442042"/>
              <a:ext cx="631371" cy="3225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8693849">
              <a:off x="1642523" y="1624821"/>
              <a:ext cx="679122" cy="400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5400000">
              <a:off x="524718" y="179715"/>
              <a:ext cx="326947" cy="326943"/>
            </a:xfrm>
            <a:prstGeom prst="ellipse">
              <a:avLst/>
            </a:prstGeom>
            <a:gradFill>
              <a:gsLst>
                <a:gs pos="0">
                  <a:srgbClr val="000000">
                    <a:alpha val="20092"/>
                  </a:srgbClr>
                </a:gs>
                <a:gs pos="14286">
                  <a:srgbClr val="000000">
                    <a:alpha val="18629"/>
                  </a:srgbClr>
                </a:gs>
                <a:gs pos="28571">
                  <a:srgbClr val="000000">
                    <a:alpha val="14791"/>
                  </a:srgbClr>
                </a:gs>
                <a:gs pos="42857">
                  <a:srgbClr val="000000">
                    <a:alpha val="9967"/>
                  </a:srgbClr>
                </a:gs>
                <a:gs pos="57143">
                  <a:srgbClr val="000000">
                    <a:alpha val="5652"/>
                  </a:srgbClr>
                </a:gs>
                <a:gs pos="71429">
                  <a:srgbClr val="000000">
                    <a:alpha val="2686"/>
                  </a:srgbClr>
                </a:gs>
                <a:gs pos="85714">
                  <a:srgbClr val="000000">
                    <a:alpha val="1071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10792622">
              <a:off x="2985135" y="2529242"/>
              <a:ext cx="596733" cy="596037"/>
            </a:xfrm>
            <a:prstGeom prst="ellipse">
              <a:avLst/>
            </a:prstGeom>
            <a:gradFill>
              <a:gsLst>
                <a:gs pos="0">
                  <a:srgbClr val="000000">
                    <a:alpha val="23759"/>
                  </a:srgbClr>
                </a:gs>
                <a:gs pos="14286">
                  <a:srgbClr val="000000">
                    <a:alpha val="22068"/>
                  </a:srgbClr>
                </a:gs>
                <a:gs pos="28571">
                  <a:srgbClr val="000000">
                    <a:alpha val="17600"/>
                  </a:srgbClr>
                </a:gs>
                <a:gs pos="42857">
                  <a:srgbClr val="000000">
                    <a:alpha val="11925"/>
                  </a:srgbClr>
                </a:gs>
                <a:gs pos="57143">
                  <a:srgbClr val="000000">
                    <a:alpha val="6794"/>
                  </a:srgbClr>
                </a:gs>
                <a:gs pos="71429">
                  <a:srgbClr val="000000">
                    <a:alpha val="3240"/>
                  </a:srgbClr>
                </a:gs>
                <a:gs pos="85714">
                  <a:srgbClr val="000000">
                    <a:alpha val="1294"/>
                  </a:srgbClr>
                </a:gs>
                <a:gs pos="100000">
                  <a:srgbClr val="000000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10799959">
              <a:off x="1851078" y="-139089"/>
              <a:ext cx="436851" cy="436793"/>
            </a:xfrm>
            <a:prstGeom prst="ellipse">
              <a:avLst/>
            </a:prstGeom>
            <a:gradFill>
              <a:gsLst>
                <a:gs pos="0">
                  <a:srgbClr val="000000">
                    <a:alpha val="12374"/>
                  </a:srgbClr>
                </a:gs>
                <a:gs pos="14286">
                  <a:srgbClr val="000000">
                    <a:alpha val="11433"/>
                  </a:srgbClr>
                </a:gs>
                <a:gs pos="28571">
                  <a:srgbClr val="000000">
                    <a:alpha val="8996"/>
                  </a:srgbClr>
                </a:gs>
                <a:gs pos="42857">
                  <a:srgbClr val="000000">
                    <a:alpha val="5996"/>
                  </a:srgbClr>
                </a:gs>
                <a:gs pos="57143">
                  <a:srgbClr val="000000">
                    <a:alpha val="3368"/>
                  </a:srgbClr>
                </a:gs>
                <a:gs pos="71429">
                  <a:srgbClr val="000000">
                    <a:alpha val="1591"/>
                  </a:srgbClr>
                </a:gs>
                <a:gs pos="85714">
                  <a:srgbClr val="000000">
                    <a:alpha val="632"/>
                  </a:srgbClr>
                </a:gs>
                <a:gs pos="100000">
                  <a:srgbClr val="00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>
              <a:off x="-123808" y="2119362"/>
              <a:ext cx="428852" cy="428779"/>
            </a:xfrm>
            <a:prstGeom prst="ellipse">
              <a:avLst/>
            </a:prstGeom>
            <a:gradFill>
              <a:gsLst>
                <a:gs pos="0">
                  <a:srgbClr val="000000">
                    <a:alpha val="12354"/>
                  </a:srgbClr>
                </a:gs>
                <a:gs pos="14286">
                  <a:srgbClr val="000000">
                    <a:alpha val="11414"/>
                  </a:srgbClr>
                </a:gs>
                <a:gs pos="28571">
                  <a:srgbClr val="000000">
                    <a:alpha val="8981"/>
                  </a:srgbClr>
                </a:gs>
                <a:gs pos="42857">
                  <a:srgbClr val="000000">
                    <a:alpha val="5986"/>
                  </a:srgbClr>
                </a:gs>
                <a:gs pos="57143">
                  <a:srgbClr val="000000">
                    <a:alpha val="3362"/>
                  </a:srgbClr>
                </a:gs>
                <a:gs pos="71429">
                  <a:srgbClr val="000000">
                    <a:alpha val="1588"/>
                  </a:srgbClr>
                </a:gs>
                <a:gs pos="85714">
                  <a:srgbClr val="000000">
                    <a:alpha val="631"/>
                  </a:srgbClr>
                </a:gs>
                <a:gs pos="100000">
                  <a:srgbClr val="000000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8166960">
              <a:off x="1550849" y="1885598"/>
              <a:ext cx="402359" cy="26673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3817891">
              <a:off x="3120568" y="994599"/>
              <a:ext cx="523258" cy="144460"/>
            </a:xfrm>
            <a:prstGeom prst="ellipse">
              <a:avLst/>
            </a:prstGeom>
            <a:gradFill>
              <a:gsLst>
                <a:gs pos="0">
                  <a:srgbClr val="000000">
                    <a:alpha val="13173"/>
                  </a:srgbClr>
                </a:gs>
                <a:gs pos="14286">
                  <a:srgbClr val="000000">
                    <a:alpha val="12176"/>
                  </a:srgbClr>
                </a:gs>
                <a:gs pos="28571">
                  <a:srgbClr val="000000">
                    <a:alpha val="9589"/>
                  </a:srgbClr>
                </a:gs>
                <a:gs pos="42857">
                  <a:srgbClr val="000000">
                    <a:alpha val="6398"/>
                  </a:srgbClr>
                </a:gs>
                <a:gs pos="57143">
                  <a:srgbClr val="000000">
                    <a:alpha val="3597"/>
                  </a:srgbClr>
                </a:gs>
                <a:gs pos="71429">
                  <a:srgbClr val="000000">
                    <a:alpha val="1700"/>
                  </a:srgbClr>
                </a:gs>
                <a:gs pos="85714">
                  <a:srgbClr val="000000">
                    <a:alpha val="676"/>
                  </a:srgbClr>
                </a:gs>
                <a:gs pos="100000">
                  <a:srgbClr val="00000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5418373">
              <a:off x="3008247" y="2524918"/>
              <a:ext cx="387967" cy="387415"/>
            </a:xfrm>
            <a:prstGeom prst="ellipse">
              <a:avLst/>
            </a:prstGeom>
            <a:gradFill>
              <a:gsLst>
                <a:gs pos="0">
                  <a:srgbClr val="000000">
                    <a:alpha val="7407"/>
                  </a:srgbClr>
                </a:gs>
                <a:gs pos="14286">
                  <a:srgbClr val="000000">
                    <a:alpha val="6829"/>
                  </a:srgbClr>
                </a:gs>
                <a:gs pos="28571">
                  <a:srgbClr val="000000">
                    <a:alpha val="5344"/>
                  </a:srgbClr>
                </a:gs>
                <a:gs pos="42857">
                  <a:srgbClr val="000000">
                    <a:alpha val="3538"/>
                  </a:srgbClr>
                </a:gs>
                <a:gs pos="57143">
                  <a:srgbClr val="000000">
                    <a:alpha val="1976"/>
                  </a:srgbClr>
                </a:gs>
                <a:gs pos="71429">
                  <a:srgbClr val="000000">
                    <a:alpha val="930"/>
                  </a:srgbClr>
                </a:gs>
                <a:gs pos="85714">
                  <a:srgbClr val="000000">
                    <a:alpha val="369"/>
                  </a:srgbClr>
                </a:gs>
                <a:gs pos="100000">
                  <a:srgbClr val="00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5400000">
              <a:off x="-132367" y="2193722"/>
              <a:ext cx="414290" cy="413905"/>
            </a:xfrm>
            <a:prstGeom prst="ellipse">
              <a:avLst/>
            </a:prstGeom>
            <a:gradFill>
              <a:gsLst>
                <a:gs pos="0">
                  <a:srgbClr val="000000">
                    <a:alpha val="16029"/>
                  </a:srgbClr>
                </a:gs>
                <a:gs pos="14286">
                  <a:srgbClr val="000000">
                    <a:alpha val="14834"/>
                  </a:srgbClr>
                </a:gs>
                <a:gs pos="28571">
                  <a:srgbClr val="000000">
                    <a:alpha val="11721"/>
                  </a:srgbClr>
                </a:gs>
                <a:gs pos="42857">
                  <a:srgbClr val="000000">
                    <a:alpha val="7852"/>
                  </a:srgbClr>
                </a:gs>
                <a:gs pos="57143">
                  <a:srgbClr val="000000">
                    <a:alpha val="4430"/>
                  </a:srgbClr>
                </a:gs>
                <a:gs pos="71429">
                  <a:srgbClr val="000000">
                    <a:alpha val="2099"/>
                  </a:srgbClr>
                </a:gs>
                <a:gs pos="85714">
                  <a:srgbClr val="000000">
                    <a:alpha val="835"/>
                  </a:srgbClr>
                </a:gs>
                <a:gs pos="100000">
                  <a:srgbClr val="0000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6247849">
              <a:off x="2044702" y="1353028"/>
              <a:ext cx="660833" cy="3914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9983222">
              <a:off x="2375536" y="1915086"/>
              <a:ext cx="176340" cy="9746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5400000">
              <a:off x="-133137" y="1148066"/>
              <a:ext cx="325832" cy="325831"/>
            </a:xfrm>
            <a:prstGeom prst="ellipse">
              <a:avLst/>
            </a:prstGeom>
            <a:gradFill>
              <a:gsLst>
                <a:gs pos="0">
                  <a:srgbClr val="000000">
                    <a:alpha val="12116"/>
                  </a:srgbClr>
                </a:gs>
                <a:gs pos="14286">
                  <a:srgbClr val="000000">
                    <a:alpha val="11193"/>
                  </a:srgbClr>
                </a:gs>
                <a:gs pos="28571">
                  <a:srgbClr val="000000">
                    <a:alpha val="8805"/>
                  </a:srgbClr>
                </a:gs>
                <a:gs pos="42857">
                  <a:srgbClr val="000000">
                    <a:alpha val="5867"/>
                  </a:srgbClr>
                </a:gs>
                <a:gs pos="57143">
                  <a:srgbClr val="000000">
                    <a:alpha val="3294"/>
                  </a:srgbClr>
                </a:gs>
                <a:gs pos="71429">
                  <a:srgbClr val="000000">
                    <a:alpha val="1556"/>
                  </a:srgbClr>
                </a:gs>
                <a:gs pos="85714">
                  <a:srgbClr val="000000">
                    <a:alpha val="618"/>
                  </a:srgbClr>
                </a:gs>
                <a:gs pos="100000">
                  <a:srgbClr val="00000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5914186">
              <a:off x="2515375" y="1840501"/>
              <a:ext cx="313924" cy="30285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5400000">
              <a:off x="876436" y="2172039"/>
              <a:ext cx="54748" cy="54748"/>
            </a:xfrm>
            <a:prstGeom prst="ellipse">
              <a:avLst/>
            </a:prstGeom>
            <a:gradFill>
              <a:gsLst>
                <a:gs pos="0">
                  <a:srgbClr val="0500FF">
                    <a:alpha val="15240"/>
                  </a:srgbClr>
                </a:gs>
                <a:gs pos="14286">
                  <a:srgbClr val="0500FF">
                    <a:alpha val="14099"/>
                  </a:srgbClr>
                </a:gs>
                <a:gs pos="28571">
                  <a:srgbClr val="0500FF">
                    <a:alpha val="11131"/>
                  </a:srgbClr>
                </a:gs>
                <a:gs pos="42857">
                  <a:srgbClr val="0500FF">
                    <a:alpha val="7448"/>
                  </a:srgbClr>
                </a:gs>
                <a:gs pos="57143">
                  <a:srgbClr val="0500FF">
                    <a:alpha val="4198"/>
                  </a:srgbClr>
                </a:gs>
                <a:gs pos="71429">
                  <a:srgbClr val="0500FF">
                    <a:alpha val="1988"/>
                  </a:srgbClr>
                </a:gs>
                <a:gs pos="85714">
                  <a:srgbClr val="0500FF">
                    <a:alpha val="791"/>
                  </a:srgbClr>
                </a:gs>
                <a:gs pos="100000">
                  <a:srgbClr val="0500F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5400000">
              <a:off x="2323853" y="1887194"/>
              <a:ext cx="55243" cy="55243"/>
            </a:xfrm>
            <a:prstGeom prst="ellipse">
              <a:avLst/>
            </a:prstGeom>
            <a:gradFill>
              <a:gsLst>
                <a:gs pos="0">
                  <a:srgbClr val="82FF6B">
                    <a:alpha val="15110"/>
                  </a:srgbClr>
                </a:gs>
                <a:gs pos="14286">
                  <a:srgbClr val="82FF6B">
                    <a:alpha val="13977"/>
                  </a:srgbClr>
                </a:gs>
                <a:gs pos="28571">
                  <a:srgbClr val="82FF6B">
                    <a:alpha val="11033"/>
                  </a:srgbClr>
                </a:gs>
                <a:gs pos="42857">
                  <a:srgbClr val="82FF6B">
                    <a:alpha val="7381"/>
                  </a:srgbClr>
                </a:gs>
                <a:gs pos="57143">
                  <a:srgbClr val="82FF6B">
                    <a:alpha val="4160"/>
                  </a:srgbClr>
                </a:gs>
                <a:gs pos="71429">
                  <a:srgbClr val="82FF6B">
                    <a:alpha val="1969"/>
                  </a:srgbClr>
                </a:gs>
                <a:gs pos="85714">
                  <a:srgbClr val="82FF6B">
                    <a:alpha val="783"/>
                  </a:srgbClr>
                </a:gs>
                <a:gs pos="100000">
                  <a:srgbClr val="82FF6B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-10799999">
              <a:off x="-189131" y="1287356"/>
              <a:ext cx="399801" cy="399114"/>
            </a:xfrm>
            <a:prstGeom prst="ellipse">
              <a:avLst/>
            </a:prstGeom>
            <a:gradFill>
              <a:gsLst>
                <a:gs pos="0">
                  <a:srgbClr val="000000">
                    <a:alpha val="11709"/>
                  </a:srgbClr>
                </a:gs>
                <a:gs pos="14286">
                  <a:srgbClr val="000000">
                    <a:alpha val="10815"/>
                  </a:srgbClr>
                </a:gs>
                <a:gs pos="28571">
                  <a:srgbClr val="000000">
                    <a:alpha val="8504"/>
                  </a:srgbClr>
                </a:gs>
                <a:gs pos="42857">
                  <a:srgbClr val="000000">
                    <a:alpha val="5663"/>
                  </a:srgbClr>
                </a:gs>
                <a:gs pos="57143">
                  <a:srgbClr val="000000">
                    <a:alpha val="3178"/>
                  </a:srgbClr>
                </a:gs>
                <a:gs pos="71429">
                  <a:srgbClr val="000000">
                    <a:alpha val="1501"/>
                  </a:srgbClr>
                </a:gs>
                <a:gs pos="85714">
                  <a:srgbClr val="000000">
                    <a:alpha val="596"/>
                  </a:srgbClr>
                </a:gs>
                <a:gs pos="100000">
                  <a:srgbClr val="00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-8971064">
              <a:off x="2531572" y="202702"/>
              <a:ext cx="327445" cy="90360"/>
            </a:xfrm>
            <a:prstGeom prst="ellipse">
              <a:avLst/>
            </a:prstGeom>
            <a:gradFill>
              <a:gsLst>
                <a:gs pos="0">
                  <a:srgbClr val="000000">
                    <a:alpha val="21463"/>
                  </a:srgbClr>
                </a:gs>
                <a:gs pos="14286">
                  <a:srgbClr val="000000">
                    <a:alpha val="19913"/>
                  </a:srgbClr>
                </a:gs>
                <a:gs pos="28571">
                  <a:srgbClr val="000000">
                    <a:alpha val="15837"/>
                  </a:srgbClr>
                </a:gs>
                <a:gs pos="42857">
                  <a:srgbClr val="000000">
                    <a:alpha val="10693"/>
                  </a:srgbClr>
                </a:gs>
                <a:gs pos="57143">
                  <a:srgbClr val="000000">
                    <a:alpha val="6074"/>
                  </a:srgbClr>
                </a:gs>
                <a:gs pos="71429">
                  <a:srgbClr val="000000">
                    <a:alpha val="2891"/>
                  </a:srgbClr>
                </a:gs>
                <a:gs pos="85714">
                  <a:srgbClr val="000000">
                    <a:alpha val="1153"/>
                  </a:srgbClr>
                </a:gs>
                <a:gs pos="100000">
                  <a:srgbClr val="000000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-10799207">
              <a:off x="2569750" y="83306"/>
              <a:ext cx="330670" cy="330186"/>
            </a:xfrm>
            <a:prstGeom prst="ellipse">
              <a:avLst/>
            </a:prstGeom>
            <a:gradFill>
              <a:gsLst>
                <a:gs pos="0">
                  <a:srgbClr val="000000">
                    <a:alpha val="25385"/>
                  </a:srgbClr>
                </a:gs>
                <a:gs pos="14286">
                  <a:srgbClr val="000000">
                    <a:alpha val="23596"/>
                  </a:srgbClr>
                </a:gs>
                <a:gs pos="28571">
                  <a:srgbClr val="000000">
                    <a:alpha val="18858"/>
                  </a:srgbClr>
                </a:gs>
                <a:gs pos="42857">
                  <a:srgbClr val="000000">
                    <a:alpha val="12809"/>
                  </a:srgbClr>
                </a:gs>
                <a:gs pos="57143">
                  <a:srgbClr val="000000">
                    <a:alpha val="7314"/>
                  </a:srgbClr>
                </a:gs>
                <a:gs pos="71429">
                  <a:srgbClr val="000000">
                    <a:alpha val="3493"/>
                  </a:srgbClr>
                </a:gs>
                <a:gs pos="85714">
                  <a:srgbClr val="000000">
                    <a:alpha val="1396"/>
                  </a:srgbClr>
                </a:gs>
                <a:gs pos="100000">
                  <a:srgbClr val="00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-8100331">
              <a:off x="1473953" y="1788956"/>
              <a:ext cx="230802" cy="117691"/>
            </a:xfrm>
            <a:prstGeom prst="ellipse">
              <a:avLst/>
            </a:prstGeom>
            <a:gradFill>
              <a:gsLst>
                <a:gs pos="0">
                  <a:srgbClr val="0042FF">
                    <a:alpha val="32968"/>
                  </a:srgbClr>
                </a:gs>
                <a:gs pos="14286">
                  <a:srgbClr val="0042FF">
                    <a:alpha val="30764"/>
                  </a:srgbClr>
                </a:gs>
                <a:gs pos="28571">
                  <a:srgbClr val="0042FF">
                    <a:alpha val="24833"/>
                  </a:srgbClr>
                </a:gs>
                <a:gs pos="42857">
                  <a:srgbClr val="0042FF">
                    <a:alpha val="17075"/>
                  </a:srgbClr>
                </a:gs>
                <a:gs pos="57143">
                  <a:srgbClr val="0042FF">
                    <a:alpha val="9855"/>
                  </a:srgbClr>
                </a:gs>
                <a:gs pos="71429">
                  <a:srgbClr val="0042FF">
                    <a:alpha val="4740"/>
                  </a:srgbClr>
                </a:gs>
                <a:gs pos="85714">
                  <a:srgbClr val="0042FF">
                    <a:alpha val="1902"/>
                  </a:srgbClr>
                </a:gs>
                <a:gs pos="100000">
                  <a:srgbClr val="004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5400000">
              <a:off x="-139875" y="1175226"/>
              <a:ext cx="326280" cy="326279"/>
            </a:xfrm>
            <a:prstGeom prst="ellipse">
              <a:avLst/>
            </a:prstGeom>
            <a:gradFill>
              <a:gsLst>
                <a:gs pos="0">
                  <a:srgbClr val="000000">
                    <a:alpha val="12125"/>
                  </a:srgbClr>
                </a:gs>
                <a:gs pos="14286">
                  <a:srgbClr val="000000">
                    <a:alpha val="11202"/>
                  </a:srgbClr>
                </a:gs>
                <a:gs pos="28571">
                  <a:srgbClr val="000000">
                    <a:alpha val="8812"/>
                  </a:srgbClr>
                </a:gs>
                <a:gs pos="42857">
                  <a:srgbClr val="000000">
                    <a:alpha val="5871"/>
                  </a:srgbClr>
                </a:gs>
                <a:gs pos="57143">
                  <a:srgbClr val="000000">
                    <a:alpha val="3297"/>
                  </a:srgbClr>
                </a:gs>
                <a:gs pos="71429">
                  <a:srgbClr val="000000">
                    <a:alpha val="1557"/>
                  </a:srgbClr>
                </a:gs>
                <a:gs pos="85714">
                  <a:srgbClr val="000000">
                    <a:alpha val="619"/>
                  </a:srgbClr>
                </a:gs>
                <a:gs pos="100000">
                  <a:srgbClr val="00000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3708304">
              <a:off x="1366273" y="1399489"/>
              <a:ext cx="663849" cy="3904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8161010">
              <a:off x="1470644" y="2080240"/>
              <a:ext cx="682921" cy="437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9242348">
              <a:off x="2021138" y="1844707"/>
              <a:ext cx="196627" cy="119405"/>
            </a:xfrm>
            <a:prstGeom prst="ellipse">
              <a:avLst/>
            </a:prstGeom>
            <a:gradFill>
              <a:gsLst>
                <a:gs pos="0">
                  <a:srgbClr val="00FF93">
                    <a:alpha val="32968"/>
                  </a:srgbClr>
                </a:gs>
                <a:gs pos="14286">
                  <a:srgbClr val="00FF93">
                    <a:alpha val="30764"/>
                  </a:srgbClr>
                </a:gs>
                <a:gs pos="28571">
                  <a:srgbClr val="00FF93">
                    <a:alpha val="24833"/>
                  </a:srgbClr>
                </a:gs>
                <a:gs pos="42857">
                  <a:srgbClr val="00FF93">
                    <a:alpha val="17075"/>
                  </a:srgbClr>
                </a:gs>
                <a:gs pos="57143">
                  <a:srgbClr val="00FF93">
                    <a:alpha val="9855"/>
                  </a:srgbClr>
                </a:gs>
                <a:gs pos="71429">
                  <a:srgbClr val="00FF93">
                    <a:alpha val="4740"/>
                  </a:srgbClr>
                </a:gs>
                <a:gs pos="85714">
                  <a:srgbClr val="00FF93">
                    <a:alpha val="1902"/>
                  </a:srgbClr>
                </a:gs>
                <a:gs pos="100000">
                  <a:srgbClr val="00FF9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-10799977">
              <a:off x="2139029" y="-127251"/>
              <a:ext cx="378448" cy="378030"/>
            </a:xfrm>
            <a:prstGeom prst="ellipse">
              <a:avLst/>
            </a:prstGeom>
            <a:gradFill>
              <a:gsLst>
                <a:gs pos="0">
                  <a:srgbClr val="000000">
                    <a:alpha val="15381"/>
                  </a:srgbClr>
                </a:gs>
                <a:gs pos="14286">
                  <a:srgbClr val="000000">
                    <a:alpha val="14230"/>
                  </a:srgbClr>
                </a:gs>
                <a:gs pos="28571">
                  <a:srgbClr val="000000">
                    <a:alpha val="11236"/>
                  </a:srgbClr>
                </a:gs>
                <a:gs pos="42857">
                  <a:srgbClr val="000000">
                    <a:alpha val="7520"/>
                  </a:srgbClr>
                </a:gs>
                <a:gs pos="57143">
                  <a:srgbClr val="000000">
                    <a:alpha val="4239"/>
                  </a:srgbClr>
                </a:gs>
                <a:gs pos="71429">
                  <a:srgbClr val="000000">
                    <a:alpha val="2007"/>
                  </a:srgbClr>
                </a:gs>
                <a:gs pos="85714">
                  <a:srgbClr val="000000">
                    <a:alpha val="799"/>
                  </a:srgbClr>
                </a:gs>
                <a:gs pos="100000">
                  <a:srgbClr val="0000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5399366">
              <a:off x="3188365" y="726763"/>
              <a:ext cx="311415" cy="310479"/>
            </a:xfrm>
            <a:prstGeom prst="ellipse">
              <a:avLst/>
            </a:prstGeom>
            <a:gradFill>
              <a:gsLst>
                <a:gs pos="0">
                  <a:srgbClr val="000000">
                    <a:alpha val="14939"/>
                  </a:srgbClr>
                </a:gs>
                <a:gs pos="14286">
                  <a:srgbClr val="000000">
                    <a:alpha val="13819"/>
                  </a:srgbClr>
                </a:gs>
                <a:gs pos="28571">
                  <a:srgbClr val="000000">
                    <a:alpha val="10905"/>
                  </a:srgbClr>
                </a:gs>
                <a:gs pos="42857">
                  <a:srgbClr val="000000">
                    <a:alpha val="7294"/>
                  </a:srgbClr>
                </a:gs>
                <a:gs pos="57143">
                  <a:srgbClr val="000000">
                    <a:alpha val="4110"/>
                  </a:srgbClr>
                </a:gs>
                <a:gs pos="71429">
                  <a:srgbClr val="000000">
                    <a:alpha val="1945"/>
                  </a:srgbClr>
                </a:gs>
                <a:gs pos="85714">
                  <a:srgbClr val="000000">
                    <a:alpha val="774"/>
                  </a:srgbClr>
                </a:gs>
                <a:gs pos="100000">
                  <a:srgbClr val="000000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5400017">
              <a:off x="-1562" y="804728"/>
              <a:ext cx="320171" cy="319691"/>
            </a:xfrm>
            <a:prstGeom prst="ellipse">
              <a:avLst/>
            </a:prstGeom>
            <a:gradFill>
              <a:gsLst>
                <a:gs pos="0">
                  <a:srgbClr val="000000">
                    <a:alpha val="14883"/>
                  </a:srgbClr>
                </a:gs>
                <a:gs pos="14286">
                  <a:srgbClr val="000000">
                    <a:alpha val="13766"/>
                  </a:srgbClr>
                </a:gs>
                <a:gs pos="28571">
                  <a:srgbClr val="000000">
                    <a:alpha val="10863"/>
                  </a:srgbClr>
                </a:gs>
                <a:gs pos="42857">
                  <a:srgbClr val="000000">
                    <a:alpha val="7265"/>
                  </a:srgbClr>
                </a:gs>
                <a:gs pos="57143">
                  <a:srgbClr val="000000">
                    <a:alpha val="4093"/>
                  </a:srgbClr>
                </a:gs>
                <a:gs pos="71429">
                  <a:srgbClr val="000000">
                    <a:alpha val="1937"/>
                  </a:srgbClr>
                </a:gs>
                <a:gs pos="85714">
                  <a:srgbClr val="000000">
                    <a:alpha val="771"/>
                  </a:srgbClr>
                </a:gs>
                <a:gs pos="100000">
                  <a:srgbClr val="000000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5400418">
              <a:off x="-140235" y="959204"/>
              <a:ext cx="402545" cy="400859"/>
            </a:xfrm>
            <a:prstGeom prst="ellipse">
              <a:avLst/>
            </a:prstGeom>
            <a:gradFill>
              <a:gsLst>
                <a:gs pos="0">
                  <a:srgbClr val="000000">
                    <a:alpha val="17826"/>
                  </a:srgbClr>
                </a:gs>
                <a:gs pos="14286">
                  <a:srgbClr val="000000">
                    <a:alpha val="16510"/>
                  </a:srgbClr>
                </a:gs>
                <a:gs pos="28571">
                  <a:srgbClr val="000000">
                    <a:alpha val="13073"/>
                  </a:srgbClr>
                </a:gs>
                <a:gs pos="42857">
                  <a:srgbClr val="000000">
                    <a:alpha val="8780"/>
                  </a:srgbClr>
                </a:gs>
                <a:gs pos="57143">
                  <a:srgbClr val="000000">
                    <a:alpha val="4965"/>
                  </a:srgbClr>
                </a:gs>
                <a:gs pos="71429">
                  <a:srgbClr val="000000">
                    <a:alpha val="2355"/>
                  </a:srgbClr>
                </a:gs>
                <a:gs pos="85714">
                  <a:srgbClr val="000000">
                    <a:alpha val="938"/>
                  </a:srgbClr>
                </a:gs>
                <a:gs pos="100000">
                  <a:srgbClr val="000000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-8250089">
              <a:off x="2149665" y="1861958"/>
              <a:ext cx="355496" cy="34531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3317836">
              <a:off x="1042973" y="1266299"/>
              <a:ext cx="728481" cy="44424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4535505">
              <a:off x="2112119" y="1922659"/>
              <a:ext cx="347440" cy="34359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5400000">
              <a:off x="2735793" y="215118"/>
              <a:ext cx="223087" cy="223068"/>
            </a:xfrm>
            <a:prstGeom prst="ellipse">
              <a:avLst/>
            </a:prstGeom>
            <a:gradFill>
              <a:gsLst>
                <a:gs pos="0">
                  <a:srgbClr val="000000">
                    <a:alpha val="10702"/>
                  </a:srgbClr>
                </a:gs>
                <a:gs pos="14286">
                  <a:srgbClr val="000000">
                    <a:alpha val="9881"/>
                  </a:srgbClr>
                </a:gs>
                <a:gs pos="28571">
                  <a:srgbClr val="000000">
                    <a:alpha val="7760"/>
                  </a:srgbClr>
                </a:gs>
                <a:gs pos="42857">
                  <a:srgbClr val="000000">
                    <a:alpha val="5161"/>
                  </a:srgbClr>
                </a:gs>
                <a:gs pos="57143">
                  <a:srgbClr val="000000">
                    <a:alpha val="2893"/>
                  </a:srgbClr>
                </a:gs>
                <a:gs pos="71429">
                  <a:srgbClr val="000000">
                    <a:alpha val="1365"/>
                  </a:srgbClr>
                </a:gs>
                <a:gs pos="85714">
                  <a:srgbClr val="000000">
                    <a:alpha val="542"/>
                  </a:srgbClr>
                </a:gs>
                <a:gs pos="100000">
                  <a:srgbClr val="0000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5400000">
              <a:off x="2065927" y="-125914"/>
              <a:ext cx="408393" cy="408344"/>
            </a:xfrm>
            <a:prstGeom prst="ellipse">
              <a:avLst/>
            </a:prstGeom>
            <a:gradFill>
              <a:gsLst>
                <a:gs pos="0">
                  <a:srgbClr val="000000">
                    <a:alpha val="11908"/>
                  </a:srgbClr>
                </a:gs>
                <a:gs pos="14286">
                  <a:srgbClr val="000000">
                    <a:alpha val="11000"/>
                  </a:srgbClr>
                </a:gs>
                <a:gs pos="28571">
                  <a:srgbClr val="000000">
                    <a:alpha val="8651"/>
                  </a:srgbClr>
                </a:gs>
                <a:gs pos="42857">
                  <a:srgbClr val="000000">
                    <a:alpha val="5762"/>
                  </a:srgbClr>
                </a:gs>
                <a:gs pos="57143">
                  <a:srgbClr val="000000">
                    <a:alpha val="3235"/>
                  </a:srgbClr>
                </a:gs>
                <a:gs pos="71429">
                  <a:srgbClr val="000000">
                    <a:alpha val="1528"/>
                  </a:srgbClr>
                </a:gs>
                <a:gs pos="85714">
                  <a:srgbClr val="000000">
                    <a:alpha val="607"/>
                  </a:srgbClr>
                </a:gs>
                <a:gs pos="100000">
                  <a:srgbClr val="000000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3225966">
              <a:off x="1408905" y="1767652"/>
              <a:ext cx="402355" cy="26609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5400000">
              <a:off x="2274745" y="1946279"/>
              <a:ext cx="56529" cy="56529"/>
            </a:xfrm>
            <a:prstGeom prst="ellipse">
              <a:avLst/>
            </a:prstGeom>
            <a:gradFill>
              <a:gsLst>
                <a:gs pos="0">
                  <a:srgbClr val="78FF74">
                    <a:alpha val="14769"/>
                  </a:srgbClr>
                </a:gs>
                <a:gs pos="14286">
                  <a:srgbClr val="78FF74">
                    <a:alpha val="13660"/>
                  </a:srgbClr>
                </a:gs>
                <a:gs pos="28571">
                  <a:srgbClr val="78FF74">
                    <a:alpha val="10778"/>
                  </a:srgbClr>
                </a:gs>
                <a:gs pos="42857">
                  <a:srgbClr val="78FF74">
                    <a:alpha val="7208"/>
                  </a:srgbClr>
                </a:gs>
                <a:gs pos="57143">
                  <a:srgbClr val="78FF74">
                    <a:alpha val="4060"/>
                  </a:srgbClr>
                </a:gs>
                <a:gs pos="71429">
                  <a:srgbClr val="78FF74">
                    <a:alpha val="1922"/>
                  </a:srgbClr>
                </a:gs>
                <a:gs pos="85714">
                  <a:srgbClr val="78FF74">
                    <a:alpha val="764"/>
                  </a:srgbClr>
                </a:gs>
                <a:gs pos="100000">
                  <a:srgbClr val="78FF74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5400000">
              <a:off x="2363081" y="2016931"/>
              <a:ext cx="56369" cy="56369"/>
            </a:xfrm>
            <a:prstGeom prst="ellipse">
              <a:avLst/>
            </a:prstGeom>
            <a:gradFill>
              <a:gsLst>
                <a:gs pos="0">
                  <a:srgbClr val="48FF53">
                    <a:alpha val="14812"/>
                  </a:srgbClr>
                </a:gs>
                <a:gs pos="14286">
                  <a:srgbClr val="48FF53">
                    <a:alpha val="13700"/>
                  </a:srgbClr>
                </a:gs>
                <a:gs pos="28571">
                  <a:srgbClr val="48FF53">
                    <a:alpha val="10810"/>
                  </a:srgbClr>
                </a:gs>
                <a:gs pos="42857">
                  <a:srgbClr val="48FF53">
                    <a:alpha val="7229"/>
                  </a:srgbClr>
                </a:gs>
                <a:gs pos="57143">
                  <a:srgbClr val="48FF53">
                    <a:alpha val="4073"/>
                  </a:srgbClr>
                </a:gs>
                <a:gs pos="71429">
                  <a:srgbClr val="48FF53">
                    <a:alpha val="1927"/>
                  </a:srgbClr>
                </a:gs>
                <a:gs pos="85714">
                  <a:srgbClr val="48FF53">
                    <a:alpha val="767"/>
                  </a:srgbClr>
                </a:gs>
                <a:gs pos="100000">
                  <a:srgbClr val="48FF53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4488757">
              <a:off x="1631948" y="2054552"/>
              <a:ext cx="348033" cy="34356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-10796523">
              <a:off x="3319650" y="1234792"/>
              <a:ext cx="368416" cy="365980"/>
            </a:xfrm>
            <a:prstGeom prst="ellipse">
              <a:avLst/>
            </a:prstGeom>
            <a:gradFill>
              <a:gsLst>
                <a:gs pos="0">
                  <a:srgbClr val="000000">
                    <a:alpha val="12818"/>
                  </a:srgbClr>
                </a:gs>
                <a:gs pos="14286">
                  <a:srgbClr val="000000">
                    <a:alpha val="11845"/>
                  </a:srgbClr>
                </a:gs>
                <a:gs pos="28571">
                  <a:srgbClr val="000000">
                    <a:alpha val="9325"/>
                  </a:srgbClr>
                </a:gs>
                <a:gs pos="42857">
                  <a:srgbClr val="000000">
                    <a:alpha val="6219"/>
                  </a:srgbClr>
                </a:gs>
                <a:gs pos="57143">
                  <a:srgbClr val="000000">
                    <a:alpha val="3495"/>
                  </a:srgbClr>
                </a:gs>
                <a:gs pos="71429">
                  <a:srgbClr val="000000">
                    <a:alpha val="1652"/>
                  </a:srgbClr>
                </a:gs>
                <a:gs pos="85714">
                  <a:srgbClr val="000000">
                    <a:alpha val="656"/>
                  </a:srgbClr>
                </a:gs>
                <a:gs pos="100000">
                  <a:srgbClr val="00000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9106957">
              <a:off x="1654739" y="1954542"/>
              <a:ext cx="378757" cy="25418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9986913">
              <a:off x="1595696" y="2397111"/>
              <a:ext cx="704795" cy="42932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5400000">
              <a:off x="3310689" y="2209737"/>
              <a:ext cx="331534" cy="331530"/>
            </a:xfrm>
            <a:prstGeom prst="ellipse">
              <a:avLst/>
            </a:prstGeom>
            <a:gradFill>
              <a:gsLst>
                <a:gs pos="0">
                  <a:srgbClr val="000000">
                    <a:alpha val="12259"/>
                  </a:srgbClr>
                </a:gs>
                <a:gs pos="14286">
                  <a:srgbClr val="000000">
                    <a:alpha val="11326"/>
                  </a:srgbClr>
                </a:gs>
                <a:gs pos="28571">
                  <a:srgbClr val="000000">
                    <a:alpha val="8911"/>
                  </a:srgbClr>
                </a:gs>
                <a:gs pos="42857">
                  <a:srgbClr val="000000">
                    <a:alpha val="5938"/>
                  </a:srgbClr>
                </a:gs>
                <a:gs pos="57143">
                  <a:srgbClr val="000000">
                    <a:alpha val="3335"/>
                  </a:srgbClr>
                </a:gs>
                <a:gs pos="71429">
                  <a:srgbClr val="000000">
                    <a:alpha val="1575"/>
                  </a:srgbClr>
                </a:gs>
                <a:gs pos="85714">
                  <a:srgbClr val="000000">
                    <a:alpha val="626"/>
                  </a:srgbClr>
                </a:gs>
                <a:gs pos="100000">
                  <a:srgbClr val="000000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-8171578">
              <a:off x="2360371" y="1768979"/>
              <a:ext cx="339944" cy="33620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7528135">
              <a:off x="686148" y="1021717"/>
              <a:ext cx="716116" cy="41841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9032956">
              <a:off x="2196117" y="1343560"/>
              <a:ext cx="249624" cy="11430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6734574">
              <a:off x="1854521" y="1729028"/>
              <a:ext cx="253362" cy="132955"/>
            </a:xfrm>
            <a:prstGeom prst="ellipse">
              <a:avLst/>
            </a:prstGeom>
            <a:gradFill>
              <a:gsLst>
                <a:gs pos="0">
                  <a:srgbClr val="00FF7A">
                    <a:alpha val="32968"/>
                  </a:srgbClr>
                </a:gs>
                <a:gs pos="14286">
                  <a:srgbClr val="00FF7A">
                    <a:alpha val="30764"/>
                  </a:srgbClr>
                </a:gs>
                <a:gs pos="28571">
                  <a:srgbClr val="00FF7A">
                    <a:alpha val="24833"/>
                  </a:srgbClr>
                </a:gs>
                <a:gs pos="42857">
                  <a:srgbClr val="00FF7A">
                    <a:alpha val="17075"/>
                  </a:srgbClr>
                </a:gs>
                <a:gs pos="57143">
                  <a:srgbClr val="00FF7A">
                    <a:alpha val="9855"/>
                  </a:srgbClr>
                </a:gs>
                <a:gs pos="71429">
                  <a:srgbClr val="00FF7A">
                    <a:alpha val="4740"/>
                  </a:srgbClr>
                </a:gs>
                <a:gs pos="85714">
                  <a:srgbClr val="00FF7A">
                    <a:alpha val="1902"/>
                  </a:srgbClr>
                </a:gs>
                <a:gs pos="100000">
                  <a:srgbClr val="00FF7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-10548473">
              <a:off x="2332671" y="1941773"/>
              <a:ext cx="179672" cy="175007"/>
            </a:xfrm>
            <a:prstGeom prst="ellipse">
              <a:avLst/>
            </a:prstGeom>
            <a:gradFill>
              <a:gsLst>
                <a:gs pos="0">
                  <a:srgbClr val="00FF67">
                    <a:alpha val="32968"/>
                  </a:srgbClr>
                </a:gs>
                <a:gs pos="14286">
                  <a:srgbClr val="00FF67">
                    <a:alpha val="30764"/>
                  </a:srgbClr>
                </a:gs>
                <a:gs pos="28571">
                  <a:srgbClr val="00FF67">
                    <a:alpha val="24833"/>
                  </a:srgbClr>
                </a:gs>
                <a:gs pos="42857">
                  <a:srgbClr val="00FF67">
                    <a:alpha val="17075"/>
                  </a:srgbClr>
                </a:gs>
                <a:gs pos="57143">
                  <a:srgbClr val="00FF67">
                    <a:alpha val="9855"/>
                  </a:srgbClr>
                </a:gs>
                <a:gs pos="71429">
                  <a:srgbClr val="00FF67">
                    <a:alpha val="4740"/>
                  </a:srgbClr>
                </a:gs>
                <a:gs pos="85714">
                  <a:srgbClr val="00FF67">
                    <a:alpha val="1902"/>
                  </a:srgbClr>
                </a:gs>
                <a:gs pos="100000">
                  <a:srgbClr val="00FF6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4977177">
              <a:off x="1580978" y="2181954"/>
              <a:ext cx="241375" cy="106314"/>
            </a:xfrm>
            <a:prstGeom prst="ellipse">
              <a:avLst/>
            </a:prstGeom>
            <a:gradFill>
              <a:gsLst>
                <a:gs pos="0">
                  <a:srgbClr val="3B55FF">
                    <a:alpha val="32968"/>
                  </a:srgbClr>
                </a:gs>
                <a:gs pos="14286">
                  <a:srgbClr val="3B55FF">
                    <a:alpha val="30764"/>
                  </a:srgbClr>
                </a:gs>
                <a:gs pos="28571">
                  <a:srgbClr val="3B55FF">
                    <a:alpha val="24833"/>
                  </a:srgbClr>
                </a:gs>
                <a:gs pos="42857">
                  <a:srgbClr val="3B55FF">
                    <a:alpha val="17075"/>
                  </a:srgbClr>
                </a:gs>
                <a:gs pos="57143">
                  <a:srgbClr val="3B55FF">
                    <a:alpha val="9855"/>
                  </a:srgbClr>
                </a:gs>
                <a:gs pos="71429">
                  <a:srgbClr val="3B55FF">
                    <a:alpha val="4740"/>
                  </a:srgbClr>
                </a:gs>
                <a:gs pos="85714">
                  <a:srgbClr val="3B55FF">
                    <a:alpha val="1902"/>
                  </a:srgbClr>
                </a:gs>
                <a:gs pos="100000">
                  <a:srgbClr val="3B5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10799999">
              <a:off x="-225379" y="1352686"/>
              <a:ext cx="468143" cy="467832"/>
            </a:xfrm>
            <a:prstGeom prst="ellipse">
              <a:avLst/>
            </a:prstGeom>
            <a:gradFill>
              <a:gsLst>
                <a:gs pos="0">
                  <a:srgbClr val="000000">
                    <a:alpha val="13220"/>
                  </a:srgbClr>
                </a:gs>
                <a:gs pos="14286">
                  <a:srgbClr val="000000">
                    <a:alpha val="12219"/>
                  </a:srgbClr>
                </a:gs>
                <a:gs pos="28571">
                  <a:srgbClr val="000000">
                    <a:alpha val="9624"/>
                  </a:srgbClr>
                </a:gs>
                <a:gs pos="42857">
                  <a:srgbClr val="000000">
                    <a:alpha val="6422"/>
                  </a:srgbClr>
                </a:gs>
                <a:gs pos="57143">
                  <a:srgbClr val="000000">
                    <a:alpha val="3611"/>
                  </a:srgbClr>
                </a:gs>
                <a:gs pos="71429">
                  <a:srgbClr val="000000">
                    <a:alpha val="1707"/>
                  </a:srgbClr>
                </a:gs>
                <a:gs pos="85714">
                  <a:srgbClr val="000000">
                    <a:alpha val="678"/>
                  </a:srgbClr>
                </a:gs>
                <a:gs pos="100000">
                  <a:srgbClr val="00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-10578669">
              <a:off x="1580971" y="1500583"/>
              <a:ext cx="242618" cy="119496"/>
            </a:xfrm>
            <a:prstGeom prst="ellipse">
              <a:avLst/>
            </a:prstGeom>
            <a:gradFill>
              <a:gsLst>
                <a:gs pos="0">
                  <a:srgbClr val="FFFFC6">
                    <a:alpha val="32968"/>
                  </a:srgbClr>
                </a:gs>
                <a:gs pos="14286">
                  <a:srgbClr val="FFFFC6">
                    <a:alpha val="30764"/>
                  </a:srgbClr>
                </a:gs>
                <a:gs pos="28571">
                  <a:srgbClr val="FFFFC6">
                    <a:alpha val="24833"/>
                  </a:srgbClr>
                </a:gs>
                <a:gs pos="42857">
                  <a:srgbClr val="FFFFC6">
                    <a:alpha val="17075"/>
                  </a:srgbClr>
                </a:gs>
                <a:gs pos="57143">
                  <a:srgbClr val="FFFFC6">
                    <a:alpha val="9855"/>
                  </a:srgbClr>
                </a:gs>
                <a:gs pos="71429">
                  <a:srgbClr val="FFFFC6">
                    <a:alpha val="4740"/>
                  </a:srgbClr>
                </a:gs>
                <a:gs pos="85714">
                  <a:srgbClr val="FFFFC6">
                    <a:alpha val="1902"/>
                  </a:srgbClr>
                </a:gs>
                <a:gs pos="100000">
                  <a:srgbClr val="FFFF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3995776">
              <a:off x="1370860" y="1361499"/>
              <a:ext cx="670935" cy="4015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5390657">
              <a:off x="3290003" y="950684"/>
              <a:ext cx="334561" cy="333877"/>
            </a:xfrm>
            <a:prstGeom prst="ellipse">
              <a:avLst/>
            </a:prstGeom>
            <a:gradFill>
              <a:gsLst>
                <a:gs pos="0">
                  <a:srgbClr val="000000">
                    <a:alpha val="28200"/>
                  </a:srgbClr>
                </a:gs>
                <a:gs pos="14286">
                  <a:srgbClr val="000000">
                    <a:alpha val="26250"/>
                  </a:srgbClr>
                </a:gs>
                <a:gs pos="28571">
                  <a:srgbClr val="000000">
                    <a:alpha val="21055"/>
                  </a:srgbClr>
                </a:gs>
                <a:gs pos="42857">
                  <a:srgbClr val="000000">
                    <a:alpha val="14365"/>
                  </a:srgbClr>
                </a:gs>
                <a:gs pos="57143">
                  <a:srgbClr val="000000">
                    <a:alpha val="8234"/>
                  </a:srgbClr>
                </a:gs>
                <a:gs pos="71429">
                  <a:srgbClr val="000000">
                    <a:alpha val="3942"/>
                  </a:srgbClr>
                </a:gs>
                <a:gs pos="85714">
                  <a:srgbClr val="000000">
                    <a:alpha val="1578"/>
                  </a:srgbClr>
                </a:gs>
                <a:gs pos="100000">
                  <a:srgbClr val="0000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-9933145">
              <a:off x="1081395" y="1356121"/>
              <a:ext cx="697683" cy="41158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5400000">
              <a:off x="1842928" y="3344833"/>
              <a:ext cx="333750" cy="333570"/>
            </a:xfrm>
            <a:prstGeom prst="ellipse">
              <a:avLst/>
            </a:prstGeom>
            <a:gradFill>
              <a:gsLst>
                <a:gs pos="0">
                  <a:srgbClr val="000000">
                    <a:alpha val="10207"/>
                  </a:srgbClr>
                </a:gs>
                <a:gs pos="14286">
                  <a:srgbClr val="000000">
                    <a:alpha val="9422"/>
                  </a:srgbClr>
                </a:gs>
                <a:gs pos="28571">
                  <a:srgbClr val="000000">
                    <a:alpha val="7396"/>
                  </a:srgbClr>
                </a:gs>
                <a:gs pos="42857">
                  <a:srgbClr val="000000">
                    <a:alpha val="4915"/>
                  </a:srgbClr>
                </a:gs>
                <a:gs pos="57143">
                  <a:srgbClr val="000000">
                    <a:alpha val="2754"/>
                  </a:srgbClr>
                </a:gs>
                <a:gs pos="71429">
                  <a:srgbClr val="000000">
                    <a:alpha val="1299"/>
                  </a:srgbClr>
                </a:gs>
                <a:gs pos="85714">
                  <a:srgbClr val="000000">
                    <a:alpha val="516"/>
                  </a:srgbClr>
                </a:gs>
                <a:gs pos="100000">
                  <a:srgbClr val="000000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10798892">
              <a:off x="3245905" y="1876832"/>
              <a:ext cx="404176" cy="403878"/>
            </a:xfrm>
            <a:prstGeom prst="ellipse">
              <a:avLst/>
            </a:prstGeom>
            <a:gradFill>
              <a:gsLst>
                <a:gs pos="0">
                  <a:srgbClr val="000000">
                    <a:alpha val="12148"/>
                  </a:srgbClr>
                </a:gs>
                <a:gs pos="14286">
                  <a:srgbClr val="000000">
                    <a:alpha val="11223"/>
                  </a:srgbClr>
                </a:gs>
                <a:gs pos="28571">
                  <a:srgbClr val="000000">
                    <a:alpha val="8829"/>
                  </a:srgbClr>
                </a:gs>
                <a:gs pos="42857">
                  <a:srgbClr val="000000">
                    <a:alpha val="5883"/>
                  </a:srgbClr>
                </a:gs>
                <a:gs pos="57143">
                  <a:srgbClr val="000000">
                    <a:alpha val="3304"/>
                  </a:srgbClr>
                </a:gs>
                <a:gs pos="71429">
                  <a:srgbClr val="000000">
                    <a:alpha val="1560"/>
                  </a:srgbClr>
                </a:gs>
                <a:gs pos="85714">
                  <a:srgbClr val="000000">
                    <a:alpha val="620"/>
                  </a:srgbClr>
                </a:gs>
                <a:gs pos="100000">
                  <a:srgbClr val="00000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4956006">
              <a:off x="2187706" y="1225349"/>
              <a:ext cx="662502" cy="38712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-9340637">
              <a:off x="2267354" y="2070740"/>
              <a:ext cx="332328" cy="32224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9981360">
              <a:off x="1598355" y="2420250"/>
              <a:ext cx="701087" cy="41423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9838760">
              <a:off x="1592297" y="1784102"/>
              <a:ext cx="675636" cy="398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-9788536">
              <a:off x="1507489" y="1415267"/>
              <a:ext cx="424615" cy="2796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6573555">
              <a:off x="2402621" y="2079846"/>
              <a:ext cx="329599" cy="31473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5399927">
              <a:off x="1930202" y="-112800"/>
              <a:ext cx="420738" cy="420728"/>
            </a:xfrm>
            <a:prstGeom prst="ellipse">
              <a:avLst/>
            </a:prstGeom>
            <a:gradFill>
              <a:gsLst>
                <a:gs pos="0">
                  <a:srgbClr val="000000">
                    <a:alpha val="11755"/>
                  </a:srgbClr>
                </a:gs>
                <a:gs pos="14286">
                  <a:srgbClr val="000000">
                    <a:alpha val="10858"/>
                  </a:srgbClr>
                </a:gs>
                <a:gs pos="28571">
                  <a:srgbClr val="000000">
                    <a:alpha val="8538"/>
                  </a:srgbClr>
                </a:gs>
                <a:gs pos="42857">
                  <a:srgbClr val="000000">
                    <a:alpha val="5686"/>
                  </a:srgbClr>
                </a:gs>
                <a:gs pos="57143">
                  <a:srgbClr val="000000">
                    <a:alpha val="3192"/>
                  </a:srgbClr>
                </a:gs>
                <a:gs pos="71429">
                  <a:srgbClr val="000000">
                    <a:alpha val="1507"/>
                  </a:srgbClr>
                </a:gs>
                <a:gs pos="85714">
                  <a:srgbClr val="000000">
                    <a:alpha val="599"/>
                  </a:srgbClr>
                </a:gs>
                <a:gs pos="100000">
                  <a:srgbClr val="00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-9675712">
              <a:off x="1092077" y="3430594"/>
              <a:ext cx="328099" cy="90877"/>
            </a:xfrm>
            <a:prstGeom prst="ellipse">
              <a:avLst/>
            </a:prstGeom>
            <a:gradFill>
              <a:gsLst>
                <a:gs pos="0">
                  <a:srgbClr val="000000">
                    <a:alpha val="22130"/>
                  </a:srgbClr>
                </a:gs>
                <a:gs pos="14286">
                  <a:srgbClr val="000000">
                    <a:alpha val="20539"/>
                  </a:srgbClr>
                </a:gs>
                <a:gs pos="28571">
                  <a:srgbClr val="000000">
                    <a:alpha val="16348"/>
                  </a:srgbClr>
                </a:gs>
                <a:gs pos="42857">
                  <a:srgbClr val="000000">
                    <a:alpha val="11049"/>
                  </a:srgbClr>
                </a:gs>
                <a:gs pos="57143">
                  <a:srgbClr val="000000">
                    <a:alpha val="6282"/>
                  </a:srgbClr>
                </a:gs>
                <a:gs pos="71429">
                  <a:srgbClr val="000000">
                    <a:alpha val="2991"/>
                  </a:srgbClr>
                </a:gs>
                <a:gs pos="85714">
                  <a:srgbClr val="000000">
                    <a:alpha val="1194"/>
                  </a:srgbClr>
                </a:gs>
                <a:gs pos="100000">
                  <a:srgbClr val="000000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7116758">
              <a:off x="599346" y="1163344"/>
              <a:ext cx="697310" cy="38318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-10651261">
              <a:off x="1498728" y="2010639"/>
              <a:ext cx="705254" cy="420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4864826">
              <a:off x="2461902" y="1364274"/>
              <a:ext cx="405024" cy="26265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-10799999">
              <a:off x="960943" y="3310934"/>
              <a:ext cx="339971" cy="339556"/>
            </a:xfrm>
            <a:prstGeom prst="ellipse">
              <a:avLst/>
            </a:prstGeom>
            <a:gradFill>
              <a:gsLst>
                <a:gs pos="0">
                  <a:srgbClr val="000000">
                    <a:alpha val="13558"/>
                  </a:srgbClr>
                </a:gs>
                <a:gs pos="14286">
                  <a:srgbClr val="000000">
                    <a:alpha val="12533"/>
                  </a:srgbClr>
                </a:gs>
                <a:gs pos="28571">
                  <a:srgbClr val="000000">
                    <a:alpha val="9875"/>
                  </a:srgbClr>
                </a:gs>
                <a:gs pos="42857">
                  <a:srgbClr val="000000">
                    <a:alpha val="6593"/>
                  </a:srgbClr>
                </a:gs>
                <a:gs pos="57143">
                  <a:srgbClr val="000000">
                    <a:alpha val="3708"/>
                  </a:srgbClr>
                </a:gs>
                <a:gs pos="71429">
                  <a:srgbClr val="000000">
                    <a:alpha val="1753"/>
                  </a:srgbClr>
                </a:gs>
                <a:gs pos="85714">
                  <a:srgbClr val="000000">
                    <a:alpha val="697"/>
                  </a:srgbClr>
                </a:gs>
                <a:gs pos="100000">
                  <a:srgbClr val="000000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-9415586">
              <a:off x="2442209" y="1774442"/>
              <a:ext cx="322526" cy="31981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5399871">
              <a:off x="-45199" y="2372259"/>
              <a:ext cx="395096" cy="393634"/>
            </a:xfrm>
            <a:prstGeom prst="ellipse">
              <a:avLst/>
            </a:prstGeom>
            <a:gradFill>
              <a:gsLst>
                <a:gs pos="0">
                  <a:srgbClr val="000000">
                    <a:alpha val="16223"/>
                  </a:srgbClr>
                </a:gs>
                <a:gs pos="14286">
                  <a:srgbClr val="000000">
                    <a:alpha val="15015"/>
                  </a:srgbClr>
                </a:gs>
                <a:gs pos="28571">
                  <a:srgbClr val="000000">
                    <a:alpha val="11867"/>
                  </a:srgbClr>
                </a:gs>
                <a:gs pos="42857">
                  <a:srgbClr val="000000">
                    <a:alpha val="7952"/>
                  </a:srgbClr>
                </a:gs>
                <a:gs pos="57143">
                  <a:srgbClr val="000000">
                    <a:alpha val="4487"/>
                  </a:srgbClr>
                </a:gs>
                <a:gs pos="71429">
                  <a:srgbClr val="000000">
                    <a:alpha val="2126"/>
                  </a:srgbClr>
                </a:gs>
                <a:gs pos="85714">
                  <a:srgbClr val="000000">
                    <a:alpha val="846"/>
                  </a:srgbClr>
                </a:gs>
                <a:gs pos="100000">
                  <a:srgbClr val="0000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4918035">
              <a:off x="3323698" y="1492706"/>
              <a:ext cx="389822" cy="106440"/>
            </a:xfrm>
            <a:prstGeom prst="ellipse">
              <a:avLst/>
            </a:prstGeom>
            <a:gradFill>
              <a:gsLst>
                <a:gs pos="0">
                  <a:srgbClr val="000000">
                    <a:alpha val="9142"/>
                  </a:srgbClr>
                </a:gs>
                <a:gs pos="14286">
                  <a:srgbClr val="000000">
                    <a:alpha val="8435"/>
                  </a:srgbClr>
                </a:gs>
                <a:gs pos="28571">
                  <a:srgbClr val="000000">
                    <a:alpha val="6613"/>
                  </a:srgbClr>
                </a:gs>
                <a:gs pos="42857">
                  <a:srgbClr val="000000">
                    <a:alpha val="4388"/>
                  </a:srgbClr>
                </a:gs>
                <a:gs pos="57143">
                  <a:srgbClr val="000000">
                    <a:alpha val="2456"/>
                  </a:srgbClr>
                </a:gs>
                <a:gs pos="71429">
                  <a:srgbClr val="000000">
                    <a:alpha val="1157"/>
                  </a:srgbClr>
                </a:gs>
                <a:gs pos="85714">
                  <a:srgbClr val="000000">
                    <a:alpha val="459"/>
                  </a:srgbClr>
                </a:gs>
                <a:gs pos="100000">
                  <a:srgbClr val="000000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5399928">
              <a:off x="3298814" y="968321"/>
              <a:ext cx="430813" cy="430435"/>
            </a:xfrm>
            <a:prstGeom prst="ellipse">
              <a:avLst/>
            </a:prstGeom>
            <a:gradFill>
              <a:gsLst>
                <a:gs pos="0">
                  <a:srgbClr val="000000">
                    <a:alpha val="20782"/>
                  </a:srgbClr>
                </a:gs>
                <a:gs pos="14286">
                  <a:srgbClr val="000000">
                    <a:alpha val="19275"/>
                  </a:srgbClr>
                </a:gs>
                <a:gs pos="28571">
                  <a:srgbClr val="000000">
                    <a:alpha val="15317"/>
                  </a:srgbClr>
                </a:gs>
                <a:gs pos="42857">
                  <a:srgbClr val="000000">
                    <a:alpha val="10331"/>
                  </a:srgbClr>
                </a:gs>
                <a:gs pos="57143">
                  <a:srgbClr val="000000">
                    <a:alpha val="5863"/>
                  </a:srgbClr>
                </a:gs>
                <a:gs pos="71429">
                  <a:srgbClr val="000000">
                    <a:alpha val="2789"/>
                  </a:srgbClr>
                </a:gs>
                <a:gs pos="85714">
                  <a:srgbClr val="000000">
                    <a:alpha val="1112"/>
                  </a:srgbClr>
                </a:gs>
                <a:gs pos="100000">
                  <a:srgbClr val="00000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5220131">
              <a:off x="2197367" y="1231773"/>
              <a:ext cx="669588" cy="39178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-8545817">
              <a:off x="1240621" y="1542636"/>
              <a:ext cx="247152" cy="12612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5822094">
              <a:off x="1575002" y="2589448"/>
              <a:ext cx="238218" cy="117133"/>
            </a:xfrm>
            <a:prstGeom prst="ellipse">
              <a:avLst/>
            </a:prstGeom>
            <a:gradFill>
              <a:gsLst>
                <a:gs pos="0">
                  <a:srgbClr val="0019FF">
                    <a:alpha val="32968"/>
                  </a:srgbClr>
                </a:gs>
                <a:gs pos="14286">
                  <a:srgbClr val="0019FF">
                    <a:alpha val="30764"/>
                  </a:srgbClr>
                </a:gs>
                <a:gs pos="28571">
                  <a:srgbClr val="0019FF">
                    <a:alpha val="24833"/>
                  </a:srgbClr>
                </a:gs>
                <a:gs pos="42857">
                  <a:srgbClr val="0019FF">
                    <a:alpha val="17075"/>
                  </a:srgbClr>
                </a:gs>
                <a:gs pos="57143">
                  <a:srgbClr val="0019FF">
                    <a:alpha val="9855"/>
                  </a:srgbClr>
                </a:gs>
                <a:gs pos="71429">
                  <a:srgbClr val="0019FF">
                    <a:alpha val="4740"/>
                  </a:srgbClr>
                </a:gs>
                <a:gs pos="85714">
                  <a:srgbClr val="0019FF">
                    <a:alpha val="1902"/>
                  </a:srgbClr>
                </a:gs>
                <a:gs pos="100000">
                  <a:srgbClr val="001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5335271">
              <a:off x="2853081" y="2889650"/>
              <a:ext cx="346559" cy="3457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-10690512">
              <a:off x="1500151" y="2652942"/>
              <a:ext cx="228016" cy="12222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>
              <a:off x="-222125" y="1371234"/>
              <a:ext cx="465386" cy="465023"/>
            </a:xfrm>
            <a:prstGeom prst="ellipse">
              <a:avLst/>
            </a:prstGeom>
            <a:gradFill>
              <a:gsLst>
                <a:gs pos="0">
                  <a:srgbClr val="000000">
                    <a:alpha val="13158"/>
                  </a:srgbClr>
                </a:gs>
                <a:gs pos="14286">
                  <a:srgbClr val="000000">
                    <a:alpha val="12161"/>
                  </a:srgbClr>
                </a:gs>
                <a:gs pos="28571">
                  <a:srgbClr val="000000">
                    <a:alpha val="9578"/>
                  </a:srgbClr>
                </a:gs>
                <a:gs pos="42857">
                  <a:srgbClr val="000000">
                    <a:alpha val="6390"/>
                  </a:srgbClr>
                </a:gs>
                <a:gs pos="57143">
                  <a:srgbClr val="000000">
                    <a:alpha val="3593"/>
                  </a:srgbClr>
                </a:gs>
                <a:gs pos="71429">
                  <a:srgbClr val="000000">
                    <a:alpha val="1698"/>
                  </a:srgbClr>
                </a:gs>
                <a:gs pos="85714">
                  <a:srgbClr val="000000">
                    <a:alpha val="675"/>
                  </a:srgbClr>
                </a:gs>
                <a:gs pos="100000">
                  <a:srgbClr val="00000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5400000">
              <a:off x="2091652" y="1934221"/>
              <a:ext cx="59284" cy="59284"/>
            </a:xfrm>
            <a:prstGeom prst="ellipse">
              <a:avLst/>
            </a:prstGeom>
            <a:gradFill>
              <a:gsLst>
                <a:gs pos="0">
                  <a:srgbClr val="9BFFA4">
                    <a:alpha val="14035"/>
                  </a:srgbClr>
                </a:gs>
                <a:gs pos="14286">
                  <a:srgbClr val="9BFFA4">
                    <a:alpha val="12977"/>
                  </a:srgbClr>
                </a:gs>
                <a:gs pos="28571">
                  <a:srgbClr val="9BFFA4">
                    <a:alpha val="10231"/>
                  </a:srgbClr>
                </a:gs>
                <a:gs pos="42857">
                  <a:srgbClr val="9BFFA4">
                    <a:alpha val="6834"/>
                  </a:srgbClr>
                </a:gs>
                <a:gs pos="57143">
                  <a:srgbClr val="9BFFA4">
                    <a:alpha val="3847"/>
                  </a:srgbClr>
                </a:gs>
                <a:gs pos="71429">
                  <a:srgbClr val="9BFFA4">
                    <a:alpha val="1819"/>
                  </a:srgbClr>
                </a:gs>
                <a:gs pos="85714">
                  <a:srgbClr val="9BFFA4">
                    <a:alpha val="723"/>
                  </a:srgbClr>
                </a:gs>
                <a:gs pos="100000">
                  <a:srgbClr val="9BFFA4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5840442">
              <a:off x="1461691" y="1395204"/>
              <a:ext cx="694007" cy="385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3548584">
              <a:off x="1426718" y="2564829"/>
              <a:ext cx="429302" cy="25248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5400000">
              <a:off x="1659244" y="792811"/>
              <a:ext cx="58995" cy="58995"/>
            </a:xfrm>
            <a:prstGeom prst="ellipse">
              <a:avLst/>
            </a:prstGeom>
            <a:gradFill>
              <a:gsLst>
                <a:gs pos="0">
                  <a:srgbClr val="FF0017">
                    <a:alpha val="14113"/>
                  </a:srgbClr>
                </a:gs>
                <a:gs pos="14286">
                  <a:srgbClr val="FF0017">
                    <a:alpha val="13049"/>
                  </a:srgbClr>
                </a:gs>
                <a:gs pos="28571">
                  <a:srgbClr val="FF0017">
                    <a:alpha val="10288"/>
                  </a:srgbClr>
                </a:gs>
                <a:gs pos="42857">
                  <a:srgbClr val="FF0017">
                    <a:alpha val="6874"/>
                  </a:srgbClr>
                </a:gs>
                <a:gs pos="57143">
                  <a:srgbClr val="FF0017">
                    <a:alpha val="3869"/>
                  </a:srgbClr>
                </a:gs>
                <a:gs pos="71429">
                  <a:srgbClr val="FF0017">
                    <a:alpha val="1830"/>
                  </a:srgbClr>
                </a:gs>
                <a:gs pos="85714">
                  <a:srgbClr val="FF0017">
                    <a:alpha val="728"/>
                  </a:srgbClr>
                </a:gs>
                <a:gs pos="100000">
                  <a:srgbClr val="FF0017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8803562">
              <a:off x="2342312" y="1243757"/>
              <a:ext cx="251436" cy="119433"/>
            </a:xfrm>
            <a:prstGeom prst="ellipse">
              <a:avLst/>
            </a:prstGeom>
            <a:gradFill>
              <a:gsLst>
                <a:gs pos="0">
                  <a:srgbClr val="FF80FF">
                    <a:alpha val="32968"/>
                  </a:srgbClr>
                </a:gs>
                <a:gs pos="14286">
                  <a:srgbClr val="FF80FF">
                    <a:alpha val="30764"/>
                  </a:srgbClr>
                </a:gs>
                <a:gs pos="28571">
                  <a:srgbClr val="FF80FF">
                    <a:alpha val="24833"/>
                  </a:srgbClr>
                </a:gs>
                <a:gs pos="42857">
                  <a:srgbClr val="FF80FF">
                    <a:alpha val="17075"/>
                  </a:srgbClr>
                </a:gs>
                <a:gs pos="57143">
                  <a:srgbClr val="FF80FF">
                    <a:alpha val="9855"/>
                  </a:srgbClr>
                </a:gs>
                <a:gs pos="71429">
                  <a:srgbClr val="FF80FF">
                    <a:alpha val="4740"/>
                  </a:srgbClr>
                </a:gs>
                <a:gs pos="85714">
                  <a:srgbClr val="FF80FF">
                    <a:alpha val="1902"/>
                  </a:srgbClr>
                </a:gs>
                <a:gs pos="100000">
                  <a:srgbClr val="FF8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5400000">
              <a:off x="1296289" y="3384326"/>
              <a:ext cx="246674" cy="245839"/>
            </a:xfrm>
            <a:prstGeom prst="ellipse">
              <a:avLst/>
            </a:prstGeom>
            <a:gradFill>
              <a:gsLst>
                <a:gs pos="0">
                  <a:srgbClr val="000000">
                    <a:alpha val="8328"/>
                  </a:srgbClr>
                </a:gs>
                <a:gs pos="14286">
                  <a:srgbClr val="000000">
                    <a:alpha val="7681"/>
                  </a:srgbClr>
                </a:gs>
                <a:gs pos="28571">
                  <a:srgbClr val="000000">
                    <a:alpha val="6017"/>
                  </a:srgbClr>
                </a:gs>
                <a:gs pos="42857">
                  <a:srgbClr val="000000">
                    <a:alpha val="3989"/>
                  </a:srgbClr>
                </a:gs>
                <a:gs pos="57143">
                  <a:srgbClr val="000000">
                    <a:alpha val="2230"/>
                  </a:srgbClr>
                </a:gs>
                <a:gs pos="71429">
                  <a:srgbClr val="000000">
                    <a:alpha val="1050"/>
                  </a:srgbClr>
                </a:gs>
                <a:gs pos="85714">
                  <a:srgbClr val="000000">
                    <a:alpha val="417"/>
                  </a:srgbClr>
                </a:gs>
                <a:gs pos="100000">
                  <a:srgbClr val="00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5400000">
              <a:off x="1921155" y="-113130"/>
              <a:ext cx="226260" cy="226260"/>
            </a:xfrm>
            <a:prstGeom prst="ellipse">
              <a:avLst/>
            </a:prstGeom>
            <a:gradFill>
              <a:gsLst>
                <a:gs pos="0">
                  <a:srgbClr val="000000">
                    <a:alpha val="9858"/>
                  </a:srgbClr>
                </a:gs>
                <a:gs pos="14286">
                  <a:srgbClr val="000000">
                    <a:alpha val="9098"/>
                  </a:srgbClr>
                </a:gs>
                <a:gs pos="28571">
                  <a:srgbClr val="000000">
                    <a:alpha val="7139"/>
                  </a:srgbClr>
                </a:gs>
                <a:gs pos="42857">
                  <a:srgbClr val="000000">
                    <a:alpha val="4742"/>
                  </a:srgbClr>
                </a:gs>
                <a:gs pos="57143">
                  <a:srgbClr val="000000">
                    <a:alpha val="2656"/>
                  </a:srgbClr>
                </a:gs>
                <a:gs pos="71429">
                  <a:srgbClr val="000000">
                    <a:alpha val="1252"/>
                  </a:srgbClr>
                </a:gs>
                <a:gs pos="85714">
                  <a:srgbClr val="000000">
                    <a:alpha val="497"/>
                  </a:srgbClr>
                </a:gs>
                <a:gs pos="100000">
                  <a:srgbClr val="0000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-10269596">
              <a:off x="2389646" y="1164448"/>
              <a:ext cx="236710" cy="122911"/>
            </a:xfrm>
            <a:prstGeom prst="ellipse">
              <a:avLst/>
            </a:prstGeom>
            <a:gradFill>
              <a:gsLst>
                <a:gs pos="0">
                  <a:srgbClr val="FF966D">
                    <a:alpha val="32968"/>
                  </a:srgbClr>
                </a:gs>
                <a:gs pos="14286">
                  <a:srgbClr val="FF966D">
                    <a:alpha val="30764"/>
                  </a:srgbClr>
                </a:gs>
                <a:gs pos="28571">
                  <a:srgbClr val="FF966D">
                    <a:alpha val="24833"/>
                  </a:srgbClr>
                </a:gs>
                <a:gs pos="42857">
                  <a:srgbClr val="FF966D">
                    <a:alpha val="17075"/>
                  </a:srgbClr>
                </a:gs>
                <a:gs pos="57143">
                  <a:srgbClr val="FF966D">
                    <a:alpha val="9855"/>
                  </a:srgbClr>
                </a:gs>
                <a:gs pos="71429">
                  <a:srgbClr val="FF966D">
                    <a:alpha val="4740"/>
                  </a:srgbClr>
                </a:gs>
                <a:gs pos="85714">
                  <a:srgbClr val="FF966D">
                    <a:alpha val="1902"/>
                  </a:srgbClr>
                </a:gs>
                <a:gs pos="100000">
                  <a:srgbClr val="FF966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7461400">
              <a:off x="2434980" y="2044046"/>
              <a:ext cx="325541" cy="29494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3972419">
              <a:off x="1482722" y="2522751"/>
              <a:ext cx="613958" cy="37910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-10762453">
              <a:off x="2354227" y="1905775"/>
              <a:ext cx="182242" cy="17570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5400000">
              <a:off x="1542644" y="796282"/>
              <a:ext cx="59280" cy="59280"/>
            </a:xfrm>
            <a:prstGeom prst="ellipse">
              <a:avLst/>
            </a:prstGeom>
            <a:gradFill>
              <a:gsLst>
                <a:gs pos="0">
                  <a:srgbClr val="FF0033">
                    <a:alpha val="14037"/>
                  </a:srgbClr>
                </a:gs>
                <a:gs pos="14286">
                  <a:srgbClr val="FF0033">
                    <a:alpha val="12979"/>
                  </a:srgbClr>
                </a:gs>
                <a:gs pos="28571">
                  <a:srgbClr val="FF0033">
                    <a:alpha val="10232"/>
                  </a:srgbClr>
                </a:gs>
                <a:gs pos="42857">
                  <a:srgbClr val="FF0033">
                    <a:alpha val="6835"/>
                  </a:srgbClr>
                </a:gs>
                <a:gs pos="57143">
                  <a:srgbClr val="FF0033">
                    <a:alpha val="3847"/>
                  </a:srgbClr>
                </a:gs>
                <a:gs pos="71429">
                  <a:srgbClr val="FF0033">
                    <a:alpha val="1820"/>
                  </a:srgbClr>
                </a:gs>
                <a:gs pos="85714">
                  <a:srgbClr val="FF0033">
                    <a:alpha val="724"/>
                  </a:srgbClr>
                </a:gs>
                <a:gs pos="100000">
                  <a:srgbClr val="FF0033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-9504599">
              <a:off x="984277" y="1280193"/>
              <a:ext cx="729802" cy="44199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5400006">
              <a:off x="3281423" y="2269069"/>
              <a:ext cx="268486" cy="268476"/>
            </a:xfrm>
            <a:prstGeom prst="ellipse">
              <a:avLst/>
            </a:prstGeom>
            <a:gradFill>
              <a:gsLst>
                <a:gs pos="0">
                  <a:srgbClr val="000000">
                    <a:alpha val="6557"/>
                  </a:srgbClr>
                </a:gs>
                <a:gs pos="14286">
                  <a:srgbClr val="000000">
                    <a:alpha val="6043"/>
                  </a:srgbClr>
                </a:gs>
                <a:gs pos="28571">
                  <a:srgbClr val="000000">
                    <a:alpha val="4725"/>
                  </a:srgbClr>
                </a:gs>
                <a:gs pos="42857">
                  <a:srgbClr val="000000">
                    <a:alpha val="3125"/>
                  </a:srgbClr>
                </a:gs>
                <a:gs pos="57143">
                  <a:srgbClr val="000000">
                    <a:alpha val="1744"/>
                  </a:srgbClr>
                </a:gs>
                <a:gs pos="71429">
                  <a:srgbClr val="000000">
                    <a:alpha val="820"/>
                  </a:srgbClr>
                </a:gs>
                <a:gs pos="85714">
                  <a:srgbClr val="000000">
                    <a:alpha val="325"/>
                  </a:srgbClr>
                </a:gs>
                <a:gs pos="100000">
                  <a:srgbClr val="000000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8458448">
              <a:off x="1704978" y="1778232"/>
              <a:ext cx="394676" cy="264741"/>
            </a:xfrm>
            <a:prstGeom prst="ellipse">
              <a:avLst/>
            </a:prstGeom>
            <a:gradFill>
              <a:gsLst>
                <a:gs pos="0">
                  <a:srgbClr val="00FFA9">
                    <a:alpha val="32968"/>
                  </a:srgbClr>
                </a:gs>
                <a:gs pos="14286">
                  <a:srgbClr val="00FFA9">
                    <a:alpha val="30764"/>
                  </a:srgbClr>
                </a:gs>
                <a:gs pos="28571">
                  <a:srgbClr val="00FFA9">
                    <a:alpha val="24833"/>
                  </a:srgbClr>
                </a:gs>
                <a:gs pos="42857">
                  <a:srgbClr val="00FFA9">
                    <a:alpha val="17075"/>
                  </a:srgbClr>
                </a:gs>
                <a:gs pos="57143">
                  <a:srgbClr val="00FFA9">
                    <a:alpha val="9855"/>
                  </a:srgbClr>
                </a:gs>
                <a:gs pos="71429">
                  <a:srgbClr val="00FFA9">
                    <a:alpha val="4740"/>
                  </a:srgbClr>
                </a:gs>
                <a:gs pos="85714">
                  <a:srgbClr val="00FFA9">
                    <a:alpha val="1902"/>
                  </a:srgbClr>
                </a:gs>
                <a:gs pos="100000">
                  <a:srgbClr val="00FF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5239468">
              <a:off x="1447260" y="1928754"/>
              <a:ext cx="391078" cy="23994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10640187">
              <a:off x="2143467" y="2010673"/>
              <a:ext cx="191148" cy="11482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7525767">
              <a:off x="2140697" y="1832428"/>
              <a:ext cx="376264" cy="29978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10799953">
              <a:off x="3110500" y="681878"/>
              <a:ext cx="199105" cy="198882"/>
            </a:xfrm>
            <a:prstGeom prst="ellipse">
              <a:avLst/>
            </a:prstGeom>
            <a:gradFill>
              <a:gsLst>
                <a:gs pos="0">
                  <a:srgbClr val="000000">
                    <a:alpha val="6839"/>
                  </a:srgbClr>
                </a:gs>
                <a:gs pos="14286">
                  <a:srgbClr val="000000">
                    <a:alpha val="6303"/>
                  </a:srgbClr>
                </a:gs>
                <a:gs pos="28571">
                  <a:srgbClr val="000000">
                    <a:alpha val="4930"/>
                  </a:srgbClr>
                </a:gs>
                <a:gs pos="42857">
                  <a:srgbClr val="000000">
                    <a:alpha val="3261"/>
                  </a:srgbClr>
                </a:gs>
                <a:gs pos="57143">
                  <a:srgbClr val="000000">
                    <a:alpha val="1821"/>
                  </a:srgbClr>
                </a:gs>
                <a:gs pos="71429">
                  <a:srgbClr val="000000">
                    <a:alpha val="856"/>
                  </a:srgbClr>
                </a:gs>
                <a:gs pos="85714">
                  <a:srgbClr val="000000">
                    <a:alpha val="340"/>
                  </a:srgbClr>
                </a:gs>
                <a:gs pos="100000">
                  <a:srgbClr val="0000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5400000">
              <a:off x="2839698" y="330115"/>
              <a:ext cx="214920" cy="214909"/>
            </a:xfrm>
            <a:prstGeom prst="ellipse">
              <a:avLst/>
            </a:prstGeom>
            <a:gradFill>
              <a:gsLst>
                <a:gs pos="0">
                  <a:srgbClr val="000000">
                    <a:alpha val="7444"/>
                  </a:srgbClr>
                </a:gs>
                <a:gs pos="14286">
                  <a:srgbClr val="000000">
                    <a:alpha val="6863"/>
                  </a:srgbClr>
                </a:gs>
                <a:gs pos="28571">
                  <a:srgbClr val="000000">
                    <a:alpha val="5371"/>
                  </a:srgbClr>
                </a:gs>
                <a:gs pos="42857">
                  <a:srgbClr val="000000">
                    <a:alpha val="3556"/>
                  </a:srgbClr>
                </a:gs>
                <a:gs pos="57143">
                  <a:srgbClr val="000000">
                    <a:alpha val="1986"/>
                  </a:srgbClr>
                </a:gs>
                <a:gs pos="71429">
                  <a:srgbClr val="000000">
                    <a:alpha val="935"/>
                  </a:srgbClr>
                </a:gs>
                <a:gs pos="85714">
                  <a:srgbClr val="000000">
                    <a:alpha val="371"/>
                  </a:srgbClr>
                </a:gs>
                <a:gs pos="100000">
                  <a:srgbClr val="00000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5400000">
              <a:off x="1150601" y="2501528"/>
              <a:ext cx="59870" cy="59870"/>
            </a:xfrm>
            <a:prstGeom prst="ellipse">
              <a:avLst/>
            </a:prstGeom>
            <a:gradFill>
              <a:gsLst>
                <a:gs pos="0">
                  <a:srgbClr val="0062FF">
                    <a:alpha val="13879"/>
                  </a:srgbClr>
                </a:gs>
                <a:gs pos="14286">
                  <a:srgbClr val="0062FF">
                    <a:alpha val="12832"/>
                  </a:srgbClr>
                </a:gs>
                <a:gs pos="28571">
                  <a:srgbClr val="0062FF">
                    <a:alpha val="10114"/>
                  </a:srgbClr>
                </a:gs>
                <a:gs pos="42857">
                  <a:srgbClr val="0062FF">
                    <a:alpha val="6755"/>
                  </a:srgbClr>
                </a:gs>
                <a:gs pos="57143">
                  <a:srgbClr val="0062FF">
                    <a:alpha val="3801"/>
                  </a:srgbClr>
                </a:gs>
                <a:gs pos="71429">
                  <a:srgbClr val="0062FF">
                    <a:alpha val="1798"/>
                  </a:srgbClr>
                </a:gs>
                <a:gs pos="85714">
                  <a:srgbClr val="0062FF">
                    <a:alpha val="715"/>
                  </a:srgbClr>
                </a:gs>
                <a:gs pos="100000">
                  <a:srgbClr val="0062FF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5400000">
              <a:off x="2757104" y="262978"/>
              <a:ext cx="222991" cy="222972"/>
            </a:xfrm>
            <a:prstGeom prst="ellipse">
              <a:avLst/>
            </a:prstGeom>
            <a:gradFill>
              <a:gsLst>
                <a:gs pos="0">
                  <a:srgbClr val="000000">
                    <a:alpha val="7784"/>
                  </a:srgbClr>
                </a:gs>
                <a:gs pos="14286">
                  <a:srgbClr val="000000">
                    <a:alpha val="7178"/>
                  </a:srgbClr>
                </a:gs>
                <a:gs pos="28571">
                  <a:srgbClr val="000000">
                    <a:alpha val="5619"/>
                  </a:srgbClr>
                </a:gs>
                <a:gs pos="42857">
                  <a:srgbClr val="000000">
                    <a:alpha val="3722"/>
                  </a:srgbClr>
                </a:gs>
                <a:gs pos="57143">
                  <a:srgbClr val="000000">
                    <a:alpha val="2080"/>
                  </a:srgbClr>
                </a:gs>
                <a:gs pos="71429">
                  <a:srgbClr val="000000">
                    <a:alpha val="979"/>
                  </a:srgbClr>
                </a:gs>
                <a:gs pos="85714">
                  <a:srgbClr val="000000">
                    <a:alpha val="388"/>
                  </a:srgbClr>
                </a:gs>
                <a:gs pos="100000">
                  <a:srgbClr val="00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5401641">
              <a:off x="2120044" y="3235240"/>
              <a:ext cx="368513" cy="368087"/>
            </a:xfrm>
            <a:prstGeom prst="ellipse">
              <a:avLst/>
            </a:prstGeom>
            <a:gradFill>
              <a:gsLst>
                <a:gs pos="0">
                  <a:srgbClr val="000000">
                    <a:alpha val="10268"/>
                  </a:srgbClr>
                </a:gs>
                <a:gs pos="14286">
                  <a:srgbClr val="000000">
                    <a:alpha val="9478"/>
                  </a:srgbClr>
                </a:gs>
                <a:gs pos="28571">
                  <a:srgbClr val="000000">
                    <a:alpha val="7440"/>
                  </a:srgbClr>
                </a:gs>
                <a:gs pos="42857">
                  <a:srgbClr val="000000">
                    <a:alpha val="4945"/>
                  </a:srgbClr>
                </a:gs>
                <a:gs pos="57143">
                  <a:srgbClr val="000000">
                    <a:alpha val="2771"/>
                  </a:srgbClr>
                </a:gs>
                <a:gs pos="71429">
                  <a:srgbClr val="000000">
                    <a:alpha val="1307"/>
                  </a:srgbClr>
                </a:gs>
                <a:gs pos="85714">
                  <a:srgbClr val="000000">
                    <a:alpha val="519"/>
                  </a:srgbClr>
                </a:gs>
                <a:gs pos="100000">
                  <a:srgbClr val="000000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4450470">
              <a:off x="1566472" y="2249423"/>
              <a:ext cx="244024" cy="121498"/>
            </a:xfrm>
            <a:prstGeom prst="ellipse">
              <a:avLst/>
            </a:prstGeom>
            <a:gradFill>
              <a:gsLst>
                <a:gs pos="0">
                  <a:srgbClr val="4E6FFF">
                    <a:alpha val="32968"/>
                  </a:srgbClr>
                </a:gs>
                <a:gs pos="14286">
                  <a:srgbClr val="4E6FFF">
                    <a:alpha val="30764"/>
                  </a:srgbClr>
                </a:gs>
                <a:gs pos="28571">
                  <a:srgbClr val="4E6FFF">
                    <a:alpha val="24833"/>
                  </a:srgbClr>
                </a:gs>
                <a:gs pos="42857">
                  <a:srgbClr val="4E6FFF">
                    <a:alpha val="17075"/>
                  </a:srgbClr>
                </a:gs>
                <a:gs pos="57143">
                  <a:srgbClr val="4E6FFF">
                    <a:alpha val="9855"/>
                  </a:srgbClr>
                </a:gs>
                <a:gs pos="71429">
                  <a:srgbClr val="4E6FFF">
                    <a:alpha val="4740"/>
                  </a:srgbClr>
                </a:gs>
                <a:gs pos="85714">
                  <a:srgbClr val="4E6FFF">
                    <a:alpha val="1902"/>
                  </a:srgbClr>
                </a:gs>
                <a:gs pos="100000">
                  <a:srgbClr val="4E6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6456169">
              <a:off x="2474685" y="1973870"/>
              <a:ext cx="347813" cy="23037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5422421">
              <a:off x="2009527" y="3322279"/>
              <a:ext cx="334294" cy="331264"/>
            </a:xfrm>
            <a:prstGeom prst="ellipse">
              <a:avLst/>
            </a:prstGeom>
            <a:gradFill>
              <a:gsLst>
                <a:gs pos="0">
                  <a:srgbClr val="000000">
                    <a:alpha val="8305"/>
                  </a:srgbClr>
                </a:gs>
                <a:gs pos="14286">
                  <a:srgbClr val="000000">
                    <a:alpha val="7660"/>
                  </a:srgbClr>
                </a:gs>
                <a:gs pos="28571">
                  <a:srgbClr val="000000">
                    <a:alpha val="6000"/>
                  </a:srgbClr>
                </a:gs>
                <a:gs pos="42857">
                  <a:srgbClr val="000000">
                    <a:alpha val="3977"/>
                  </a:srgbClr>
                </a:gs>
                <a:gs pos="57143">
                  <a:srgbClr val="000000">
                    <a:alpha val="2224"/>
                  </a:srgbClr>
                </a:gs>
                <a:gs pos="71429">
                  <a:srgbClr val="000000">
                    <a:alpha val="1047"/>
                  </a:srgbClr>
                </a:gs>
                <a:gs pos="85714">
                  <a:srgbClr val="000000">
                    <a:alpha val="415"/>
                  </a:srgbClr>
                </a:gs>
                <a:gs pos="100000">
                  <a:srgbClr val="00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10774951">
              <a:off x="1851848" y="2155841"/>
              <a:ext cx="319960" cy="30774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5570701">
              <a:off x="2021906" y="1253892"/>
              <a:ext cx="695136" cy="4018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8563397">
              <a:off x="1672797" y="1908203"/>
              <a:ext cx="385223" cy="262442"/>
            </a:xfrm>
            <a:prstGeom prst="ellipse">
              <a:avLst/>
            </a:prstGeom>
            <a:gradFill>
              <a:gsLst>
                <a:gs pos="0">
                  <a:srgbClr val="00FF96">
                    <a:alpha val="32968"/>
                  </a:srgbClr>
                </a:gs>
                <a:gs pos="14286">
                  <a:srgbClr val="00FF96">
                    <a:alpha val="30764"/>
                  </a:srgbClr>
                </a:gs>
                <a:gs pos="28571">
                  <a:srgbClr val="00FF96">
                    <a:alpha val="24833"/>
                  </a:srgbClr>
                </a:gs>
                <a:gs pos="42857">
                  <a:srgbClr val="00FF96">
                    <a:alpha val="17075"/>
                  </a:srgbClr>
                </a:gs>
                <a:gs pos="57143">
                  <a:srgbClr val="00FF96">
                    <a:alpha val="9855"/>
                  </a:srgbClr>
                </a:gs>
                <a:gs pos="71429">
                  <a:srgbClr val="00FF96">
                    <a:alpha val="4740"/>
                  </a:srgbClr>
                </a:gs>
                <a:gs pos="85714">
                  <a:srgbClr val="00FF96">
                    <a:alpha val="1902"/>
                  </a:srgbClr>
                </a:gs>
                <a:gs pos="100000">
                  <a:srgbClr val="00FF9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5399996">
              <a:off x="2073017" y="-121472"/>
              <a:ext cx="402637" cy="402541"/>
            </a:xfrm>
            <a:prstGeom prst="ellipse">
              <a:avLst/>
            </a:prstGeom>
            <a:gradFill>
              <a:gsLst>
                <a:gs pos="0">
                  <a:srgbClr val="000000">
                    <a:alpha val="11812"/>
                  </a:srgbClr>
                </a:gs>
                <a:gs pos="14286">
                  <a:srgbClr val="000000">
                    <a:alpha val="10911"/>
                  </a:srgbClr>
                </a:gs>
                <a:gs pos="28571">
                  <a:srgbClr val="000000">
                    <a:alpha val="8580"/>
                  </a:srgbClr>
                </a:gs>
                <a:gs pos="42857">
                  <a:srgbClr val="000000">
                    <a:alpha val="5714"/>
                  </a:srgbClr>
                </a:gs>
                <a:gs pos="57143">
                  <a:srgbClr val="000000">
                    <a:alpha val="3208"/>
                  </a:srgbClr>
                </a:gs>
                <a:gs pos="71429">
                  <a:srgbClr val="000000">
                    <a:alpha val="1515"/>
                  </a:srgbClr>
                </a:gs>
                <a:gs pos="85714">
                  <a:srgbClr val="000000">
                    <a:alpha val="602"/>
                  </a:srgbClr>
                </a:gs>
                <a:gs pos="100000">
                  <a:srgbClr val="000000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5403528">
              <a:off x="3299533" y="1280191"/>
              <a:ext cx="370162" cy="370127"/>
            </a:xfrm>
            <a:prstGeom prst="ellipse">
              <a:avLst/>
            </a:prstGeom>
            <a:gradFill>
              <a:gsLst>
                <a:gs pos="0">
                  <a:srgbClr val="000000">
                    <a:alpha val="13433"/>
                  </a:srgbClr>
                </a:gs>
                <a:gs pos="14286">
                  <a:srgbClr val="000000">
                    <a:alpha val="12417"/>
                  </a:srgbClr>
                </a:gs>
                <a:gs pos="28571">
                  <a:srgbClr val="000000">
                    <a:alpha val="9783"/>
                  </a:srgbClr>
                </a:gs>
                <a:gs pos="42857">
                  <a:srgbClr val="000000">
                    <a:alpha val="6530"/>
                  </a:srgbClr>
                </a:gs>
                <a:gs pos="57143">
                  <a:srgbClr val="000000">
                    <a:alpha val="3672"/>
                  </a:srgbClr>
                </a:gs>
                <a:gs pos="71429">
                  <a:srgbClr val="000000">
                    <a:alpha val="1736"/>
                  </a:srgbClr>
                </a:gs>
                <a:gs pos="85714">
                  <a:srgbClr val="000000">
                    <a:alpha val="690"/>
                  </a:srgbClr>
                </a:gs>
                <a:gs pos="100000">
                  <a:srgbClr val="000000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5400000">
              <a:off x="845914" y="1475714"/>
              <a:ext cx="60609" cy="60609"/>
            </a:xfrm>
            <a:prstGeom prst="ellipse">
              <a:avLst/>
            </a:prstGeom>
            <a:gradFill>
              <a:gsLst>
                <a:gs pos="0">
                  <a:srgbClr val="C300FF">
                    <a:alpha val="13680"/>
                  </a:srgbClr>
                </a:gs>
                <a:gs pos="14286">
                  <a:srgbClr val="C300FF">
                    <a:alpha val="12647"/>
                  </a:srgbClr>
                </a:gs>
                <a:gs pos="28571">
                  <a:srgbClr val="C300FF">
                    <a:alpha val="9966"/>
                  </a:srgbClr>
                </a:gs>
                <a:gs pos="42857">
                  <a:srgbClr val="C300FF">
                    <a:alpha val="6654"/>
                  </a:srgbClr>
                </a:gs>
                <a:gs pos="57143">
                  <a:srgbClr val="C300FF">
                    <a:alpha val="3744"/>
                  </a:srgbClr>
                </a:gs>
                <a:gs pos="71429">
                  <a:srgbClr val="C300FF">
                    <a:alpha val="1770"/>
                  </a:srgbClr>
                </a:gs>
                <a:gs pos="85714">
                  <a:srgbClr val="C300FF">
                    <a:alpha val="704"/>
                  </a:srgbClr>
                </a:gs>
                <a:gs pos="100000">
                  <a:srgbClr val="C300F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4575871">
              <a:off x="2490338" y="1779171"/>
              <a:ext cx="344962" cy="316000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5400000">
              <a:off x="1598118" y="809825"/>
              <a:ext cx="60256" cy="60256"/>
            </a:xfrm>
            <a:prstGeom prst="ellipse">
              <a:avLst/>
            </a:prstGeom>
            <a:gradFill>
              <a:gsLst>
                <a:gs pos="0">
                  <a:srgbClr val="FF002D">
                    <a:alpha val="13775"/>
                  </a:srgbClr>
                </a:gs>
                <a:gs pos="14286">
                  <a:srgbClr val="FF002D">
                    <a:alpha val="12735"/>
                  </a:srgbClr>
                </a:gs>
                <a:gs pos="28571">
                  <a:srgbClr val="FF002D">
                    <a:alpha val="10037"/>
                  </a:srgbClr>
                </a:gs>
                <a:gs pos="42857">
                  <a:srgbClr val="FF002D">
                    <a:alpha val="6703"/>
                  </a:srgbClr>
                </a:gs>
                <a:gs pos="57143">
                  <a:srgbClr val="FF002D">
                    <a:alpha val="3771"/>
                  </a:srgbClr>
                </a:gs>
                <a:gs pos="71429">
                  <a:srgbClr val="FF002D">
                    <a:alpha val="1783"/>
                  </a:srgbClr>
                </a:gs>
                <a:gs pos="85714">
                  <a:srgbClr val="FF002D">
                    <a:alpha val="709"/>
                  </a:srgbClr>
                </a:gs>
                <a:gs pos="100000">
                  <a:srgbClr val="FF002D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5400000">
              <a:off x="1024772" y="2378398"/>
              <a:ext cx="60245" cy="60245"/>
            </a:xfrm>
            <a:prstGeom prst="ellipse">
              <a:avLst/>
            </a:prstGeom>
            <a:gradFill>
              <a:gsLst>
                <a:gs pos="0">
                  <a:srgbClr val="0037FF">
                    <a:alpha val="13778"/>
                  </a:srgbClr>
                </a:gs>
                <a:gs pos="14286">
                  <a:srgbClr val="0037FF">
                    <a:alpha val="12738"/>
                  </a:srgbClr>
                </a:gs>
                <a:gs pos="28571">
                  <a:srgbClr val="0037FF">
                    <a:alpha val="10039"/>
                  </a:srgbClr>
                </a:gs>
                <a:gs pos="42857">
                  <a:srgbClr val="0037FF">
                    <a:alpha val="6704"/>
                  </a:srgbClr>
                </a:gs>
                <a:gs pos="57143">
                  <a:srgbClr val="0037FF">
                    <a:alpha val="3772"/>
                  </a:srgbClr>
                </a:gs>
                <a:gs pos="71429">
                  <a:srgbClr val="0037FF">
                    <a:alpha val="1784"/>
                  </a:srgbClr>
                </a:gs>
                <a:gs pos="85714">
                  <a:srgbClr val="0037FF">
                    <a:alpha val="709"/>
                  </a:srgbClr>
                </a:gs>
                <a:gs pos="100000">
                  <a:srgbClr val="0037FF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7003970">
              <a:off x="1946278" y="1287008"/>
              <a:ext cx="679166" cy="39967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5400002">
              <a:off x="1715602" y="-215327"/>
              <a:ext cx="442514" cy="442369"/>
            </a:xfrm>
            <a:prstGeom prst="ellipse">
              <a:avLst/>
            </a:prstGeom>
            <a:gradFill>
              <a:gsLst>
                <a:gs pos="0">
                  <a:srgbClr val="000000">
                    <a:alpha val="12654"/>
                  </a:srgbClr>
                </a:gs>
                <a:gs pos="14286">
                  <a:srgbClr val="000000">
                    <a:alpha val="11693"/>
                  </a:srgbClr>
                </a:gs>
                <a:gs pos="28571">
                  <a:srgbClr val="000000">
                    <a:alpha val="9204"/>
                  </a:srgbClr>
                </a:gs>
                <a:gs pos="42857">
                  <a:srgbClr val="000000">
                    <a:alpha val="6137"/>
                  </a:srgbClr>
                </a:gs>
                <a:gs pos="57143">
                  <a:srgbClr val="000000">
                    <a:alpha val="3448"/>
                  </a:srgbClr>
                </a:gs>
                <a:gs pos="71429">
                  <a:srgbClr val="000000">
                    <a:alpha val="1629"/>
                  </a:srgbClr>
                </a:gs>
                <a:gs pos="85714">
                  <a:srgbClr val="000000">
                    <a:alpha val="647"/>
                  </a:srgbClr>
                </a:gs>
                <a:gs pos="100000">
                  <a:srgbClr val="00000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5068143">
              <a:off x="3254611" y="1504869"/>
              <a:ext cx="527049" cy="146697"/>
            </a:xfrm>
            <a:prstGeom prst="ellipse">
              <a:avLst/>
            </a:prstGeom>
            <a:gradFill>
              <a:gsLst>
                <a:gs pos="0">
                  <a:srgbClr val="000000">
                    <a:alpha val="14369"/>
                  </a:srgbClr>
                </a:gs>
                <a:gs pos="14286">
                  <a:srgbClr val="000000">
                    <a:alpha val="13288"/>
                  </a:srgbClr>
                </a:gs>
                <a:gs pos="28571">
                  <a:srgbClr val="000000">
                    <a:alpha val="10480"/>
                  </a:srgbClr>
                </a:gs>
                <a:gs pos="42857">
                  <a:srgbClr val="000000">
                    <a:alpha val="7004"/>
                  </a:srgbClr>
                </a:gs>
                <a:gs pos="57143">
                  <a:srgbClr val="000000">
                    <a:alpha val="3944"/>
                  </a:srgbClr>
                </a:gs>
                <a:gs pos="71429">
                  <a:srgbClr val="000000">
                    <a:alpha val="1866"/>
                  </a:srgbClr>
                </a:gs>
                <a:gs pos="85714">
                  <a:srgbClr val="000000">
                    <a:alpha val="742"/>
                  </a:srgbClr>
                </a:gs>
                <a:gs pos="100000">
                  <a:srgbClr val="000000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6943075">
              <a:off x="1439023" y="2166763"/>
              <a:ext cx="692645" cy="42137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-9392050">
              <a:off x="919779" y="1230867"/>
              <a:ext cx="691384" cy="40245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5400000">
              <a:off x="2258164" y="1835651"/>
              <a:ext cx="60561" cy="60561"/>
            </a:xfrm>
            <a:prstGeom prst="ellipse">
              <a:avLst/>
            </a:prstGeom>
            <a:gradFill>
              <a:gsLst>
                <a:gs pos="0">
                  <a:srgbClr val="A5FF82">
                    <a:alpha val="13693"/>
                  </a:srgbClr>
                </a:gs>
                <a:gs pos="14286">
                  <a:srgbClr val="A5FF82">
                    <a:alpha val="12659"/>
                  </a:srgbClr>
                </a:gs>
                <a:gs pos="28571">
                  <a:srgbClr val="A5FF82">
                    <a:alpha val="9976"/>
                  </a:srgbClr>
                </a:gs>
                <a:gs pos="42857">
                  <a:srgbClr val="A5FF82">
                    <a:alpha val="6661"/>
                  </a:srgbClr>
                </a:gs>
                <a:gs pos="57143">
                  <a:srgbClr val="A5FF82">
                    <a:alpha val="3748"/>
                  </a:srgbClr>
                </a:gs>
                <a:gs pos="71429">
                  <a:srgbClr val="A5FF82">
                    <a:alpha val="1772"/>
                  </a:srgbClr>
                </a:gs>
                <a:gs pos="85714">
                  <a:srgbClr val="A5FF82">
                    <a:alpha val="705"/>
                  </a:srgbClr>
                </a:gs>
                <a:gs pos="100000">
                  <a:srgbClr val="A5FF82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4047976">
              <a:off x="1562270" y="2325265"/>
              <a:ext cx="244597" cy="127016"/>
            </a:xfrm>
            <a:prstGeom prst="ellipse">
              <a:avLst/>
            </a:prstGeom>
            <a:gradFill>
              <a:gsLst>
                <a:gs pos="0">
                  <a:srgbClr val="431EFF">
                    <a:alpha val="32968"/>
                  </a:srgbClr>
                </a:gs>
                <a:gs pos="14286">
                  <a:srgbClr val="431EFF">
                    <a:alpha val="30764"/>
                  </a:srgbClr>
                </a:gs>
                <a:gs pos="28571">
                  <a:srgbClr val="431EFF">
                    <a:alpha val="24833"/>
                  </a:srgbClr>
                </a:gs>
                <a:gs pos="42857">
                  <a:srgbClr val="431EFF">
                    <a:alpha val="17075"/>
                  </a:srgbClr>
                </a:gs>
                <a:gs pos="57143">
                  <a:srgbClr val="431EFF">
                    <a:alpha val="9855"/>
                  </a:srgbClr>
                </a:gs>
                <a:gs pos="71429">
                  <a:srgbClr val="431EFF">
                    <a:alpha val="4740"/>
                  </a:srgbClr>
                </a:gs>
                <a:gs pos="85714">
                  <a:srgbClr val="431EFF">
                    <a:alpha val="1902"/>
                  </a:srgbClr>
                </a:gs>
                <a:gs pos="100000">
                  <a:srgbClr val="431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4186460">
              <a:off x="1691227" y="1342024"/>
              <a:ext cx="688999" cy="41516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5400000">
              <a:off x="1704549" y="826944"/>
              <a:ext cx="60486" cy="60486"/>
            </a:xfrm>
            <a:prstGeom prst="ellipse">
              <a:avLst/>
            </a:prstGeom>
            <a:gradFill>
              <a:gsLst>
                <a:gs pos="0">
                  <a:srgbClr val="FF0019">
                    <a:alpha val="13713"/>
                  </a:srgbClr>
                </a:gs>
                <a:gs pos="14286">
                  <a:srgbClr val="FF0019">
                    <a:alpha val="12678"/>
                  </a:srgbClr>
                </a:gs>
                <a:gs pos="28571">
                  <a:srgbClr val="FF0019">
                    <a:alpha val="9991"/>
                  </a:srgbClr>
                </a:gs>
                <a:gs pos="42857">
                  <a:srgbClr val="FF0019">
                    <a:alpha val="6671"/>
                  </a:srgbClr>
                </a:gs>
                <a:gs pos="57143">
                  <a:srgbClr val="FF0019">
                    <a:alpha val="3753"/>
                  </a:srgbClr>
                </a:gs>
                <a:gs pos="71429">
                  <a:srgbClr val="FF0019">
                    <a:alpha val="1775"/>
                  </a:srgbClr>
                </a:gs>
                <a:gs pos="85714">
                  <a:srgbClr val="FF0019">
                    <a:alpha val="706"/>
                  </a:srgbClr>
                </a:gs>
                <a:gs pos="100000">
                  <a:srgbClr val="FF0019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5400000">
              <a:off x="817609" y="1924815"/>
              <a:ext cx="60549" cy="60549"/>
            </a:xfrm>
            <a:prstGeom prst="ellipse">
              <a:avLst/>
            </a:prstGeom>
            <a:gradFill>
              <a:gsLst>
                <a:gs pos="0">
                  <a:srgbClr val="5100FF">
                    <a:alpha val="13697"/>
                  </a:srgbClr>
                </a:gs>
                <a:gs pos="14286">
                  <a:srgbClr val="5100FF">
                    <a:alpha val="12662"/>
                  </a:srgbClr>
                </a:gs>
                <a:gs pos="28571">
                  <a:srgbClr val="5100FF">
                    <a:alpha val="9978"/>
                  </a:srgbClr>
                </a:gs>
                <a:gs pos="42857">
                  <a:srgbClr val="5100FF">
                    <a:alpha val="6663"/>
                  </a:srgbClr>
                </a:gs>
                <a:gs pos="57143">
                  <a:srgbClr val="5100FF">
                    <a:alpha val="3749"/>
                  </a:srgbClr>
                </a:gs>
                <a:gs pos="71429">
                  <a:srgbClr val="5100FF">
                    <a:alpha val="1772"/>
                  </a:srgbClr>
                </a:gs>
                <a:gs pos="85714">
                  <a:srgbClr val="5100FF">
                    <a:alpha val="705"/>
                  </a:srgbClr>
                </a:gs>
                <a:gs pos="100000">
                  <a:srgbClr val="5100F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-10799330">
              <a:off x="2345346" y="2012831"/>
              <a:ext cx="179692" cy="17453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4395231">
              <a:off x="2144914" y="1145132"/>
              <a:ext cx="659845" cy="3793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-10601510">
              <a:off x="1319323" y="2477748"/>
              <a:ext cx="660073" cy="37412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3900846">
              <a:off x="1353949" y="1706075"/>
              <a:ext cx="407480" cy="25717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5399960">
              <a:off x="-12342" y="2273873"/>
              <a:ext cx="396593" cy="396515"/>
            </a:xfrm>
            <a:prstGeom prst="ellipse">
              <a:avLst/>
            </a:prstGeom>
            <a:gradFill>
              <a:gsLst>
                <a:gs pos="0">
                  <a:srgbClr val="000000">
                    <a:alpha val="10882"/>
                  </a:srgbClr>
                </a:gs>
                <a:gs pos="14286">
                  <a:srgbClr val="000000">
                    <a:alpha val="10048"/>
                  </a:srgbClr>
                </a:gs>
                <a:gs pos="28571">
                  <a:srgbClr val="000000">
                    <a:alpha val="7893"/>
                  </a:srgbClr>
                </a:gs>
                <a:gs pos="42857">
                  <a:srgbClr val="000000">
                    <a:alpha val="5250"/>
                  </a:srgbClr>
                </a:gs>
                <a:gs pos="57143">
                  <a:srgbClr val="000000">
                    <a:alpha val="2944"/>
                  </a:srgbClr>
                </a:gs>
                <a:gs pos="71429">
                  <a:srgbClr val="000000">
                    <a:alpha val="1389"/>
                  </a:srgbClr>
                </a:gs>
                <a:gs pos="85714">
                  <a:srgbClr val="000000">
                    <a:alpha val="552"/>
                  </a:srgbClr>
                </a:gs>
                <a:gs pos="100000">
                  <a:srgbClr val="000000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6406803">
              <a:off x="1773441" y="1447218"/>
              <a:ext cx="240784" cy="13071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5400000">
              <a:off x="-88873" y="2177499"/>
              <a:ext cx="403765" cy="403752"/>
            </a:xfrm>
            <a:prstGeom prst="ellipse">
              <a:avLst/>
            </a:prstGeom>
            <a:gradFill>
              <a:gsLst>
                <a:gs pos="0">
                  <a:srgbClr val="000000">
                    <a:alpha val="11824"/>
                  </a:srgbClr>
                </a:gs>
                <a:gs pos="14286">
                  <a:srgbClr val="000000">
                    <a:alpha val="10922"/>
                  </a:srgbClr>
                </a:gs>
                <a:gs pos="28571">
                  <a:srgbClr val="000000">
                    <a:alpha val="8589"/>
                  </a:srgbClr>
                </a:gs>
                <a:gs pos="42857">
                  <a:srgbClr val="000000">
                    <a:alpha val="5720"/>
                  </a:srgbClr>
                </a:gs>
                <a:gs pos="57143">
                  <a:srgbClr val="000000">
                    <a:alpha val="3211"/>
                  </a:srgbClr>
                </a:gs>
                <a:gs pos="71429">
                  <a:srgbClr val="000000">
                    <a:alpha val="1516"/>
                  </a:srgbClr>
                </a:gs>
                <a:gs pos="85714">
                  <a:srgbClr val="000000">
                    <a:alpha val="602"/>
                  </a:srgbClr>
                </a:gs>
                <a:gs pos="100000">
                  <a:srgbClr val="000000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10029686">
              <a:off x="1254868" y="1627755"/>
              <a:ext cx="638986" cy="367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6031411">
              <a:off x="1819570" y="1455492"/>
              <a:ext cx="246242" cy="137567"/>
            </a:xfrm>
            <a:prstGeom prst="ellipse">
              <a:avLst/>
            </a:prstGeom>
            <a:gradFill>
              <a:gsLst>
                <a:gs pos="0">
                  <a:srgbClr val="FF1200">
                    <a:alpha val="32968"/>
                  </a:srgbClr>
                </a:gs>
                <a:gs pos="14286">
                  <a:srgbClr val="FF1200">
                    <a:alpha val="30764"/>
                  </a:srgbClr>
                </a:gs>
                <a:gs pos="28571">
                  <a:srgbClr val="FF1200">
                    <a:alpha val="24833"/>
                  </a:srgbClr>
                </a:gs>
                <a:gs pos="42857">
                  <a:srgbClr val="FF1200">
                    <a:alpha val="17075"/>
                  </a:srgbClr>
                </a:gs>
                <a:gs pos="57143">
                  <a:srgbClr val="FF1200">
                    <a:alpha val="9855"/>
                  </a:srgbClr>
                </a:gs>
                <a:gs pos="71429">
                  <a:srgbClr val="FF1200">
                    <a:alpha val="4740"/>
                  </a:srgbClr>
                </a:gs>
                <a:gs pos="85714">
                  <a:srgbClr val="FF1200">
                    <a:alpha val="1902"/>
                  </a:srgbClr>
                </a:gs>
                <a:gs pos="100000">
                  <a:srgbClr val="FF1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-9020264">
              <a:off x="725620" y="1130338"/>
              <a:ext cx="694578" cy="42299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5399950">
              <a:off x="-10719" y="972442"/>
              <a:ext cx="233843" cy="232457"/>
            </a:xfrm>
            <a:prstGeom prst="ellipse">
              <a:avLst/>
            </a:prstGeom>
            <a:gradFill>
              <a:gsLst>
                <a:gs pos="0">
                  <a:srgbClr val="000000">
                    <a:alpha val="12379"/>
                  </a:srgbClr>
                </a:gs>
                <a:gs pos="14286">
                  <a:srgbClr val="000000">
                    <a:alpha val="11438"/>
                  </a:srgbClr>
                </a:gs>
                <a:gs pos="28571">
                  <a:srgbClr val="000000">
                    <a:alpha val="9000"/>
                  </a:srgbClr>
                </a:gs>
                <a:gs pos="42857">
                  <a:srgbClr val="000000">
                    <a:alpha val="5998"/>
                  </a:srgbClr>
                </a:gs>
                <a:gs pos="57143">
                  <a:srgbClr val="000000">
                    <a:alpha val="3370"/>
                  </a:srgbClr>
                </a:gs>
                <a:gs pos="71429">
                  <a:srgbClr val="000000">
                    <a:alpha val="1592"/>
                  </a:srgbClr>
                </a:gs>
                <a:gs pos="85714">
                  <a:srgbClr val="000000">
                    <a:alpha val="632"/>
                  </a:srgbClr>
                </a:gs>
                <a:gs pos="100000">
                  <a:srgbClr val="00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3133085">
              <a:off x="2309787" y="1764071"/>
              <a:ext cx="350073" cy="33864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7940720">
              <a:off x="1546734" y="1423830"/>
              <a:ext cx="244447" cy="126788"/>
            </a:xfrm>
            <a:prstGeom prst="ellipse">
              <a:avLst/>
            </a:prstGeom>
            <a:gradFill>
              <a:gsLst>
                <a:gs pos="0">
                  <a:srgbClr val="FFFEB1">
                    <a:alpha val="32968"/>
                  </a:srgbClr>
                </a:gs>
                <a:gs pos="14286">
                  <a:srgbClr val="FFFEB1">
                    <a:alpha val="30764"/>
                  </a:srgbClr>
                </a:gs>
                <a:gs pos="28571">
                  <a:srgbClr val="FFFEB1">
                    <a:alpha val="24833"/>
                  </a:srgbClr>
                </a:gs>
                <a:gs pos="42857">
                  <a:srgbClr val="FFFEB1">
                    <a:alpha val="17075"/>
                  </a:srgbClr>
                </a:gs>
                <a:gs pos="57143">
                  <a:srgbClr val="FFFEB1">
                    <a:alpha val="9855"/>
                  </a:srgbClr>
                </a:gs>
                <a:gs pos="71429">
                  <a:srgbClr val="FFFEB1">
                    <a:alpha val="4740"/>
                  </a:srgbClr>
                </a:gs>
                <a:gs pos="85714">
                  <a:srgbClr val="FFFEB1">
                    <a:alpha val="1902"/>
                  </a:srgbClr>
                </a:gs>
                <a:gs pos="100000">
                  <a:srgbClr val="FFFEB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8926831">
              <a:off x="1641549" y="1804190"/>
              <a:ext cx="668969" cy="3954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5400000">
              <a:off x="2562310" y="1572447"/>
              <a:ext cx="61265" cy="61265"/>
            </a:xfrm>
            <a:prstGeom prst="ellipse">
              <a:avLst/>
            </a:prstGeom>
            <a:gradFill>
              <a:gsLst>
                <a:gs pos="0">
                  <a:srgbClr val="B5FF19">
                    <a:alpha val="13504"/>
                  </a:srgbClr>
                </a:gs>
                <a:gs pos="14286">
                  <a:srgbClr val="B5FF19">
                    <a:alpha val="12483"/>
                  </a:srgbClr>
                </a:gs>
                <a:gs pos="28571">
                  <a:srgbClr val="B5FF19">
                    <a:alpha val="9835"/>
                  </a:srgbClr>
                </a:gs>
                <a:gs pos="42857">
                  <a:srgbClr val="B5FF19">
                    <a:alpha val="6565"/>
                  </a:srgbClr>
                </a:gs>
                <a:gs pos="57143">
                  <a:srgbClr val="B5FF19">
                    <a:alpha val="3693"/>
                  </a:srgbClr>
                </a:gs>
                <a:gs pos="71429">
                  <a:srgbClr val="B5FF19">
                    <a:alpha val="1746"/>
                  </a:srgbClr>
                </a:gs>
                <a:gs pos="85714">
                  <a:srgbClr val="B5FF19">
                    <a:alpha val="694"/>
                  </a:srgbClr>
                </a:gs>
                <a:gs pos="100000">
                  <a:srgbClr val="B5FF19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5400000">
              <a:off x="2570953" y="1561409"/>
              <a:ext cx="61369" cy="61369"/>
            </a:xfrm>
            <a:prstGeom prst="ellipse">
              <a:avLst/>
            </a:prstGeom>
            <a:gradFill>
              <a:gsLst>
                <a:gs pos="0">
                  <a:srgbClr val="B6FF15">
                    <a:alpha val="13476"/>
                  </a:srgbClr>
                </a:gs>
                <a:gs pos="14286">
                  <a:srgbClr val="B6FF15">
                    <a:alpha val="12457"/>
                  </a:srgbClr>
                </a:gs>
                <a:gs pos="28571">
                  <a:srgbClr val="B6FF15">
                    <a:alpha val="9814"/>
                  </a:srgbClr>
                </a:gs>
                <a:gs pos="42857">
                  <a:srgbClr val="B6FF15">
                    <a:alpha val="6551"/>
                  </a:srgbClr>
                </a:gs>
                <a:gs pos="57143">
                  <a:srgbClr val="B6FF15">
                    <a:alpha val="3685"/>
                  </a:srgbClr>
                </a:gs>
                <a:gs pos="71429">
                  <a:srgbClr val="B6FF15">
                    <a:alpha val="1742"/>
                  </a:srgbClr>
                </a:gs>
                <a:gs pos="85714">
                  <a:srgbClr val="B6FF15">
                    <a:alpha val="693"/>
                  </a:srgbClr>
                </a:gs>
                <a:gs pos="100000">
                  <a:srgbClr val="B6FF15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5400000">
              <a:off x="1719622" y="886231"/>
              <a:ext cx="61281" cy="61281"/>
            </a:xfrm>
            <a:prstGeom prst="ellipse">
              <a:avLst/>
            </a:prstGeom>
            <a:gradFill>
              <a:gsLst>
                <a:gs pos="0">
                  <a:srgbClr val="FF1126">
                    <a:alpha val="13500"/>
                  </a:srgbClr>
                </a:gs>
                <a:gs pos="14286">
                  <a:srgbClr val="FF1126">
                    <a:alpha val="12479"/>
                  </a:srgbClr>
                </a:gs>
                <a:gs pos="28571">
                  <a:srgbClr val="FF1126">
                    <a:alpha val="9832"/>
                  </a:srgbClr>
                </a:gs>
                <a:gs pos="42857">
                  <a:srgbClr val="FF1126">
                    <a:alpha val="6563"/>
                  </a:srgbClr>
                </a:gs>
                <a:gs pos="57143">
                  <a:srgbClr val="FF1126">
                    <a:alpha val="3692"/>
                  </a:srgbClr>
                </a:gs>
                <a:gs pos="71429">
                  <a:srgbClr val="FF1126">
                    <a:alpha val="1745"/>
                  </a:srgbClr>
                </a:gs>
                <a:gs pos="85714">
                  <a:srgbClr val="FF1126">
                    <a:alpha val="694"/>
                  </a:srgbClr>
                </a:gs>
                <a:gs pos="100000">
                  <a:srgbClr val="FF1126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5400000">
              <a:off x="915378" y="2129207"/>
              <a:ext cx="61287" cy="61287"/>
            </a:xfrm>
            <a:prstGeom prst="ellipse">
              <a:avLst/>
            </a:prstGeom>
            <a:gradFill>
              <a:gsLst>
                <a:gs pos="0">
                  <a:srgbClr val="1E00FF">
                    <a:alpha val="13498"/>
                  </a:srgbClr>
                </a:gs>
                <a:gs pos="14286">
                  <a:srgbClr val="1E00FF">
                    <a:alpha val="12477"/>
                  </a:srgbClr>
                </a:gs>
                <a:gs pos="28571">
                  <a:srgbClr val="1E00FF">
                    <a:alpha val="9831"/>
                  </a:srgbClr>
                </a:gs>
                <a:gs pos="42857">
                  <a:srgbClr val="1E00FF">
                    <a:alpha val="6562"/>
                  </a:srgbClr>
                </a:gs>
                <a:gs pos="57143">
                  <a:srgbClr val="1E00FF">
                    <a:alpha val="3691"/>
                  </a:srgbClr>
                </a:gs>
                <a:gs pos="71429">
                  <a:srgbClr val="1E00FF">
                    <a:alpha val="1745"/>
                  </a:srgbClr>
                </a:gs>
                <a:gs pos="85714">
                  <a:srgbClr val="1E00FF">
                    <a:alpha val="694"/>
                  </a:srgbClr>
                </a:gs>
                <a:gs pos="100000">
                  <a:srgbClr val="1E00FF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-10799245">
              <a:off x="2171446" y="3293689"/>
              <a:ext cx="427077" cy="425345"/>
            </a:xfrm>
            <a:prstGeom prst="ellipse">
              <a:avLst/>
            </a:prstGeom>
            <a:gradFill>
              <a:gsLst>
                <a:gs pos="0">
                  <a:srgbClr val="000000">
                    <a:alpha val="20456"/>
                  </a:srgbClr>
                </a:gs>
                <a:gs pos="14286">
                  <a:srgbClr val="000000">
                    <a:alpha val="18970"/>
                  </a:srgbClr>
                </a:gs>
                <a:gs pos="28571">
                  <a:srgbClr val="000000">
                    <a:alpha val="15068"/>
                  </a:srgbClr>
                </a:gs>
                <a:gs pos="42857">
                  <a:srgbClr val="000000">
                    <a:alpha val="10159"/>
                  </a:srgbClr>
                </a:gs>
                <a:gs pos="57143">
                  <a:srgbClr val="000000">
                    <a:alpha val="5763"/>
                  </a:srgbClr>
                </a:gs>
                <a:gs pos="71429">
                  <a:srgbClr val="000000">
                    <a:alpha val="2740"/>
                  </a:srgbClr>
                </a:gs>
                <a:gs pos="85714">
                  <a:srgbClr val="000000">
                    <a:alpha val="1093"/>
                  </a:srgbClr>
                </a:gs>
                <a:gs pos="100000">
                  <a:srgbClr val="0000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5925695">
              <a:off x="1578790" y="2495320"/>
              <a:ext cx="237960" cy="107553"/>
            </a:xfrm>
            <a:prstGeom prst="ellipse">
              <a:avLst/>
            </a:prstGeom>
            <a:gradFill>
              <a:gsLst>
                <a:gs pos="0">
                  <a:srgbClr val="ED50FF">
                    <a:alpha val="32968"/>
                  </a:srgbClr>
                </a:gs>
                <a:gs pos="14286">
                  <a:srgbClr val="ED50FF">
                    <a:alpha val="30764"/>
                  </a:srgbClr>
                </a:gs>
                <a:gs pos="28571">
                  <a:srgbClr val="ED50FF">
                    <a:alpha val="24833"/>
                  </a:srgbClr>
                </a:gs>
                <a:gs pos="42857">
                  <a:srgbClr val="ED50FF">
                    <a:alpha val="17075"/>
                  </a:srgbClr>
                </a:gs>
                <a:gs pos="57143">
                  <a:srgbClr val="ED50FF">
                    <a:alpha val="9855"/>
                  </a:srgbClr>
                </a:gs>
                <a:gs pos="71429">
                  <a:srgbClr val="ED50FF">
                    <a:alpha val="4740"/>
                  </a:srgbClr>
                </a:gs>
                <a:gs pos="85714">
                  <a:srgbClr val="ED50FF">
                    <a:alpha val="1902"/>
                  </a:srgbClr>
                </a:gs>
                <a:gs pos="100000">
                  <a:srgbClr val="ED5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5393386">
              <a:off x="3037419" y="2507586"/>
              <a:ext cx="568615" cy="568089"/>
            </a:xfrm>
            <a:prstGeom prst="ellipse">
              <a:avLst/>
            </a:prstGeom>
            <a:gradFill>
              <a:gsLst>
                <a:gs pos="0">
                  <a:srgbClr val="000000">
                    <a:alpha val="24306"/>
                  </a:srgbClr>
                </a:gs>
                <a:gs pos="14286">
                  <a:srgbClr val="000000">
                    <a:alpha val="22582"/>
                  </a:srgbClr>
                </a:gs>
                <a:gs pos="28571">
                  <a:srgbClr val="000000">
                    <a:alpha val="18023"/>
                  </a:srgbClr>
                </a:gs>
                <a:gs pos="42857">
                  <a:srgbClr val="000000">
                    <a:alpha val="12221"/>
                  </a:srgbClr>
                </a:gs>
                <a:gs pos="57143">
                  <a:srgbClr val="000000">
                    <a:alpha val="6968"/>
                  </a:srgbClr>
                </a:gs>
                <a:gs pos="71429">
                  <a:srgbClr val="000000">
                    <a:alpha val="3324"/>
                  </a:srgbClr>
                </a:gs>
                <a:gs pos="85714">
                  <a:srgbClr val="000000">
                    <a:alpha val="1328"/>
                  </a:srgbClr>
                </a:gs>
                <a:gs pos="100000">
                  <a:srgbClr val="0000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8080350">
              <a:off x="1541859" y="2066681"/>
              <a:ext cx="722045" cy="4670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4265603">
              <a:off x="2151193" y="1297909"/>
              <a:ext cx="673004" cy="39819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6253848">
              <a:off x="1416192" y="1349992"/>
              <a:ext cx="670204" cy="4059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5427808">
              <a:off x="2298725" y="1418393"/>
              <a:ext cx="730462" cy="42277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6667235">
              <a:off x="2442403" y="2010017"/>
              <a:ext cx="370382" cy="25934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5400000">
              <a:off x="1751667" y="846639"/>
              <a:ext cx="61509" cy="61509"/>
            </a:xfrm>
            <a:prstGeom prst="ellipse">
              <a:avLst/>
            </a:prstGeom>
            <a:gradFill>
              <a:gsLst>
                <a:gs pos="0">
                  <a:srgbClr val="FF0316">
                    <a:alpha val="13438"/>
                  </a:srgbClr>
                </a:gs>
                <a:gs pos="14286">
                  <a:srgbClr val="FF0316">
                    <a:alpha val="12422"/>
                  </a:srgbClr>
                </a:gs>
                <a:gs pos="28571">
                  <a:srgbClr val="FF0316">
                    <a:alpha val="9786"/>
                  </a:srgbClr>
                </a:gs>
                <a:gs pos="42857">
                  <a:srgbClr val="FF0316">
                    <a:alpha val="6532"/>
                  </a:srgbClr>
                </a:gs>
                <a:gs pos="57143">
                  <a:srgbClr val="FF0316">
                    <a:alpha val="3674"/>
                  </a:srgbClr>
                </a:gs>
                <a:gs pos="71429">
                  <a:srgbClr val="FF0316">
                    <a:alpha val="1737"/>
                  </a:srgbClr>
                </a:gs>
                <a:gs pos="85714">
                  <a:srgbClr val="FF0316">
                    <a:alpha val="690"/>
                  </a:srgbClr>
                </a:gs>
                <a:gs pos="100000">
                  <a:srgbClr val="FF0316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5400000">
              <a:off x="1083455" y="2071636"/>
              <a:ext cx="61864" cy="61864"/>
            </a:xfrm>
            <a:prstGeom prst="ellipse">
              <a:avLst/>
            </a:prstGeom>
            <a:gradFill>
              <a:gsLst>
                <a:gs pos="0">
                  <a:srgbClr val="4641FF">
                    <a:alpha val="13342"/>
                  </a:srgbClr>
                </a:gs>
                <a:gs pos="14286">
                  <a:srgbClr val="4641FF">
                    <a:alpha val="12333"/>
                  </a:srgbClr>
                </a:gs>
                <a:gs pos="28571">
                  <a:srgbClr val="4641FF">
                    <a:alpha val="9715"/>
                  </a:srgbClr>
                </a:gs>
                <a:gs pos="42857">
                  <a:srgbClr val="4641FF">
                    <a:alpha val="6484"/>
                  </a:srgbClr>
                </a:gs>
                <a:gs pos="57143">
                  <a:srgbClr val="4641FF">
                    <a:alpha val="3646"/>
                  </a:srgbClr>
                </a:gs>
                <a:gs pos="71429">
                  <a:srgbClr val="4641FF">
                    <a:alpha val="1724"/>
                  </a:srgbClr>
                </a:gs>
                <a:gs pos="85714">
                  <a:srgbClr val="4641FF">
                    <a:alpha val="685"/>
                  </a:srgbClr>
                </a:gs>
                <a:gs pos="100000">
                  <a:srgbClr val="4641FF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5400000">
              <a:off x="900343" y="1958087"/>
              <a:ext cx="61665" cy="61665"/>
            </a:xfrm>
            <a:prstGeom prst="ellipse">
              <a:avLst/>
            </a:prstGeom>
            <a:gradFill>
              <a:gsLst>
                <a:gs pos="0">
                  <a:srgbClr val="5315FF">
                    <a:alpha val="13396"/>
                  </a:srgbClr>
                </a:gs>
                <a:gs pos="14286">
                  <a:srgbClr val="5315FF">
                    <a:alpha val="12383"/>
                  </a:srgbClr>
                </a:gs>
                <a:gs pos="28571">
                  <a:srgbClr val="5315FF">
                    <a:alpha val="9755"/>
                  </a:srgbClr>
                </a:gs>
                <a:gs pos="42857">
                  <a:srgbClr val="5315FF">
                    <a:alpha val="6511"/>
                  </a:srgbClr>
                </a:gs>
                <a:gs pos="57143">
                  <a:srgbClr val="5315FF">
                    <a:alpha val="3662"/>
                  </a:srgbClr>
                </a:gs>
                <a:gs pos="71429">
                  <a:srgbClr val="5315FF">
                    <a:alpha val="1731"/>
                  </a:srgbClr>
                </a:gs>
                <a:gs pos="85714">
                  <a:srgbClr val="5315FF">
                    <a:alpha val="688"/>
                  </a:srgbClr>
                </a:gs>
                <a:gs pos="100000">
                  <a:srgbClr val="5315FF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6665239">
              <a:off x="1844058" y="1910450"/>
              <a:ext cx="235198" cy="121694"/>
            </a:xfrm>
            <a:prstGeom prst="ellipse">
              <a:avLst/>
            </a:prstGeom>
            <a:gradFill>
              <a:gsLst>
                <a:gs pos="0">
                  <a:srgbClr val="00FFE9">
                    <a:alpha val="32968"/>
                  </a:srgbClr>
                </a:gs>
                <a:gs pos="14286">
                  <a:srgbClr val="00FFE9">
                    <a:alpha val="30764"/>
                  </a:srgbClr>
                </a:gs>
                <a:gs pos="28571">
                  <a:srgbClr val="00FFE9">
                    <a:alpha val="24833"/>
                  </a:srgbClr>
                </a:gs>
                <a:gs pos="42857">
                  <a:srgbClr val="00FFE9">
                    <a:alpha val="17075"/>
                  </a:srgbClr>
                </a:gs>
                <a:gs pos="57143">
                  <a:srgbClr val="00FFE9">
                    <a:alpha val="9855"/>
                  </a:srgbClr>
                </a:gs>
                <a:gs pos="71429">
                  <a:srgbClr val="00FFE9">
                    <a:alpha val="4740"/>
                  </a:srgbClr>
                </a:gs>
                <a:gs pos="85714">
                  <a:srgbClr val="00FFE9">
                    <a:alpha val="1902"/>
                  </a:srgbClr>
                </a:gs>
                <a:gs pos="100000">
                  <a:srgbClr val="00FF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3249532">
              <a:off x="1743901" y="1304298"/>
              <a:ext cx="707206" cy="40793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-8240238">
              <a:off x="2449446" y="1730038"/>
              <a:ext cx="348058" cy="34471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5400000">
              <a:off x="2246031" y="2376104"/>
              <a:ext cx="61763" cy="61763"/>
            </a:xfrm>
            <a:prstGeom prst="ellipse">
              <a:avLst/>
            </a:prstGeom>
            <a:gradFill>
              <a:gsLst>
                <a:gs pos="0">
                  <a:srgbClr val="00FF74">
                    <a:alpha val="13370"/>
                  </a:srgbClr>
                </a:gs>
                <a:gs pos="14286">
                  <a:srgbClr val="00FF74">
                    <a:alpha val="12358"/>
                  </a:srgbClr>
                </a:gs>
                <a:gs pos="28571">
                  <a:srgbClr val="00FF74">
                    <a:alpha val="9735"/>
                  </a:srgbClr>
                </a:gs>
                <a:gs pos="42857">
                  <a:srgbClr val="00FF74">
                    <a:alpha val="6498"/>
                  </a:srgbClr>
                </a:gs>
                <a:gs pos="57143">
                  <a:srgbClr val="00FF74">
                    <a:alpha val="3654"/>
                  </a:srgbClr>
                </a:gs>
                <a:gs pos="71429">
                  <a:srgbClr val="00FF74">
                    <a:alpha val="1727"/>
                  </a:srgbClr>
                </a:gs>
                <a:gs pos="85714">
                  <a:srgbClr val="00FF74">
                    <a:alpha val="687"/>
                  </a:srgbClr>
                </a:gs>
                <a:gs pos="100000">
                  <a:srgbClr val="00FF74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5400000">
              <a:off x="1569522" y="825957"/>
              <a:ext cx="61817" cy="61817"/>
            </a:xfrm>
            <a:prstGeom prst="ellipse">
              <a:avLst/>
            </a:prstGeom>
            <a:gradFill>
              <a:gsLst>
                <a:gs pos="0">
                  <a:srgbClr val="FF0039">
                    <a:alpha val="13355"/>
                  </a:srgbClr>
                </a:gs>
                <a:gs pos="14286">
                  <a:srgbClr val="FF0039">
                    <a:alpha val="12345"/>
                  </a:srgbClr>
                </a:gs>
                <a:gs pos="28571">
                  <a:srgbClr val="FF0039">
                    <a:alpha val="9724"/>
                  </a:srgbClr>
                </a:gs>
                <a:gs pos="42857">
                  <a:srgbClr val="FF0039">
                    <a:alpha val="6490"/>
                  </a:srgbClr>
                </a:gs>
                <a:gs pos="57143">
                  <a:srgbClr val="FF0039">
                    <a:alpha val="3650"/>
                  </a:srgbClr>
                </a:gs>
                <a:gs pos="71429">
                  <a:srgbClr val="FF0039">
                    <a:alpha val="1725"/>
                  </a:srgbClr>
                </a:gs>
                <a:gs pos="85714">
                  <a:srgbClr val="FF0039">
                    <a:alpha val="686"/>
                  </a:srgbClr>
                </a:gs>
                <a:gs pos="100000">
                  <a:srgbClr val="FF0039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10799999">
              <a:off x="-114221" y="1131988"/>
              <a:ext cx="305278" cy="304733"/>
            </a:xfrm>
            <a:prstGeom prst="ellipse">
              <a:avLst/>
            </a:prstGeom>
            <a:gradFill>
              <a:gsLst>
                <a:gs pos="0">
                  <a:srgbClr val="000000">
                    <a:alpha val="9708"/>
                  </a:srgbClr>
                </a:gs>
                <a:gs pos="14286">
                  <a:srgbClr val="000000">
                    <a:alpha val="8959"/>
                  </a:srgbClr>
                </a:gs>
                <a:gs pos="28571">
                  <a:srgbClr val="000000">
                    <a:alpha val="7029"/>
                  </a:srgbClr>
                </a:gs>
                <a:gs pos="42857">
                  <a:srgbClr val="000000">
                    <a:alpha val="4668"/>
                  </a:srgbClr>
                </a:gs>
                <a:gs pos="57143">
                  <a:srgbClr val="000000">
                    <a:alpha val="2614"/>
                  </a:srgbClr>
                </a:gs>
                <a:gs pos="71429">
                  <a:srgbClr val="000000">
                    <a:alpha val="1232"/>
                  </a:srgbClr>
                </a:gs>
                <a:gs pos="85714">
                  <a:srgbClr val="000000">
                    <a:alpha val="489"/>
                  </a:srgbClr>
                </a:gs>
                <a:gs pos="100000">
                  <a:srgbClr val="000000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10796681">
              <a:off x="2950498" y="2628441"/>
              <a:ext cx="571263" cy="570694"/>
            </a:xfrm>
            <a:prstGeom prst="ellipse">
              <a:avLst/>
            </a:prstGeom>
            <a:gradFill>
              <a:gsLst>
                <a:gs pos="0">
                  <a:srgbClr val="000000">
                    <a:alpha val="27971"/>
                  </a:srgbClr>
                </a:gs>
                <a:gs pos="14286">
                  <a:srgbClr val="000000">
                    <a:alpha val="26034"/>
                  </a:srgbClr>
                </a:gs>
                <a:gs pos="28571">
                  <a:srgbClr val="000000">
                    <a:alpha val="20876"/>
                  </a:srgbClr>
                </a:gs>
                <a:gs pos="42857">
                  <a:srgbClr val="000000">
                    <a:alpha val="14237"/>
                  </a:srgbClr>
                </a:gs>
                <a:gs pos="57143">
                  <a:srgbClr val="000000">
                    <a:alpha val="8158"/>
                  </a:srgbClr>
                </a:gs>
                <a:gs pos="71429">
                  <a:srgbClr val="000000">
                    <a:alpha val="3905"/>
                  </a:srgbClr>
                </a:gs>
                <a:gs pos="85714">
                  <a:srgbClr val="000000">
                    <a:alpha val="1563"/>
                  </a:srgbClr>
                </a:gs>
                <a:gs pos="100000">
                  <a:srgbClr val="000000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5400000">
              <a:off x="273855" y="2794667"/>
              <a:ext cx="207082" cy="206991"/>
            </a:xfrm>
            <a:prstGeom prst="ellipse">
              <a:avLst/>
            </a:prstGeom>
            <a:gradFill>
              <a:gsLst>
                <a:gs pos="0">
                  <a:srgbClr val="000000">
                    <a:alpha val="7287"/>
                  </a:srgbClr>
                </a:gs>
                <a:gs pos="14286">
                  <a:srgbClr val="000000">
                    <a:alpha val="6717"/>
                  </a:srgbClr>
                </a:gs>
                <a:gs pos="28571">
                  <a:srgbClr val="000000">
                    <a:alpha val="5256"/>
                  </a:srgbClr>
                </a:gs>
                <a:gs pos="42857">
                  <a:srgbClr val="000000">
                    <a:alpha val="3479"/>
                  </a:srgbClr>
                </a:gs>
                <a:gs pos="57143">
                  <a:srgbClr val="000000">
                    <a:alpha val="1943"/>
                  </a:srgbClr>
                </a:gs>
                <a:gs pos="71429">
                  <a:srgbClr val="000000">
                    <a:alpha val="914"/>
                  </a:srgbClr>
                </a:gs>
                <a:gs pos="85714">
                  <a:srgbClr val="000000">
                    <a:alpha val="363"/>
                  </a:srgbClr>
                </a:gs>
                <a:gs pos="100000">
                  <a:srgbClr val="000000">
                    <a:alpha val="1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-8352002">
              <a:off x="2224224" y="1771544"/>
              <a:ext cx="378149" cy="37728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5400000">
              <a:off x="1685871" y="1034338"/>
              <a:ext cx="62108" cy="62108"/>
            </a:xfrm>
            <a:prstGeom prst="ellipse">
              <a:avLst/>
            </a:prstGeom>
            <a:gradFill>
              <a:gsLst>
                <a:gs pos="0">
                  <a:srgbClr val="FF4858">
                    <a:alpha val="13277"/>
                  </a:srgbClr>
                </a:gs>
                <a:gs pos="14286">
                  <a:srgbClr val="FF4858">
                    <a:alpha val="12272"/>
                  </a:srgbClr>
                </a:gs>
                <a:gs pos="28571">
                  <a:srgbClr val="FF4858">
                    <a:alpha val="9666"/>
                  </a:srgbClr>
                </a:gs>
                <a:gs pos="42857">
                  <a:srgbClr val="FF4858">
                    <a:alpha val="6451"/>
                  </a:srgbClr>
                </a:gs>
                <a:gs pos="57143">
                  <a:srgbClr val="FF4858">
                    <a:alpha val="3627"/>
                  </a:srgbClr>
                </a:gs>
                <a:gs pos="71429">
                  <a:srgbClr val="FF4858">
                    <a:alpha val="1715"/>
                  </a:srgbClr>
                </a:gs>
                <a:gs pos="85714">
                  <a:srgbClr val="FF4858">
                    <a:alpha val="682"/>
                  </a:srgbClr>
                </a:gs>
                <a:gs pos="100000">
                  <a:srgbClr val="FF4858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5400000">
              <a:off x="659000" y="3133112"/>
              <a:ext cx="328612" cy="328612"/>
            </a:xfrm>
            <a:prstGeom prst="ellipse">
              <a:avLst/>
            </a:prstGeom>
            <a:gradFill>
              <a:gsLst>
                <a:gs pos="0">
                  <a:srgbClr val="000000">
                    <a:alpha val="21964"/>
                  </a:srgbClr>
                </a:gs>
                <a:gs pos="14286">
                  <a:srgbClr val="000000">
                    <a:alpha val="20383"/>
                  </a:srgbClr>
                </a:gs>
                <a:gs pos="28571">
                  <a:srgbClr val="000000">
                    <a:alpha val="16221"/>
                  </a:srgbClr>
                </a:gs>
                <a:gs pos="42857">
                  <a:srgbClr val="000000">
                    <a:alpha val="10960"/>
                  </a:srgbClr>
                </a:gs>
                <a:gs pos="57143">
                  <a:srgbClr val="000000">
                    <a:alpha val="6230"/>
                  </a:srgbClr>
                </a:gs>
                <a:gs pos="71429">
                  <a:srgbClr val="000000">
                    <a:alpha val="2966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5400000">
              <a:off x="1051518" y="2162202"/>
              <a:ext cx="62210" cy="62210"/>
            </a:xfrm>
            <a:prstGeom prst="ellipse">
              <a:avLst/>
            </a:prstGeom>
            <a:gradFill>
              <a:gsLst>
                <a:gs pos="0">
                  <a:srgbClr val="3138FF">
                    <a:alpha val="13249"/>
                  </a:srgbClr>
                </a:gs>
                <a:gs pos="14286">
                  <a:srgbClr val="3138FF">
                    <a:alpha val="12246"/>
                  </a:srgbClr>
                </a:gs>
                <a:gs pos="28571">
                  <a:srgbClr val="3138FF">
                    <a:alpha val="9646"/>
                  </a:srgbClr>
                </a:gs>
                <a:gs pos="42857">
                  <a:srgbClr val="3138FF">
                    <a:alpha val="6437"/>
                  </a:srgbClr>
                </a:gs>
                <a:gs pos="57143">
                  <a:srgbClr val="3138FF">
                    <a:alpha val="3619"/>
                  </a:srgbClr>
                </a:gs>
                <a:gs pos="71429">
                  <a:srgbClr val="3138FF">
                    <a:alpha val="1711"/>
                  </a:srgbClr>
                </a:gs>
                <a:gs pos="85714">
                  <a:srgbClr val="3138FF">
                    <a:alpha val="680"/>
                  </a:srgbClr>
                </a:gs>
                <a:gs pos="100000">
                  <a:srgbClr val="3138FF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-10628284">
              <a:off x="1752899" y="1522066"/>
              <a:ext cx="699705" cy="4201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5394151">
              <a:off x="2526913" y="1693887"/>
              <a:ext cx="352816" cy="21793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4900865">
              <a:off x="2458079" y="1693069"/>
              <a:ext cx="338123" cy="33592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7776743">
              <a:off x="2324257" y="1215932"/>
              <a:ext cx="242730" cy="116159"/>
            </a:xfrm>
            <a:prstGeom prst="ellipse">
              <a:avLst/>
            </a:prstGeom>
            <a:gradFill>
              <a:gsLst>
                <a:gs pos="0">
                  <a:srgbClr val="FFAEFF">
                    <a:alpha val="32968"/>
                  </a:srgbClr>
                </a:gs>
                <a:gs pos="14286">
                  <a:srgbClr val="FFAEFF">
                    <a:alpha val="30764"/>
                  </a:srgbClr>
                </a:gs>
                <a:gs pos="28571">
                  <a:srgbClr val="FFAEFF">
                    <a:alpha val="24833"/>
                  </a:srgbClr>
                </a:gs>
                <a:gs pos="42857">
                  <a:srgbClr val="FFAEFF">
                    <a:alpha val="17075"/>
                  </a:srgbClr>
                </a:gs>
                <a:gs pos="57143">
                  <a:srgbClr val="FFAEFF">
                    <a:alpha val="9855"/>
                  </a:srgbClr>
                </a:gs>
                <a:gs pos="71429">
                  <a:srgbClr val="FFAEFF">
                    <a:alpha val="4740"/>
                  </a:srgbClr>
                </a:gs>
                <a:gs pos="85714">
                  <a:srgbClr val="FFAEFF">
                    <a:alpha val="1902"/>
                  </a:srgbClr>
                </a:gs>
                <a:gs pos="100000">
                  <a:srgbClr val="FFA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2782721">
              <a:off x="1494028" y="1345302"/>
              <a:ext cx="702094" cy="393463"/>
            </a:xfrm>
            <a:prstGeom prst="ellipse">
              <a:avLst/>
            </a:prstGeom>
            <a:gradFill>
              <a:gsLst>
                <a:gs pos="0">
                  <a:srgbClr val="FFFFBA">
                    <a:alpha val="32968"/>
                  </a:srgbClr>
                </a:gs>
                <a:gs pos="14286">
                  <a:srgbClr val="FFFFBA">
                    <a:alpha val="30764"/>
                  </a:srgbClr>
                </a:gs>
                <a:gs pos="28571">
                  <a:srgbClr val="FFFFBA">
                    <a:alpha val="24833"/>
                  </a:srgbClr>
                </a:gs>
                <a:gs pos="42857">
                  <a:srgbClr val="FFFFBA">
                    <a:alpha val="17075"/>
                  </a:srgbClr>
                </a:gs>
                <a:gs pos="57143">
                  <a:srgbClr val="FFFFBA">
                    <a:alpha val="9855"/>
                  </a:srgbClr>
                </a:gs>
                <a:gs pos="71429">
                  <a:srgbClr val="FFFFBA">
                    <a:alpha val="4740"/>
                  </a:srgbClr>
                </a:gs>
                <a:gs pos="85714">
                  <a:srgbClr val="FFFFBA">
                    <a:alpha val="1902"/>
                  </a:srgbClr>
                </a:gs>
                <a:gs pos="100000">
                  <a:srgbClr val="FFFFB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4242687">
              <a:off x="2102921" y="1832797"/>
              <a:ext cx="352276" cy="34823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-8178390">
              <a:off x="1626381" y="1444968"/>
              <a:ext cx="246952" cy="122981"/>
            </a:xfrm>
            <a:prstGeom prst="ellipse">
              <a:avLst/>
            </a:prstGeom>
            <a:gradFill>
              <a:gsLst>
                <a:gs pos="0">
                  <a:srgbClr val="FFF8E7">
                    <a:alpha val="32968"/>
                  </a:srgbClr>
                </a:gs>
                <a:gs pos="14286">
                  <a:srgbClr val="FFF8E7">
                    <a:alpha val="30764"/>
                  </a:srgbClr>
                </a:gs>
                <a:gs pos="28571">
                  <a:srgbClr val="FFF8E7">
                    <a:alpha val="24833"/>
                  </a:srgbClr>
                </a:gs>
                <a:gs pos="42857">
                  <a:srgbClr val="FFF8E7">
                    <a:alpha val="17075"/>
                  </a:srgbClr>
                </a:gs>
                <a:gs pos="57143">
                  <a:srgbClr val="FFF8E7">
                    <a:alpha val="9855"/>
                  </a:srgbClr>
                </a:gs>
                <a:gs pos="71429">
                  <a:srgbClr val="FFF8E7">
                    <a:alpha val="4740"/>
                  </a:srgbClr>
                </a:gs>
                <a:gs pos="85714">
                  <a:srgbClr val="FFF8E7">
                    <a:alpha val="1902"/>
                  </a:srgbClr>
                </a:gs>
                <a:gs pos="100000">
                  <a:srgbClr val="FFF8E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8087895">
              <a:off x="975094" y="1328066"/>
              <a:ext cx="724049" cy="45655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5400000">
              <a:off x="2542886" y="2166353"/>
              <a:ext cx="62388" cy="62388"/>
            </a:xfrm>
            <a:prstGeom prst="ellipse">
              <a:avLst/>
            </a:prstGeom>
            <a:gradFill>
              <a:gsLst>
                <a:gs pos="0">
                  <a:srgbClr val="00FF15">
                    <a:alpha val="13201"/>
                  </a:srgbClr>
                </a:gs>
                <a:gs pos="14286">
                  <a:srgbClr val="00FF15">
                    <a:alpha val="12201"/>
                  </a:srgbClr>
                </a:gs>
                <a:gs pos="28571">
                  <a:srgbClr val="00FF15">
                    <a:alpha val="9610"/>
                  </a:srgbClr>
                </a:gs>
                <a:gs pos="42857">
                  <a:srgbClr val="00FF15">
                    <a:alpha val="6412"/>
                  </a:srgbClr>
                </a:gs>
                <a:gs pos="57143">
                  <a:srgbClr val="00FF15">
                    <a:alpha val="3605"/>
                  </a:srgbClr>
                </a:gs>
                <a:gs pos="71429">
                  <a:srgbClr val="00FF15">
                    <a:alpha val="1704"/>
                  </a:srgbClr>
                </a:gs>
                <a:gs pos="85714">
                  <a:srgbClr val="00FF15">
                    <a:alpha val="677"/>
                  </a:srgbClr>
                </a:gs>
                <a:gs pos="100000">
                  <a:srgbClr val="00FF15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-9463295">
              <a:off x="1262710" y="1815626"/>
              <a:ext cx="691992" cy="3945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-10285026">
              <a:off x="1270138" y="1789979"/>
              <a:ext cx="685847" cy="3681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-10799702">
              <a:off x="168958" y="585035"/>
              <a:ext cx="295552" cy="295146"/>
            </a:xfrm>
            <a:prstGeom prst="ellipse">
              <a:avLst/>
            </a:prstGeom>
            <a:gradFill>
              <a:gsLst>
                <a:gs pos="0">
                  <a:srgbClr val="000000">
                    <a:alpha val="11987"/>
                  </a:srgbClr>
                </a:gs>
                <a:gs pos="14286">
                  <a:srgbClr val="000000">
                    <a:alpha val="11074"/>
                  </a:srgbClr>
                </a:gs>
                <a:gs pos="28571">
                  <a:srgbClr val="000000">
                    <a:alpha val="8710"/>
                  </a:srgbClr>
                </a:gs>
                <a:gs pos="42857">
                  <a:srgbClr val="000000">
                    <a:alpha val="5802"/>
                  </a:srgbClr>
                </a:gs>
                <a:gs pos="57143">
                  <a:srgbClr val="000000">
                    <a:alpha val="3258"/>
                  </a:srgbClr>
                </a:gs>
                <a:gs pos="71429">
                  <a:srgbClr val="000000">
                    <a:alpha val="1538"/>
                  </a:srgbClr>
                </a:gs>
                <a:gs pos="85714">
                  <a:srgbClr val="000000">
                    <a:alpha val="611"/>
                  </a:srgbClr>
                </a:gs>
                <a:gs pos="100000">
                  <a:srgbClr val="000000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5400000">
              <a:off x="1047076" y="2062699"/>
              <a:ext cx="62618" cy="62618"/>
            </a:xfrm>
            <a:prstGeom prst="ellipse">
              <a:avLst/>
            </a:prstGeom>
            <a:gradFill>
              <a:gsLst>
                <a:gs pos="0">
                  <a:srgbClr val="4638FF">
                    <a:alpha val="13139"/>
                  </a:srgbClr>
                </a:gs>
                <a:gs pos="14286">
                  <a:srgbClr val="4638FF">
                    <a:alpha val="12144"/>
                  </a:srgbClr>
                </a:gs>
                <a:gs pos="28571">
                  <a:srgbClr val="4638FF">
                    <a:alpha val="9564"/>
                  </a:srgbClr>
                </a:gs>
                <a:gs pos="42857">
                  <a:srgbClr val="4638FF">
                    <a:alpha val="6381"/>
                  </a:srgbClr>
                </a:gs>
                <a:gs pos="57143">
                  <a:srgbClr val="4638FF">
                    <a:alpha val="3588"/>
                  </a:srgbClr>
                </a:gs>
                <a:gs pos="71429">
                  <a:srgbClr val="4638FF">
                    <a:alpha val="1696"/>
                  </a:srgbClr>
                </a:gs>
                <a:gs pos="85714">
                  <a:srgbClr val="4638FF">
                    <a:alpha val="674"/>
                  </a:srgbClr>
                </a:gs>
                <a:gs pos="100000">
                  <a:srgbClr val="4638F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5400000">
              <a:off x="941599" y="2101999"/>
              <a:ext cx="62521" cy="62521"/>
            </a:xfrm>
            <a:prstGeom prst="ellipse">
              <a:avLst/>
            </a:prstGeom>
            <a:gradFill>
              <a:gsLst>
                <a:gs pos="0">
                  <a:srgbClr val="2D10FF">
                    <a:alpha val="13165"/>
                  </a:srgbClr>
                </a:gs>
                <a:gs pos="14286">
                  <a:srgbClr val="2D10FF">
                    <a:alpha val="12168"/>
                  </a:srgbClr>
                </a:gs>
                <a:gs pos="28571">
                  <a:srgbClr val="2D10FF">
                    <a:alpha val="9583"/>
                  </a:srgbClr>
                </a:gs>
                <a:gs pos="42857">
                  <a:srgbClr val="2D10FF">
                    <a:alpha val="6394"/>
                  </a:srgbClr>
                </a:gs>
                <a:gs pos="57143">
                  <a:srgbClr val="2D10FF">
                    <a:alpha val="3595"/>
                  </a:srgbClr>
                </a:gs>
                <a:gs pos="71429">
                  <a:srgbClr val="2D10FF">
                    <a:alpha val="1699"/>
                  </a:srgbClr>
                </a:gs>
                <a:gs pos="85714">
                  <a:srgbClr val="2D10FF">
                    <a:alpha val="675"/>
                  </a:srgbClr>
                </a:gs>
                <a:gs pos="100000">
                  <a:srgbClr val="2D10F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7919027">
              <a:off x="1659008" y="1665692"/>
              <a:ext cx="692947" cy="41697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>
              <a:off x="-91318" y="1120479"/>
              <a:ext cx="276073" cy="275563"/>
            </a:xfrm>
            <a:prstGeom prst="ellipse">
              <a:avLst/>
            </a:prstGeom>
            <a:gradFill>
              <a:gsLst>
                <a:gs pos="0">
                  <a:srgbClr val="000000">
                    <a:alpha val="8916"/>
                  </a:srgbClr>
                </a:gs>
                <a:gs pos="14286">
                  <a:srgbClr val="000000">
                    <a:alpha val="8226"/>
                  </a:srgbClr>
                </a:gs>
                <a:gs pos="28571">
                  <a:srgbClr val="000000">
                    <a:alpha val="6447"/>
                  </a:srgbClr>
                </a:gs>
                <a:gs pos="42857">
                  <a:srgbClr val="000000">
                    <a:alpha val="4277"/>
                  </a:srgbClr>
                </a:gs>
                <a:gs pos="57143">
                  <a:srgbClr val="000000">
                    <a:alpha val="2393"/>
                  </a:srgbClr>
                </a:gs>
                <a:gs pos="71429">
                  <a:srgbClr val="000000">
                    <a:alpha val="1127"/>
                  </a:srgbClr>
                </a:gs>
                <a:gs pos="85714">
                  <a:srgbClr val="000000">
                    <a:alpha val="447"/>
                  </a:srgbClr>
                </a:gs>
                <a:gs pos="100000">
                  <a:srgbClr val="0000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3228947">
              <a:off x="1675402" y="1457069"/>
              <a:ext cx="236654" cy="104639"/>
            </a:xfrm>
            <a:prstGeom prst="ellipse">
              <a:avLst/>
            </a:prstGeom>
            <a:gradFill>
              <a:gsLst>
                <a:gs pos="0">
                  <a:srgbClr val="FFFFDD">
                    <a:alpha val="32968"/>
                  </a:srgbClr>
                </a:gs>
                <a:gs pos="14286">
                  <a:srgbClr val="FFFFDD">
                    <a:alpha val="30764"/>
                  </a:srgbClr>
                </a:gs>
                <a:gs pos="28571">
                  <a:srgbClr val="FFFFDD">
                    <a:alpha val="24833"/>
                  </a:srgbClr>
                </a:gs>
                <a:gs pos="42857">
                  <a:srgbClr val="FFFFDD">
                    <a:alpha val="17075"/>
                  </a:srgbClr>
                </a:gs>
                <a:gs pos="57143">
                  <a:srgbClr val="FFFFDD">
                    <a:alpha val="9855"/>
                  </a:srgbClr>
                </a:gs>
                <a:gs pos="71429">
                  <a:srgbClr val="FFFFDD">
                    <a:alpha val="4740"/>
                  </a:srgbClr>
                </a:gs>
                <a:gs pos="85714">
                  <a:srgbClr val="FFFFDD">
                    <a:alpha val="1902"/>
                  </a:srgbClr>
                </a:gs>
                <a:gs pos="100000">
                  <a:srgbClr val="FFFF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-10799695">
              <a:off x="358740" y="2904068"/>
              <a:ext cx="330454" cy="329929"/>
            </a:xfrm>
            <a:prstGeom prst="ellipse">
              <a:avLst/>
            </a:prstGeom>
            <a:gradFill>
              <a:gsLst>
                <a:gs pos="0">
                  <a:srgbClr val="000000">
                    <a:alpha val="23442"/>
                  </a:srgbClr>
                </a:gs>
                <a:gs pos="14286">
                  <a:srgbClr val="000000">
                    <a:alpha val="21770"/>
                  </a:srgbClr>
                </a:gs>
                <a:gs pos="28571">
                  <a:srgbClr val="000000">
                    <a:alpha val="17356"/>
                  </a:srgbClr>
                </a:gs>
                <a:gs pos="42857">
                  <a:srgbClr val="000000">
                    <a:alpha val="11754"/>
                  </a:srgbClr>
                </a:gs>
                <a:gs pos="57143">
                  <a:srgbClr val="000000">
                    <a:alpha val="6694"/>
                  </a:srgbClr>
                </a:gs>
                <a:gs pos="71429">
                  <a:srgbClr val="000000">
                    <a:alpha val="3191"/>
                  </a:srgbClr>
                </a:gs>
                <a:gs pos="85714">
                  <a:srgbClr val="000000">
                    <a:alpha val="1274"/>
                  </a:srgbClr>
                </a:gs>
                <a:gs pos="100000">
                  <a:srgbClr val="0000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5400000">
              <a:off x="2351057" y="1826128"/>
              <a:ext cx="62708" cy="62708"/>
            </a:xfrm>
            <a:prstGeom prst="ellipse">
              <a:avLst/>
            </a:prstGeom>
            <a:gradFill>
              <a:gsLst>
                <a:gs pos="0">
                  <a:srgbClr val="9FFF69">
                    <a:alpha val="13115"/>
                  </a:srgbClr>
                </a:gs>
                <a:gs pos="14286">
                  <a:srgbClr val="9FFF69">
                    <a:alpha val="12121"/>
                  </a:srgbClr>
                </a:gs>
                <a:gs pos="28571">
                  <a:srgbClr val="9FFF69">
                    <a:alpha val="9546"/>
                  </a:srgbClr>
                </a:gs>
                <a:gs pos="42857">
                  <a:srgbClr val="9FFF69">
                    <a:alpha val="6369"/>
                  </a:srgbClr>
                </a:gs>
                <a:gs pos="57143">
                  <a:srgbClr val="9FFF69">
                    <a:alpha val="3581"/>
                  </a:srgbClr>
                </a:gs>
                <a:gs pos="71429">
                  <a:srgbClr val="9FFF69">
                    <a:alpha val="1692"/>
                  </a:srgbClr>
                </a:gs>
                <a:gs pos="85714">
                  <a:srgbClr val="9FFF69">
                    <a:alpha val="673"/>
                  </a:srgbClr>
                </a:gs>
                <a:gs pos="100000">
                  <a:srgbClr val="9FFF69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8666732">
              <a:off x="1355657" y="1315568"/>
              <a:ext cx="648333" cy="3646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-10799992">
              <a:off x="3013076" y="564628"/>
              <a:ext cx="218302" cy="218022"/>
            </a:xfrm>
            <a:prstGeom prst="ellipse">
              <a:avLst/>
            </a:prstGeom>
            <a:gradFill>
              <a:gsLst>
                <a:gs pos="0">
                  <a:srgbClr val="000000">
                    <a:alpha val="8499"/>
                  </a:srgbClr>
                </a:gs>
                <a:gs pos="14286">
                  <a:srgbClr val="000000">
                    <a:alpha val="7839"/>
                  </a:srgbClr>
                </a:gs>
                <a:gs pos="28571">
                  <a:srgbClr val="000000">
                    <a:alpha val="6142"/>
                  </a:srgbClr>
                </a:gs>
                <a:gs pos="42857">
                  <a:srgbClr val="000000">
                    <a:alpha val="4072"/>
                  </a:srgbClr>
                </a:gs>
                <a:gs pos="57143">
                  <a:srgbClr val="000000">
                    <a:alpha val="2277"/>
                  </a:srgbClr>
                </a:gs>
                <a:gs pos="71429">
                  <a:srgbClr val="000000">
                    <a:alpha val="1073"/>
                  </a:srgbClr>
                </a:gs>
                <a:gs pos="85714">
                  <a:srgbClr val="000000">
                    <a:alpha val="426"/>
                  </a:srgbClr>
                </a:gs>
                <a:gs pos="100000">
                  <a:srgbClr val="0000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>
              <a:off x="-118758" y="2056841"/>
              <a:ext cx="311572" cy="310940"/>
            </a:xfrm>
            <a:prstGeom prst="ellipse">
              <a:avLst/>
            </a:prstGeom>
            <a:gradFill>
              <a:gsLst>
                <a:gs pos="0">
                  <a:srgbClr val="000000">
                    <a:alpha val="9698"/>
                  </a:srgbClr>
                </a:gs>
                <a:gs pos="14286">
                  <a:srgbClr val="000000">
                    <a:alpha val="8950"/>
                  </a:srgbClr>
                </a:gs>
                <a:gs pos="28571">
                  <a:srgbClr val="000000">
                    <a:alpha val="7021"/>
                  </a:srgbClr>
                </a:gs>
                <a:gs pos="42857">
                  <a:srgbClr val="000000">
                    <a:alpha val="4663"/>
                  </a:srgbClr>
                </a:gs>
                <a:gs pos="57143">
                  <a:srgbClr val="000000">
                    <a:alpha val="2611"/>
                  </a:srgbClr>
                </a:gs>
                <a:gs pos="71429">
                  <a:srgbClr val="000000">
                    <a:alpha val="1231"/>
                  </a:srgbClr>
                </a:gs>
                <a:gs pos="85714">
                  <a:srgbClr val="000000">
                    <a:alpha val="489"/>
                  </a:srgbClr>
                </a:gs>
                <a:gs pos="100000">
                  <a:srgbClr val="000000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5400000">
              <a:off x="1980874" y="854046"/>
              <a:ext cx="62659" cy="62659"/>
            </a:xfrm>
            <a:prstGeom prst="ellipse">
              <a:avLst/>
            </a:prstGeom>
            <a:gradFill>
              <a:gsLst>
                <a:gs pos="0">
                  <a:srgbClr val="FF4B15">
                    <a:alpha val="13128"/>
                  </a:srgbClr>
                </a:gs>
                <a:gs pos="14286">
                  <a:srgbClr val="FF4B15">
                    <a:alpha val="12133"/>
                  </a:srgbClr>
                </a:gs>
                <a:gs pos="28571">
                  <a:srgbClr val="FF4B15">
                    <a:alpha val="9556"/>
                  </a:srgbClr>
                </a:gs>
                <a:gs pos="42857">
                  <a:srgbClr val="FF4B15">
                    <a:alpha val="6375"/>
                  </a:srgbClr>
                </a:gs>
                <a:gs pos="57143">
                  <a:srgbClr val="FF4B15">
                    <a:alpha val="3584"/>
                  </a:srgbClr>
                </a:gs>
                <a:gs pos="71429">
                  <a:srgbClr val="FF4B15">
                    <a:alpha val="1694"/>
                  </a:srgbClr>
                </a:gs>
                <a:gs pos="85714">
                  <a:srgbClr val="FF4B15">
                    <a:alpha val="673"/>
                  </a:srgbClr>
                </a:gs>
                <a:gs pos="100000">
                  <a:srgbClr val="FF4B15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9657145">
              <a:off x="1885485" y="1826724"/>
              <a:ext cx="234956" cy="127850"/>
            </a:xfrm>
            <a:prstGeom prst="ellipse">
              <a:avLst/>
            </a:prstGeom>
            <a:gradFill>
              <a:gsLst>
                <a:gs pos="0">
                  <a:srgbClr val="00FF99">
                    <a:alpha val="32968"/>
                  </a:srgbClr>
                </a:gs>
                <a:gs pos="14286">
                  <a:srgbClr val="00FF99">
                    <a:alpha val="30764"/>
                  </a:srgbClr>
                </a:gs>
                <a:gs pos="28571">
                  <a:srgbClr val="00FF99">
                    <a:alpha val="24833"/>
                  </a:srgbClr>
                </a:gs>
                <a:gs pos="42857">
                  <a:srgbClr val="00FF99">
                    <a:alpha val="17075"/>
                  </a:srgbClr>
                </a:gs>
                <a:gs pos="57143">
                  <a:srgbClr val="00FF99">
                    <a:alpha val="9855"/>
                  </a:srgbClr>
                </a:gs>
                <a:gs pos="71429">
                  <a:srgbClr val="00FF99">
                    <a:alpha val="4740"/>
                  </a:srgbClr>
                </a:gs>
                <a:gs pos="85714">
                  <a:srgbClr val="00FF99">
                    <a:alpha val="1902"/>
                  </a:srgbClr>
                </a:gs>
                <a:gs pos="100000">
                  <a:srgbClr val="00FF9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-8407583">
              <a:off x="1364485" y="1814626"/>
              <a:ext cx="390296" cy="24563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5400000">
              <a:off x="1689791" y="1090538"/>
              <a:ext cx="62928" cy="62928"/>
            </a:xfrm>
            <a:prstGeom prst="ellipse">
              <a:avLst/>
            </a:prstGeom>
            <a:gradFill>
              <a:gsLst>
                <a:gs pos="0">
                  <a:srgbClr val="FF5967">
                    <a:alpha val="13055"/>
                  </a:srgbClr>
                </a:gs>
                <a:gs pos="14286">
                  <a:srgbClr val="FF5967">
                    <a:alpha val="12066"/>
                  </a:srgbClr>
                </a:gs>
                <a:gs pos="28571">
                  <a:srgbClr val="FF5967">
                    <a:alpha val="9501"/>
                  </a:srgbClr>
                </a:gs>
                <a:gs pos="42857">
                  <a:srgbClr val="FF5967">
                    <a:alpha val="6339"/>
                  </a:srgbClr>
                </a:gs>
                <a:gs pos="57143">
                  <a:srgbClr val="FF5967">
                    <a:alpha val="3563"/>
                  </a:srgbClr>
                </a:gs>
                <a:gs pos="71429">
                  <a:srgbClr val="FF5967">
                    <a:alpha val="1684"/>
                  </a:srgbClr>
                </a:gs>
                <a:gs pos="85714">
                  <a:srgbClr val="FF5967">
                    <a:alpha val="669"/>
                  </a:srgbClr>
                </a:gs>
                <a:gs pos="100000">
                  <a:srgbClr val="FF5967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5400000">
              <a:off x="890364" y="1771225"/>
              <a:ext cx="62911" cy="62911"/>
            </a:xfrm>
            <a:prstGeom prst="ellipse">
              <a:avLst/>
            </a:prstGeom>
            <a:gradFill>
              <a:gsLst>
                <a:gs pos="0">
                  <a:srgbClr val="8620FF">
                    <a:alpha val="13060"/>
                  </a:srgbClr>
                </a:gs>
                <a:gs pos="14286">
                  <a:srgbClr val="8620FF">
                    <a:alpha val="12070"/>
                  </a:srgbClr>
                </a:gs>
                <a:gs pos="28571">
                  <a:srgbClr val="8620FF">
                    <a:alpha val="9505"/>
                  </a:srgbClr>
                </a:gs>
                <a:gs pos="42857">
                  <a:srgbClr val="8620FF">
                    <a:alpha val="6341"/>
                  </a:srgbClr>
                </a:gs>
                <a:gs pos="57143">
                  <a:srgbClr val="8620FF">
                    <a:alpha val="3565"/>
                  </a:srgbClr>
                </a:gs>
                <a:gs pos="71429">
                  <a:srgbClr val="8620FF">
                    <a:alpha val="1685"/>
                  </a:srgbClr>
                </a:gs>
                <a:gs pos="85714">
                  <a:srgbClr val="8620FF">
                    <a:alpha val="670"/>
                  </a:srgbClr>
                </a:gs>
                <a:gs pos="100000">
                  <a:srgbClr val="8620FF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-10037616">
              <a:off x="1861985" y="1425717"/>
              <a:ext cx="235504" cy="129906"/>
            </a:xfrm>
            <a:prstGeom prst="ellipse">
              <a:avLst/>
            </a:prstGeom>
            <a:gradFill>
              <a:gsLst>
                <a:gs pos="0">
                  <a:srgbClr val="FF3002">
                    <a:alpha val="32968"/>
                  </a:srgbClr>
                </a:gs>
                <a:gs pos="14286">
                  <a:srgbClr val="FF3002">
                    <a:alpha val="30764"/>
                  </a:srgbClr>
                </a:gs>
                <a:gs pos="28571">
                  <a:srgbClr val="FF3002">
                    <a:alpha val="24833"/>
                  </a:srgbClr>
                </a:gs>
                <a:gs pos="42857">
                  <a:srgbClr val="FF3002">
                    <a:alpha val="17075"/>
                  </a:srgbClr>
                </a:gs>
                <a:gs pos="57143">
                  <a:srgbClr val="FF3002">
                    <a:alpha val="9855"/>
                  </a:srgbClr>
                </a:gs>
                <a:gs pos="71429">
                  <a:srgbClr val="FF3002">
                    <a:alpha val="4740"/>
                  </a:srgbClr>
                </a:gs>
                <a:gs pos="85714">
                  <a:srgbClr val="FF3002">
                    <a:alpha val="1902"/>
                  </a:srgbClr>
                </a:gs>
                <a:gs pos="100000">
                  <a:srgbClr val="FF300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4239798">
              <a:off x="1951810" y="1174718"/>
              <a:ext cx="713202" cy="40804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-10799885">
              <a:off x="306664" y="2841014"/>
              <a:ext cx="251374" cy="250926"/>
            </a:xfrm>
            <a:prstGeom prst="ellipse">
              <a:avLst/>
            </a:prstGeom>
            <a:gradFill>
              <a:gsLst>
                <a:gs pos="0">
                  <a:srgbClr val="000000">
                    <a:alpha val="14080"/>
                  </a:srgbClr>
                </a:gs>
                <a:gs pos="14286">
                  <a:srgbClr val="000000">
                    <a:alpha val="13019"/>
                  </a:srgbClr>
                </a:gs>
                <a:gs pos="28571">
                  <a:srgbClr val="000000">
                    <a:alpha val="10264"/>
                  </a:srgbClr>
                </a:gs>
                <a:gs pos="42857">
                  <a:srgbClr val="000000">
                    <a:alpha val="6857"/>
                  </a:srgbClr>
                </a:gs>
                <a:gs pos="57143">
                  <a:srgbClr val="000000">
                    <a:alpha val="3860"/>
                  </a:srgbClr>
                </a:gs>
                <a:gs pos="71429">
                  <a:srgbClr val="000000">
                    <a:alpha val="1826"/>
                  </a:srgbClr>
                </a:gs>
                <a:gs pos="85714">
                  <a:srgbClr val="000000">
                    <a:alpha val="726"/>
                  </a:srgbClr>
                </a:gs>
                <a:gs pos="100000">
                  <a:srgbClr val="00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-9991716">
              <a:off x="2054565" y="1784449"/>
              <a:ext cx="209621" cy="12409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6624243">
              <a:off x="1795319" y="1717734"/>
              <a:ext cx="411713" cy="278088"/>
            </a:xfrm>
            <a:prstGeom prst="ellipse">
              <a:avLst/>
            </a:prstGeom>
            <a:gradFill>
              <a:gsLst>
                <a:gs pos="0">
                  <a:srgbClr val="00FFA9">
                    <a:alpha val="32968"/>
                  </a:srgbClr>
                </a:gs>
                <a:gs pos="14286">
                  <a:srgbClr val="00FFA9">
                    <a:alpha val="30764"/>
                  </a:srgbClr>
                </a:gs>
                <a:gs pos="28571">
                  <a:srgbClr val="00FFA9">
                    <a:alpha val="24833"/>
                  </a:srgbClr>
                </a:gs>
                <a:gs pos="42857">
                  <a:srgbClr val="00FFA9">
                    <a:alpha val="17075"/>
                  </a:srgbClr>
                </a:gs>
                <a:gs pos="57143">
                  <a:srgbClr val="00FFA9">
                    <a:alpha val="9855"/>
                  </a:srgbClr>
                </a:gs>
                <a:gs pos="71429">
                  <a:srgbClr val="00FFA9">
                    <a:alpha val="4740"/>
                  </a:srgbClr>
                </a:gs>
                <a:gs pos="85714">
                  <a:srgbClr val="00FFA9">
                    <a:alpha val="1902"/>
                  </a:srgbClr>
                </a:gs>
                <a:gs pos="100000">
                  <a:srgbClr val="00FF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-8275616">
              <a:off x="2486841" y="1144106"/>
              <a:ext cx="225912" cy="113407"/>
            </a:xfrm>
            <a:prstGeom prst="ellipse">
              <a:avLst/>
            </a:prstGeom>
            <a:gradFill>
              <a:gsLst>
                <a:gs pos="0">
                  <a:srgbClr val="FF0000">
                    <a:alpha val="14729"/>
                  </a:srgbClr>
                </a:gs>
                <a:gs pos="14286">
                  <a:srgbClr val="FF0000">
                    <a:alpha val="13623"/>
                  </a:srgbClr>
                </a:gs>
                <a:gs pos="28571">
                  <a:srgbClr val="FF0000">
                    <a:alpha val="10748"/>
                  </a:srgbClr>
                </a:gs>
                <a:gs pos="42857">
                  <a:srgbClr val="FF0000">
                    <a:alpha val="7187"/>
                  </a:srgbClr>
                </a:gs>
                <a:gs pos="57143">
                  <a:srgbClr val="FF0000">
                    <a:alpha val="4048"/>
                  </a:srgbClr>
                </a:gs>
                <a:gs pos="71429">
                  <a:srgbClr val="FF0000">
                    <a:alpha val="1916"/>
                  </a:srgbClr>
                </a:gs>
                <a:gs pos="85714">
                  <a:srgbClr val="FF0000">
                    <a:alpha val="762"/>
                  </a:srgbClr>
                </a:gs>
                <a:gs pos="100000">
                  <a:srgbClr val="FF00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2862977">
              <a:off x="1528299" y="2079022"/>
              <a:ext cx="236190" cy="119150"/>
            </a:xfrm>
            <a:prstGeom prst="ellipse">
              <a:avLst/>
            </a:prstGeom>
            <a:gradFill>
              <a:gsLst>
                <a:gs pos="0">
                  <a:srgbClr val="9DC7FF">
                    <a:alpha val="32968"/>
                  </a:srgbClr>
                </a:gs>
                <a:gs pos="14286">
                  <a:srgbClr val="9DC7FF">
                    <a:alpha val="30764"/>
                  </a:srgbClr>
                </a:gs>
                <a:gs pos="28571">
                  <a:srgbClr val="9DC7FF">
                    <a:alpha val="24833"/>
                  </a:srgbClr>
                </a:gs>
                <a:gs pos="42857">
                  <a:srgbClr val="9DC7FF">
                    <a:alpha val="17075"/>
                  </a:srgbClr>
                </a:gs>
                <a:gs pos="57143">
                  <a:srgbClr val="9DC7FF">
                    <a:alpha val="9855"/>
                  </a:srgbClr>
                </a:gs>
                <a:gs pos="71429">
                  <a:srgbClr val="9DC7FF">
                    <a:alpha val="4740"/>
                  </a:srgbClr>
                </a:gs>
                <a:gs pos="85714">
                  <a:srgbClr val="9DC7FF">
                    <a:alpha val="1902"/>
                  </a:srgbClr>
                </a:gs>
                <a:gs pos="100000">
                  <a:srgbClr val="9DC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5400000">
              <a:off x="961914" y="1561127"/>
              <a:ext cx="63230" cy="63230"/>
            </a:xfrm>
            <a:prstGeom prst="ellipse">
              <a:avLst/>
            </a:prstGeom>
            <a:gradFill>
              <a:gsLst>
                <a:gs pos="0">
                  <a:srgbClr val="C12FFF">
                    <a:alpha val="12973"/>
                  </a:srgbClr>
                </a:gs>
                <a:gs pos="14286">
                  <a:srgbClr val="C12FFF">
                    <a:alpha val="11990"/>
                  </a:srgbClr>
                </a:gs>
                <a:gs pos="28571">
                  <a:srgbClr val="C12FFF">
                    <a:alpha val="9441"/>
                  </a:srgbClr>
                </a:gs>
                <a:gs pos="42857">
                  <a:srgbClr val="C12FFF">
                    <a:alpha val="6297"/>
                  </a:srgbClr>
                </a:gs>
                <a:gs pos="57143">
                  <a:srgbClr val="C12FFF">
                    <a:alpha val="3540"/>
                  </a:srgbClr>
                </a:gs>
                <a:gs pos="71429">
                  <a:srgbClr val="C12FFF">
                    <a:alpha val="1673"/>
                  </a:srgbClr>
                </a:gs>
                <a:gs pos="85714">
                  <a:srgbClr val="C12FFF">
                    <a:alpha val="665"/>
                  </a:srgbClr>
                </a:gs>
                <a:gs pos="100000">
                  <a:srgbClr val="C12FFF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5400000">
              <a:off x="2319164" y="2360081"/>
              <a:ext cx="62989" cy="62989"/>
            </a:xfrm>
            <a:prstGeom prst="ellipse">
              <a:avLst/>
            </a:prstGeom>
            <a:gradFill>
              <a:gsLst>
                <a:gs pos="0">
                  <a:srgbClr val="00FF5E">
                    <a:alpha val="13039"/>
                  </a:srgbClr>
                </a:gs>
                <a:gs pos="14286">
                  <a:srgbClr val="00FF5E">
                    <a:alpha val="12050"/>
                  </a:srgbClr>
                </a:gs>
                <a:gs pos="28571">
                  <a:srgbClr val="00FF5E">
                    <a:alpha val="9489"/>
                  </a:srgbClr>
                </a:gs>
                <a:gs pos="42857">
                  <a:srgbClr val="00FF5E">
                    <a:alpha val="6330"/>
                  </a:srgbClr>
                </a:gs>
                <a:gs pos="57143">
                  <a:srgbClr val="00FF5E">
                    <a:alpha val="3559"/>
                  </a:srgbClr>
                </a:gs>
                <a:gs pos="71429">
                  <a:srgbClr val="00FF5E">
                    <a:alpha val="1682"/>
                  </a:srgbClr>
                </a:gs>
                <a:gs pos="85714">
                  <a:srgbClr val="00FF5E">
                    <a:alpha val="668"/>
                  </a:srgbClr>
                </a:gs>
                <a:gs pos="100000">
                  <a:srgbClr val="00FF5E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9645267">
              <a:off x="1014276" y="1467073"/>
              <a:ext cx="740844" cy="45029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7120937">
              <a:off x="969085" y="1417396"/>
              <a:ext cx="726547" cy="44530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8274776">
              <a:off x="1338954" y="2001793"/>
              <a:ext cx="688904" cy="375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5895985">
              <a:off x="1426471" y="2280853"/>
              <a:ext cx="687216" cy="40494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-8329748">
              <a:off x="1844562" y="1221758"/>
              <a:ext cx="678906" cy="39648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5400000">
              <a:off x="2228199" y="2101209"/>
              <a:ext cx="63183" cy="63183"/>
            </a:xfrm>
            <a:prstGeom prst="ellipse">
              <a:avLst/>
            </a:prstGeom>
            <a:gradFill>
              <a:gsLst>
                <a:gs pos="0">
                  <a:srgbClr val="6CFF78">
                    <a:alpha val="12986"/>
                  </a:srgbClr>
                </a:gs>
                <a:gs pos="14286">
                  <a:srgbClr val="6CFF78">
                    <a:alpha val="12002"/>
                  </a:srgbClr>
                </a:gs>
                <a:gs pos="28571">
                  <a:srgbClr val="6CFF78">
                    <a:alpha val="9450"/>
                  </a:srgbClr>
                </a:gs>
                <a:gs pos="42857">
                  <a:srgbClr val="6CFF78">
                    <a:alpha val="6304"/>
                  </a:srgbClr>
                </a:gs>
                <a:gs pos="57143">
                  <a:srgbClr val="6CFF78">
                    <a:alpha val="3544"/>
                  </a:srgbClr>
                </a:gs>
                <a:gs pos="71429">
                  <a:srgbClr val="6CFF78">
                    <a:alpha val="1675"/>
                  </a:srgbClr>
                </a:gs>
                <a:gs pos="85714">
                  <a:srgbClr val="6CFF78">
                    <a:alpha val="666"/>
                  </a:srgbClr>
                </a:gs>
                <a:gs pos="100000">
                  <a:srgbClr val="6CFF78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5400000">
              <a:off x="1558418" y="940527"/>
              <a:ext cx="63178" cy="63178"/>
            </a:xfrm>
            <a:prstGeom prst="ellipse">
              <a:avLst/>
            </a:prstGeom>
            <a:gradFill>
              <a:gsLst>
                <a:gs pos="0">
                  <a:srgbClr val="FF2E5C">
                    <a:alpha val="12988"/>
                  </a:srgbClr>
                </a:gs>
                <a:gs pos="14286">
                  <a:srgbClr val="FF2E5C">
                    <a:alpha val="12003"/>
                  </a:srgbClr>
                </a:gs>
                <a:gs pos="28571">
                  <a:srgbClr val="FF2E5C">
                    <a:alpha val="9451"/>
                  </a:srgbClr>
                </a:gs>
                <a:gs pos="42857">
                  <a:srgbClr val="FF2E5C">
                    <a:alpha val="6305"/>
                  </a:srgbClr>
                </a:gs>
                <a:gs pos="57143">
                  <a:srgbClr val="FF2E5C">
                    <a:alpha val="3544"/>
                  </a:srgbClr>
                </a:gs>
                <a:gs pos="71429">
                  <a:srgbClr val="FF2E5C">
                    <a:alpha val="1675"/>
                  </a:srgbClr>
                </a:gs>
                <a:gs pos="85714">
                  <a:srgbClr val="FF2E5C">
                    <a:alpha val="666"/>
                  </a:srgbClr>
                </a:gs>
                <a:gs pos="100000">
                  <a:srgbClr val="FF2E5C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-8188911">
              <a:off x="2913005" y="555923"/>
              <a:ext cx="326040" cy="89426"/>
            </a:xfrm>
            <a:prstGeom prst="ellipse">
              <a:avLst/>
            </a:prstGeom>
            <a:gradFill>
              <a:gsLst>
                <a:gs pos="0">
                  <a:srgbClr val="000000">
                    <a:alpha val="19166"/>
                  </a:srgbClr>
                </a:gs>
                <a:gs pos="14286">
                  <a:srgbClr val="000000">
                    <a:alpha val="17763"/>
                  </a:srgbClr>
                </a:gs>
                <a:gs pos="28571">
                  <a:srgbClr val="000000">
                    <a:alpha val="14088"/>
                  </a:srgbClr>
                </a:gs>
                <a:gs pos="42857">
                  <a:srgbClr val="000000">
                    <a:alpha val="9480"/>
                  </a:srgbClr>
                </a:gs>
                <a:gs pos="57143">
                  <a:srgbClr val="000000">
                    <a:alpha val="5369"/>
                  </a:srgbClr>
                </a:gs>
                <a:gs pos="71429">
                  <a:srgbClr val="000000">
                    <a:alpha val="2550"/>
                  </a:srgbClr>
                </a:gs>
                <a:gs pos="85714">
                  <a:srgbClr val="000000">
                    <a:alpha val="1016"/>
                  </a:srgbClr>
                </a:gs>
                <a:gs pos="100000">
                  <a:srgbClr val="0000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6333274">
              <a:off x="732045" y="1079217"/>
              <a:ext cx="729708" cy="44193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-10799999">
              <a:off x="1028973" y="-62066"/>
              <a:ext cx="285744" cy="285715"/>
            </a:xfrm>
            <a:prstGeom prst="ellipse">
              <a:avLst/>
            </a:prstGeom>
            <a:gradFill>
              <a:gsLst>
                <a:gs pos="0">
                  <a:srgbClr val="000000">
                    <a:alpha val="13853"/>
                  </a:srgbClr>
                </a:gs>
                <a:gs pos="14286">
                  <a:srgbClr val="000000">
                    <a:alpha val="12807"/>
                  </a:srgbClr>
                </a:gs>
                <a:gs pos="28571">
                  <a:srgbClr val="000000">
                    <a:alpha val="10095"/>
                  </a:srgbClr>
                </a:gs>
                <a:gs pos="42857">
                  <a:srgbClr val="000000">
                    <a:alpha val="6742"/>
                  </a:srgbClr>
                </a:gs>
                <a:gs pos="57143">
                  <a:srgbClr val="000000">
                    <a:alpha val="3794"/>
                  </a:srgbClr>
                </a:gs>
                <a:gs pos="71429">
                  <a:srgbClr val="000000">
                    <a:alpha val="1794"/>
                  </a:srgbClr>
                </a:gs>
                <a:gs pos="85714">
                  <a:srgbClr val="000000">
                    <a:alpha val="713"/>
                  </a:srgbClr>
                </a:gs>
                <a:gs pos="100000">
                  <a:srgbClr val="000000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5400000">
              <a:off x="738442" y="1730454"/>
              <a:ext cx="63273" cy="63273"/>
            </a:xfrm>
            <a:prstGeom prst="ellipse">
              <a:avLst/>
            </a:prstGeom>
            <a:gradFill>
              <a:gsLst>
                <a:gs pos="0">
                  <a:srgbClr val="7900FB">
                    <a:alpha val="12962"/>
                  </a:srgbClr>
                </a:gs>
                <a:gs pos="14286">
                  <a:srgbClr val="7900FB">
                    <a:alpha val="11979"/>
                  </a:srgbClr>
                </a:gs>
                <a:gs pos="28571">
                  <a:srgbClr val="7900FB">
                    <a:alpha val="9432"/>
                  </a:srgbClr>
                </a:gs>
                <a:gs pos="42857">
                  <a:srgbClr val="7900FB">
                    <a:alpha val="6292"/>
                  </a:srgbClr>
                </a:gs>
                <a:gs pos="57143">
                  <a:srgbClr val="7900FB">
                    <a:alpha val="3537"/>
                  </a:srgbClr>
                </a:gs>
                <a:gs pos="71429">
                  <a:srgbClr val="7900FB">
                    <a:alpha val="1671"/>
                  </a:srgbClr>
                </a:gs>
                <a:gs pos="85714">
                  <a:srgbClr val="7900FB">
                    <a:alpha val="664"/>
                  </a:srgbClr>
                </a:gs>
                <a:gs pos="100000">
                  <a:srgbClr val="7900FB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5400000">
              <a:off x="2149380" y="2118574"/>
              <a:ext cx="63340" cy="63340"/>
            </a:xfrm>
            <a:prstGeom prst="ellipse">
              <a:avLst/>
            </a:prstGeom>
            <a:gradFill>
              <a:gsLst>
                <a:gs pos="0">
                  <a:srgbClr val="76FF95">
                    <a:alpha val="12944"/>
                  </a:srgbClr>
                </a:gs>
                <a:gs pos="14286">
                  <a:srgbClr val="76FF95">
                    <a:alpha val="11962"/>
                  </a:srgbClr>
                </a:gs>
                <a:gs pos="28571">
                  <a:srgbClr val="76FF95">
                    <a:alpha val="9419"/>
                  </a:srgbClr>
                </a:gs>
                <a:gs pos="42857">
                  <a:srgbClr val="76FF95">
                    <a:alpha val="6282"/>
                  </a:srgbClr>
                </a:gs>
                <a:gs pos="57143">
                  <a:srgbClr val="76FF95">
                    <a:alpha val="3531"/>
                  </a:srgbClr>
                </a:gs>
                <a:gs pos="71429">
                  <a:srgbClr val="76FF95">
                    <a:alpha val="1669"/>
                  </a:srgbClr>
                </a:gs>
                <a:gs pos="85714">
                  <a:srgbClr val="76FF95">
                    <a:alpha val="663"/>
                  </a:srgbClr>
                </a:gs>
                <a:gs pos="100000">
                  <a:srgbClr val="76FF95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3381359">
              <a:off x="2314733" y="1192410"/>
              <a:ext cx="636126" cy="31946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5400000">
              <a:off x="939027" y="1703017"/>
              <a:ext cx="63404" cy="63404"/>
            </a:xfrm>
            <a:prstGeom prst="ellipse">
              <a:avLst/>
            </a:prstGeom>
            <a:gradFill>
              <a:gsLst>
                <a:gs pos="0">
                  <a:srgbClr val="9D30FF">
                    <a:alpha val="12926"/>
                  </a:srgbClr>
                </a:gs>
                <a:gs pos="14286">
                  <a:srgbClr val="9D30FF">
                    <a:alpha val="11946"/>
                  </a:srgbClr>
                </a:gs>
                <a:gs pos="28571">
                  <a:srgbClr val="9D30FF">
                    <a:alpha val="9406"/>
                  </a:srgbClr>
                </a:gs>
                <a:gs pos="42857">
                  <a:srgbClr val="9D30FF">
                    <a:alpha val="6274"/>
                  </a:srgbClr>
                </a:gs>
                <a:gs pos="57143">
                  <a:srgbClr val="9D30FF">
                    <a:alpha val="3526"/>
                  </a:srgbClr>
                </a:gs>
                <a:gs pos="71429">
                  <a:srgbClr val="9D30FF">
                    <a:alpha val="1666"/>
                  </a:srgbClr>
                </a:gs>
                <a:gs pos="85714">
                  <a:srgbClr val="9D30FF">
                    <a:alpha val="662"/>
                  </a:srgbClr>
                </a:gs>
                <a:gs pos="100000">
                  <a:srgbClr val="9D30FF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7855191">
              <a:off x="2143057" y="1486504"/>
              <a:ext cx="254033" cy="13049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5400037">
              <a:off x="119595" y="748792"/>
              <a:ext cx="331121" cy="330958"/>
            </a:xfrm>
            <a:prstGeom prst="ellipse">
              <a:avLst/>
            </a:prstGeom>
            <a:gradFill>
              <a:gsLst>
                <a:gs pos="0">
                  <a:srgbClr val="000000">
                    <a:alpha val="9768"/>
                  </a:srgbClr>
                </a:gs>
                <a:gs pos="14286">
                  <a:srgbClr val="000000">
                    <a:alpha val="9015"/>
                  </a:srgbClr>
                </a:gs>
                <a:gs pos="28571">
                  <a:srgbClr val="000000">
                    <a:alpha val="7073"/>
                  </a:srgbClr>
                </a:gs>
                <a:gs pos="42857">
                  <a:srgbClr val="000000">
                    <a:alpha val="4697"/>
                  </a:srgbClr>
                </a:gs>
                <a:gs pos="57143">
                  <a:srgbClr val="000000">
                    <a:alpha val="2631"/>
                  </a:srgbClr>
                </a:gs>
                <a:gs pos="71429">
                  <a:srgbClr val="000000">
                    <a:alpha val="1240"/>
                  </a:srgbClr>
                </a:gs>
                <a:gs pos="85714">
                  <a:srgbClr val="000000">
                    <a:alpha val="492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3525929">
              <a:off x="2044240" y="1169054"/>
              <a:ext cx="684821" cy="41313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5400000">
              <a:off x="2607226" y="1871944"/>
              <a:ext cx="63343" cy="63343"/>
            </a:xfrm>
            <a:prstGeom prst="ellipse">
              <a:avLst/>
            </a:prstGeom>
            <a:gradFill>
              <a:gsLst>
                <a:gs pos="0">
                  <a:srgbClr val="5EFF1D">
                    <a:alpha val="12943"/>
                  </a:srgbClr>
                </a:gs>
                <a:gs pos="14286">
                  <a:srgbClr val="5EFF1D">
                    <a:alpha val="11961"/>
                  </a:srgbClr>
                </a:gs>
                <a:gs pos="28571">
                  <a:srgbClr val="5EFF1D">
                    <a:alpha val="9418"/>
                  </a:srgbClr>
                </a:gs>
                <a:gs pos="42857">
                  <a:srgbClr val="5EFF1D">
                    <a:alpha val="6282"/>
                  </a:srgbClr>
                </a:gs>
                <a:gs pos="57143">
                  <a:srgbClr val="5EFF1D">
                    <a:alpha val="3531"/>
                  </a:srgbClr>
                </a:gs>
                <a:gs pos="71429">
                  <a:srgbClr val="5EFF1D">
                    <a:alpha val="1669"/>
                  </a:srgbClr>
                </a:gs>
                <a:gs pos="85714">
                  <a:srgbClr val="5EFF1D">
                    <a:alpha val="663"/>
                  </a:srgbClr>
                </a:gs>
                <a:gs pos="100000">
                  <a:srgbClr val="5EFF1D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7973917">
              <a:off x="2731529" y="2896232"/>
              <a:ext cx="597076" cy="90917"/>
            </a:xfrm>
            <a:prstGeom prst="ellipse">
              <a:avLst/>
            </a:prstGeom>
            <a:gradFill>
              <a:gsLst>
                <a:gs pos="0">
                  <a:srgbClr val="00BA00">
                    <a:alpha val="32968"/>
                  </a:srgbClr>
                </a:gs>
                <a:gs pos="14286">
                  <a:srgbClr val="00BA00">
                    <a:alpha val="30764"/>
                  </a:srgbClr>
                </a:gs>
                <a:gs pos="28571">
                  <a:srgbClr val="00BA00">
                    <a:alpha val="24833"/>
                  </a:srgbClr>
                </a:gs>
                <a:gs pos="42857">
                  <a:srgbClr val="00BA00">
                    <a:alpha val="17075"/>
                  </a:srgbClr>
                </a:gs>
                <a:gs pos="57143">
                  <a:srgbClr val="00BA00">
                    <a:alpha val="9855"/>
                  </a:srgbClr>
                </a:gs>
                <a:gs pos="71429">
                  <a:srgbClr val="00BA00">
                    <a:alpha val="4740"/>
                  </a:srgbClr>
                </a:gs>
                <a:gs pos="85714">
                  <a:srgbClr val="00BA00">
                    <a:alpha val="1902"/>
                  </a:srgbClr>
                </a:gs>
                <a:gs pos="100000">
                  <a:srgbClr val="00B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5995764">
              <a:off x="2527601" y="1726440"/>
              <a:ext cx="318070" cy="287785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-10629559">
              <a:off x="2433544" y="1810344"/>
              <a:ext cx="189669" cy="18851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3734964">
              <a:off x="1930535" y="2172269"/>
              <a:ext cx="315371" cy="312445"/>
            </a:xfrm>
            <a:prstGeom prst="ellipse">
              <a:avLst/>
            </a:prstGeom>
            <a:gradFill>
              <a:gsLst>
                <a:gs pos="0">
                  <a:srgbClr val="00FFC9">
                    <a:alpha val="32968"/>
                  </a:srgbClr>
                </a:gs>
                <a:gs pos="14286">
                  <a:srgbClr val="00FFC9">
                    <a:alpha val="30764"/>
                  </a:srgbClr>
                </a:gs>
                <a:gs pos="28571">
                  <a:srgbClr val="00FFC9">
                    <a:alpha val="24833"/>
                  </a:srgbClr>
                </a:gs>
                <a:gs pos="42857">
                  <a:srgbClr val="00FFC9">
                    <a:alpha val="17075"/>
                  </a:srgbClr>
                </a:gs>
                <a:gs pos="57143">
                  <a:srgbClr val="00FFC9">
                    <a:alpha val="9855"/>
                  </a:srgbClr>
                </a:gs>
                <a:gs pos="71429">
                  <a:srgbClr val="00FFC9">
                    <a:alpha val="4740"/>
                  </a:srgbClr>
                </a:gs>
                <a:gs pos="85714">
                  <a:srgbClr val="00FFC9">
                    <a:alpha val="1902"/>
                  </a:srgbClr>
                </a:gs>
                <a:gs pos="100000">
                  <a:srgbClr val="00FFC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7212586">
              <a:off x="2209120" y="1473101"/>
              <a:ext cx="244260" cy="12666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9765010">
              <a:off x="1254514" y="1709638"/>
              <a:ext cx="691602" cy="3950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8208639">
              <a:off x="1668239" y="1394530"/>
              <a:ext cx="245304" cy="121750"/>
            </a:xfrm>
            <a:prstGeom prst="ellipse">
              <a:avLst/>
            </a:prstGeom>
            <a:gradFill>
              <a:gsLst>
                <a:gs pos="0">
                  <a:srgbClr val="FFE5C6">
                    <a:alpha val="32968"/>
                  </a:srgbClr>
                </a:gs>
                <a:gs pos="14286">
                  <a:srgbClr val="FFE5C6">
                    <a:alpha val="30764"/>
                  </a:srgbClr>
                </a:gs>
                <a:gs pos="28571">
                  <a:srgbClr val="FFE5C6">
                    <a:alpha val="24833"/>
                  </a:srgbClr>
                </a:gs>
                <a:gs pos="42857">
                  <a:srgbClr val="FFE5C6">
                    <a:alpha val="17075"/>
                  </a:srgbClr>
                </a:gs>
                <a:gs pos="57143">
                  <a:srgbClr val="FFE5C6">
                    <a:alpha val="9855"/>
                  </a:srgbClr>
                </a:gs>
                <a:gs pos="71429">
                  <a:srgbClr val="FFE5C6">
                    <a:alpha val="4740"/>
                  </a:srgbClr>
                </a:gs>
                <a:gs pos="85714">
                  <a:srgbClr val="FFE5C6">
                    <a:alpha val="1902"/>
                  </a:srgbClr>
                </a:gs>
                <a:gs pos="100000">
                  <a:srgbClr val="FFE5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5398337">
              <a:off x="3232200" y="809057"/>
              <a:ext cx="363962" cy="362747"/>
            </a:xfrm>
            <a:prstGeom prst="ellipse">
              <a:avLst/>
            </a:prstGeom>
            <a:gradFill>
              <a:gsLst>
                <a:gs pos="0">
                  <a:srgbClr val="000000">
                    <a:alpha val="19134"/>
                  </a:srgbClr>
                </a:gs>
                <a:gs pos="14286">
                  <a:srgbClr val="000000">
                    <a:alpha val="17733"/>
                  </a:srgbClr>
                </a:gs>
                <a:gs pos="28571">
                  <a:srgbClr val="000000">
                    <a:alpha val="14063"/>
                  </a:srgbClr>
                </a:gs>
                <a:gs pos="42857">
                  <a:srgbClr val="000000">
                    <a:alpha val="9463"/>
                  </a:srgbClr>
                </a:gs>
                <a:gs pos="57143">
                  <a:srgbClr val="000000">
                    <a:alpha val="5359"/>
                  </a:srgbClr>
                </a:gs>
                <a:gs pos="71429">
                  <a:srgbClr val="000000">
                    <a:alpha val="2545"/>
                  </a:srgbClr>
                </a:gs>
                <a:gs pos="85714">
                  <a:srgbClr val="000000">
                    <a:alpha val="1014"/>
                  </a:srgbClr>
                </a:gs>
                <a:gs pos="100000">
                  <a:srgbClr val="00000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6515020">
              <a:off x="1884642" y="2105795"/>
              <a:ext cx="347527" cy="32261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3537274">
              <a:off x="1536922" y="2374072"/>
              <a:ext cx="244827" cy="122065"/>
            </a:xfrm>
            <a:prstGeom prst="ellipse">
              <a:avLst/>
            </a:prstGeom>
            <a:gradFill>
              <a:gsLst>
                <a:gs pos="0">
                  <a:srgbClr val="2D00FF">
                    <a:alpha val="32968"/>
                  </a:srgbClr>
                </a:gs>
                <a:gs pos="14286">
                  <a:srgbClr val="2D00FF">
                    <a:alpha val="30764"/>
                  </a:srgbClr>
                </a:gs>
                <a:gs pos="28571">
                  <a:srgbClr val="2D00FF">
                    <a:alpha val="24833"/>
                  </a:srgbClr>
                </a:gs>
                <a:gs pos="42857">
                  <a:srgbClr val="2D00FF">
                    <a:alpha val="17075"/>
                  </a:srgbClr>
                </a:gs>
                <a:gs pos="57143">
                  <a:srgbClr val="2D00FF">
                    <a:alpha val="9855"/>
                  </a:srgbClr>
                </a:gs>
                <a:gs pos="71429">
                  <a:srgbClr val="2D00FF">
                    <a:alpha val="4740"/>
                  </a:srgbClr>
                </a:gs>
                <a:gs pos="85714">
                  <a:srgbClr val="2D00FF">
                    <a:alpha val="1902"/>
                  </a:srgbClr>
                </a:gs>
                <a:gs pos="100000">
                  <a:srgbClr val="2D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10799982">
              <a:off x="313196" y="2828995"/>
              <a:ext cx="329273" cy="328531"/>
            </a:xfrm>
            <a:prstGeom prst="ellipse">
              <a:avLst/>
            </a:prstGeom>
            <a:gradFill>
              <a:gsLst>
                <a:gs pos="0">
                  <a:srgbClr val="000000">
                    <a:alpha val="23037"/>
                  </a:srgbClr>
                </a:gs>
                <a:gs pos="14286">
                  <a:srgbClr val="000000">
                    <a:alpha val="21389"/>
                  </a:srgbClr>
                </a:gs>
                <a:gs pos="28571">
                  <a:srgbClr val="000000">
                    <a:alpha val="17044"/>
                  </a:srgbClr>
                </a:gs>
                <a:gs pos="42857">
                  <a:srgbClr val="000000">
                    <a:alpha val="11535"/>
                  </a:srgbClr>
                </a:gs>
                <a:gs pos="57143">
                  <a:srgbClr val="000000">
                    <a:alpha val="6566"/>
                  </a:srgbClr>
                </a:gs>
                <a:gs pos="71429">
                  <a:srgbClr val="000000">
                    <a:alpha val="3129"/>
                  </a:srgbClr>
                </a:gs>
                <a:gs pos="85714">
                  <a:srgbClr val="000000">
                    <a:alpha val="1249"/>
                  </a:srgbClr>
                </a:gs>
                <a:gs pos="100000">
                  <a:srgbClr val="000000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7569631">
              <a:off x="815680" y="1268713"/>
              <a:ext cx="707224" cy="41833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5682949">
              <a:off x="1975510" y="1654720"/>
              <a:ext cx="241946" cy="140708"/>
            </a:xfrm>
            <a:prstGeom prst="ellipse">
              <a:avLst/>
            </a:prstGeom>
            <a:gradFill>
              <a:gsLst>
                <a:gs pos="0">
                  <a:srgbClr val="00FF79">
                    <a:alpha val="32968"/>
                  </a:srgbClr>
                </a:gs>
                <a:gs pos="14286">
                  <a:srgbClr val="00FF79">
                    <a:alpha val="30764"/>
                  </a:srgbClr>
                </a:gs>
                <a:gs pos="28571">
                  <a:srgbClr val="00FF79">
                    <a:alpha val="24833"/>
                  </a:srgbClr>
                </a:gs>
                <a:gs pos="42857">
                  <a:srgbClr val="00FF79">
                    <a:alpha val="17075"/>
                  </a:srgbClr>
                </a:gs>
                <a:gs pos="57143">
                  <a:srgbClr val="00FF79">
                    <a:alpha val="9855"/>
                  </a:srgbClr>
                </a:gs>
                <a:gs pos="71429">
                  <a:srgbClr val="00FF79">
                    <a:alpha val="4740"/>
                  </a:srgbClr>
                </a:gs>
                <a:gs pos="85714">
                  <a:srgbClr val="00FF79">
                    <a:alpha val="1902"/>
                  </a:srgbClr>
                </a:gs>
                <a:gs pos="100000">
                  <a:srgbClr val="00FF7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10637679">
              <a:off x="1192827" y="1614792"/>
              <a:ext cx="650470" cy="3661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-10065980">
              <a:off x="2369260" y="1706426"/>
              <a:ext cx="360216" cy="28197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5400026">
              <a:off x="138181" y="728261"/>
              <a:ext cx="323870" cy="323767"/>
            </a:xfrm>
            <a:prstGeom prst="ellipse">
              <a:avLst/>
            </a:prstGeom>
            <a:gradFill>
              <a:gsLst>
                <a:gs pos="0">
                  <a:srgbClr val="000000">
                    <a:alpha val="9542"/>
                  </a:srgbClr>
                </a:gs>
                <a:gs pos="14286">
                  <a:srgbClr val="000000">
                    <a:alpha val="8805"/>
                  </a:srgbClr>
                </a:gs>
                <a:gs pos="28571">
                  <a:srgbClr val="000000">
                    <a:alpha val="6907"/>
                  </a:srgbClr>
                </a:gs>
                <a:gs pos="42857">
                  <a:srgbClr val="000000">
                    <a:alpha val="4586"/>
                  </a:srgbClr>
                </a:gs>
                <a:gs pos="57143">
                  <a:srgbClr val="000000">
                    <a:alpha val="2568"/>
                  </a:srgbClr>
                </a:gs>
                <a:gs pos="71429">
                  <a:srgbClr val="000000">
                    <a:alpha val="1210"/>
                  </a:srgbClr>
                </a:gs>
                <a:gs pos="85714">
                  <a:srgbClr val="000000">
                    <a:alpha val="480"/>
                  </a:srgbClr>
                </a:gs>
                <a:gs pos="100000">
                  <a:srgbClr val="000000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5483177">
              <a:off x="1240395" y="1632583"/>
              <a:ext cx="231293" cy="113428"/>
            </a:xfrm>
            <a:prstGeom prst="ellipse">
              <a:avLst/>
            </a:prstGeom>
            <a:gradFill>
              <a:gsLst>
                <a:gs pos="0">
                  <a:srgbClr val="A800FF">
                    <a:alpha val="32968"/>
                  </a:srgbClr>
                </a:gs>
                <a:gs pos="14286">
                  <a:srgbClr val="A800FF">
                    <a:alpha val="30764"/>
                  </a:srgbClr>
                </a:gs>
                <a:gs pos="28571">
                  <a:srgbClr val="A800FF">
                    <a:alpha val="24833"/>
                  </a:srgbClr>
                </a:gs>
                <a:gs pos="42857">
                  <a:srgbClr val="A800FF">
                    <a:alpha val="17075"/>
                  </a:srgbClr>
                </a:gs>
                <a:gs pos="57143">
                  <a:srgbClr val="A800FF">
                    <a:alpha val="9855"/>
                  </a:srgbClr>
                </a:gs>
                <a:gs pos="71429">
                  <a:srgbClr val="A800FF">
                    <a:alpha val="4740"/>
                  </a:srgbClr>
                </a:gs>
                <a:gs pos="85714">
                  <a:srgbClr val="A800FF">
                    <a:alpha val="1902"/>
                  </a:srgbClr>
                </a:gs>
                <a:gs pos="100000">
                  <a:srgbClr val="A8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5493467">
              <a:off x="1728986" y="1857880"/>
              <a:ext cx="395131" cy="284258"/>
            </a:xfrm>
            <a:prstGeom prst="ellipse">
              <a:avLst/>
            </a:prstGeom>
            <a:gradFill>
              <a:gsLst>
                <a:gs pos="0">
                  <a:srgbClr val="00FFE4">
                    <a:alpha val="32968"/>
                  </a:srgbClr>
                </a:gs>
                <a:gs pos="14286">
                  <a:srgbClr val="00FFE4">
                    <a:alpha val="30764"/>
                  </a:srgbClr>
                </a:gs>
                <a:gs pos="28571">
                  <a:srgbClr val="00FFE4">
                    <a:alpha val="24833"/>
                  </a:srgbClr>
                </a:gs>
                <a:gs pos="42857">
                  <a:srgbClr val="00FFE4">
                    <a:alpha val="17075"/>
                  </a:srgbClr>
                </a:gs>
                <a:gs pos="57143">
                  <a:srgbClr val="00FFE4">
                    <a:alpha val="9855"/>
                  </a:srgbClr>
                </a:gs>
                <a:gs pos="71429">
                  <a:srgbClr val="00FFE4">
                    <a:alpha val="4740"/>
                  </a:srgbClr>
                </a:gs>
                <a:gs pos="85714">
                  <a:srgbClr val="00FFE4">
                    <a:alpha val="1902"/>
                  </a:srgbClr>
                </a:gs>
                <a:gs pos="100000">
                  <a:srgbClr val="00FFE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8969398">
              <a:off x="2552775" y="3143196"/>
              <a:ext cx="390871" cy="2018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5400080">
              <a:off x="-32394" y="862016"/>
              <a:ext cx="312785" cy="311682"/>
            </a:xfrm>
            <a:prstGeom prst="ellipse">
              <a:avLst/>
            </a:prstGeom>
            <a:gradFill>
              <a:gsLst>
                <a:gs pos="0">
                  <a:srgbClr val="000000">
                    <a:alpha val="15338"/>
                  </a:srgbClr>
                </a:gs>
                <a:gs pos="14286">
                  <a:srgbClr val="000000">
                    <a:alpha val="14190"/>
                  </a:srgbClr>
                </a:gs>
                <a:gs pos="28571">
                  <a:srgbClr val="000000">
                    <a:alpha val="11203"/>
                  </a:srgbClr>
                </a:gs>
                <a:gs pos="42857">
                  <a:srgbClr val="000000">
                    <a:alpha val="7498"/>
                  </a:srgbClr>
                </a:gs>
                <a:gs pos="57143">
                  <a:srgbClr val="000000">
                    <a:alpha val="4227"/>
                  </a:srgbClr>
                </a:gs>
                <a:gs pos="71429">
                  <a:srgbClr val="000000">
                    <a:alpha val="2001"/>
                  </a:srgbClr>
                </a:gs>
                <a:gs pos="85714">
                  <a:srgbClr val="000000">
                    <a:alpha val="796"/>
                  </a:srgbClr>
                </a:gs>
                <a:gs pos="100000">
                  <a:srgbClr val="0000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8565260">
              <a:off x="811047" y="1112690"/>
              <a:ext cx="715637" cy="44192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-9740906">
              <a:off x="1312321" y="1900329"/>
              <a:ext cx="742816" cy="46304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5400521">
              <a:off x="95724" y="656671"/>
              <a:ext cx="329691" cy="329359"/>
            </a:xfrm>
            <a:prstGeom prst="ellipse">
              <a:avLst/>
            </a:prstGeom>
            <a:gradFill>
              <a:gsLst>
                <a:gs pos="0">
                  <a:srgbClr val="000000">
                    <a:alpha val="23973"/>
                  </a:srgbClr>
                </a:gs>
                <a:gs pos="14286">
                  <a:srgbClr val="000000">
                    <a:alpha val="22268"/>
                  </a:srgbClr>
                </a:gs>
                <a:gs pos="28571">
                  <a:srgbClr val="000000">
                    <a:alpha val="17765"/>
                  </a:srgbClr>
                </a:gs>
                <a:gs pos="42857">
                  <a:srgbClr val="000000">
                    <a:alpha val="12040"/>
                  </a:srgbClr>
                </a:gs>
                <a:gs pos="57143">
                  <a:srgbClr val="000000">
                    <a:alpha val="6862"/>
                  </a:srgbClr>
                </a:gs>
                <a:gs pos="71429">
                  <a:srgbClr val="000000">
                    <a:alpha val="3273"/>
                  </a:srgbClr>
                </a:gs>
                <a:gs pos="85714">
                  <a:srgbClr val="000000">
                    <a:alpha val="1307"/>
                  </a:srgbClr>
                </a:gs>
                <a:gs pos="100000">
                  <a:srgbClr val="00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-10628772">
              <a:off x="1288451" y="1810616"/>
              <a:ext cx="704510" cy="45867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10602579">
              <a:off x="1709033" y="2110180"/>
              <a:ext cx="337081" cy="335071"/>
            </a:xfrm>
            <a:prstGeom prst="ellipse">
              <a:avLst/>
            </a:prstGeom>
            <a:gradFill>
              <a:gsLst>
                <a:gs pos="0">
                  <a:srgbClr val="00FF87">
                    <a:alpha val="32968"/>
                  </a:srgbClr>
                </a:gs>
                <a:gs pos="14286">
                  <a:srgbClr val="00FF87">
                    <a:alpha val="30764"/>
                  </a:srgbClr>
                </a:gs>
                <a:gs pos="28571">
                  <a:srgbClr val="00FF87">
                    <a:alpha val="24833"/>
                  </a:srgbClr>
                </a:gs>
                <a:gs pos="42857">
                  <a:srgbClr val="00FF87">
                    <a:alpha val="17075"/>
                  </a:srgbClr>
                </a:gs>
                <a:gs pos="57143">
                  <a:srgbClr val="00FF87">
                    <a:alpha val="9855"/>
                  </a:srgbClr>
                </a:gs>
                <a:gs pos="71429">
                  <a:srgbClr val="00FF87">
                    <a:alpha val="4740"/>
                  </a:srgbClr>
                </a:gs>
                <a:gs pos="85714">
                  <a:srgbClr val="00FF87">
                    <a:alpha val="1902"/>
                  </a:srgbClr>
                </a:gs>
                <a:gs pos="100000">
                  <a:srgbClr val="00FF8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7097994">
              <a:off x="1754940" y="1641262"/>
              <a:ext cx="709728" cy="43165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-9805182">
              <a:off x="1867402" y="1392778"/>
              <a:ext cx="244958" cy="119044"/>
            </a:xfrm>
            <a:prstGeom prst="ellipse">
              <a:avLst/>
            </a:prstGeom>
            <a:gradFill>
              <a:gsLst>
                <a:gs pos="0">
                  <a:srgbClr val="FF0018">
                    <a:alpha val="32968"/>
                  </a:srgbClr>
                </a:gs>
                <a:gs pos="14286">
                  <a:srgbClr val="FF0018">
                    <a:alpha val="30764"/>
                  </a:srgbClr>
                </a:gs>
                <a:gs pos="28571">
                  <a:srgbClr val="FF0018">
                    <a:alpha val="24833"/>
                  </a:srgbClr>
                </a:gs>
                <a:gs pos="42857">
                  <a:srgbClr val="FF0018">
                    <a:alpha val="17075"/>
                  </a:srgbClr>
                </a:gs>
                <a:gs pos="57143">
                  <a:srgbClr val="FF0018">
                    <a:alpha val="9855"/>
                  </a:srgbClr>
                </a:gs>
                <a:gs pos="71429">
                  <a:srgbClr val="FF0018">
                    <a:alpha val="4740"/>
                  </a:srgbClr>
                </a:gs>
                <a:gs pos="85714">
                  <a:srgbClr val="FF0018">
                    <a:alpha val="1902"/>
                  </a:srgbClr>
                </a:gs>
                <a:gs pos="100000">
                  <a:srgbClr val="FF001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7201421">
              <a:off x="1540884" y="2461240"/>
              <a:ext cx="234475" cy="127243"/>
            </a:xfrm>
            <a:prstGeom prst="ellipse">
              <a:avLst/>
            </a:prstGeom>
            <a:gradFill>
              <a:gsLst>
                <a:gs pos="0">
                  <a:srgbClr val="2B00FF">
                    <a:alpha val="32968"/>
                  </a:srgbClr>
                </a:gs>
                <a:gs pos="14286">
                  <a:srgbClr val="2B00FF">
                    <a:alpha val="30764"/>
                  </a:srgbClr>
                </a:gs>
                <a:gs pos="28571">
                  <a:srgbClr val="2B00FF">
                    <a:alpha val="24833"/>
                  </a:srgbClr>
                </a:gs>
                <a:gs pos="42857">
                  <a:srgbClr val="2B00FF">
                    <a:alpha val="17075"/>
                  </a:srgbClr>
                </a:gs>
                <a:gs pos="57143">
                  <a:srgbClr val="2B00FF">
                    <a:alpha val="9855"/>
                  </a:srgbClr>
                </a:gs>
                <a:gs pos="71429">
                  <a:srgbClr val="2B00FF">
                    <a:alpha val="4740"/>
                  </a:srgbClr>
                </a:gs>
                <a:gs pos="85714">
                  <a:srgbClr val="2B00FF">
                    <a:alpha val="1902"/>
                  </a:srgbClr>
                </a:gs>
                <a:gs pos="100000">
                  <a:srgbClr val="2B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10798909">
              <a:off x="176261" y="482415"/>
              <a:ext cx="331941" cy="331711"/>
            </a:xfrm>
            <a:prstGeom prst="ellipse">
              <a:avLst/>
            </a:prstGeom>
            <a:gradFill>
              <a:gsLst>
                <a:gs pos="0">
                  <a:srgbClr val="000000">
                    <a:alpha val="27158"/>
                  </a:srgbClr>
                </a:gs>
                <a:gs pos="14286">
                  <a:srgbClr val="000000">
                    <a:alpha val="25267"/>
                  </a:srgbClr>
                </a:gs>
                <a:gs pos="28571">
                  <a:srgbClr val="000000">
                    <a:alpha val="20239"/>
                  </a:srgbClr>
                </a:gs>
                <a:gs pos="42857">
                  <a:srgbClr val="000000">
                    <a:alpha val="13785"/>
                  </a:srgbClr>
                </a:gs>
                <a:gs pos="57143">
                  <a:srgbClr val="000000">
                    <a:alpha val="7890"/>
                  </a:srgbClr>
                </a:gs>
                <a:gs pos="71429">
                  <a:srgbClr val="000000">
                    <a:alpha val="3774"/>
                  </a:srgbClr>
                </a:gs>
                <a:gs pos="85714">
                  <a:srgbClr val="000000">
                    <a:alpha val="1510"/>
                  </a:srgbClr>
                </a:gs>
                <a:gs pos="100000">
                  <a:srgbClr val="000000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6018753">
              <a:off x="1526674" y="2537911"/>
              <a:ext cx="246783" cy="132452"/>
            </a:xfrm>
            <a:prstGeom prst="ellipse">
              <a:avLst/>
            </a:prstGeom>
            <a:gradFill>
              <a:gsLst>
                <a:gs pos="0">
                  <a:srgbClr val="0038FF">
                    <a:alpha val="32968"/>
                  </a:srgbClr>
                </a:gs>
                <a:gs pos="14286">
                  <a:srgbClr val="0038FF">
                    <a:alpha val="30764"/>
                  </a:srgbClr>
                </a:gs>
                <a:gs pos="28571">
                  <a:srgbClr val="0038FF">
                    <a:alpha val="24833"/>
                  </a:srgbClr>
                </a:gs>
                <a:gs pos="42857">
                  <a:srgbClr val="0038FF">
                    <a:alpha val="17075"/>
                  </a:srgbClr>
                </a:gs>
                <a:gs pos="57143">
                  <a:srgbClr val="0038FF">
                    <a:alpha val="9855"/>
                  </a:srgbClr>
                </a:gs>
                <a:gs pos="71429">
                  <a:srgbClr val="0038FF">
                    <a:alpha val="4740"/>
                  </a:srgbClr>
                </a:gs>
                <a:gs pos="85714">
                  <a:srgbClr val="0038FF">
                    <a:alpha val="1902"/>
                  </a:srgbClr>
                </a:gs>
                <a:gs pos="100000">
                  <a:srgbClr val="003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6732982">
              <a:off x="2225788" y="1291125"/>
              <a:ext cx="241285" cy="118823"/>
            </a:xfrm>
            <a:prstGeom prst="ellipse">
              <a:avLst/>
            </a:prstGeom>
            <a:gradFill>
              <a:gsLst>
                <a:gs pos="0">
                  <a:srgbClr val="FFD5FF">
                    <a:alpha val="32968"/>
                  </a:srgbClr>
                </a:gs>
                <a:gs pos="14286">
                  <a:srgbClr val="FFD5FF">
                    <a:alpha val="30764"/>
                  </a:srgbClr>
                </a:gs>
                <a:gs pos="28571">
                  <a:srgbClr val="FFD5FF">
                    <a:alpha val="24833"/>
                  </a:srgbClr>
                </a:gs>
                <a:gs pos="42857">
                  <a:srgbClr val="FFD5FF">
                    <a:alpha val="17075"/>
                  </a:srgbClr>
                </a:gs>
                <a:gs pos="57143">
                  <a:srgbClr val="FFD5FF">
                    <a:alpha val="9855"/>
                  </a:srgbClr>
                </a:gs>
                <a:gs pos="71429">
                  <a:srgbClr val="FFD5FF">
                    <a:alpha val="4740"/>
                  </a:srgbClr>
                </a:gs>
                <a:gs pos="85714">
                  <a:srgbClr val="FFD5FF">
                    <a:alpha val="1902"/>
                  </a:srgbClr>
                </a:gs>
                <a:gs pos="100000">
                  <a:srgbClr val="FFD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9376016">
              <a:off x="2048368" y="1328751"/>
              <a:ext cx="238073" cy="1345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9026294">
              <a:off x="1442699" y="1381555"/>
              <a:ext cx="243601" cy="122256"/>
            </a:xfrm>
            <a:prstGeom prst="ellipse">
              <a:avLst/>
            </a:prstGeom>
            <a:gradFill>
              <a:gsLst>
                <a:gs pos="0">
                  <a:srgbClr val="FF65FF">
                    <a:alpha val="32968"/>
                  </a:srgbClr>
                </a:gs>
                <a:gs pos="14286">
                  <a:srgbClr val="FF65FF">
                    <a:alpha val="30764"/>
                  </a:srgbClr>
                </a:gs>
                <a:gs pos="28571">
                  <a:srgbClr val="FF65FF">
                    <a:alpha val="24833"/>
                  </a:srgbClr>
                </a:gs>
                <a:gs pos="42857">
                  <a:srgbClr val="FF65FF">
                    <a:alpha val="17075"/>
                  </a:srgbClr>
                </a:gs>
                <a:gs pos="57143">
                  <a:srgbClr val="FF65FF">
                    <a:alpha val="9855"/>
                  </a:srgbClr>
                </a:gs>
                <a:gs pos="71429">
                  <a:srgbClr val="FF65FF">
                    <a:alpha val="4740"/>
                  </a:srgbClr>
                </a:gs>
                <a:gs pos="85714">
                  <a:srgbClr val="FF65FF">
                    <a:alpha val="1902"/>
                  </a:srgbClr>
                </a:gs>
                <a:gs pos="100000">
                  <a:srgbClr val="FF6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9600417">
              <a:off x="1768747" y="2387153"/>
              <a:ext cx="693710" cy="40612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7807353">
              <a:off x="1806719" y="1365596"/>
              <a:ext cx="230871" cy="124240"/>
            </a:xfrm>
            <a:prstGeom prst="ellipse">
              <a:avLst/>
            </a:prstGeom>
            <a:gradFill>
              <a:gsLst>
                <a:gs pos="0">
                  <a:srgbClr val="FF0028">
                    <a:alpha val="32968"/>
                  </a:srgbClr>
                </a:gs>
                <a:gs pos="14286">
                  <a:srgbClr val="FF0028">
                    <a:alpha val="30764"/>
                  </a:srgbClr>
                </a:gs>
                <a:gs pos="28571">
                  <a:srgbClr val="FF0028">
                    <a:alpha val="24833"/>
                  </a:srgbClr>
                </a:gs>
                <a:gs pos="42857">
                  <a:srgbClr val="FF0028">
                    <a:alpha val="17075"/>
                  </a:srgbClr>
                </a:gs>
                <a:gs pos="57143">
                  <a:srgbClr val="FF0028">
                    <a:alpha val="9855"/>
                  </a:srgbClr>
                </a:gs>
                <a:gs pos="71429">
                  <a:srgbClr val="FF0028">
                    <a:alpha val="4740"/>
                  </a:srgbClr>
                </a:gs>
                <a:gs pos="85714">
                  <a:srgbClr val="FF0028">
                    <a:alpha val="1902"/>
                  </a:srgbClr>
                </a:gs>
                <a:gs pos="100000">
                  <a:srgbClr val="FF002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7545860">
              <a:off x="779772" y="948558"/>
              <a:ext cx="693401" cy="410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7885261">
              <a:off x="1181517" y="1593780"/>
              <a:ext cx="399395" cy="29006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4341987">
              <a:off x="1489786" y="2138073"/>
              <a:ext cx="243633" cy="118368"/>
            </a:xfrm>
            <a:prstGeom prst="ellipse">
              <a:avLst/>
            </a:prstGeom>
            <a:gradFill>
              <a:gsLst>
                <a:gs pos="0">
                  <a:srgbClr val="0075FF">
                    <a:alpha val="32968"/>
                  </a:srgbClr>
                </a:gs>
                <a:gs pos="14286">
                  <a:srgbClr val="0075FF">
                    <a:alpha val="30764"/>
                  </a:srgbClr>
                </a:gs>
                <a:gs pos="28571">
                  <a:srgbClr val="0075FF">
                    <a:alpha val="24833"/>
                  </a:srgbClr>
                </a:gs>
                <a:gs pos="42857">
                  <a:srgbClr val="0075FF">
                    <a:alpha val="17075"/>
                  </a:srgbClr>
                </a:gs>
                <a:gs pos="57143">
                  <a:srgbClr val="0075FF">
                    <a:alpha val="9855"/>
                  </a:srgbClr>
                </a:gs>
                <a:gs pos="71429">
                  <a:srgbClr val="0075FF">
                    <a:alpha val="4740"/>
                  </a:srgbClr>
                </a:gs>
                <a:gs pos="85714">
                  <a:srgbClr val="0075FF">
                    <a:alpha val="1902"/>
                  </a:srgbClr>
                </a:gs>
                <a:gs pos="100000">
                  <a:srgbClr val="007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5432638">
              <a:off x="1143463" y="1528862"/>
              <a:ext cx="243537" cy="122215"/>
            </a:xfrm>
            <a:prstGeom prst="ellipse">
              <a:avLst/>
            </a:prstGeom>
            <a:gradFill>
              <a:gsLst>
                <a:gs pos="0">
                  <a:srgbClr val="D235FF">
                    <a:alpha val="32968"/>
                  </a:srgbClr>
                </a:gs>
                <a:gs pos="14286">
                  <a:srgbClr val="D235FF">
                    <a:alpha val="30764"/>
                  </a:srgbClr>
                </a:gs>
                <a:gs pos="28571">
                  <a:srgbClr val="D235FF">
                    <a:alpha val="24833"/>
                  </a:srgbClr>
                </a:gs>
                <a:gs pos="42857">
                  <a:srgbClr val="D235FF">
                    <a:alpha val="17075"/>
                  </a:srgbClr>
                </a:gs>
                <a:gs pos="57143">
                  <a:srgbClr val="D235FF">
                    <a:alpha val="9855"/>
                  </a:srgbClr>
                </a:gs>
                <a:gs pos="71429">
                  <a:srgbClr val="D235FF">
                    <a:alpha val="4740"/>
                  </a:srgbClr>
                </a:gs>
                <a:gs pos="85714">
                  <a:srgbClr val="D235FF">
                    <a:alpha val="1902"/>
                  </a:srgbClr>
                </a:gs>
                <a:gs pos="100000">
                  <a:srgbClr val="D23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5395302">
              <a:off x="3273100" y="906291"/>
              <a:ext cx="322322" cy="321286"/>
            </a:xfrm>
            <a:prstGeom prst="ellipse">
              <a:avLst/>
            </a:prstGeom>
            <a:gradFill>
              <a:gsLst>
                <a:gs pos="0">
                  <a:srgbClr val="000000">
                    <a:alpha val="18882"/>
                  </a:srgbClr>
                </a:gs>
                <a:gs pos="14286">
                  <a:srgbClr val="000000">
                    <a:alpha val="17497"/>
                  </a:srgbClr>
                </a:gs>
                <a:gs pos="28571">
                  <a:srgbClr val="000000">
                    <a:alpha val="13873"/>
                  </a:srgbClr>
                </a:gs>
                <a:gs pos="42857">
                  <a:srgbClr val="000000">
                    <a:alpha val="9331"/>
                  </a:srgbClr>
                </a:gs>
                <a:gs pos="57143">
                  <a:srgbClr val="000000">
                    <a:alpha val="5283"/>
                  </a:srgbClr>
                </a:gs>
                <a:gs pos="71429">
                  <a:srgbClr val="000000">
                    <a:alpha val="2509"/>
                  </a:srgbClr>
                </a:gs>
                <a:gs pos="85714">
                  <a:srgbClr val="000000">
                    <a:alpha val="1000"/>
                  </a:srgbClr>
                </a:gs>
                <a:gs pos="100000">
                  <a:srgbClr val="000000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5405582">
              <a:off x="3281005" y="2454267"/>
              <a:ext cx="225103" cy="224678"/>
            </a:xfrm>
            <a:prstGeom prst="ellipse">
              <a:avLst/>
            </a:prstGeom>
            <a:gradFill>
              <a:gsLst>
                <a:gs pos="0">
                  <a:srgbClr val="000000">
                    <a:alpha val="16382"/>
                  </a:srgbClr>
                </a:gs>
                <a:gs pos="14286">
                  <a:srgbClr val="000000">
                    <a:alpha val="15163"/>
                  </a:srgbClr>
                </a:gs>
                <a:gs pos="28571">
                  <a:srgbClr val="000000">
                    <a:alpha val="11986"/>
                  </a:srgbClr>
                </a:gs>
                <a:gs pos="42857">
                  <a:srgbClr val="000000">
                    <a:alpha val="8033"/>
                  </a:srgbClr>
                </a:gs>
                <a:gs pos="57143">
                  <a:srgbClr val="000000">
                    <a:alpha val="4534"/>
                  </a:srgbClr>
                </a:gs>
                <a:gs pos="71429">
                  <a:srgbClr val="000000">
                    <a:alpha val="2149"/>
                  </a:srgbClr>
                </a:gs>
                <a:gs pos="85714">
                  <a:srgbClr val="000000">
                    <a:alpha val="855"/>
                  </a:srgbClr>
                </a:gs>
                <a:gs pos="100000">
                  <a:srgbClr val="0000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7751784">
              <a:off x="2864860" y="2810937"/>
              <a:ext cx="359154" cy="1800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10799989">
              <a:off x="947282" y="-50291"/>
              <a:ext cx="291343" cy="291221"/>
            </a:xfrm>
            <a:prstGeom prst="ellipse">
              <a:avLst/>
            </a:prstGeom>
            <a:gradFill>
              <a:gsLst>
                <a:gs pos="0">
                  <a:srgbClr val="000000">
                    <a:alpha val="13942"/>
                  </a:srgbClr>
                </a:gs>
                <a:gs pos="14286">
                  <a:srgbClr val="000000">
                    <a:alpha val="12891"/>
                  </a:srgbClr>
                </a:gs>
                <a:gs pos="28571">
                  <a:srgbClr val="000000">
                    <a:alpha val="10161"/>
                  </a:srgbClr>
                </a:gs>
                <a:gs pos="42857">
                  <a:srgbClr val="000000">
                    <a:alpha val="6787"/>
                  </a:srgbClr>
                </a:gs>
                <a:gs pos="57143">
                  <a:srgbClr val="000000">
                    <a:alpha val="3820"/>
                  </a:srgbClr>
                </a:gs>
                <a:gs pos="71429">
                  <a:srgbClr val="000000">
                    <a:alpha val="1806"/>
                  </a:srgbClr>
                </a:gs>
                <a:gs pos="85714">
                  <a:srgbClr val="000000">
                    <a:alpha val="718"/>
                  </a:srgbClr>
                </a:gs>
                <a:gs pos="100000">
                  <a:srgbClr val="00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5378096">
              <a:off x="2321138" y="1382364"/>
              <a:ext cx="698831" cy="40432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6281395">
              <a:off x="1806604" y="1540309"/>
              <a:ext cx="715660" cy="4308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3172157">
              <a:off x="1545018" y="1312443"/>
              <a:ext cx="714488" cy="422665"/>
            </a:xfrm>
            <a:prstGeom prst="ellipse">
              <a:avLst/>
            </a:prstGeom>
            <a:gradFill>
              <a:gsLst>
                <a:gs pos="0">
                  <a:srgbClr val="FFFFA4">
                    <a:alpha val="32968"/>
                  </a:srgbClr>
                </a:gs>
                <a:gs pos="14286">
                  <a:srgbClr val="FFFFA4">
                    <a:alpha val="30764"/>
                  </a:srgbClr>
                </a:gs>
                <a:gs pos="28571">
                  <a:srgbClr val="FFFFA4">
                    <a:alpha val="24833"/>
                  </a:srgbClr>
                </a:gs>
                <a:gs pos="42857">
                  <a:srgbClr val="FFFFA4">
                    <a:alpha val="17075"/>
                  </a:srgbClr>
                </a:gs>
                <a:gs pos="57143">
                  <a:srgbClr val="FFFFA4">
                    <a:alpha val="9855"/>
                  </a:srgbClr>
                </a:gs>
                <a:gs pos="71429">
                  <a:srgbClr val="FFFFA4">
                    <a:alpha val="4740"/>
                  </a:srgbClr>
                </a:gs>
                <a:gs pos="85714">
                  <a:srgbClr val="FFFFA4">
                    <a:alpha val="1902"/>
                  </a:srgbClr>
                </a:gs>
                <a:gs pos="100000">
                  <a:srgbClr val="FFFFA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5399950">
              <a:off x="3312251" y="1441241"/>
              <a:ext cx="327340" cy="327242"/>
            </a:xfrm>
            <a:prstGeom prst="ellipse">
              <a:avLst/>
            </a:prstGeom>
            <a:gradFill>
              <a:gsLst>
                <a:gs pos="0">
                  <a:srgbClr val="000000">
                    <a:alpha val="8695"/>
                  </a:srgbClr>
                </a:gs>
                <a:gs pos="14286">
                  <a:srgbClr val="000000">
                    <a:alpha val="8021"/>
                  </a:srgbClr>
                </a:gs>
                <a:gs pos="28571">
                  <a:srgbClr val="000000">
                    <a:alpha val="6286"/>
                  </a:srgbClr>
                </a:gs>
                <a:gs pos="42857">
                  <a:srgbClr val="000000">
                    <a:alpha val="4169"/>
                  </a:srgbClr>
                </a:gs>
                <a:gs pos="57143">
                  <a:srgbClr val="000000">
                    <a:alpha val="2332"/>
                  </a:srgbClr>
                </a:gs>
                <a:gs pos="71429">
                  <a:srgbClr val="000000">
                    <a:alpha val="1098"/>
                  </a:srgbClr>
                </a:gs>
                <a:gs pos="85714">
                  <a:srgbClr val="000000">
                    <a:alpha val="436"/>
                  </a:srgbClr>
                </a:gs>
                <a:gs pos="100000">
                  <a:srgbClr val="0000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2962370">
              <a:off x="1520115" y="1372398"/>
              <a:ext cx="229837" cy="121110"/>
            </a:xfrm>
            <a:prstGeom prst="ellipse">
              <a:avLst/>
            </a:prstGeom>
            <a:gradFill>
              <a:gsLst>
                <a:gs pos="0">
                  <a:srgbClr val="FFA3FF">
                    <a:alpha val="32968"/>
                  </a:srgbClr>
                </a:gs>
                <a:gs pos="14286">
                  <a:srgbClr val="FFA3FF">
                    <a:alpha val="30764"/>
                  </a:srgbClr>
                </a:gs>
                <a:gs pos="28571">
                  <a:srgbClr val="FFA3FF">
                    <a:alpha val="24833"/>
                  </a:srgbClr>
                </a:gs>
                <a:gs pos="42857">
                  <a:srgbClr val="FFA3FF">
                    <a:alpha val="17075"/>
                  </a:srgbClr>
                </a:gs>
                <a:gs pos="57143">
                  <a:srgbClr val="FFA3FF">
                    <a:alpha val="9855"/>
                  </a:srgbClr>
                </a:gs>
                <a:gs pos="71429">
                  <a:srgbClr val="FFA3FF">
                    <a:alpha val="4740"/>
                  </a:srgbClr>
                </a:gs>
                <a:gs pos="85714">
                  <a:srgbClr val="FFA3FF">
                    <a:alpha val="1902"/>
                  </a:srgbClr>
                </a:gs>
                <a:gs pos="100000">
                  <a:srgbClr val="FFA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7310448">
              <a:off x="1680475" y="2009059"/>
              <a:ext cx="385733" cy="297347"/>
            </a:xfrm>
            <a:prstGeom prst="ellipse">
              <a:avLst/>
            </a:prstGeom>
            <a:gradFill>
              <a:gsLst>
                <a:gs pos="0">
                  <a:srgbClr val="00FF99">
                    <a:alpha val="32968"/>
                  </a:srgbClr>
                </a:gs>
                <a:gs pos="14286">
                  <a:srgbClr val="00FF99">
                    <a:alpha val="30764"/>
                  </a:srgbClr>
                </a:gs>
                <a:gs pos="28571">
                  <a:srgbClr val="00FF99">
                    <a:alpha val="24833"/>
                  </a:srgbClr>
                </a:gs>
                <a:gs pos="42857">
                  <a:srgbClr val="00FF99">
                    <a:alpha val="17075"/>
                  </a:srgbClr>
                </a:gs>
                <a:gs pos="57143">
                  <a:srgbClr val="00FF99">
                    <a:alpha val="9855"/>
                  </a:srgbClr>
                </a:gs>
                <a:gs pos="71429">
                  <a:srgbClr val="00FF99">
                    <a:alpha val="4740"/>
                  </a:srgbClr>
                </a:gs>
                <a:gs pos="85714">
                  <a:srgbClr val="00FF99">
                    <a:alpha val="1902"/>
                  </a:srgbClr>
                </a:gs>
                <a:gs pos="100000">
                  <a:srgbClr val="00FF9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5416010">
              <a:off x="1453395" y="2046721"/>
              <a:ext cx="240343" cy="11748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8700356">
              <a:off x="2300889" y="1487475"/>
              <a:ext cx="722779" cy="45445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3667326">
              <a:off x="1851923" y="1191379"/>
              <a:ext cx="708486" cy="40046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6192781">
              <a:off x="1915290" y="2043707"/>
              <a:ext cx="353104" cy="33658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3527177">
              <a:off x="2080300" y="1113021"/>
              <a:ext cx="661921" cy="40622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5402311">
              <a:off x="-133643" y="921290"/>
              <a:ext cx="382246" cy="380574"/>
            </a:xfrm>
            <a:prstGeom prst="ellipse">
              <a:avLst/>
            </a:prstGeom>
            <a:gradFill>
              <a:gsLst>
                <a:gs pos="0">
                  <a:srgbClr val="000000">
                    <a:alpha val="17632"/>
                  </a:srgbClr>
                </a:gs>
                <a:gs pos="14286">
                  <a:srgbClr val="000000">
                    <a:alpha val="16329"/>
                  </a:srgbClr>
                </a:gs>
                <a:gs pos="28571">
                  <a:srgbClr val="000000">
                    <a:alpha val="12927"/>
                  </a:srgbClr>
                </a:gs>
                <a:gs pos="42857">
                  <a:srgbClr val="000000">
                    <a:alpha val="8680"/>
                  </a:srgbClr>
                </a:gs>
                <a:gs pos="57143">
                  <a:srgbClr val="000000">
                    <a:alpha val="4907"/>
                  </a:srgbClr>
                </a:gs>
                <a:gs pos="71429">
                  <a:srgbClr val="000000">
                    <a:alpha val="2328"/>
                  </a:srgbClr>
                </a:gs>
                <a:gs pos="85714">
                  <a:srgbClr val="000000">
                    <a:alpha val="927"/>
                  </a:srgbClr>
                </a:gs>
                <a:gs pos="100000">
                  <a:srgbClr val="000000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3189305">
              <a:off x="1308274" y="1706100"/>
              <a:ext cx="396226" cy="256405"/>
            </a:xfrm>
            <a:prstGeom prst="ellipse">
              <a:avLst/>
            </a:prstGeom>
            <a:gradFill>
              <a:gsLst>
                <a:gs pos="0">
                  <a:srgbClr val="0058FF">
                    <a:alpha val="32968"/>
                  </a:srgbClr>
                </a:gs>
                <a:gs pos="14286">
                  <a:srgbClr val="0058FF">
                    <a:alpha val="30764"/>
                  </a:srgbClr>
                </a:gs>
                <a:gs pos="28571">
                  <a:srgbClr val="0058FF">
                    <a:alpha val="24833"/>
                  </a:srgbClr>
                </a:gs>
                <a:gs pos="42857">
                  <a:srgbClr val="0058FF">
                    <a:alpha val="17075"/>
                  </a:srgbClr>
                </a:gs>
                <a:gs pos="57143">
                  <a:srgbClr val="0058FF">
                    <a:alpha val="9855"/>
                  </a:srgbClr>
                </a:gs>
                <a:gs pos="71429">
                  <a:srgbClr val="0058FF">
                    <a:alpha val="4740"/>
                  </a:srgbClr>
                </a:gs>
                <a:gs pos="85714">
                  <a:srgbClr val="0058FF">
                    <a:alpha val="1902"/>
                  </a:srgbClr>
                </a:gs>
                <a:gs pos="100000">
                  <a:srgbClr val="005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-8708035">
              <a:off x="1525581" y="1166724"/>
              <a:ext cx="704685" cy="4545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4702259">
              <a:off x="1250839" y="1910540"/>
              <a:ext cx="602728" cy="3609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5115747">
              <a:off x="2524107" y="1567146"/>
              <a:ext cx="364203" cy="223825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2931730">
              <a:off x="1344356" y="1786650"/>
              <a:ext cx="225649" cy="122086"/>
            </a:xfrm>
            <a:prstGeom prst="ellipse">
              <a:avLst/>
            </a:prstGeom>
            <a:gradFill>
              <a:gsLst>
                <a:gs pos="0">
                  <a:srgbClr val="006BFF">
                    <a:alpha val="20135"/>
                  </a:srgbClr>
                </a:gs>
                <a:gs pos="14286">
                  <a:srgbClr val="006BFF">
                    <a:alpha val="18669"/>
                  </a:srgbClr>
                </a:gs>
                <a:gs pos="28571">
                  <a:srgbClr val="006BFF">
                    <a:alpha val="14824"/>
                  </a:srgbClr>
                </a:gs>
                <a:gs pos="42857">
                  <a:srgbClr val="006BFF">
                    <a:alpha val="9989"/>
                  </a:srgbClr>
                </a:gs>
                <a:gs pos="57143">
                  <a:srgbClr val="006BFF">
                    <a:alpha val="5665"/>
                  </a:srgbClr>
                </a:gs>
                <a:gs pos="71429">
                  <a:srgbClr val="006BFF">
                    <a:alpha val="2693"/>
                  </a:srgbClr>
                </a:gs>
                <a:gs pos="85714">
                  <a:srgbClr val="006BFF">
                    <a:alpha val="1074"/>
                  </a:srgbClr>
                </a:gs>
                <a:gs pos="100000">
                  <a:srgbClr val="006BFF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10799971">
              <a:off x="1139716" y="-181320"/>
              <a:ext cx="371122" cy="370302"/>
            </a:xfrm>
            <a:prstGeom prst="ellipse">
              <a:avLst/>
            </a:prstGeom>
            <a:gradFill>
              <a:gsLst>
                <a:gs pos="0">
                  <a:srgbClr val="000000">
                    <a:alpha val="15416"/>
                  </a:srgbClr>
                </a:gs>
                <a:gs pos="14286">
                  <a:srgbClr val="000000">
                    <a:alpha val="14263"/>
                  </a:srgbClr>
                </a:gs>
                <a:gs pos="28571">
                  <a:srgbClr val="000000">
                    <a:alpha val="11262"/>
                  </a:srgbClr>
                </a:gs>
                <a:gs pos="42857">
                  <a:srgbClr val="000000">
                    <a:alpha val="7538"/>
                  </a:srgbClr>
                </a:gs>
                <a:gs pos="57143">
                  <a:srgbClr val="000000">
                    <a:alpha val="4250"/>
                  </a:srgbClr>
                </a:gs>
                <a:gs pos="71429">
                  <a:srgbClr val="000000">
                    <a:alpha val="2012"/>
                  </a:srgbClr>
                </a:gs>
                <a:gs pos="85714">
                  <a:srgbClr val="000000">
                    <a:alpha val="801"/>
                  </a:srgbClr>
                </a:gs>
                <a:gs pos="100000">
                  <a:srgbClr val="0000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6260442">
              <a:off x="2013895" y="1674571"/>
              <a:ext cx="230696" cy="128420"/>
            </a:xfrm>
            <a:prstGeom prst="ellipse">
              <a:avLst/>
            </a:prstGeom>
            <a:gradFill>
              <a:gsLst>
                <a:gs pos="0">
                  <a:srgbClr val="00FF8B">
                    <a:alpha val="32968"/>
                  </a:srgbClr>
                </a:gs>
                <a:gs pos="14286">
                  <a:srgbClr val="00FF8B">
                    <a:alpha val="30764"/>
                  </a:srgbClr>
                </a:gs>
                <a:gs pos="28571">
                  <a:srgbClr val="00FF8B">
                    <a:alpha val="24833"/>
                  </a:srgbClr>
                </a:gs>
                <a:gs pos="42857">
                  <a:srgbClr val="00FF8B">
                    <a:alpha val="17075"/>
                  </a:srgbClr>
                </a:gs>
                <a:gs pos="57143">
                  <a:srgbClr val="00FF8B">
                    <a:alpha val="9855"/>
                  </a:srgbClr>
                </a:gs>
                <a:gs pos="71429">
                  <a:srgbClr val="00FF8B">
                    <a:alpha val="4740"/>
                  </a:srgbClr>
                </a:gs>
                <a:gs pos="85714">
                  <a:srgbClr val="00FF8B">
                    <a:alpha val="1902"/>
                  </a:srgbClr>
                </a:gs>
                <a:gs pos="100000">
                  <a:srgbClr val="00FF8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6973897">
              <a:off x="2433605" y="2036804"/>
              <a:ext cx="374115" cy="26286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8664660">
              <a:off x="2510579" y="3144489"/>
              <a:ext cx="546346" cy="61528"/>
            </a:xfrm>
            <a:prstGeom prst="ellipse">
              <a:avLst/>
            </a:prstGeom>
            <a:gradFill>
              <a:gsLst>
                <a:gs pos="0">
                  <a:srgbClr val="00E100">
                    <a:alpha val="32968"/>
                  </a:srgbClr>
                </a:gs>
                <a:gs pos="14286">
                  <a:srgbClr val="00E100">
                    <a:alpha val="30764"/>
                  </a:srgbClr>
                </a:gs>
                <a:gs pos="28571">
                  <a:srgbClr val="00E100">
                    <a:alpha val="24833"/>
                  </a:srgbClr>
                </a:gs>
                <a:gs pos="42857">
                  <a:srgbClr val="00E100">
                    <a:alpha val="17075"/>
                  </a:srgbClr>
                </a:gs>
                <a:gs pos="57143">
                  <a:srgbClr val="00E100">
                    <a:alpha val="9855"/>
                  </a:srgbClr>
                </a:gs>
                <a:gs pos="71429">
                  <a:srgbClr val="00E100">
                    <a:alpha val="4740"/>
                  </a:srgbClr>
                </a:gs>
                <a:gs pos="85714">
                  <a:srgbClr val="00E100">
                    <a:alpha val="1902"/>
                  </a:srgbClr>
                </a:gs>
                <a:gs pos="100000">
                  <a:srgbClr val="00E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7130097">
              <a:off x="1906665" y="1882748"/>
              <a:ext cx="219539" cy="118679"/>
            </a:xfrm>
            <a:prstGeom prst="ellipse">
              <a:avLst/>
            </a:prstGeom>
            <a:gradFill>
              <a:gsLst>
                <a:gs pos="0">
                  <a:srgbClr val="00FFA4">
                    <a:alpha val="32968"/>
                  </a:srgbClr>
                </a:gs>
                <a:gs pos="14286">
                  <a:srgbClr val="00FFA4">
                    <a:alpha val="30764"/>
                  </a:srgbClr>
                </a:gs>
                <a:gs pos="28571">
                  <a:srgbClr val="00FFA4">
                    <a:alpha val="24833"/>
                  </a:srgbClr>
                </a:gs>
                <a:gs pos="42857">
                  <a:srgbClr val="00FFA4">
                    <a:alpha val="17075"/>
                  </a:srgbClr>
                </a:gs>
                <a:gs pos="57143">
                  <a:srgbClr val="00FFA4">
                    <a:alpha val="9855"/>
                  </a:srgbClr>
                </a:gs>
                <a:gs pos="71429">
                  <a:srgbClr val="00FFA4">
                    <a:alpha val="4740"/>
                  </a:srgbClr>
                </a:gs>
                <a:gs pos="85714">
                  <a:srgbClr val="00FFA4">
                    <a:alpha val="1902"/>
                  </a:srgbClr>
                </a:gs>
                <a:gs pos="100000">
                  <a:srgbClr val="00FFA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4253552">
              <a:off x="1791802" y="2153114"/>
              <a:ext cx="322764" cy="318139"/>
            </a:xfrm>
            <a:prstGeom prst="ellipse">
              <a:avLst/>
            </a:prstGeom>
            <a:gradFill>
              <a:gsLst>
                <a:gs pos="0">
                  <a:srgbClr val="00FFF5">
                    <a:alpha val="32968"/>
                  </a:srgbClr>
                </a:gs>
                <a:gs pos="14286">
                  <a:srgbClr val="00FFF5">
                    <a:alpha val="30764"/>
                  </a:srgbClr>
                </a:gs>
                <a:gs pos="28571">
                  <a:srgbClr val="00FFF5">
                    <a:alpha val="24833"/>
                  </a:srgbClr>
                </a:gs>
                <a:gs pos="42857">
                  <a:srgbClr val="00FFF5">
                    <a:alpha val="17075"/>
                  </a:srgbClr>
                </a:gs>
                <a:gs pos="57143">
                  <a:srgbClr val="00FFF5">
                    <a:alpha val="9855"/>
                  </a:srgbClr>
                </a:gs>
                <a:gs pos="71429">
                  <a:srgbClr val="00FFF5">
                    <a:alpha val="4740"/>
                  </a:srgbClr>
                </a:gs>
                <a:gs pos="85714">
                  <a:srgbClr val="00FFF5">
                    <a:alpha val="1902"/>
                  </a:srgbClr>
                </a:gs>
                <a:gs pos="100000">
                  <a:srgbClr val="00FFF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-10643465">
              <a:off x="2446124" y="3260211"/>
              <a:ext cx="441376" cy="2264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-8373765">
              <a:off x="2551278" y="385039"/>
              <a:ext cx="633218" cy="85439"/>
            </a:xfrm>
            <a:prstGeom prst="ellipse">
              <a:avLst/>
            </a:prstGeom>
            <a:gradFill>
              <a:gsLst>
                <a:gs pos="0">
                  <a:srgbClr val="BD7500">
                    <a:alpha val="32968"/>
                  </a:srgbClr>
                </a:gs>
                <a:gs pos="14286">
                  <a:srgbClr val="BD7500">
                    <a:alpha val="30764"/>
                  </a:srgbClr>
                </a:gs>
                <a:gs pos="28571">
                  <a:srgbClr val="BD7500">
                    <a:alpha val="24833"/>
                  </a:srgbClr>
                </a:gs>
                <a:gs pos="42857">
                  <a:srgbClr val="BD7500">
                    <a:alpha val="17075"/>
                  </a:srgbClr>
                </a:gs>
                <a:gs pos="57143">
                  <a:srgbClr val="BD7500">
                    <a:alpha val="9855"/>
                  </a:srgbClr>
                </a:gs>
                <a:gs pos="71429">
                  <a:srgbClr val="BD7500">
                    <a:alpha val="4740"/>
                  </a:srgbClr>
                </a:gs>
                <a:gs pos="85714">
                  <a:srgbClr val="BD7500">
                    <a:alpha val="1902"/>
                  </a:srgbClr>
                </a:gs>
                <a:gs pos="100000">
                  <a:srgbClr val="BD7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8006806">
              <a:off x="1442597" y="1339028"/>
              <a:ext cx="399923" cy="2561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-8626998">
              <a:off x="1059052" y="1449178"/>
              <a:ext cx="251050" cy="134463"/>
            </a:xfrm>
            <a:prstGeom prst="ellipse">
              <a:avLst/>
            </a:prstGeom>
            <a:gradFill>
              <a:gsLst>
                <a:gs pos="0">
                  <a:srgbClr val="5500FF">
                    <a:alpha val="32968"/>
                  </a:srgbClr>
                </a:gs>
                <a:gs pos="14286">
                  <a:srgbClr val="5500FF">
                    <a:alpha val="30764"/>
                  </a:srgbClr>
                </a:gs>
                <a:gs pos="28571">
                  <a:srgbClr val="5500FF">
                    <a:alpha val="24833"/>
                  </a:srgbClr>
                </a:gs>
                <a:gs pos="42857">
                  <a:srgbClr val="5500FF">
                    <a:alpha val="17075"/>
                  </a:srgbClr>
                </a:gs>
                <a:gs pos="57143">
                  <a:srgbClr val="5500FF">
                    <a:alpha val="9855"/>
                  </a:srgbClr>
                </a:gs>
                <a:gs pos="71429">
                  <a:srgbClr val="5500FF">
                    <a:alpha val="4740"/>
                  </a:srgbClr>
                </a:gs>
                <a:gs pos="85714">
                  <a:srgbClr val="5500FF">
                    <a:alpha val="1902"/>
                  </a:srgbClr>
                </a:gs>
                <a:gs pos="100000">
                  <a:srgbClr val="55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6957220">
              <a:off x="1270372" y="2458576"/>
              <a:ext cx="605843" cy="38274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5399989">
              <a:off x="993750" y="3225323"/>
              <a:ext cx="354597" cy="354571"/>
            </a:xfrm>
            <a:prstGeom prst="ellipse">
              <a:avLst/>
            </a:prstGeom>
            <a:gradFill>
              <a:gsLst>
                <a:gs pos="0">
                  <a:srgbClr val="000000">
                    <a:alpha val="11221"/>
                  </a:srgbClr>
                </a:gs>
                <a:gs pos="14286">
                  <a:srgbClr val="000000">
                    <a:alpha val="10362"/>
                  </a:srgbClr>
                </a:gs>
                <a:gs pos="28571">
                  <a:srgbClr val="000000">
                    <a:alpha val="8143"/>
                  </a:srgbClr>
                </a:gs>
                <a:gs pos="42857">
                  <a:srgbClr val="000000">
                    <a:alpha val="5419"/>
                  </a:srgbClr>
                </a:gs>
                <a:gs pos="57143">
                  <a:srgbClr val="000000">
                    <a:alpha val="3040"/>
                  </a:srgbClr>
                </a:gs>
                <a:gs pos="71429">
                  <a:srgbClr val="000000">
                    <a:alpha val="1435"/>
                  </a:srgbClr>
                </a:gs>
                <a:gs pos="85714">
                  <a:srgbClr val="000000">
                    <a:alpha val="570"/>
                  </a:srgbClr>
                </a:gs>
                <a:gs pos="100000">
                  <a:srgbClr val="0000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6307701">
              <a:off x="1209258" y="1216821"/>
              <a:ext cx="667301" cy="406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5400167">
              <a:off x="3293944" y="1199369"/>
              <a:ext cx="337357" cy="336141"/>
            </a:xfrm>
            <a:prstGeom prst="ellipse">
              <a:avLst/>
            </a:prstGeom>
            <a:gradFill>
              <a:gsLst>
                <a:gs pos="0">
                  <a:srgbClr val="000000">
                    <a:alpha val="13338"/>
                  </a:srgbClr>
                </a:gs>
                <a:gs pos="14286">
                  <a:srgbClr val="000000">
                    <a:alpha val="12328"/>
                  </a:srgbClr>
                </a:gs>
                <a:gs pos="28571">
                  <a:srgbClr val="000000">
                    <a:alpha val="9711"/>
                  </a:srgbClr>
                </a:gs>
                <a:gs pos="42857">
                  <a:srgbClr val="000000">
                    <a:alpha val="6481"/>
                  </a:srgbClr>
                </a:gs>
                <a:gs pos="57143">
                  <a:srgbClr val="000000">
                    <a:alpha val="3645"/>
                  </a:srgbClr>
                </a:gs>
                <a:gs pos="71429">
                  <a:srgbClr val="000000">
                    <a:alpha val="1723"/>
                  </a:srgbClr>
                </a:gs>
                <a:gs pos="85714">
                  <a:srgbClr val="000000">
                    <a:alpha val="685"/>
                  </a:srgbClr>
                </a:gs>
                <a:gs pos="100000">
                  <a:srgbClr val="000000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6338607">
              <a:off x="2205688" y="957061"/>
              <a:ext cx="360401" cy="24685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4903502">
              <a:off x="1786082" y="2084276"/>
              <a:ext cx="371359" cy="28449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8806230">
              <a:off x="2318308" y="3142540"/>
              <a:ext cx="749746" cy="10610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5454561">
              <a:off x="1435106" y="2095118"/>
              <a:ext cx="404330" cy="240576"/>
            </a:xfrm>
            <a:prstGeom prst="ellipse">
              <a:avLst/>
            </a:prstGeom>
            <a:gradFill>
              <a:gsLst>
                <a:gs pos="0">
                  <a:srgbClr val="2D00FF">
                    <a:alpha val="32968"/>
                  </a:srgbClr>
                </a:gs>
                <a:gs pos="14286">
                  <a:srgbClr val="2D00FF">
                    <a:alpha val="30764"/>
                  </a:srgbClr>
                </a:gs>
                <a:gs pos="28571">
                  <a:srgbClr val="2D00FF">
                    <a:alpha val="24833"/>
                  </a:srgbClr>
                </a:gs>
                <a:gs pos="42857">
                  <a:srgbClr val="2D00FF">
                    <a:alpha val="17075"/>
                  </a:srgbClr>
                </a:gs>
                <a:gs pos="57143">
                  <a:srgbClr val="2D00FF">
                    <a:alpha val="9855"/>
                  </a:srgbClr>
                </a:gs>
                <a:gs pos="71429">
                  <a:srgbClr val="2D00FF">
                    <a:alpha val="4740"/>
                  </a:srgbClr>
                </a:gs>
                <a:gs pos="85714">
                  <a:srgbClr val="2D00FF">
                    <a:alpha val="1902"/>
                  </a:srgbClr>
                </a:gs>
                <a:gs pos="100000">
                  <a:srgbClr val="2D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9549376">
              <a:off x="1541837" y="2253130"/>
              <a:ext cx="732810" cy="4418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9720370">
              <a:off x="2361938" y="1414230"/>
              <a:ext cx="238899" cy="12922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-9164908">
              <a:off x="1893774" y="1353653"/>
              <a:ext cx="243031" cy="123408"/>
            </a:xfrm>
            <a:prstGeom prst="ellipse">
              <a:avLst/>
            </a:prstGeom>
            <a:gradFill>
              <a:gsLst>
                <a:gs pos="0">
                  <a:srgbClr val="FF2542">
                    <a:alpha val="32968"/>
                  </a:srgbClr>
                </a:gs>
                <a:gs pos="14286">
                  <a:srgbClr val="FF2542">
                    <a:alpha val="30764"/>
                  </a:srgbClr>
                </a:gs>
                <a:gs pos="28571">
                  <a:srgbClr val="FF2542">
                    <a:alpha val="24833"/>
                  </a:srgbClr>
                </a:gs>
                <a:gs pos="42857">
                  <a:srgbClr val="FF2542">
                    <a:alpha val="17075"/>
                  </a:srgbClr>
                </a:gs>
                <a:gs pos="57143">
                  <a:srgbClr val="FF2542">
                    <a:alpha val="9855"/>
                  </a:srgbClr>
                </a:gs>
                <a:gs pos="71429">
                  <a:srgbClr val="FF2542">
                    <a:alpha val="4740"/>
                  </a:srgbClr>
                </a:gs>
                <a:gs pos="85714">
                  <a:srgbClr val="FF2542">
                    <a:alpha val="1902"/>
                  </a:srgbClr>
                </a:gs>
                <a:gs pos="100000">
                  <a:srgbClr val="FF254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5400000">
              <a:off x="990579" y="-51122"/>
              <a:ext cx="312906" cy="312868"/>
            </a:xfrm>
            <a:prstGeom prst="ellipse">
              <a:avLst/>
            </a:prstGeom>
            <a:gradFill>
              <a:gsLst>
                <a:gs pos="0">
                  <a:srgbClr val="000000">
                    <a:alpha val="9805"/>
                  </a:srgbClr>
                </a:gs>
                <a:gs pos="14286">
                  <a:srgbClr val="000000">
                    <a:alpha val="9049"/>
                  </a:srgbClr>
                </a:gs>
                <a:gs pos="28571">
                  <a:srgbClr val="000000">
                    <a:alpha val="7100"/>
                  </a:srgbClr>
                </a:gs>
                <a:gs pos="42857">
                  <a:srgbClr val="000000">
                    <a:alpha val="4716"/>
                  </a:srgbClr>
                </a:gs>
                <a:gs pos="57143">
                  <a:srgbClr val="000000">
                    <a:alpha val="2641"/>
                  </a:srgbClr>
                </a:gs>
                <a:gs pos="71429">
                  <a:srgbClr val="000000">
                    <a:alpha val="1245"/>
                  </a:srgbClr>
                </a:gs>
                <a:gs pos="85714">
                  <a:srgbClr val="000000">
                    <a:alpha val="494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2758327">
              <a:off x="1230257" y="1921779"/>
              <a:ext cx="689642" cy="40787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4455509">
              <a:off x="2033174" y="1406672"/>
              <a:ext cx="671505" cy="3959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7674648">
              <a:off x="1700193" y="2215979"/>
              <a:ext cx="320714" cy="312095"/>
            </a:xfrm>
            <a:prstGeom prst="ellipse">
              <a:avLst/>
            </a:prstGeom>
            <a:gradFill>
              <a:gsLst>
                <a:gs pos="0">
                  <a:srgbClr val="00FF7D">
                    <a:alpha val="32968"/>
                  </a:srgbClr>
                </a:gs>
                <a:gs pos="14286">
                  <a:srgbClr val="00FF7D">
                    <a:alpha val="30764"/>
                  </a:srgbClr>
                </a:gs>
                <a:gs pos="28571">
                  <a:srgbClr val="00FF7D">
                    <a:alpha val="24833"/>
                  </a:srgbClr>
                </a:gs>
                <a:gs pos="42857">
                  <a:srgbClr val="00FF7D">
                    <a:alpha val="17075"/>
                  </a:srgbClr>
                </a:gs>
                <a:gs pos="57143">
                  <a:srgbClr val="00FF7D">
                    <a:alpha val="9855"/>
                  </a:srgbClr>
                </a:gs>
                <a:gs pos="71429">
                  <a:srgbClr val="00FF7D">
                    <a:alpha val="4740"/>
                  </a:srgbClr>
                </a:gs>
                <a:gs pos="85714">
                  <a:srgbClr val="00FF7D">
                    <a:alpha val="1902"/>
                  </a:srgbClr>
                </a:gs>
                <a:gs pos="100000">
                  <a:srgbClr val="00FF7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-10276923">
              <a:off x="1285652" y="1804064"/>
              <a:ext cx="362412" cy="246981"/>
            </a:xfrm>
            <a:prstGeom prst="ellipse">
              <a:avLst/>
            </a:prstGeom>
            <a:gradFill>
              <a:gsLst>
                <a:gs pos="0">
                  <a:srgbClr val="0030FF">
                    <a:alpha val="32968"/>
                  </a:srgbClr>
                </a:gs>
                <a:gs pos="14286">
                  <a:srgbClr val="0030FF">
                    <a:alpha val="30764"/>
                  </a:srgbClr>
                </a:gs>
                <a:gs pos="28571">
                  <a:srgbClr val="0030FF">
                    <a:alpha val="24833"/>
                  </a:srgbClr>
                </a:gs>
                <a:gs pos="42857">
                  <a:srgbClr val="0030FF">
                    <a:alpha val="17075"/>
                  </a:srgbClr>
                </a:gs>
                <a:gs pos="57143">
                  <a:srgbClr val="0030FF">
                    <a:alpha val="9855"/>
                  </a:srgbClr>
                </a:gs>
                <a:gs pos="71429">
                  <a:srgbClr val="0030FF">
                    <a:alpha val="4740"/>
                  </a:srgbClr>
                </a:gs>
                <a:gs pos="85714">
                  <a:srgbClr val="0030FF">
                    <a:alpha val="1902"/>
                  </a:srgbClr>
                </a:gs>
                <a:gs pos="100000">
                  <a:srgbClr val="003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>
              <a:off x="1038376" y="3329247"/>
              <a:ext cx="306499" cy="305863"/>
            </a:xfrm>
            <a:prstGeom prst="ellipse">
              <a:avLst/>
            </a:prstGeom>
            <a:gradFill>
              <a:gsLst>
                <a:gs pos="0">
                  <a:srgbClr val="000000">
                    <a:alpha val="13417"/>
                  </a:srgbClr>
                </a:gs>
                <a:gs pos="14286">
                  <a:srgbClr val="000000">
                    <a:alpha val="12402"/>
                  </a:srgbClr>
                </a:gs>
                <a:gs pos="28571">
                  <a:srgbClr val="000000">
                    <a:alpha val="9770"/>
                  </a:srgbClr>
                </a:gs>
                <a:gs pos="42857">
                  <a:srgbClr val="000000">
                    <a:alpha val="6521"/>
                  </a:srgbClr>
                </a:gs>
                <a:gs pos="57143">
                  <a:srgbClr val="000000">
                    <a:alpha val="3668"/>
                  </a:srgbClr>
                </a:gs>
                <a:gs pos="71429">
                  <a:srgbClr val="000000">
                    <a:alpha val="1734"/>
                  </a:srgbClr>
                </a:gs>
                <a:gs pos="85714">
                  <a:srgbClr val="000000">
                    <a:alpha val="689"/>
                  </a:srgbClr>
                </a:gs>
                <a:gs pos="100000">
                  <a:srgbClr val="000000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4989131">
              <a:off x="1831710" y="2225928"/>
              <a:ext cx="339140" cy="327534"/>
            </a:xfrm>
            <a:prstGeom prst="ellipse">
              <a:avLst/>
            </a:prstGeom>
            <a:gradFill>
              <a:gsLst>
                <a:gs pos="0">
                  <a:srgbClr val="00FFBE">
                    <a:alpha val="32968"/>
                  </a:srgbClr>
                </a:gs>
                <a:gs pos="14286">
                  <a:srgbClr val="00FFBE">
                    <a:alpha val="30764"/>
                  </a:srgbClr>
                </a:gs>
                <a:gs pos="28571">
                  <a:srgbClr val="00FFBE">
                    <a:alpha val="24833"/>
                  </a:srgbClr>
                </a:gs>
                <a:gs pos="42857">
                  <a:srgbClr val="00FFBE">
                    <a:alpha val="17075"/>
                  </a:srgbClr>
                </a:gs>
                <a:gs pos="57143">
                  <a:srgbClr val="00FFBE">
                    <a:alpha val="9855"/>
                  </a:srgbClr>
                </a:gs>
                <a:gs pos="71429">
                  <a:srgbClr val="00FFBE">
                    <a:alpha val="4740"/>
                  </a:srgbClr>
                </a:gs>
                <a:gs pos="85714">
                  <a:srgbClr val="00FFBE">
                    <a:alpha val="1902"/>
                  </a:srgbClr>
                </a:gs>
                <a:gs pos="100000">
                  <a:srgbClr val="00FF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5400284">
              <a:off x="3284511" y="1187472"/>
              <a:ext cx="339066" cy="337899"/>
            </a:xfrm>
            <a:prstGeom prst="ellipse">
              <a:avLst/>
            </a:prstGeom>
            <a:gradFill>
              <a:gsLst>
                <a:gs pos="0">
                  <a:srgbClr val="000000">
                    <a:alpha val="13224"/>
                  </a:srgbClr>
                </a:gs>
                <a:gs pos="14286">
                  <a:srgbClr val="000000">
                    <a:alpha val="12223"/>
                  </a:srgbClr>
                </a:gs>
                <a:gs pos="28571">
                  <a:srgbClr val="000000">
                    <a:alpha val="9627"/>
                  </a:srgbClr>
                </a:gs>
                <a:gs pos="42857">
                  <a:srgbClr val="000000">
                    <a:alpha val="6424"/>
                  </a:srgbClr>
                </a:gs>
                <a:gs pos="57143">
                  <a:srgbClr val="000000">
                    <a:alpha val="3612"/>
                  </a:srgbClr>
                </a:gs>
                <a:gs pos="71429">
                  <a:srgbClr val="000000">
                    <a:alpha val="1707"/>
                  </a:srgbClr>
                </a:gs>
                <a:gs pos="85714">
                  <a:srgbClr val="000000">
                    <a:alpha val="679"/>
                  </a:srgbClr>
                </a:gs>
                <a:gs pos="100000">
                  <a:srgbClr val="00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5471368">
              <a:off x="2524118" y="1830766"/>
              <a:ext cx="353937" cy="22706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4926180">
              <a:off x="1410651" y="2164201"/>
              <a:ext cx="383367" cy="27066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7866998">
              <a:off x="905019" y="1137039"/>
              <a:ext cx="729203" cy="44646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10799554">
              <a:off x="2298786" y="3327008"/>
              <a:ext cx="185525" cy="185196"/>
            </a:xfrm>
            <a:prstGeom prst="ellipse">
              <a:avLst/>
            </a:prstGeom>
            <a:gradFill>
              <a:gsLst>
                <a:gs pos="0">
                  <a:srgbClr val="000000">
                    <a:alpha val="5983"/>
                  </a:srgbClr>
                </a:gs>
                <a:gs pos="14286">
                  <a:srgbClr val="000000">
                    <a:alpha val="5513"/>
                  </a:srgbClr>
                </a:gs>
                <a:gs pos="28571">
                  <a:srgbClr val="000000">
                    <a:alpha val="4307"/>
                  </a:srgbClr>
                </a:gs>
                <a:gs pos="42857">
                  <a:srgbClr val="000000">
                    <a:alpha val="2847"/>
                  </a:srgbClr>
                </a:gs>
                <a:gs pos="57143">
                  <a:srgbClr val="000000">
                    <a:alpha val="1587"/>
                  </a:srgbClr>
                </a:gs>
                <a:gs pos="71429">
                  <a:srgbClr val="000000">
                    <a:alpha val="746"/>
                  </a:srgbClr>
                </a:gs>
                <a:gs pos="85714">
                  <a:srgbClr val="000000">
                    <a:alpha val="296"/>
                  </a:srgbClr>
                </a:gs>
                <a:gs pos="100000">
                  <a:srgbClr val="0000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5497761">
              <a:off x="1413638" y="2046410"/>
              <a:ext cx="236320" cy="10655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9325412">
              <a:off x="1624919" y="1935120"/>
              <a:ext cx="687151" cy="390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7890205">
              <a:off x="962975" y="1117356"/>
              <a:ext cx="736429" cy="44344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5400978">
              <a:off x="3347116" y="2168082"/>
              <a:ext cx="316582" cy="316131"/>
            </a:xfrm>
            <a:prstGeom prst="ellipse">
              <a:avLst/>
            </a:prstGeom>
            <a:gradFill>
              <a:gsLst>
                <a:gs pos="0">
                  <a:srgbClr val="000000">
                    <a:alpha val="15883"/>
                  </a:srgbClr>
                </a:gs>
                <a:gs pos="14286">
                  <a:srgbClr val="000000">
                    <a:alpha val="14698"/>
                  </a:srgbClr>
                </a:gs>
                <a:gs pos="28571">
                  <a:srgbClr val="000000">
                    <a:alpha val="11612"/>
                  </a:srgbClr>
                </a:gs>
                <a:gs pos="42857">
                  <a:srgbClr val="000000">
                    <a:alpha val="7777"/>
                  </a:srgbClr>
                </a:gs>
                <a:gs pos="57143">
                  <a:srgbClr val="000000">
                    <a:alpha val="4387"/>
                  </a:srgbClr>
                </a:gs>
                <a:gs pos="71429">
                  <a:srgbClr val="000000">
                    <a:alpha val="2078"/>
                  </a:srgbClr>
                </a:gs>
                <a:gs pos="85714">
                  <a:srgbClr val="000000">
                    <a:alpha val="827"/>
                  </a:srgbClr>
                </a:gs>
                <a:gs pos="100000">
                  <a:srgbClr val="0000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10799992">
              <a:off x="-74089" y="2119041"/>
              <a:ext cx="368139" cy="367858"/>
            </a:xfrm>
            <a:prstGeom prst="ellipse">
              <a:avLst/>
            </a:prstGeom>
            <a:gradFill>
              <a:gsLst>
                <a:gs pos="0">
                  <a:srgbClr val="000000">
                    <a:alpha val="11926"/>
                  </a:srgbClr>
                </a:gs>
                <a:gs pos="14286">
                  <a:srgbClr val="000000">
                    <a:alpha val="11016"/>
                  </a:srgbClr>
                </a:gs>
                <a:gs pos="28571">
                  <a:srgbClr val="000000">
                    <a:alpha val="8664"/>
                  </a:srgbClr>
                </a:gs>
                <a:gs pos="42857">
                  <a:srgbClr val="000000">
                    <a:alpha val="5771"/>
                  </a:srgbClr>
                </a:gs>
                <a:gs pos="57143">
                  <a:srgbClr val="000000">
                    <a:alpha val="3240"/>
                  </a:srgbClr>
                </a:gs>
                <a:gs pos="71429">
                  <a:srgbClr val="000000">
                    <a:alpha val="1530"/>
                  </a:srgbClr>
                </a:gs>
                <a:gs pos="85714">
                  <a:srgbClr val="000000">
                    <a:alpha val="608"/>
                  </a:srgbClr>
                </a:gs>
                <a:gs pos="100000">
                  <a:srgbClr val="000000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4831359">
              <a:off x="2526779" y="1592819"/>
              <a:ext cx="332444" cy="29330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6543787">
              <a:off x="2054492" y="1694829"/>
              <a:ext cx="218766" cy="128645"/>
            </a:xfrm>
            <a:prstGeom prst="ellipse">
              <a:avLst/>
            </a:prstGeom>
            <a:gradFill>
              <a:gsLst>
                <a:gs pos="0">
                  <a:srgbClr val="00FFA9">
                    <a:alpha val="32968"/>
                  </a:srgbClr>
                </a:gs>
                <a:gs pos="14286">
                  <a:srgbClr val="00FFA9">
                    <a:alpha val="30764"/>
                  </a:srgbClr>
                </a:gs>
                <a:gs pos="28571">
                  <a:srgbClr val="00FFA9">
                    <a:alpha val="24833"/>
                  </a:srgbClr>
                </a:gs>
                <a:gs pos="42857">
                  <a:srgbClr val="00FFA9">
                    <a:alpha val="17075"/>
                  </a:srgbClr>
                </a:gs>
                <a:gs pos="57143">
                  <a:srgbClr val="00FFA9">
                    <a:alpha val="9855"/>
                  </a:srgbClr>
                </a:gs>
                <a:gs pos="71429">
                  <a:srgbClr val="00FFA9">
                    <a:alpha val="4740"/>
                  </a:srgbClr>
                </a:gs>
                <a:gs pos="85714">
                  <a:srgbClr val="00FFA9">
                    <a:alpha val="1902"/>
                  </a:srgbClr>
                </a:gs>
                <a:gs pos="100000">
                  <a:srgbClr val="00FF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5565842">
              <a:off x="1674635" y="2331421"/>
              <a:ext cx="332217" cy="294672"/>
            </a:xfrm>
            <a:prstGeom prst="ellipse">
              <a:avLst/>
            </a:prstGeom>
            <a:gradFill>
              <a:gsLst>
                <a:gs pos="0">
                  <a:srgbClr val="00FF5D">
                    <a:alpha val="32968"/>
                  </a:srgbClr>
                </a:gs>
                <a:gs pos="14286">
                  <a:srgbClr val="00FF5D">
                    <a:alpha val="30764"/>
                  </a:srgbClr>
                </a:gs>
                <a:gs pos="28571">
                  <a:srgbClr val="00FF5D">
                    <a:alpha val="24833"/>
                  </a:srgbClr>
                </a:gs>
                <a:gs pos="42857">
                  <a:srgbClr val="00FF5D">
                    <a:alpha val="17075"/>
                  </a:srgbClr>
                </a:gs>
                <a:gs pos="57143">
                  <a:srgbClr val="00FF5D">
                    <a:alpha val="9855"/>
                  </a:srgbClr>
                </a:gs>
                <a:gs pos="71429">
                  <a:srgbClr val="00FF5D">
                    <a:alpha val="4740"/>
                  </a:srgbClr>
                </a:gs>
                <a:gs pos="85714">
                  <a:srgbClr val="00FF5D">
                    <a:alpha val="1902"/>
                  </a:srgbClr>
                </a:gs>
                <a:gs pos="100000">
                  <a:srgbClr val="00FF5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-9912127">
              <a:off x="1173215" y="1258562"/>
              <a:ext cx="723225" cy="44093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8531845">
              <a:off x="1983588" y="2250622"/>
              <a:ext cx="711749" cy="40130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7589999">
              <a:off x="1742241" y="1800121"/>
              <a:ext cx="668189" cy="4059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-10460534">
              <a:off x="1339650" y="1893493"/>
              <a:ext cx="389715" cy="254626"/>
            </a:xfrm>
            <a:prstGeom prst="ellipse">
              <a:avLst/>
            </a:prstGeom>
            <a:gradFill>
              <a:gsLst>
                <a:gs pos="0">
                  <a:srgbClr val="0018FF">
                    <a:alpha val="32968"/>
                  </a:srgbClr>
                </a:gs>
                <a:gs pos="14286">
                  <a:srgbClr val="0018FF">
                    <a:alpha val="30764"/>
                  </a:srgbClr>
                </a:gs>
                <a:gs pos="28571">
                  <a:srgbClr val="0018FF">
                    <a:alpha val="24833"/>
                  </a:srgbClr>
                </a:gs>
                <a:gs pos="42857">
                  <a:srgbClr val="0018FF">
                    <a:alpha val="17075"/>
                  </a:srgbClr>
                </a:gs>
                <a:gs pos="57143">
                  <a:srgbClr val="0018FF">
                    <a:alpha val="9855"/>
                  </a:srgbClr>
                </a:gs>
                <a:gs pos="71429">
                  <a:srgbClr val="0018FF">
                    <a:alpha val="4740"/>
                  </a:srgbClr>
                </a:gs>
                <a:gs pos="85714">
                  <a:srgbClr val="0018FF">
                    <a:alpha val="1902"/>
                  </a:srgbClr>
                </a:gs>
                <a:gs pos="100000">
                  <a:srgbClr val="001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-9173212">
              <a:off x="907407" y="1369066"/>
              <a:ext cx="256151" cy="140573"/>
            </a:xfrm>
            <a:prstGeom prst="ellipse">
              <a:avLst/>
            </a:prstGeom>
            <a:gradFill>
              <a:gsLst>
                <a:gs pos="0">
                  <a:srgbClr val="1C00FF">
                    <a:alpha val="32968"/>
                  </a:srgbClr>
                </a:gs>
                <a:gs pos="14286">
                  <a:srgbClr val="1C00FF">
                    <a:alpha val="30764"/>
                  </a:srgbClr>
                </a:gs>
                <a:gs pos="28571">
                  <a:srgbClr val="1C00FF">
                    <a:alpha val="24833"/>
                  </a:srgbClr>
                </a:gs>
                <a:gs pos="42857">
                  <a:srgbClr val="1C00FF">
                    <a:alpha val="17075"/>
                  </a:srgbClr>
                </a:gs>
                <a:gs pos="57143">
                  <a:srgbClr val="1C00FF">
                    <a:alpha val="9855"/>
                  </a:srgbClr>
                </a:gs>
                <a:gs pos="71429">
                  <a:srgbClr val="1C00FF">
                    <a:alpha val="4740"/>
                  </a:srgbClr>
                </a:gs>
                <a:gs pos="85714">
                  <a:srgbClr val="1C00FF">
                    <a:alpha val="1902"/>
                  </a:srgbClr>
                </a:gs>
                <a:gs pos="100000">
                  <a:srgbClr val="1C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3530895">
              <a:off x="1288795" y="1913669"/>
              <a:ext cx="237096" cy="121587"/>
            </a:xfrm>
            <a:prstGeom prst="ellipse">
              <a:avLst/>
            </a:prstGeom>
            <a:gradFill>
              <a:gsLst>
                <a:gs pos="0">
                  <a:srgbClr val="1449FF">
                    <a:alpha val="32968"/>
                  </a:srgbClr>
                </a:gs>
                <a:gs pos="14286">
                  <a:srgbClr val="1449FF">
                    <a:alpha val="30764"/>
                  </a:srgbClr>
                </a:gs>
                <a:gs pos="28571">
                  <a:srgbClr val="1449FF">
                    <a:alpha val="24833"/>
                  </a:srgbClr>
                </a:gs>
                <a:gs pos="42857">
                  <a:srgbClr val="1449FF">
                    <a:alpha val="17075"/>
                  </a:srgbClr>
                </a:gs>
                <a:gs pos="57143">
                  <a:srgbClr val="1449FF">
                    <a:alpha val="9855"/>
                  </a:srgbClr>
                </a:gs>
                <a:gs pos="71429">
                  <a:srgbClr val="1449FF">
                    <a:alpha val="4740"/>
                  </a:srgbClr>
                </a:gs>
                <a:gs pos="85714">
                  <a:srgbClr val="1449FF">
                    <a:alpha val="1902"/>
                  </a:srgbClr>
                </a:gs>
                <a:gs pos="100000">
                  <a:srgbClr val="144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5998607">
              <a:off x="1268976" y="1195906"/>
              <a:ext cx="689449" cy="4088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4067090">
              <a:off x="3309669" y="1351096"/>
              <a:ext cx="328937" cy="86999"/>
            </a:xfrm>
            <a:prstGeom prst="ellipse">
              <a:avLst/>
            </a:prstGeom>
            <a:gradFill>
              <a:gsLst>
                <a:gs pos="0">
                  <a:srgbClr val="000000">
                    <a:alpha val="21144"/>
                  </a:srgbClr>
                </a:gs>
                <a:gs pos="14286">
                  <a:srgbClr val="000000">
                    <a:alpha val="19614"/>
                  </a:srgbClr>
                </a:gs>
                <a:gs pos="28571">
                  <a:srgbClr val="000000">
                    <a:alpha val="15593"/>
                  </a:srgbClr>
                </a:gs>
                <a:gs pos="42857">
                  <a:srgbClr val="000000">
                    <a:alpha val="10524"/>
                  </a:srgbClr>
                </a:gs>
                <a:gs pos="57143">
                  <a:srgbClr val="000000">
                    <a:alpha val="5975"/>
                  </a:srgbClr>
                </a:gs>
                <a:gs pos="71429">
                  <a:srgbClr val="000000">
                    <a:alpha val="2843"/>
                  </a:srgbClr>
                </a:gs>
                <a:gs pos="85714">
                  <a:srgbClr val="000000">
                    <a:alpha val="1134"/>
                  </a:srgbClr>
                </a:gs>
                <a:gs pos="100000">
                  <a:srgbClr val="0000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4397565">
              <a:off x="2069307" y="1649102"/>
              <a:ext cx="227923" cy="129185"/>
            </a:xfrm>
            <a:prstGeom prst="ellipse">
              <a:avLst/>
            </a:prstGeom>
            <a:gradFill>
              <a:gsLst>
                <a:gs pos="0">
                  <a:srgbClr val="00FF78">
                    <a:alpha val="32968"/>
                  </a:srgbClr>
                </a:gs>
                <a:gs pos="14286">
                  <a:srgbClr val="00FF78">
                    <a:alpha val="30764"/>
                  </a:srgbClr>
                </a:gs>
                <a:gs pos="28571">
                  <a:srgbClr val="00FF78">
                    <a:alpha val="24833"/>
                  </a:srgbClr>
                </a:gs>
                <a:gs pos="42857">
                  <a:srgbClr val="00FF78">
                    <a:alpha val="17075"/>
                  </a:srgbClr>
                </a:gs>
                <a:gs pos="57143">
                  <a:srgbClr val="00FF78">
                    <a:alpha val="9855"/>
                  </a:srgbClr>
                </a:gs>
                <a:gs pos="71429">
                  <a:srgbClr val="00FF78">
                    <a:alpha val="4740"/>
                  </a:srgbClr>
                </a:gs>
                <a:gs pos="85714">
                  <a:srgbClr val="00FF78">
                    <a:alpha val="1902"/>
                  </a:srgbClr>
                </a:gs>
                <a:gs pos="100000">
                  <a:srgbClr val="00FF7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4970430">
              <a:off x="1784763" y="2290238"/>
              <a:ext cx="346560" cy="306095"/>
            </a:xfrm>
            <a:prstGeom prst="ellipse">
              <a:avLst/>
            </a:prstGeom>
            <a:gradFill>
              <a:gsLst>
                <a:gs pos="0">
                  <a:srgbClr val="00FF48">
                    <a:alpha val="32968"/>
                  </a:srgbClr>
                </a:gs>
                <a:gs pos="14286">
                  <a:srgbClr val="00FF48">
                    <a:alpha val="30764"/>
                  </a:srgbClr>
                </a:gs>
                <a:gs pos="28571">
                  <a:srgbClr val="00FF48">
                    <a:alpha val="24833"/>
                  </a:srgbClr>
                </a:gs>
                <a:gs pos="42857">
                  <a:srgbClr val="00FF48">
                    <a:alpha val="17075"/>
                  </a:srgbClr>
                </a:gs>
                <a:gs pos="57143">
                  <a:srgbClr val="00FF48">
                    <a:alpha val="9855"/>
                  </a:srgbClr>
                </a:gs>
                <a:gs pos="71429">
                  <a:srgbClr val="00FF48">
                    <a:alpha val="4740"/>
                  </a:srgbClr>
                </a:gs>
                <a:gs pos="85714">
                  <a:srgbClr val="00FF48">
                    <a:alpha val="1902"/>
                  </a:srgbClr>
                </a:gs>
                <a:gs pos="100000">
                  <a:srgbClr val="00FF4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6302200">
              <a:off x="1833292" y="2028918"/>
              <a:ext cx="221224" cy="118753"/>
            </a:xfrm>
            <a:prstGeom prst="ellipse">
              <a:avLst/>
            </a:prstGeom>
            <a:gradFill>
              <a:gsLst>
                <a:gs pos="0">
                  <a:srgbClr val="00FFB3">
                    <a:alpha val="32968"/>
                  </a:srgbClr>
                </a:gs>
                <a:gs pos="14286">
                  <a:srgbClr val="00FFB3">
                    <a:alpha val="30764"/>
                  </a:srgbClr>
                </a:gs>
                <a:gs pos="28571">
                  <a:srgbClr val="00FFB3">
                    <a:alpha val="24833"/>
                  </a:srgbClr>
                </a:gs>
                <a:gs pos="42857">
                  <a:srgbClr val="00FFB3">
                    <a:alpha val="17075"/>
                  </a:srgbClr>
                </a:gs>
                <a:gs pos="57143">
                  <a:srgbClr val="00FFB3">
                    <a:alpha val="9855"/>
                  </a:srgbClr>
                </a:gs>
                <a:gs pos="71429">
                  <a:srgbClr val="00FFB3">
                    <a:alpha val="4740"/>
                  </a:srgbClr>
                </a:gs>
                <a:gs pos="85714">
                  <a:srgbClr val="00FFB3">
                    <a:alpha val="1902"/>
                  </a:srgbClr>
                </a:gs>
                <a:gs pos="100000">
                  <a:srgbClr val="00FFB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10799982">
              <a:off x="879926" y="-44012"/>
              <a:ext cx="330352" cy="330296"/>
            </a:xfrm>
            <a:prstGeom prst="ellipse">
              <a:avLst/>
            </a:prstGeom>
            <a:gradFill>
              <a:gsLst>
                <a:gs pos="0">
                  <a:srgbClr val="000000">
                    <a:alpha val="24158"/>
                  </a:srgbClr>
                </a:gs>
                <a:gs pos="14286">
                  <a:srgbClr val="000000">
                    <a:alpha val="22443"/>
                  </a:srgbClr>
                </a:gs>
                <a:gs pos="28571">
                  <a:srgbClr val="000000">
                    <a:alpha val="17908"/>
                  </a:srgbClr>
                </a:gs>
                <a:gs pos="42857">
                  <a:srgbClr val="000000">
                    <a:alpha val="12141"/>
                  </a:srgbClr>
                </a:gs>
                <a:gs pos="57143">
                  <a:srgbClr val="000000">
                    <a:alpha val="6921"/>
                  </a:srgbClr>
                </a:gs>
                <a:gs pos="71429">
                  <a:srgbClr val="000000">
                    <a:alpha val="3301"/>
                  </a:srgbClr>
                </a:gs>
                <a:gs pos="85714">
                  <a:srgbClr val="000000">
                    <a:alpha val="1319"/>
                  </a:srgbClr>
                </a:gs>
                <a:gs pos="100000">
                  <a:srgbClr val="000000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5125662">
              <a:off x="2132767" y="1994548"/>
              <a:ext cx="338312" cy="31859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4760976">
              <a:off x="1520022" y="2486301"/>
              <a:ext cx="201070" cy="103027"/>
            </a:xfrm>
            <a:prstGeom prst="ellipse">
              <a:avLst/>
            </a:prstGeom>
            <a:gradFill>
              <a:gsLst>
                <a:gs pos="0">
                  <a:srgbClr val="76FFFF">
                    <a:alpha val="17527"/>
                  </a:srgbClr>
                </a:gs>
                <a:gs pos="14286">
                  <a:srgbClr val="76FFFF">
                    <a:alpha val="16232"/>
                  </a:srgbClr>
                </a:gs>
                <a:gs pos="28571">
                  <a:srgbClr val="76FFFF">
                    <a:alpha val="12848"/>
                  </a:srgbClr>
                </a:gs>
                <a:gs pos="42857">
                  <a:srgbClr val="76FFFF">
                    <a:alpha val="8625"/>
                  </a:srgbClr>
                </a:gs>
                <a:gs pos="57143">
                  <a:srgbClr val="76FFFF">
                    <a:alpha val="4875"/>
                  </a:srgbClr>
                </a:gs>
                <a:gs pos="71429">
                  <a:srgbClr val="76FFFF">
                    <a:alpha val="2312"/>
                  </a:srgbClr>
                </a:gs>
                <a:gs pos="85714">
                  <a:srgbClr val="76FFFF">
                    <a:alpha val="921"/>
                  </a:srgbClr>
                </a:gs>
                <a:gs pos="100000">
                  <a:srgbClr val="76FFFF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>
              <a:off x="982353" y="1274"/>
              <a:ext cx="309536" cy="309449"/>
            </a:xfrm>
            <a:prstGeom prst="ellipse">
              <a:avLst/>
            </a:prstGeom>
            <a:gradFill>
              <a:gsLst>
                <a:gs pos="0">
                  <a:srgbClr val="000000">
                    <a:alpha val="9191"/>
                  </a:srgbClr>
                </a:gs>
                <a:gs pos="14286">
                  <a:srgbClr val="000000">
                    <a:alpha val="8480"/>
                  </a:srgbClr>
                </a:gs>
                <a:gs pos="28571">
                  <a:srgbClr val="000000">
                    <a:alpha val="6649"/>
                  </a:srgbClr>
                </a:gs>
                <a:gs pos="42857">
                  <a:srgbClr val="000000">
                    <a:alpha val="4413"/>
                  </a:srgbClr>
                </a:gs>
                <a:gs pos="57143">
                  <a:srgbClr val="000000">
                    <a:alpha val="2470"/>
                  </a:srgbClr>
                </a:gs>
                <a:gs pos="71429">
                  <a:srgbClr val="000000">
                    <a:alpha val="1164"/>
                  </a:srgbClr>
                </a:gs>
                <a:gs pos="85714">
                  <a:srgbClr val="000000">
                    <a:alpha val="462"/>
                  </a:srgbClr>
                </a:gs>
                <a:gs pos="100000">
                  <a:srgbClr val="000000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10093026">
              <a:off x="1663497" y="1208557"/>
              <a:ext cx="657646" cy="41793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3066854">
              <a:off x="1566803" y="1346754"/>
              <a:ext cx="397418" cy="281367"/>
            </a:xfrm>
            <a:prstGeom prst="ellipse">
              <a:avLst/>
            </a:prstGeom>
            <a:gradFill>
              <a:gsLst>
                <a:gs pos="0">
                  <a:srgbClr val="FF000E">
                    <a:alpha val="32968"/>
                  </a:srgbClr>
                </a:gs>
                <a:gs pos="14286">
                  <a:srgbClr val="FF000E">
                    <a:alpha val="30764"/>
                  </a:srgbClr>
                </a:gs>
                <a:gs pos="28571">
                  <a:srgbClr val="FF000E">
                    <a:alpha val="24833"/>
                  </a:srgbClr>
                </a:gs>
                <a:gs pos="42857">
                  <a:srgbClr val="FF000E">
                    <a:alpha val="17075"/>
                  </a:srgbClr>
                </a:gs>
                <a:gs pos="57143">
                  <a:srgbClr val="FF000E">
                    <a:alpha val="9855"/>
                  </a:srgbClr>
                </a:gs>
                <a:gs pos="71429">
                  <a:srgbClr val="FF000E">
                    <a:alpha val="4740"/>
                  </a:srgbClr>
                </a:gs>
                <a:gs pos="85714">
                  <a:srgbClr val="FF000E">
                    <a:alpha val="1902"/>
                  </a:srgbClr>
                </a:gs>
                <a:gs pos="100000">
                  <a:srgbClr val="FF000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-8570440">
              <a:off x="1445449" y="2127383"/>
              <a:ext cx="245778" cy="122803"/>
            </a:xfrm>
            <a:prstGeom prst="ellipse">
              <a:avLst/>
            </a:prstGeom>
            <a:gradFill>
              <a:gsLst>
                <a:gs pos="0">
                  <a:srgbClr val="0061FF">
                    <a:alpha val="32968"/>
                  </a:srgbClr>
                </a:gs>
                <a:gs pos="14286">
                  <a:srgbClr val="0061FF">
                    <a:alpha val="30764"/>
                  </a:srgbClr>
                </a:gs>
                <a:gs pos="28571">
                  <a:srgbClr val="0061FF">
                    <a:alpha val="24833"/>
                  </a:srgbClr>
                </a:gs>
                <a:gs pos="42857">
                  <a:srgbClr val="0061FF">
                    <a:alpha val="17075"/>
                  </a:srgbClr>
                </a:gs>
                <a:gs pos="57143">
                  <a:srgbClr val="0061FF">
                    <a:alpha val="9855"/>
                  </a:srgbClr>
                </a:gs>
                <a:gs pos="71429">
                  <a:srgbClr val="0061FF">
                    <a:alpha val="4740"/>
                  </a:srgbClr>
                </a:gs>
                <a:gs pos="85714">
                  <a:srgbClr val="0061FF">
                    <a:alpha val="1902"/>
                  </a:srgbClr>
                </a:gs>
                <a:gs pos="100000">
                  <a:srgbClr val="006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8390208">
              <a:off x="931476" y="1075161"/>
              <a:ext cx="738000" cy="45027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2881487">
              <a:off x="2304537" y="1800097"/>
              <a:ext cx="711799" cy="43133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9576750">
              <a:off x="2025328" y="1813379"/>
              <a:ext cx="210674" cy="122785"/>
            </a:xfrm>
            <a:prstGeom prst="ellipse">
              <a:avLst/>
            </a:prstGeom>
            <a:gradFill>
              <a:gsLst>
                <a:gs pos="0">
                  <a:srgbClr val="00FF1D">
                    <a:alpha val="32968"/>
                  </a:srgbClr>
                </a:gs>
                <a:gs pos="14286">
                  <a:srgbClr val="00FF1D">
                    <a:alpha val="30764"/>
                  </a:srgbClr>
                </a:gs>
                <a:gs pos="28571">
                  <a:srgbClr val="00FF1D">
                    <a:alpha val="24833"/>
                  </a:srgbClr>
                </a:gs>
                <a:gs pos="42857">
                  <a:srgbClr val="00FF1D">
                    <a:alpha val="17075"/>
                  </a:srgbClr>
                </a:gs>
                <a:gs pos="57143">
                  <a:srgbClr val="00FF1D">
                    <a:alpha val="9855"/>
                  </a:srgbClr>
                </a:gs>
                <a:gs pos="71429">
                  <a:srgbClr val="00FF1D">
                    <a:alpha val="4740"/>
                  </a:srgbClr>
                </a:gs>
                <a:gs pos="85714">
                  <a:srgbClr val="00FF1D">
                    <a:alpha val="1902"/>
                  </a:srgbClr>
                </a:gs>
                <a:gs pos="100000">
                  <a:srgbClr val="00FF1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5989297">
              <a:off x="2532750" y="1759068"/>
              <a:ext cx="353016" cy="20873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10341297">
              <a:off x="1515198" y="2530406"/>
              <a:ext cx="664369" cy="34351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6451641">
              <a:off x="1142313" y="1636535"/>
              <a:ext cx="388503" cy="26674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5924473">
              <a:off x="2061183" y="2034197"/>
              <a:ext cx="202829" cy="11004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4881482">
              <a:off x="2335537" y="1688402"/>
              <a:ext cx="715324" cy="43036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8497356">
              <a:off x="1360247" y="1920462"/>
              <a:ext cx="230420" cy="106263"/>
            </a:xfrm>
            <a:prstGeom prst="ellipse">
              <a:avLst/>
            </a:prstGeom>
            <a:gradFill>
              <a:gsLst>
                <a:gs pos="0">
                  <a:srgbClr val="6199FF">
                    <a:alpha val="32968"/>
                  </a:srgbClr>
                </a:gs>
                <a:gs pos="14286">
                  <a:srgbClr val="6199FF">
                    <a:alpha val="30764"/>
                  </a:srgbClr>
                </a:gs>
                <a:gs pos="28571">
                  <a:srgbClr val="6199FF">
                    <a:alpha val="24833"/>
                  </a:srgbClr>
                </a:gs>
                <a:gs pos="42857">
                  <a:srgbClr val="6199FF">
                    <a:alpha val="17075"/>
                  </a:srgbClr>
                </a:gs>
                <a:gs pos="57143">
                  <a:srgbClr val="6199FF">
                    <a:alpha val="9855"/>
                  </a:srgbClr>
                </a:gs>
                <a:gs pos="71429">
                  <a:srgbClr val="6199FF">
                    <a:alpha val="4740"/>
                  </a:srgbClr>
                </a:gs>
                <a:gs pos="85714">
                  <a:srgbClr val="6199FF">
                    <a:alpha val="1902"/>
                  </a:srgbClr>
                </a:gs>
                <a:gs pos="100000">
                  <a:srgbClr val="619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-10799978">
              <a:off x="165263" y="687484"/>
              <a:ext cx="306234" cy="306233"/>
            </a:xfrm>
            <a:prstGeom prst="ellipse">
              <a:avLst/>
            </a:prstGeom>
            <a:gradFill>
              <a:gsLst>
                <a:gs pos="0">
                  <a:srgbClr val="000000">
                    <a:alpha val="9036"/>
                  </a:srgbClr>
                </a:gs>
                <a:gs pos="14286">
                  <a:srgbClr val="000000">
                    <a:alpha val="8337"/>
                  </a:srgbClr>
                </a:gs>
                <a:gs pos="28571">
                  <a:srgbClr val="000000">
                    <a:alpha val="6536"/>
                  </a:srgbClr>
                </a:gs>
                <a:gs pos="42857">
                  <a:srgbClr val="000000">
                    <a:alpha val="4337"/>
                  </a:srgbClr>
                </a:gs>
                <a:gs pos="57143">
                  <a:srgbClr val="000000">
                    <a:alpha val="2427"/>
                  </a:srgbClr>
                </a:gs>
                <a:gs pos="71429">
                  <a:srgbClr val="000000">
                    <a:alpha val="1143"/>
                  </a:srgbClr>
                </a:gs>
                <a:gs pos="85714">
                  <a:srgbClr val="000000">
                    <a:alpha val="454"/>
                  </a:srgbClr>
                </a:gs>
                <a:gs pos="100000">
                  <a:srgbClr val="000000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4147577">
              <a:off x="2484448" y="1409651"/>
              <a:ext cx="414777" cy="25727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5400041">
              <a:off x="2048310" y="3370938"/>
              <a:ext cx="238039" cy="237513"/>
            </a:xfrm>
            <a:prstGeom prst="ellipse">
              <a:avLst/>
            </a:prstGeom>
            <a:gradFill>
              <a:gsLst>
                <a:gs pos="0">
                  <a:srgbClr val="000000">
                    <a:alpha val="8019"/>
                  </a:srgbClr>
                </a:gs>
                <a:gs pos="14286">
                  <a:srgbClr val="000000">
                    <a:alpha val="7395"/>
                  </a:srgbClr>
                </a:gs>
                <a:gs pos="28571">
                  <a:srgbClr val="000000">
                    <a:alpha val="5791"/>
                  </a:srgbClr>
                </a:gs>
                <a:gs pos="42857">
                  <a:srgbClr val="000000">
                    <a:alpha val="3837"/>
                  </a:srgbClr>
                </a:gs>
                <a:gs pos="57143">
                  <a:srgbClr val="000000">
                    <a:alpha val="2145"/>
                  </a:srgbClr>
                </a:gs>
                <a:gs pos="71429">
                  <a:srgbClr val="000000">
                    <a:alpha val="1010"/>
                  </a:srgbClr>
                </a:gs>
                <a:gs pos="85714">
                  <a:srgbClr val="000000">
                    <a:alpha val="400"/>
                  </a:srgbClr>
                </a:gs>
                <a:gs pos="100000">
                  <a:srgbClr val="0000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6061983">
              <a:off x="805981" y="1062761"/>
              <a:ext cx="719183" cy="44108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5534343">
              <a:off x="1316685" y="1274026"/>
              <a:ext cx="401484" cy="2682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9377323">
              <a:off x="1662999" y="2438724"/>
              <a:ext cx="706842" cy="39870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10521339">
              <a:off x="2035195" y="1752244"/>
              <a:ext cx="222536" cy="127188"/>
            </a:xfrm>
            <a:prstGeom prst="ellipse">
              <a:avLst/>
            </a:prstGeom>
            <a:gradFill>
              <a:gsLst>
                <a:gs pos="0">
                  <a:srgbClr val="00FF4C">
                    <a:alpha val="32968"/>
                  </a:srgbClr>
                </a:gs>
                <a:gs pos="14286">
                  <a:srgbClr val="00FF4C">
                    <a:alpha val="30764"/>
                  </a:srgbClr>
                </a:gs>
                <a:gs pos="28571">
                  <a:srgbClr val="00FF4C">
                    <a:alpha val="24833"/>
                  </a:srgbClr>
                </a:gs>
                <a:gs pos="42857">
                  <a:srgbClr val="00FF4C">
                    <a:alpha val="17075"/>
                  </a:srgbClr>
                </a:gs>
                <a:gs pos="57143">
                  <a:srgbClr val="00FF4C">
                    <a:alpha val="9855"/>
                  </a:srgbClr>
                </a:gs>
                <a:gs pos="71429">
                  <a:srgbClr val="00FF4C">
                    <a:alpha val="4740"/>
                  </a:srgbClr>
                </a:gs>
                <a:gs pos="85714">
                  <a:srgbClr val="00FF4C">
                    <a:alpha val="1902"/>
                  </a:srgbClr>
                </a:gs>
                <a:gs pos="100000">
                  <a:srgbClr val="00FF4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4990092">
              <a:off x="1731161" y="2045270"/>
              <a:ext cx="374281" cy="273614"/>
            </a:xfrm>
            <a:prstGeom prst="ellipse">
              <a:avLst/>
            </a:prstGeom>
            <a:gradFill>
              <a:gsLst>
                <a:gs pos="0">
                  <a:srgbClr val="00FFBA">
                    <a:alpha val="32968"/>
                  </a:srgbClr>
                </a:gs>
                <a:gs pos="14286">
                  <a:srgbClr val="00FFBA">
                    <a:alpha val="30764"/>
                  </a:srgbClr>
                </a:gs>
                <a:gs pos="28571">
                  <a:srgbClr val="00FFBA">
                    <a:alpha val="24833"/>
                  </a:srgbClr>
                </a:gs>
                <a:gs pos="42857">
                  <a:srgbClr val="00FFBA">
                    <a:alpha val="17075"/>
                  </a:srgbClr>
                </a:gs>
                <a:gs pos="57143">
                  <a:srgbClr val="00FFBA">
                    <a:alpha val="9855"/>
                  </a:srgbClr>
                </a:gs>
                <a:gs pos="71429">
                  <a:srgbClr val="00FFBA">
                    <a:alpha val="4740"/>
                  </a:srgbClr>
                </a:gs>
                <a:gs pos="85714">
                  <a:srgbClr val="00FFBA">
                    <a:alpha val="1902"/>
                  </a:srgbClr>
                </a:gs>
                <a:gs pos="100000">
                  <a:srgbClr val="00FFB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10038927">
              <a:off x="2442799" y="1850378"/>
              <a:ext cx="176280" cy="155465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4788482">
              <a:off x="2333943" y="2033832"/>
              <a:ext cx="196698" cy="19255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9677252">
              <a:off x="1342932" y="2314859"/>
              <a:ext cx="705625" cy="41615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4135209">
              <a:off x="2208626" y="2129896"/>
              <a:ext cx="321132" cy="31853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-9256652">
              <a:off x="1575173" y="1263113"/>
              <a:ext cx="407050" cy="2625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5400000">
              <a:off x="-165781" y="2118458"/>
              <a:ext cx="331655" cy="331349"/>
            </a:xfrm>
            <a:prstGeom prst="ellipse">
              <a:avLst/>
            </a:prstGeom>
            <a:gradFill>
              <a:gsLst>
                <a:gs pos="0">
                  <a:srgbClr val="000000">
                    <a:alpha val="14055"/>
                  </a:srgbClr>
                </a:gs>
                <a:gs pos="14286">
                  <a:srgbClr val="000000">
                    <a:alpha val="12996"/>
                  </a:srgbClr>
                </a:gs>
                <a:gs pos="28571">
                  <a:srgbClr val="000000">
                    <a:alpha val="10245"/>
                  </a:srgbClr>
                </a:gs>
                <a:gs pos="42857">
                  <a:srgbClr val="000000">
                    <a:alpha val="6844"/>
                  </a:srgbClr>
                </a:gs>
                <a:gs pos="57143">
                  <a:srgbClr val="000000">
                    <a:alpha val="3852"/>
                  </a:srgbClr>
                </a:gs>
                <a:gs pos="71429">
                  <a:srgbClr val="000000">
                    <a:alpha val="1822"/>
                  </a:srgbClr>
                </a:gs>
                <a:gs pos="85714">
                  <a:srgbClr val="000000">
                    <a:alpha val="725"/>
                  </a:srgbClr>
                </a:gs>
                <a:gs pos="100000">
                  <a:srgbClr val="00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9240062">
              <a:off x="1904778" y="2219388"/>
              <a:ext cx="350424" cy="34276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7791546">
              <a:off x="1914502" y="2299353"/>
              <a:ext cx="682355" cy="41859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5788877">
              <a:off x="1882634" y="1991652"/>
              <a:ext cx="212395" cy="108863"/>
            </a:xfrm>
            <a:prstGeom prst="ellipse">
              <a:avLst/>
            </a:prstGeom>
            <a:gradFill>
              <a:gsLst>
                <a:gs pos="0">
                  <a:srgbClr val="00FF80">
                    <a:alpha val="32968"/>
                  </a:srgbClr>
                </a:gs>
                <a:gs pos="14286">
                  <a:srgbClr val="00FF80">
                    <a:alpha val="30764"/>
                  </a:srgbClr>
                </a:gs>
                <a:gs pos="28571">
                  <a:srgbClr val="00FF80">
                    <a:alpha val="24833"/>
                  </a:srgbClr>
                </a:gs>
                <a:gs pos="42857">
                  <a:srgbClr val="00FF80">
                    <a:alpha val="17075"/>
                  </a:srgbClr>
                </a:gs>
                <a:gs pos="57143">
                  <a:srgbClr val="00FF80">
                    <a:alpha val="9855"/>
                  </a:srgbClr>
                </a:gs>
                <a:gs pos="71429">
                  <a:srgbClr val="00FF80">
                    <a:alpha val="4740"/>
                  </a:srgbClr>
                </a:gs>
                <a:gs pos="85714">
                  <a:srgbClr val="00FF80">
                    <a:alpha val="1902"/>
                  </a:srgbClr>
                </a:gs>
                <a:gs pos="100000">
                  <a:srgbClr val="00FF8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7063457">
              <a:off x="3216061" y="2349097"/>
              <a:ext cx="350827" cy="81804"/>
            </a:xfrm>
            <a:prstGeom prst="ellipse">
              <a:avLst/>
            </a:prstGeom>
            <a:gradFill>
              <a:gsLst>
                <a:gs pos="0">
                  <a:srgbClr val="000000">
                    <a:alpha val="18788"/>
                  </a:srgbClr>
                </a:gs>
                <a:gs pos="14286">
                  <a:srgbClr val="000000">
                    <a:alpha val="17409"/>
                  </a:srgbClr>
                </a:gs>
                <a:gs pos="28571">
                  <a:srgbClr val="000000">
                    <a:alpha val="13801"/>
                  </a:srgbClr>
                </a:gs>
                <a:gs pos="42857">
                  <a:srgbClr val="000000">
                    <a:alpha val="9282"/>
                  </a:srgbClr>
                </a:gs>
                <a:gs pos="57143">
                  <a:srgbClr val="000000">
                    <a:alpha val="5255"/>
                  </a:srgbClr>
                </a:gs>
                <a:gs pos="71429">
                  <a:srgbClr val="000000">
                    <a:alpha val="2495"/>
                  </a:srgbClr>
                </a:gs>
                <a:gs pos="85714">
                  <a:srgbClr val="000000">
                    <a:alpha val="994"/>
                  </a:srgbClr>
                </a:gs>
                <a:gs pos="100000">
                  <a:srgbClr val="00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5046755">
              <a:off x="1222386" y="1731618"/>
              <a:ext cx="225467" cy="10704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7914110">
              <a:off x="810585" y="1411566"/>
              <a:ext cx="724683" cy="44224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-10339903">
              <a:off x="1831012" y="1634116"/>
              <a:ext cx="680006" cy="4000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10468992">
              <a:off x="1340683" y="2293687"/>
              <a:ext cx="700882" cy="41535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5400000">
              <a:off x="522803" y="189429"/>
              <a:ext cx="326831" cy="326830"/>
            </a:xfrm>
            <a:prstGeom prst="ellipse">
              <a:avLst/>
            </a:prstGeom>
            <a:gradFill>
              <a:gsLst>
                <a:gs pos="0">
                  <a:srgbClr val="000000">
                    <a:alpha val="20071"/>
                  </a:srgbClr>
                </a:gs>
                <a:gs pos="14286">
                  <a:srgbClr val="000000">
                    <a:alpha val="18610"/>
                  </a:srgbClr>
                </a:gs>
                <a:gs pos="28571">
                  <a:srgbClr val="000000">
                    <a:alpha val="14775"/>
                  </a:srgbClr>
                </a:gs>
                <a:gs pos="42857">
                  <a:srgbClr val="000000">
                    <a:alpha val="9956"/>
                  </a:srgbClr>
                </a:gs>
                <a:gs pos="57143">
                  <a:srgbClr val="000000">
                    <a:alpha val="5645"/>
                  </a:srgbClr>
                </a:gs>
                <a:gs pos="71429">
                  <a:srgbClr val="000000">
                    <a:alpha val="2683"/>
                  </a:srgbClr>
                </a:gs>
                <a:gs pos="85714">
                  <a:srgbClr val="000000">
                    <a:alpha val="1070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>
              <a:off x="-121051" y="1228830"/>
              <a:ext cx="295255" cy="294895"/>
            </a:xfrm>
            <a:prstGeom prst="ellipse">
              <a:avLst/>
            </a:prstGeom>
            <a:gradFill>
              <a:gsLst>
                <a:gs pos="0">
                  <a:srgbClr val="000000">
                    <a:alpha val="9316"/>
                  </a:srgbClr>
                </a:gs>
                <a:gs pos="14286">
                  <a:srgbClr val="000000">
                    <a:alpha val="8596"/>
                  </a:srgbClr>
                </a:gs>
                <a:gs pos="28571">
                  <a:srgbClr val="000000">
                    <a:alpha val="6740"/>
                  </a:srgbClr>
                </a:gs>
                <a:gs pos="42857">
                  <a:srgbClr val="000000">
                    <a:alpha val="4474"/>
                  </a:srgbClr>
                </a:gs>
                <a:gs pos="57143">
                  <a:srgbClr val="000000">
                    <a:alpha val="2504"/>
                  </a:srgbClr>
                </a:gs>
                <a:gs pos="71429">
                  <a:srgbClr val="000000">
                    <a:alpha val="1180"/>
                  </a:srgbClr>
                </a:gs>
                <a:gs pos="85714">
                  <a:srgbClr val="000000">
                    <a:alpha val="468"/>
                  </a:srgbClr>
                </a:gs>
                <a:gs pos="100000">
                  <a:srgbClr val="000000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5428753">
              <a:off x="2490336" y="1669643"/>
              <a:ext cx="335596" cy="31741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4078091">
              <a:off x="1941155" y="2124956"/>
              <a:ext cx="355077" cy="32272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5769022">
              <a:off x="2265010" y="1495098"/>
              <a:ext cx="243307" cy="12866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-8642648">
              <a:off x="1153153" y="1282164"/>
              <a:ext cx="406000" cy="2476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7748371">
              <a:off x="2243899" y="2452057"/>
              <a:ext cx="252037" cy="12696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-9781407">
              <a:off x="846866" y="971586"/>
              <a:ext cx="709569" cy="44270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4970713">
              <a:off x="1869825" y="1704353"/>
              <a:ext cx="421627" cy="294514"/>
            </a:xfrm>
            <a:prstGeom prst="ellipse">
              <a:avLst/>
            </a:prstGeom>
            <a:gradFill>
              <a:gsLst>
                <a:gs pos="0">
                  <a:srgbClr val="00FFBA">
                    <a:alpha val="32968"/>
                  </a:srgbClr>
                </a:gs>
                <a:gs pos="14286">
                  <a:srgbClr val="00FFBA">
                    <a:alpha val="30764"/>
                  </a:srgbClr>
                </a:gs>
                <a:gs pos="28571">
                  <a:srgbClr val="00FFBA">
                    <a:alpha val="24833"/>
                  </a:srgbClr>
                </a:gs>
                <a:gs pos="42857">
                  <a:srgbClr val="00FFBA">
                    <a:alpha val="17075"/>
                  </a:srgbClr>
                </a:gs>
                <a:gs pos="57143">
                  <a:srgbClr val="00FFBA">
                    <a:alpha val="9855"/>
                  </a:srgbClr>
                </a:gs>
                <a:gs pos="71429">
                  <a:srgbClr val="00FFBA">
                    <a:alpha val="4740"/>
                  </a:srgbClr>
                </a:gs>
                <a:gs pos="85714">
                  <a:srgbClr val="00FFBA">
                    <a:alpha val="1902"/>
                  </a:srgbClr>
                </a:gs>
                <a:gs pos="100000">
                  <a:srgbClr val="00FFB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-8611278">
              <a:off x="925543" y="1449721"/>
              <a:ext cx="241107" cy="131231"/>
            </a:xfrm>
            <a:prstGeom prst="ellipse">
              <a:avLst/>
            </a:prstGeom>
            <a:gradFill>
              <a:gsLst>
                <a:gs pos="0">
                  <a:srgbClr val="2D00FF">
                    <a:alpha val="32968"/>
                  </a:srgbClr>
                </a:gs>
                <a:gs pos="14286">
                  <a:srgbClr val="2D00FF">
                    <a:alpha val="30764"/>
                  </a:srgbClr>
                </a:gs>
                <a:gs pos="28571">
                  <a:srgbClr val="2D00FF">
                    <a:alpha val="24833"/>
                  </a:srgbClr>
                </a:gs>
                <a:gs pos="42857">
                  <a:srgbClr val="2D00FF">
                    <a:alpha val="17075"/>
                  </a:srgbClr>
                </a:gs>
                <a:gs pos="57143">
                  <a:srgbClr val="2D00FF">
                    <a:alpha val="9855"/>
                  </a:srgbClr>
                </a:gs>
                <a:gs pos="71429">
                  <a:srgbClr val="2D00FF">
                    <a:alpha val="4740"/>
                  </a:srgbClr>
                </a:gs>
                <a:gs pos="85714">
                  <a:srgbClr val="2D00FF">
                    <a:alpha val="1902"/>
                  </a:srgbClr>
                </a:gs>
                <a:gs pos="100000">
                  <a:srgbClr val="2D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5959484">
              <a:off x="1991465" y="1427676"/>
              <a:ext cx="681820" cy="39959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-9895936">
              <a:off x="2384891" y="1952315"/>
              <a:ext cx="172975" cy="17160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-8977749">
              <a:off x="1064920" y="1543127"/>
              <a:ext cx="675830" cy="42116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6715673">
              <a:off x="2938967" y="2291904"/>
              <a:ext cx="845260" cy="11281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-10042984">
              <a:off x="1228891" y="1763691"/>
              <a:ext cx="362353" cy="245881"/>
            </a:xfrm>
            <a:prstGeom prst="ellipse">
              <a:avLst/>
            </a:prstGeom>
            <a:gradFill>
              <a:gsLst>
                <a:gs pos="0">
                  <a:srgbClr val="0068FF">
                    <a:alpha val="32968"/>
                  </a:srgbClr>
                </a:gs>
                <a:gs pos="14286">
                  <a:srgbClr val="0068FF">
                    <a:alpha val="30764"/>
                  </a:srgbClr>
                </a:gs>
                <a:gs pos="28571">
                  <a:srgbClr val="0068FF">
                    <a:alpha val="24833"/>
                  </a:srgbClr>
                </a:gs>
                <a:gs pos="42857">
                  <a:srgbClr val="0068FF">
                    <a:alpha val="17075"/>
                  </a:srgbClr>
                </a:gs>
                <a:gs pos="57143">
                  <a:srgbClr val="0068FF">
                    <a:alpha val="9855"/>
                  </a:srgbClr>
                </a:gs>
                <a:gs pos="71429">
                  <a:srgbClr val="0068FF">
                    <a:alpha val="4740"/>
                  </a:srgbClr>
                </a:gs>
                <a:gs pos="85714">
                  <a:srgbClr val="0068FF">
                    <a:alpha val="1902"/>
                  </a:srgbClr>
                </a:gs>
                <a:gs pos="100000">
                  <a:srgbClr val="006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-8517860">
              <a:off x="2162301" y="924062"/>
              <a:ext cx="390814" cy="24856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5728297">
              <a:off x="2168640" y="1377954"/>
              <a:ext cx="671150" cy="3948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4190877">
              <a:off x="3335286" y="2168347"/>
              <a:ext cx="363848" cy="270035"/>
            </a:xfrm>
            <a:prstGeom prst="ellipse">
              <a:avLst/>
            </a:prstGeom>
            <a:gradFill>
              <a:gsLst>
                <a:gs pos="0">
                  <a:srgbClr val="000000">
                    <a:alpha val="31707"/>
                  </a:srgbClr>
                </a:gs>
                <a:gs pos="14286">
                  <a:srgbClr val="000000">
                    <a:alpha val="29567"/>
                  </a:srgbClr>
                </a:gs>
                <a:gs pos="28571">
                  <a:srgbClr val="000000">
                    <a:alpha val="23826"/>
                  </a:srgbClr>
                </a:gs>
                <a:gs pos="42857">
                  <a:srgbClr val="000000">
                    <a:alpha val="16349"/>
                  </a:srgbClr>
                </a:gs>
                <a:gs pos="57143">
                  <a:srgbClr val="000000">
                    <a:alpha val="9418"/>
                  </a:srgbClr>
                </a:gs>
                <a:gs pos="71429">
                  <a:srgbClr val="000000">
                    <a:alpha val="4525"/>
                  </a:srgbClr>
                </a:gs>
                <a:gs pos="85714">
                  <a:srgbClr val="000000">
                    <a:alpha val="1814"/>
                  </a:srgbClr>
                </a:gs>
                <a:gs pos="100000">
                  <a:srgbClr val="00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5644400">
              <a:off x="1860575" y="2248199"/>
              <a:ext cx="351551" cy="350305"/>
            </a:xfrm>
            <a:prstGeom prst="ellipse">
              <a:avLst/>
            </a:prstGeom>
            <a:gradFill>
              <a:gsLst>
                <a:gs pos="0">
                  <a:srgbClr val="00FFF3">
                    <a:alpha val="32968"/>
                  </a:srgbClr>
                </a:gs>
                <a:gs pos="14286">
                  <a:srgbClr val="00FFF3">
                    <a:alpha val="30764"/>
                  </a:srgbClr>
                </a:gs>
                <a:gs pos="28571">
                  <a:srgbClr val="00FFF3">
                    <a:alpha val="24833"/>
                  </a:srgbClr>
                </a:gs>
                <a:gs pos="42857">
                  <a:srgbClr val="00FFF3">
                    <a:alpha val="17075"/>
                  </a:srgbClr>
                </a:gs>
                <a:gs pos="57143">
                  <a:srgbClr val="00FFF3">
                    <a:alpha val="9855"/>
                  </a:srgbClr>
                </a:gs>
                <a:gs pos="71429">
                  <a:srgbClr val="00FFF3">
                    <a:alpha val="4740"/>
                  </a:srgbClr>
                </a:gs>
                <a:gs pos="85714">
                  <a:srgbClr val="00FFF3">
                    <a:alpha val="1902"/>
                  </a:srgbClr>
                </a:gs>
                <a:gs pos="100000">
                  <a:srgbClr val="00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8818251">
              <a:off x="1660864" y="2110239"/>
              <a:ext cx="751295" cy="4836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5400847">
              <a:off x="-165291" y="1254490"/>
              <a:ext cx="331140" cy="329541"/>
            </a:xfrm>
            <a:prstGeom prst="ellipse">
              <a:avLst/>
            </a:prstGeom>
            <a:gradFill>
              <a:gsLst>
                <a:gs pos="0">
                  <a:srgbClr val="000000">
                    <a:alpha val="25423"/>
                  </a:srgbClr>
                </a:gs>
                <a:gs pos="14286">
                  <a:srgbClr val="000000">
                    <a:alpha val="23633"/>
                  </a:srgbClr>
                </a:gs>
                <a:gs pos="28571">
                  <a:srgbClr val="000000">
                    <a:alpha val="18888"/>
                  </a:srgbClr>
                </a:gs>
                <a:gs pos="42857">
                  <a:srgbClr val="000000">
                    <a:alpha val="12830"/>
                  </a:srgbClr>
                </a:gs>
                <a:gs pos="57143">
                  <a:srgbClr val="000000">
                    <a:alpha val="7326"/>
                  </a:srgbClr>
                </a:gs>
                <a:gs pos="71429">
                  <a:srgbClr val="000000">
                    <a:alpha val="3499"/>
                  </a:srgbClr>
                </a:gs>
                <a:gs pos="85714">
                  <a:srgbClr val="000000">
                    <a:alpha val="1398"/>
                  </a:srgbClr>
                </a:gs>
                <a:gs pos="100000">
                  <a:srgbClr val="00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-8810293">
              <a:off x="1446488" y="2186613"/>
              <a:ext cx="241310" cy="120624"/>
            </a:xfrm>
            <a:prstGeom prst="ellipse">
              <a:avLst/>
            </a:prstGeom>
            <a:gradFill>
              <a:gsLst>
                <a:gs pos="0">
                  <a:srgbClr val="0048FF">
                    <a:alpha val="32968"/>
                  </a:srgbClr>
                </a:gs>
                <a:gs pos="14286">
                  <a:srgbClr val="0048FF">
                    <a:alpha val="30764"/>
                  </a:srgbClr>
                </a:gs>
                <a:gs pos="28571">
                  <a:srgbClr val="0048FF">
                    <a:alpha val="24833"/>
                  </a:srgbClr>
                </a:gs>
                <a:gs pos="42857">
                  <a:srgbClr val="0048FF">
                    <a:alpha val="17075"/>
                  </a:srgbClr>
                </a:gs>
                <a:gs pos="57143">
                  <a:srgbClr val="0048FF">
                    <a:alpha val="9855"/>
                  </a:srgbClr>
                </a:gs>
                <a:gs pos="71429">
                  <a:srgbClr val="0048FF">
                    <a:alpha val="4740"/>
                  </a:srgbClr>
                </a:gs>
                <a:gs pos="85714">
                  <a:srgbClr val="0048FF">
                    <a:alpha val="1902"/>
                  </a:srgbClr>
                </a:gs>
                <a:gs pos="100000">
                  <a:srgbClr val="004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-10799949">
              <a:off x="308398" y="2763161"/>
              <a:ext cx="348923" cy="348741"/>
            </a:xfrm>
            <a:prstGeom prst="ellipse">
              <a:avLst/>
            </a:prstGeom>
            <a:gradFill>
              <a:gsLst>
                <a:gs pos="0">
                  <a:srgbClr val="000000">
                    <a:alpha val="10711"/>
                  </a:srgbClr>
                </a:gs>
                <a:gs pos="14286">
                  <a:srgbClr val="000000">
                    <a:alpha val="9889"/>
                  </a:srgbClr>
                </a:gs>
                <a:gs pos="28571">
                  <a:srgbClr val="000000">
                    <a:alpha val="7767"/>
                  </a:srgbClr>
                </a:gs>
                <a:gs pos="42857">
                  <a:srgbClr val="000000">
                    <a:alpha val="5165"/>
                  </a:srgbClr>
                </a:gs>
                <a:gs pos="57143">
                  <a:srgbClr val="000000">
                    <a:alpha val="2896"/>
                  </a:srgbClr>
                </a:gs>
                <a:gs pos="71429">
                  <a:srgbClr val="000000">
                    <a:alpha val="1366"/>
                  </a:srgbClr>
                </a:gs>
                <a:gs pos="85714">
                  <a:srgbClr val="000000">
                    <a:alpha val="542"/>
                  </a:srgbClr>
                </a:gs>
                <a:gs pos="100000">
                  <a:srgbClr val="000000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8103692">
              <a:off x="2024615" y="1893495"/>
              <a:ext cx="382375" cy="29042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8139356">
              <a:off x="1936978" y="1934389"/>
              <a:ext cx="209744" cy="115822"/>
            </a:xfrm>
            <a:prstGeom prst="ellipse">
              <a:avLst/>
            </a:prstGeom>
            <a:gradFill>
              <a:gsLst>
                <a:gs pos="0">
                  <a:srgbClr val="00FF5C">
                    <a:alpha val="32968"/>
                  </a:srgbClr>
                </a:gs>
                <a:gs pos="14286">
                  <a:srgbClr val="00FF5C">
                    <a:alpha val="30764"/>
                  </a:srgbClr>
                </a:gs>
                <a:gs pos="28571">
                  <a:srgbClr val="00FF5C">
                    <a:alpha val="24833"/>
                  </a:srgbClr>
                </a:gs>
                <a:gs pos="42857">
                  <a:srgbClr val="00FF5C">
                    <a:alpha val="17075"/>
                  </a:srgbClr>
                </a:gs>
                <a:gs pos="57143">
                  <a:srgbClr val="00FF5C">
                    <a:alpha val="9855"/>
                  </a:srgbClr>
                </a:gs>
                <a:gs pos="71429">
                  <a:srgbClr val="00FF5C">
                    <a:alpha val="4740"/>
                  </a:srgbClr>
                </a:gs>
                <a:gs pos="85714">
                  <a:srgbClr val="00FF5C">
                    <a:alpha val="1902"/>
                  </a:srgbClr>
                </a:gs>
                <a:gs pos="100000">
                  <a:srgbClr val="00FF5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>
              <a:off x="979814" y="8068"/>
              <a:ext cx="308756" cy="308658"/>
            </a:xfrm>
            <a:prstGeom prst="ellipse">
              <a:avLst/>
            </a:prstGeom>
            <a:gradFill>
              <a:gsLst>
                <a:gs pos="0">
                  <a:srgbClr val="000000">
                    <a:alpha val="9141"/>
                  </a:srgbClr>
                </a:gs>
                <a:gs pos="14286">
                  <a:srgbClr val="000000">
                    <a:alpha val="8434"/>
                  </a:srgbClr>
                </a:gs>
                <a:gs pos="28571">
                  <a:srgbClr val="000000">
                    <a:alpha val="6612"/>
                  </a:srgbClr>
                </a:gs>
                <a:gs pos="42857">
                  <a:srgbClr val="000000">
                    <a:alpha val="4388"/>
                  </a:srgbClr>
                </a:gs>
                <a:gs pos="57143">
                  <a:srgbClr val="000000">
                    <a:alpha val="2456"/>
                  </a:srgbClr>
                </a:gs>
                <a:gs pos="71429">
                  <a:srgbClr val="000000">
                    <a:alpha val="1157"/>
                  </a:srgbClr>
                </a:gs>
                <a:gs pos="85714">
                  <a:srgbClr val="000000">
                    <a:alpha val="459"/>
                  </a:srgbClr>
                </a:gs>
                <a:gs pos="100000">
                  <a:srgbClr val="000000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7396643">
              <a:off x="2436157" y="2253420"/>
              <a:ext cx="251018" cy="10892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9777478">
              <a:off x="2041154" y="1205364"/>
              <a:ext cx="391562" cy="26442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5043075">
              <a:off x="1378405" y="2034577"/>
              <a:ext cx="241914" cy="121084"/>
            </a:xfrm>
            <a:prstGeom prst="ellipse">
              <a:avLst/>
            </a:prstGeom>
            <a:gradFill>
              <a:gsLst>
                <a:gs pos="0">
                  <a:srgbClr val="0089FF">
                    <a:alpha val="32968"/>
                  </a:srgbClr>
                </a:gs>
                <a:gs pos="14286">
                  <a:srgbClr val="0089FF">
                    <a:alpha val="30764"/>
                  </a:srgbClr>
                </a:gs>
                <a:gs pos="28571">
                  <a:srgbClr val="0089FF">
                    <a:alpha val="24833"/>
                  </a:srgbClr>
                </a:gs>
                <a:gs pos="42857">
                  <a:srgbClr val="0089FF">
                    <a:alpha val="17075"/>
                  </a:srgbClr>
                </a:gs>
                <a:gs pos="57143">
                  <a:srgbClr val="0089FF">
                    <a:alpha val="9855"/>
                  </a:srgbClr>
                </a:gs>
                <a:gs pos="71429">
                  <a:srgbClr val="0089FF">
                    <a:alpha val="4740"/>
                  </a:srgbClr>
                </a:gs>
                <a:gs pos="85714">
                  <a:srgbClr val="0089FF">
                    <a:alpha val="1902"/>
                  </a:srgbClr>
                </a:gs>
                <a:gs pos="100000">
                  <a:srgbClr val="008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6587060">
              <a:off x="3087285" y="2302966"/>
              <a:ext cx="637703" cy="6304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2861298">
              <a:off x="1956482" y="1323091"/>
              <a:ext cx="237515" cy="129456"/>
            </a:xfrm>
            <a:prstGeom prst="ellipse">
              <a:avLst/>
            </a:prstGeom>
            <a:gradFill>
              <a:gsLst>
                <a:gs pos="0">
                  <a:srgbClr val="FF2B00">
                    <a:alpha val="32968"/>
                  </a:srgbClr>
                </a:gs>
                <a:gs pos="14286">
                  <a:srgbClr val="FF2B00">
                    <a:alpha val="30764"/>
                  </a:srgbClr>
                </a:gs>
                <a:gs pos="28571">
                  <a:srgbClr val="FF2B00">
                    <a:alpha val="24833"/>
                  </a:srgbClr>
                </a:gs>
                <a:gs pos="42857">
                  <a:srgbClr val="FF2B00">
                    <a:alpha val="17075"/>
                  </a:srgbClr>
                </a:gs>
                <a:gs pos="57143">
                  <a:srgbClr val="FF2B00">
                    <a:alpha val="9855"/>
                  </a:srgbClr>
                </a:gs>
                <a:gs pos="71429">
                  <a:srgbClr val="FF2B00">
                    <a:alpha val="4740"/>
                  </a:srgbClr>
                </a:gs>
                <a:gs pos="85714">
                  <a:srgbClr val="FF2B00">
                    <a:alpha val="1902"/>
                  </a:srgbClr>
                </a:gs>
                <a:gs pos="100000">
                  <a:srgbClr val="FF2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>
              <a:off x="531419" y="3015341"/>
              <a:ext cx="335334" cy="335308"/>
            </a:xfrm>
            <a:prstGeom prst="ellipse">
              <a:avLst/>
            </a:prstGeom>
            <a:gradFill>
              <a:gsLst>
                <a:gs pos="0">
                  <a:srgbClr val="000000">
                    <a:alpha val="10241"/>
                  </a:srgbClr>
                </a:gs>
                <a:gs pos="14286">
                  <a:srgbClr val="000000">
                    <a:alpha val="9453"/>
                  </a:srgbClr>
                </a:gs>
                <a:gs pos="28571">
                  <a:srgbClr val="000000">
                    <a:alpha val="7421"/>
                  </a:srgbClr>
                </a:gs>
                <a:gs pos="42857">
                  <a:srgbClr val="000000">
                    <a:alpha val="4932"/>
                  </a:srgbClr>
                </a:gs>
                <a:gs pos="57143">
                  <a:srgbClr val="000000">
                    <a:alpha val="2763"/>
                  </a:srgbClr>
                </a:gs>
                <a:gs pos="71429">
                  <a:srgbClr val="000000">
                    <a:alpha val="1303"/>
                  </a:srgbClr>
                </a:gs>
                <a:gs pos="85714">
                  <a:srgbClr val="000000">
                    <a:alpha val="517"/>
                  </a:srgbClr>
                </a:gs>
                <a:gs pos="100000">
                  <a:srgbClr val="000000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-10799997">
              <a:off x="459637" y="2926257"/>
              <a:ext cx="249604" cy="249520"/>
            </a:xfrm>
            <a:prstGeom prst="ellipse">
              <a:avLst/>
            </a:prstGeom>
            <a:gradFill>
              <a:gsLst>
                <a:gs pos="0">
                  <a:srgbClr val="000000">
                    <a:alpha val="7760"/>
                  </a:srgbClr>
                </a:gs>
                <a:gs pos="14286">
                  <a:srgbClr val="000000">
                    <a:alpha val="7155"/>
                  </a:srgbClr>
                </a:gs>
                <a:gs pos="28571">
                  <a:srgbClr val="000000">
                    <a:alpha val="5602"/>
                  </a:srgbClr>
                </a:gs>
                <a:gs pos="42857">
                  <a:srgbClr val="000000">
                    <a:alpha val="3711"/>
                  </a:srgbClr>
                </a:gs>
                <a:gs pos="57143">
                  <a:srgbClr val="000000">
                    <a:alpha val="2073"/>
                  </a:srgbClr>
                </a:gs>
                <a:gs pos="71429">
                  <a:srgbClr val="000000">
                    <a:alpha val="976"/>
                  </a:srgbClr>
                </a:gs>
                <a:gs pos="85714">
                  <a:srgbClr val="000000">
                    <a:alpha val="387"/>
                  </a:srgbClr>
                </a:gs>
                <a:gs pos="100000">
                  <a:srgbClr val="00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-8372845">
              <a:off x="1245889" y="1866447"/>
              <a:ext cx="371362" cy="228661"/>
            </a:xfrm>
            <a:prstGeom prst="ellipse">
              <a:avLst/>
            </a:prstGeom>
            <a:gradFill>
              <a:gsLst>
                <a:gs pos="0">
                  <a:srgbClr val="0035FF">
                    <a:alpha val="32968"/>
                  </a:srgbClr>
                </a:gs>
                <a:gs pos="14286">
                  <a:srgbClr val="0035FF">
                    <a:alpha val="30764"/>
                  </a:srgbClr>
                </a:gs>
                <a:gs pos="28571">
                  <a:srgbClr val="0035FF">
                    <a:alpha val="24833"/>
                  </a:srgbClr>
                </a:gs>
                <a:gs pos="42857">
                  <a:srgbClr val="0035FF">
                    <a:alpha val="17075"/>
                  </a:srgbClr>
                </a:gs>
                <a:gs pos="57143">
                  <a:srgbClr val="0035FF">
                    <a:alpha val="9855"/>
                  </a:srgbClr>
                </a:gs>
                <a:gs pos="71429">
                  <a:srgbClr val="0035FF">
                    <a:alpha val="4740"/>
                  </a:srgbClr>
                </a:gs>
                <a:gs pos="85714">
                  <a:srgbClr val="0035FF">
                    <a:alpha val="1902"/>
                  </a:srgbClr>
                </a:gs>
                <a:gs pos="100000">
                  <a:srgbClr val="003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8353289">
              <a:off x="1190368" y="1687890"/>
              <a:ext cx="403158" cy="27184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-8631008">
              <a:off x="2215868" y="1007236"/>
              <a:ext cx="397612" cy="26981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-10799994">
              <a:off x="677324" y="3093409"/>
              <a:ext cx="327730" cy="327049"/>
            </a:xfrm>
            <a:prstGeom prst="ellipse">
              <a:avLst/>
            </a:prstGeom>
            <a:gradFill>
              <a:gsLst>
                <a:gs pos="0">
                  <a:srgbClr val="000000">
                    <a:alpha val="21496"/>
                  </a:srgbClr>
                </a:gs>
                <a:gs pos="14286">
                  <a:srgbClr val="000000">
                    <a:alpha val="19944"/>
                  </a:srgbClr>
                </a:gs>
                <a:gs pos="28571">
                  <a:srgbClr val="000000">
                    <a:alpha val="15862"/>
                  </a:srgbClr>
                </a:gs>
                <a:gs pos="42857">
                  <a:srgbClr val="000000">
                    <a:alpha val="10711"/>
                  </a:srgbClr>
                </a:gs>
                <a:gs pos="57143">
                  <a:srgbClr val="000000">
                    <a:alpha val="6084"/>
                  </a:srgbClr>
                </a:gs>
                <a:gs pos="71429">
                  <a:srgbClr val="000000">
                    <a:alpha val="2896"/>
                  </a:srgbClr>
                </a:gs>
                <a:gs pos="85714">
                  <a:srgbClr val="000000">
                    <a:alpha val="1155"/>
                  </a:srgbClr>
                </a:gs>
                <a:gs pos="100000">
                  <a:srgbClr val="000000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6145429">
              <a:off x="1454388" y="2597620"/>
              <a:ext cx="605068" cy="33016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5400062">
              <a:off x="29061" y="839254"/>
              <a:ext cx="351940" cy="351931"/>
            </a:xfrm>
            <a:prstGeom prst="ellipse">
              <a:avLst/>
            </a:prstGeom>
            <a:gradFill>
              <a:gsLst>
                <a:gs pos="0">
                  <a:srgbClr val="000000">
                    <a:alpha val="12052"/>
                  </a:srgbClr>
                </a:gs>
                <a:gs pos="14286">
                  <a:srgbClr val="000000">
                    <a:alpha val="11134"/>
                  </a:srgbClr>
                </a:gs>
                <a:gs pos="28571">
                  <a:srgbClr val="000000">
                    <a:alpha val="8758"/>
                  </a:srgbClr>
                </a:gs>
                <a:gs pos="42857">
                  <a:srgbClr val="000000">
                    <a:alpha val="5834"/>
                  </a:srgbClr>
                </a:gs>
                <a:gs pos="57143">
                  <a:srgbClr val="000000">
                    <a:alpha val="3276"/>
                  </a:srgbClr>
                </a:gs>
                <a:gs pos="71429">
                  <a:srgbClr val="000000">
                    <a:alpha val="1547"/>
                  </a:srgbClr>
                </a:gs>
                <a:gs pos="85714">
                  <a:srgbClr val="000000">
                    <a:alpha val="615"/>
                  </a:srgbClr>
                </a:gs>
                <a:gs pos="100000">
                  <a:srgbClr val="000000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7425522">
              <a:off x="2262897" y="1205512"/>
              <a:ext cx="231894" cy="10982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-9706089">
              <a:off x="1273733" y="2013076"/>
              <a:ext cx="690159" cy="41368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9543581">
              <a:off x="1474836" y="2421521"/>
              <a:ext cx="248598" cy="138296"/>
            </a:xfrm>
            <a:prstGeom prst="ellipse">
              <a:avLst/>
            </a:prstGeom>
            <a:gradFill>
              <a:gsLst>
                <a:gs pos="0">
                  <a:srgbClr val="004BFF">
                    <a:alpha val="32968"/>
                  </a:srgbClr>
                </a:gs>
                <a:gs pos="14286">
                  <a:srgbClr val="004BFF">
                    <a:alpha val="30764"/>
                  </a:srgbClr>
                </a:gs>
                <a:gs pos="28571">
                  <a:srgbClr val="004BFF">
                    <a:alpha val="24833"/>
                  </a:srgbClr>
                </a:gs>
                <a:gs pos="42857">
                  <a:srgbClr val="004BFF">
                    <a:alpha val="17075"/>
                  </a:srgbClr>
                </a:gs>
                <a:gs pos="57143">
                  <a:srgbClr val="004BFF">
                    <a:alpha val="9855"/>
                  </a:srgbClr>
                </a:gs>
                <a:gs pos="71429">
                  <a:srgbClr val="004BFF">
                    <a:alpha val="4740"/>
                  </a:srgbClr>
                </a:gs>
                <a:gs pos="85714">
                  <a:srgbClr val="004BFF">
                    <a:alpha val="1902"/>
                  </a:srgbClr>
                </a:gs>
                <a:gs pos="100000">
                  <a:srgbClr val="004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4027140">
              <a:off x="1796016" y="2219076"/>
              <a:ext cx="337542" cy="309346"/>
            </a:xfrm>
            <a:prstGeom prst="ellipse">
              <a:avLst/>
            </a:prstGeom>
            <a:gradFill>
              <a:gsLst>
                <a:gs pos="0">
                  <a:srgbClr val="00FFAE">
                    <a:alpha val="32968"/>
                  </a:srgbClr>
                </a:gs>
                <a:gs pos="14286">
                  <a:srgbClr val="00FFAE">
                    <a:alpha val="30764"/>
                  </a:srgbClr>
                </a:gs>
                <a:gs pos="28571">
                  <a:srgbClr val="00FFAE">
                    <a:alpha val="24833"/>
                  </a:srgbClr>
                </a:gs>
                <a:gs pos="42857">
                  <a:srgbClr val="00FFAE">
                    <a:alpha val="17075"/>
                  </a:srgbClr>
                </a:gs>
                <a:gs pos="57143">
                  <a:srgbClr val="00FFAE">
                    <a:alpha val="9855"/>
                  </a:srgbClr>
                </a:gs>
                <a:gs pos="71429">
                  <a:srgbClr val="00FFAE">
                    <a:alpha val="4740"/>
                  </a:srgbClr>
                </a:gs>
                <a:gs pos="85714">
                  <a:srgbClr val="00FFAE">
                    <a:alpha val="1902"/>
                  </a:srgbClr>
                </a:gs>
                <a:gs pos="100000">
                  <a:srgbClr val="00FFA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7718942">
              <a:off x="1002659" y="1082070"/>
              <a:ext cx="733936" cy="44455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9911122">
              <a:off x="2384658" y="1472270"/>
              <a:ext cx="226154" cy="10925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3245459">
              <a:off x="1472262" y="2354747"/>
              <a:ext cx="233317" cy="12456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5934862">
              <a:off x="2370784" y="1341774"/>
              <a:ext cx="409651" cy="29014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9045252">
              <a:off x="2039305" y="2025185"/>
              <a:ext cx="343623" cy="32930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3854058">
              <a:off x="3071840" y="2532892"/>
              <a:ext cx="395992" cy="3051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8181911">
              <a:off x="857784" y="881116"/>
              <a:ext cx="712092" cy="41970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4365099">
              <a:off x="1820511" y="2170303"/>
              <a:ext cx="226682" cy="219158"/>
            </a:xfrm>
            <a:prstGeom prst="ellipse">
              <a:avLst/>
            </a:prstGeom>
            <a:gradFill>
              <a:gsLst>
                <a:gs pos="0">
                  <a:srgbClr val="00FFB8">
                    <a:alpha val="32968"/>
                  </a:srgbClr>
                </a:gs>
                <a:gs pos="14286">
                  <a:srgbClr val="00FFB8">
                    <a:alpha val="30764"/>
                  </a:srgbClr>
                </a:gs>
                <a:gs pos="28571">
                  <a:srgbClr val="00FFB8">
                    <a:alpha val="24833"/>
                  </a:srgbClr>
                </a:gs>
                <a:gs pos="42857">
                  <a:srgbClr val="00FFB8">
                    <a:alpha val="17075"/>
                  </a:srgbClr>
                </a:gs>
                <a:gs pos="57143">
                  <a:srgbClr val="00FFB8">
                    <a:alpha val="9855"/>
                  </a:srgbClr>
                </a:gs>
                <a:gs pos="71429">
                  <a:srgbClr val="00FFB8">
                    <a:alpha val="4740"/>
                  </a:srgbClr>
                </a:gs>
                <a:gs pos="85714">
                  <a:srgbClr val="00FFB8">
                    <a:alpha val="1902"/>
                  </a:srgbClr>
                </a:gs>
                <a:gs pos="100000">
                  <a:srgbClr val="00FFB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4676261">
              <a:off x="1039138" y="1497824"/>
              <a:ext cx="387695" cy="26145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8021803">
              <a:off x="1636946" y="1946808"/>
              <a:ext cx="724446" cy="444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-9988113">
              <a:off x="1335199" y="1978057"/>
              <a:ext cx="381377" cy="25774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-10799999">
              <a:off x="179005" y="641777"/>
              <a:ext cx="290237" cy="290195"/>
            </a:xfrm>
            <a:prstGeom prst="ellipse">
              <a:avLst/>
            </a:prstGeom>
            <a:gradFill>
              <a:gsLst>
                <a:gs pos="0">
                  <a:srgbClr val="000000">
                    <a:alpha val="8475"/>
                  </a:srgbClr>
                </a:gs>
                <a:gs pos="14286">
                  <a:srgbClr val="000000">
                    <a:alpha val="7817"/>
                  </a:srgbClr>
                </a:gs>
                <a:gs pos="28571">
                  <a:srgbClr val="000000">
                    <a:alpha val="6124"/>
                  </a:srgbClr>
                </a:gs>
                <a:gs pos="42857">
                  <a:srgbClr val="000000">
                    <a:alpha val="4060"/>
                  </a:srgbClr>
                </a:gs>
                <a:gs pos="57143">
                  <a:srgbClr val="000000">
                    <a:alpha val="2271"/>
                  </a:srgbClr>
                </a:gs>
                <a:gs pos="71429">
                  <a:srgbClr val="000000">
                    <a:alpha val="1069"/>
                  </a:srgbClr>
                </a:gs>
                <a:gs pos="85714">
                  <a:srgbClr val="000000">
                    <a:alpha val="424"/>
                  </a:srgbClr>
                </a:gs>
                <a:gs pos="100000">
                  <a:srgbClr val="0000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8371623">
              <a:off x="1707290" y="1910461"/>
              <a:ext cx="725384" cy="462138"/>
            </a:xfrm>
            <a:prstGeom prst="ellipse">
              <a:avLst/>
            </a:prstGeom>
            <a:gradFill>
              <a:gsLst>
                <a:gs pos="0">
                  <a:srgbClr val="FFFFA4">
                    <a:alpha val="32968"/>
                  </a:srgbClr>
                </a:gs>
                <a:gs pos="14286">
                  <a:srgbClr val="FFFFA4">
                    <a:alpha val="30764"/>
                  </a:srgbClr>
                </a:gs>
                <a:gs pos="28571">
                  <a:srgbClr val="FFFFA4">
                    <a:alpha val="24833"/>
                  </a:srgbClr>
                </a:gs>
                <a:gs pos="42857">
                  <a:srgbClr val="FFFFA4">
                    <a:alpha val="17075"/>
                  </a:srgbClr>
                </a:gs>
                <a:gs pos="57143">
                  <a:srgbClr val="FFFFA4">
                    <a:alpha val="9855"/>
                  </a:srgbClr>
                </a:gs>
                <a:gs pos="71429">
                  <a:srgbClr val="FFFFA4">
                    <a:alpha val="4740"/>
                  </a:srgbClr>
                </a:gs>
                <a:gs pos="85714">
                  <a:srgbClr val="FFFFA4">
                    <a:alpha val="1902"/>
                  </a:srgbClr>
                </a:gs>
                <a:gs pos="100000">
                  <a:srgbClr val="FFFFA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5399983">
              <a:off x="1040108" y="3225609"/>
              <a:ext cx="347786" cy="347454"/>
            </a:xfrm>
            <a:prstGeom prst="ellipse">
              <a:avLst/>
            </a:prstGeom>
            <a:gradFill>
              <a:gsLst>
                <a:gs pos="0">
                  <a:srgbClr val="000000">
                    <a:alpha val="11291"/>
                  </a:srgbClr>
                </a:gs>
                <a:gs pos="14286">
                  <a:srgbClr val="000000">
                    <a:alpha val="10427"/>
                  </a:srgbClr>
                </a:gs>
                <a:gs pos="28571">
                  <a:srgbClr val="000000">
                    <a:alpha val="8194"/>
                  </a:srgbClr>
                </a:gs>
                <a:gs pos="42857">
                  <a:srgbClr val="000000">
                    <a:alpha val="5454"/>
                  </a:srgbClr>
                </a:gs>
                <a:gs pos="57143">
                  <a:srgbClr val="000000">
                    <a:alpha val="3060"/>
                  </a:srgbClr>
                </a:gs>
                <a:gs pos="71429">
                  <a:srgbClr val="000000">
                    <a:alpha val="1444"/>
                  </a:srgbClr>
                </a:gs>
                <a:gs pos="85714">
                  <a:srgbClr val="000000">
                    <a:alpha val="574"/>
                  </a:srgbClr>
                </a:gs>
                <a:gs pos="100000">
                  <a:srgbClr val="000000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4298072">
              <a:off x="1631609" y="1254036"/>
              <a:ext cx="238639" cy="122971"/>
            </a:xfrm>
            <a:prstGeom prst="ellipse">
              <a:avLst/>
            </a:prstGeom>
            <a:gradFill>
              <a:gsLst>
                <a:gs pos="0">
                  <a:srgbClr val="FF0025">
                    <a:alpha val="32968"/>
                  </a:srgbClr>
                </a:gs>
                <a:gs pos="14286">
                  <a:srgbClr val="FF0025">
                    <a:alpha val="30764"/>
                  </a:srgbClr>
                </a:gs>
                <a:gs pos="28571">
                  <a:srgbClr val="FF0025">
                    <a:alpha val="24833"/>
                  </a:srgbClr>
                </a:gs>
                <a:gs pos="42857">
                  <a:srgbClr val="FF0025">
                    <a:alpha val="17075"/>
                  </a:srgbClr>
                </a:gs>
                <a:gs pos="57143">
                  <a:srgbClr val="FF0025">
                    <a:alpha val="9855"/>
                  </a:srgbClr>
                </a:gs>
                <a:gs pos="71429">
                  <a:srgbClr val="FF0025">
                    <a:alpha val="4740"/>
                  </a:srgbClr>
                </a:gs>
                <a:gs pos="85714">
                  <a:srgbClr val="FF0025">
                    <a:alpha val="1902"/>
                  </a:srgbClr>
                </a:gs>
                <a:gs pos="100000">
                  <a:srgbClr val="FF002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5684463">
              <a:off x="1848488" y="2162084"/>
              <a:ext cx="215580" cy="111423"/>
            </a:xfrm>
            <a:prstGeom prst="ellipse">
              <a:avLst/>
            </a:prstGeom>
            <a:gradFill>
              <a:gsLst>
                <a:gs pos="0">
                  <a:srgbClr val="00FFD4">
                    <a:alpha val="32968"/>
                  </a:srgbClr>
                </a:gs>
                <a:gs pos="14286">
                  <a:srgbClr val="00FFD4">
                    <a:alpha val="30764"/>
                  </a:srgbClr>
                </a:gs>
                <a:gs pos="28571">
                  <a:srgbClr val="00FFD4">
                    <a:alpha val="24833"/>
                  </a:srgbClr>
                </a:gs>
                <a:gs pos="42857">
                  <a:srgbClr val="00FFD4">
                    <a:alpha val="17075"/>
                  </a:srgbClr>
                </a:gs>
                <a:gs pos="57143">
                  <a:srgbClr val="00FFD4">
                    <a:alpha val="9855"/>
                  </a:srgbClr>
                </a:gs>
                <a:gs pos="71429">
                  <a:srgbClr val="00FFD4">
                    <a:alpha val="4740"/>
                  </a:srgbClr>
                </a:gs>
                <a:gs pos="85714">
                  <a:srgbClr val="00FFD4">
                    <a:alpha val="1902"/>
                  </a:srgbClr>
                </a:gs>
                <a:gs pos="100000">
                  <a:srgbClr val="00FF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-8665144">
              <a:off x="2061063" y="912251"/>
              <a:ext cx="675584" cy="3584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6622791">
              <a:off x="947801" y="1487478"/>
              <a:ext cx="251757" cy="129145"/>
            </a:xfrm>
            <a:prstGeom prst="ellipse">
              <a:avLst/>
            </a:prstGeom>
            <a:gradFill>
              <a:gsLst>
                <a:gs pos="0">
                  <a:srgbClr val="7900FF">
                    <a:alpha val="32968"/>
                  </a:srgbClr>
                </a:gs>
                <a:gs pos="14286">
                  <a:srgbClr val="7900FF">
                    <a:alpha val="30764"/>
                  </a:srgbClr>
                </a:gs>
                <a:gs pos="28571">
                  <a:srgbClr val="7900FF">
                    <a:alpha val="24833"/>
                  </a:srgbClr>
                </a:gs>
                <a:gs pos="42857">
                  <a:srgbClr val="7900FF">
                    <a:alpha val="17075"/>
                  </a:srgbClr>
                </a:gs>
                <a:gs pos="57143">
                  <a:srgbClr val="7900FF">
                    <a:alpha val="9855"/>
                  </a:srgbClr>
                </a:gs>
                <a:gs pos="71429">
                  <a:srgbClr val="7900FF">
                    <a:alpha val="4740"/>
                  </a:srgbClr>
                </a:gs>
                <a:gs pos="85714">
                  <a:srgbClr val="7900FF">
                    <a:alpha val="1902"/>
                  </a:srgbClr>
                </a:gs>
                <a:gs pos="100000">
                  <a:srgbClr val="79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5400045">
              <a:off x="500649" y="2959117"/>
              <a:ext cx="239856" cy="239781"/>
            </a:xfrm>
            <a:prstGeom prst="ellipse">
              <a:avLst/>
            </a:prstGeom>
            <a:gradFill>
              <a:gsLst>
                <a:gs pos="0">
                  <a:srgbClr val="000000">
                    <a:alpha val="7584"/>
                  </a:srgbClr>
                </a:gs>
                <a:gs pos="14286">
                  <a:srgbClr val="000000">
                    <a:alpha val="6993"/>
                  </a:srgbClr>
                </a:gs>
                <a:gs pos="28571">
                  <a:srgbClr val="000000">
                    <a:alpha val="5473"/>
                  </a:srgbClr>
                </a:gs>
                <a:gs pos="42857">
                  <a:srgbClr val="000000">
                    <a:alpha val="3625"/>
                  </a:srgbClr>
                </a:gs>
                <a:gs pos="57143">
                  <a:srgbClr val="000000">
                    <a:alpha val="2025"/>
                  </a:srgbClr>
                </a:gs>
                <a:gs pos="71429">
                  <a:srgbClr val="000000">
                    <a:alpha val="953"/>
                  </a:srgbClr>
                </a:gs>
                <a:gs pos="85714">
                  <a:srgbClr val="000000">
                    <a:alpha val="378"/>
                  </a:srgbClr>
                </a:gs>
                <a:gs pos="100000">
                  <a:srgbClr val="000000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-10799942">
              <a:off x="180463" y="559124"/>
              <a:ext cx="337025" cy="336507"/>
            </a:xfrm>
            <a:prstGeom prst="ellipse">
              <a:avLst/>
            </a:prstGeom>
            <a:gradFill>
              <a:gsLst>
                <a:gs pos="0">
                  <a:srgbClr val="000000">
                    <a:alpha val="12574"/>
                  </a:srgbClr>
                </a:gs>
                <a:gs pos="14286">
                  <a:srgbClr val="000000">
                    <a:alpha val="11618"/>
                  </a:srgbClr>
                </a:gs>
                <a:gs pos="28571">
                  <a:srgbClr val="000000">
                    <a:alpha val="9144"/>
                  </a:srgbClr>
                </a:gs>
                <a:gs pos="42857">
                  <a:srgbClr val="000000">
                    <a:alpha val="6096"/>
                  </a:srgbClr>
                </a:gs>
                <a:gs pos="57143">
                  <a:srgbClr val="000000">
                    <a:alpha val="3425"/>
                  </a:srgbClr>
                </a:gs>
                <a:gs pos="71429">
                  <a:srgbClr val="000000">
                    <a:alpha val="1618"/>
                  </a:srgbClr>
                </a:gs>
                <a:gs pos="85714">
                  <a:srgbClr val="000000">
                    <a:alpha val="643"/>
                  </a:srgbClr>
                </a:gs>
                <a:gs pos="100000">
                  <a:srgbClr val="0000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8177495">
              <a:off x="1061650" y="1069686"/>
              <a:ext cx="759547" cy="44642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-10781282">
              <a:off x="1133034" y="1166767"/>
              <a:ext cx="707837" cy="43305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3663390">
              <a:off x="2268214" y="2120930"/>
              <a:ext cx="350136" cy="34361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5400000">
              <a:off x="1216065" y="-87001"/>
              <a:ext cx="243152" cy="242966"/>
            </a:xfrm>
            <a:prstGeom prst="ellipse">
              <a:avLst/>
            </a:prstGeom>
            <a:gradFill>
              <a:gsLst>
                <a:gs pos="0">
                  <a:srgbClr val="000000">
                    <a:alpha val="8154"/>
                  </a:srgbClr>
                </a:gs>
                <a:gs pos="14286">
                  <a:srgbClr val="000000">
                    <a:alpha val="7520"/>
                  </a:srgbClr>
                </a:gs>
                <a:gs pos="28571">
                  <a:srgbClr val="000000">
                    <a:alpha val="5890"/>
                  </a:srgbClr>
                </a:gs>
                <a:gs pos="42857">
                  <a:srgbClr val="000000">
                    <a:alpha val="3903"/>
                  </a:srgbClr>
                </a:gs>
                <a:gs pos="57143">
                  <a:srgbClr val="000000">
                    <a:alpha val="2182"/>
                  </a:srgbClr>
                </a:gs>
                <a:gs pos="71429">
                  <a:srgbClr val="000000">
                    <a:alpha val="1027"/>
                  </a:srgbClr>
                </a:gs>
                <a:gs pos="85714">
                  <a:srgbClr val="000000">
                    <a:alpha val="408"/>
                  </a:srgbClr>
                </a:gs>
                <a:gs pos="100000">
                  <a:srgbClr val="0000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10646739">
              <a:off x="2138021" y="3341150"/>
              <a:ext cx="319549" cy="314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9316291">
              <a:off x="1757319" y="2360966"/>
              <a:ext cx="342074" cy="316529"/>
            </a:xfrm>
            <a:prstGeom prst="ellipse">
              <a:avLst/>
            </a:prstGeom>
            <a:gradFill>
              <a:gsLst>
                <a:gs pos="0">
                  <a:srgbClr val="00FF9D">
                    <a:alpha val="32968"/>
                  </a:srgbClr>
                </a:gs>
                <a:gs pos="14286">
                  <a:srgbClr val="00FF9D">
                    <a:alpha val="30764"/>
                  </a:srgbClr>
                </a:gs>
                <a:gs pos="28571">
                  <a:srgbClr val="00FF9D">
                    <a:alpha val="24833"/>
                  </a:srgbClr>
                </a:gs>
                <a:gs pos="42857">
                  <a:srgbClr val="00FF9D">
                    <a:alpha val="17075"/>
                  </a:srgbClr>
                </a:gs>
                <a:gs pos="57143">
                  <a:srgbClr val="00FF9D">
                    <a:alpha val="9855"/>
                  </a:srgbClr>
                </a:gs>
                <a:gs pos="71429">
                  <a:srgbClr val="00FF9D">
                    <a:alpha val="4740"/>
                  </a:srgbClr>
                </a:gs>
                <a:gs pos="85714">
                  <a:srgbClr val="00FF9D">
                    <a:alpha val="1902"/>
                  </a:srgbClr>
                </a:gs>
                <a:gs pos="100000">
                  <a:srgbClr val="00FF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3778650">
              <a:off x="1260801" y="1957676"/>
              <a:ext cx="242293" cy="111118"/>
            </a:xfrm>
            <a:prstGeom prst="ellipse">
              <a:avLst/>
            </a:prstGeom>
            <a:gradFill>
              <a:gsLst>
                <a:gs pos="0">
                  <a:srgbClr val="1C2BFF">
                    <a:alpha val="32968"/>
                  </a:srgbClr>
                </a:gs>
                <a:gs pos="14286">
                  <a:srgbClr val="1C2BFF">
                    <a:alpha val="30764"/>
                  </a:srgbClr>
                </a:gs>
                <a:gs pos="28571">
                  <a:srgbClr val="1C2BFF">
                    <a:alpha val="24833"/>
                  </a:srgbClr>
                </a:gs>
                <a:gs pos="42857">
                  <a:srgbClr val="1C2BFF">
                    <a:alpha val="17075"/>
                  </a:srgbClr>
                </a:gs>
                <a:gs pos="57143">
                  <a:srgbClr val="1C2BFF">
                    <a:alpha val="9855"/>
                  </a:srgbClr>
                </a:gs>
                <a:gs pos="71429">
                  <a:srgbClr val="1C2BFF">
                    <a:alpha val="4740"/>
                  </a:srgbClr>
                </a:gs>
                <a:gs pos="85714">
                  <a:srgbClr val="1C2BFF">
                    <a:alpha val="1902"/>
                  </a:srgbClr>
                </a:gs>
                <a:gs pos="100000">
                  <a:srgbClr val="1C2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5190352">
              <a:off x="2023107" y="2025623"/>
              <a:ext cx="203305" cy="111508"/>
            </a:xfrm>
            <a:prstGeom prst="ellipse">
              <a:avLst/>
            </a:prstGeom>
            <a:gradFill>
              <a:gsLst>
                <a:gs pos="0">
                  <a:srgbClr val="00FF2C">
                    <a:alpha val="32968"/>
                  </a:srgbClr>
                </a:gs>
                <a:gs pos="14286">
                  <a:srgbClr val="00FF2C">
                    <a:alpha val="30764"/>
                  </a:srgbClr>
                </a:gs>
                <a:gs pos="28571">
                  <a:srgbClr val="00FF2C">
                    <a:alpha val="24833"/>
                  </a:srgbClr>
                </a:gs>
                <a:gs pos="42857">
                  <a:srgbClr val="00FF2C">
                    <a:alpha val="17075"/>
                  </a:srgbClr>
                </a:gs>
                <a:gs pos="57143">
                  <a:srgbClr val="00FF2C">
                    <a:alpha val="9855"/>
                  </a:srgbClr>
                </a:gs>
                <a:gs pos="71429">
                  <a:srgbClr val="00FF2C">
                    <a:alpha val="4740"/>
                  </a:srgbClr>
                </a:gs>
                <a:gs pos="85714">
                  <a:srgbClr val="00FF2C">
                    <a:alpha val="1902"/>
                  </a:srgbClr>
                </a:gs>
                <a:gs pos="100000">
                  <a:srgbClr val="00FF2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10280481">
              <a:off x="1824062" y="1991996"/>
              <a:ext cx="384018" cy="305498"/>
            </a:xfrm>
            <a:prstGeom prst="ellipse">
              <a:avLst/>
            </a:prstGeom>
            <a:gradFill>
              <a:gsLst>
                <a:gs pos="0">
                  <a:srgbClr val="00FFC3">
                    <a:alpha val="32968"/>
                  </a:srgbClr>
                </a:gs>
                <a:gs pos="14286">
                  <a:srgbClr val="00FFC3">
                    <a:alpha val="30764"/>
                  </a:srgbClr>
                </a:gs>
                <a:gs pos="28571">
                  <a:srgbClr val="00FFC3">
                    <a:alpha val="24833"/>
                  </a:srgbClr>
                </a:gs>
                <a:gs pos="42857">
                  <a:srgbClr val="00FFC3">
                    <a:alpha val="17075"/>
                  </a:srgbClr>
                </a:gs>
                <a:gs pos="57143">
                  <a:srgbClr val="00FFC3">
                    <a:alpha val="9855"/>
                  </a:srgbClr>
                </a:gs>
                <a:gs pos="71429">
                  <a:srgbClr val="00FFC3">
                    <a:alpha val="4740"/>
                  </a:srgbClr>
                </a:gs>
                <a:gs pos="85714">
                  <a:srgbClr val="00FFC3">
                    <a:alpha val="1902"/>
                  </a:srgbClr>
                </a:gs>
                <a:gs pos="100000">
                  <a:srgbClr val="00FFC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10748517">
              <a:off x="2304543" y="3286222"/>
              <a:ext cx="271624" cy="207455"/>
            </a:xfrm>
            <a:prstGeom prst="ellipse">
              <a:avLst/>
            </a:prstGeom>
            <a:gradFill>
              <a:gsLst>
                <a:gs pos="0">
                  <a:srgbClr val="000000">
                    <a:alpha val="23975"/>
                  </a:srgbClr>
                </a:gs>
                <a:gs pos="14286">
                  <a:srgbClr val="000000">
                    <a:alpha val="22270"/>
                  </a:srgbClr>
                </a:gs>
                <a:gs pos="28571">
                  <a:srgbClr val="000000">
                    <a:alpha val="17767"/>
                  </a:srgbClr>
                </a:gs>
                <a:gs pos="42857">
                  <a:srgbClr val="000000">
                    <a:alpha val="12042"/>
                  </a:srgbClr>
                </a:gs>
                <a:gs pos="57143">
                  <a:srgbClr val="000000">
                    <a:alpha val="6863"/>
                  </a:srgbClr>
                </a:gs>
                <a:gs pos="71429">
                  <a:srgbClr val="000000">
                    <a:alpha val="3273"/>
                  </a:srgbClr>
                </a:gs>
                <a:gs pos="85714">
                  <a:srgbClr val="000000">
                    <a:alpha val="1307"/>
                  </a:srgbClr>
                </a:gs>
                <a:gs pos="100000">
                  <a:srgbClr val="00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-10798732">
              <a:off x="735138" y="3189952"/>
              <a:ext cx="331248" cy="330411"/>
            </a:xfrm>
            <a:prstGeom prst="ellipse">
              <a:avLst/>
            </a:prstGeom>
            <a:gradFill>
              <a:gsLst>
                <a:gs pos="0">
                  <a:srgbClr val="000000">
                    <a:alpha val="25314"/>
                  </a:srgbClr>
                </a:gs>
                <a:gs pos="14286">
                  <a:srgbClr val="000000">
                    <a:alpha val="23530"/>
                  </a:srgbClr>
                </a:gs>
                <a:gs pos="28571">
                  <a:srgbClr val="000000">
                    <a:alpha val="18804"/>
                  </a:srgbClr>
                </a:gs>
                <a:gs pos="42857">
                  <a:srgbClr val="000000">
                    <a:alpha val="12771"/>
                  </a:srgbClr>
                </a:gs>
                <a:gs pos="57143">
                  <a:srgbClr val="000000">
                    <a:alpha val="7291"/>
                  </a:srgbClr>
                </a:gs>
                <a:gs pos="71429">
                  <a:srgbClr val="000000">
                    <a:alpha val="3482"/>
                  </a:srgbClr>
                </a:gs>
                <a:gs pos="85714">
                  <a:srgbClr val="000000">
                    <a:alpha val="1392"/>
                  </a:srgbClr>
                </a:gs>
                <a:gs pos="100000">
                  <a:srgbClr val="000000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7581449">
              <a:off x="1455975" y="2346235"/>
              <a:ext cx="242069" cy="129100"/>
            </a:xfrm>
            <a:prstGeom prst="ellipse">
              <a:avLst/>
            </a:prstGeom>
            <a:gradFill>
              <a:gsLst>
                <a:gs pos="0">
                  <a:srgbClr val="003DFF">
                    <a:alpha val="32968"/>
                  </a:srgbClr>
                </a:gs>
                <a:gs pos="14286">
                  <a:srgbClr val="003DFF">
                    <a:alpha val="30764"/>
                  </a:srgbClr>
                </a:gs>
                <a:gs pos="28571">
                  <a:srgbClr val="003DFF">
                    <a:alpha val="24833"/>
                  </a:srgbClr>
                </a:gs>
                <a:gs pos="42857">
                  <a:srgbClr val="003DFF">
                    <a:alpha val="17075"/>
                  </a:srgbClr>
                </a:gs>
                <a:gs pos="57143">
                  <a:srgbClr val="003DFF">
                    <a:alpha val="9855"/>
                  </a:srgbClr>
                </a:gs>
                <a:gs pos="71429">
                  <a:srgbClr val="003DFF">
                    <a:alpha val="4740"/>
                  </a:srgbClr>
                </a:gs>
                <a:gs pos="85714">
                  <a:srgbClr val="003DFF">
                    <a:alpha val="1902"/>
                  </a:srgbClr>
                </a:gs>
                <a:gs pos="100000">
                  <a:srgbClr val="003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9544376">
              <a:off x="892227" y="992655"/>
              <a:ext cx="714594" cy="43004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-10799979">
              <a:off x="172474" y="683228"/>
              <a:ext cx="300382" cy="300373"/>
            </a:xfrm>
            <a:prstGeom prst="ellipse">
              <a:avLst/>
            </a:prstGeom>
            <a:gradFill>
              <a:gsLst>
                <a:gs pos="0">
                  <a:srgbClr val="000000">
                    <a:alpha val="8959"/>
                  </a:srgbClr>
                </a:gs>
                <a:gs pos="14286">
                  <a:srgbClr val="000000">
                    <a:alpha val="8266"/>
                  </a:srgbClr>
                </a:gs>
                <a:gs pos="28571">
                  <a:srgbClr val="000000">
                    <a:alpha val="6479"/>
                  </a:srgbClr>
                </a:gs>
                <a:gs pos="42857">
                  <a:srgbClr val="000000">
                    <a:alpha val="4299"/>
                  </a:srgbClr>
                </a:gs>
                <a:gs pos="57143">
                  <a:srgbClr val="000000">
                    <a:alpha val="2405"/>
                  </a:srgbClr>
                </a:gs>
                <a:gs pos="71429">
                  <a:srgbClr val="000000">
                    <a:alpha val="1133"/>
                  </a:srgbClr>
                </a:gs>
                <a:gs pos="85714">
                  <a:srgbClr val="000000">
                    <a:alpha val="450"/>
                  </a:srgbClr>
                </a:gs>
                <a:gs pos="100000">
                  <a:srgbClr val="0000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10798386">
              <a:off x="2381752" y="66180"/>
              <a:ext cx="213673" cy="213149"/>
            </a:xfrm>
            <a:prstGeom prst="ellipse">
              <a:avLst/>
            </a:prstGeom>
            <a:gradFill>
              <a:gsLst>
                <a:gs pos="0">
                  <a:srgbClr val="000000">
                    <a:alpha val="7803"/>
                  </a:srgbClr>
                </a:gs>
                <a:gs pos="14286">
                  <a:srgbClr val="000000">
                    <a:alpha val="7195"/>
                  </a:srgbClr>
                </a:gs>
                <a:gs pos="28571">
                  <a:srgbClr val="000000">
                    <a:alpha val="5633"/>
                  </a:srgbClr>
                </a:gs>
                <a:gs pos="42857">
                  <a:srgbClr val="000000">
                    <a:alpha val="3731"/>
                  </a:srgbClr>
                </a:gs>
                <a:gs pos="57143">
                  <a:srgbClr val="000000">
                    <a:alpha val="2085"/>
                  </a:srgbClr>
                </a:gs>
                <a:gs pos="71429">
                  <a:srgbClr val="000000">
                    <a:alpha val="981"/>
                  </a:srgbClr>
                </a:gs>
                <a:gs pos="85714">
                  <a:srgbClr val="000000">
                    <a:alpha val="389"/>
                  </a:srgbClr>
                </a:gs>
                <a:gs pos="100000">
                  <a:srgbClr val="00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8781519">
              <a:off x="1079679" y="1900373"/>
              <a:ext cx="392052" cy="26032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-10244476">
              <a:off x="1185237" y="1808906"/>
              <a:ext cx="359376" cy="246210"/>
            </a:xfrm>
            <a:prstGeom prst="ellipse">
              <a:avLst/>
            </a:prstGeom>
            <a:gradFill>
              <a:gsLst>
                <a:gs pos="0">
                  <a:srgbClr val="0074FF">
                    <a:alpha val="32968"/>
                  </a:srgbClr>
                </a:gs>
                <a:gs pos="14286">
                  <a:srgbClr val="0074FF">
                    <a:alpha val="30764"/>
                  </a:srgbClr>
                </a:gs>
                <a:gs pos="28571">
                  <a:srgbClr val="0074FF">
                    <a:alpha val="24833"/>
                  </a:srgbClr>
                </a:gs>
                <a:gs pos="42857">
                  <a:srgbClr val="0074FF">
                    <a:alpha val="17075"/>
                  </a:srgbClr>
                </a:gs>
                <a:gs pos="57143">
                  <a:srgbClr val="0074FF">
                    <a:alpha val="9855"/>
                  </a:srgbClr>
                </a:gs>
                <a:gs pos="71429">
                  <a:srgbClr val="0074FF">
                    <a:alpha val="4740"/>
                  </a:srgbClr>
                </a:gs>
                <a:gs pos="85714">
                  <a:srgbClr val="0074FF">
                    <a:alpha val="1902"/>
                  </a:srgbClr>
                </a:gs>
                <a:gs pos="100000">
                  <a:srgbClr val="007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4091269">
              <a:off x="2305472" y="1314796"/>
              <a:ext cx="678443" cy="2285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5021798">
              <a:off x="2322092" y="1513565"/>
              <a:ext cx="230900" cy="12045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9798430">
              <a:off x="1971853" y="1280009"/>
              <a:ext cx="228203" cy="119644"/>
            </a:xfrm>
            <a:prstGeom prst="ellipse">
              <a:avLst/>
            </a:prstGeom>
            <a:gradFill>
              <a:gsLst>
                <a:gs pos="0">
                  <a:srgbClr val="FFBA00">
                    <a:alpha val="32968"/>
                  </a:srgbClr>
                </a:gs>
                <a:gs pos="14286">
                  <a:srgbClr val="FFBA00">
                    <a:alpha val="30764"/>
                  </a:srgbClr>
                </a:gs>
                <a:gs pos="28571">
                  <a:srgbClr val="FFBA00">
                    <a:alpha val="24833"/>
                  </a:srgbClr>
                </a:gs>
                <a:gs pos="42857">
                  <a:srgbClr val="FFBA00">
                    <a:alpha val="17075"/>
                  </a:srgbClr>
                </a:gs>
                <a:gs pos="57143">
                  <a:srgbClr val="FFBA00">
                    <a:alpha val="9855"/>
                  </a:srgbClr>
                </a:gs>
                <a:gs pos="71429">
                  <a:srgbClr val="FFBA00">
                    <a:alpha val="4740"/>
                  </a:srgbClr>
                </a:gs>
                <a:gs pos="85714">
                  <a:srgbClr val="FFBA00">
                    <a:alpha val="1902"/>
                  </a:srgbClr>
                </a:gs>
                <a:gs pos="100000">
                  <a:srgbClr val="FFB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6081015">
              <a:off x="1106938" y="1552504"/>
              <a:ext cx="373067" cy="25009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9923752">
              <a:off x="2187682" y="3310856"/>
              <a:ext cx="530090" cy="2478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-9620907">
              <a:off x="1980312" y="1292007"/>
              <a:ext cx="239639" cy="11339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5316635">
              <a:off x="2606756" y="1666147"/>
              <a:ext cx="248471" cy="8562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7058510">
              <a:off x="1435969" y="1230149"/>
              <a:ext cx="393259" cy="2699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9969745">
              <a:off x="1809563" y="3405479"/>
              <a:ext cx="605198" cy="108710"/>
            </a:xfrm>
            <a:prstGeom prst="ellipse">
              <a:avLst/>
            </a:prstGeom>
            <a:gradFill>
              <a:gsLst>
                <a:gs pos="0">
                  <a:srgbClr val="00775F">
                    <a:alpha val="32968"/>
                  </a:srgbClr>
                </a:gs>
                <a:gs pos="14286">
                  <a:srgbClr val="00775F">
                    <a:alpha val="30764"/>
                  </a:srgbClr>
                </a:gs>
                <a:gs pos="28571">
                  <a:srgbClr val="00775F">
                    <a:alpha val="24833"/>
                  </a:srgbClr>
                </a:gs>
                <a:gs pos="42857">
                  <a:srgbClr val="00775F">
                    <a:alpha val="17075"/>
                  </a:srgbClr>
                </a:gs>
                <a:gs pos="57143">
                  <a:srgbClr val="00775F">
                    <a:alpha val="9855"/>
                  </a:srgbClr>
                </a:gs>
                <a:gs pos="71429">
                  <a:srgbClr val="00775F">
                    <a:alpha val="4740"/>
                  </a:srgbClr>
                </a:gs>
                <a:gs pos="85714">
                  <a:srgbClr val="00775F">
                    <a:alpha val="1902"/>
                  </a:srgbClr>
                </a:gs>
                <a:gs pos="100000">
                  <a:srgbClr val="00775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5482692">
              <a:off x="1158969" y="1143236"/>
              <a:ext cx="389801" cy="2832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8578447">
              <a:off x="2135481" y="1787100"/>
              <a:ext cx="398059" cy="30715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-10723895">
              <a:off x="1899976" y="1177975"/>
              <a:ext cx="606533" cy="33305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-10799993">
              <a:off x="233660" y="602972"/>
              <a:ext cx="239486" cy="239438"/>
            </a:xfrm>
            <a:prstGeom prst="ellipse">
              <a:avLst/>
            </a:prstGeom>
            <a:gradFill>
              <a:gsLst>
                <a:gs pos="0">
                  <a:srgbClr val="000000">
                    <a:alpha val="7760"/>
                  </a:srgbClr>
                </a:gs>
                <a:gs pos="14286">
                  <a:srgbClr val="000000">
                    <a:alpha val="7155"/>
                  </a:srgbClr>
                </a:gs>
                <a:gs pos="28571">
                  <a:srgbClr val="000000">
                    <a:alpha val="5601"/>
                  </a:srgbClr>
                </a:gs>
                <a:gs pos="42857">
                  <a:srgbClr val="000000">
                    <a:alpha val="3710"/>
                  </a:srgbClr>
                </a:gs>
                <a:gs pos="57143">
                  <a:srgbClr val="000000">
                    <a:alpha val="2073"/>
                  </a:srgbClr>
                </a:gs>
                <a:gs pos="71429">
                  <a:srgbClr val="000000">
                    <a:alpha val="976"/>
                  </a:srgbClr>
                </a:gs>
                <a:gs pos="85714">
                  <a:srgbClr val="000000">
                    <a:alpha val="387"/>
                  </a:srgbClr>
                </a:gs>
                <a:gs pos="100000">
                  <a:srgbClr val="00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9055058">
              <a:off x="933098" y="815810"/>
              <a:ext cx="699270" cy="37243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4866874">
              <a:off x="926179" y="1456425"/>
              <a:ext cx="401830" cy="26804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5400000">
              <a:off x="-144212" y="1121820"/>
              <a:ext cx="301459" cy="300797"/>
            </a:xfrm>
            <a:prstGeom prst="ellipse">
              <a:avLst/>
            </a:prstGeom>
            <a:gradFill>
              <a:gsLst>
                <a:gs pos="0">
                  <a:srgbClr val="000000">
                    <a:alpha val="13481"/>
                  </a:srgbClr>
                </a:gs>
                <a:gs pos="14286">
                  <a:srgbClr val="000000">
                    <a:alpha val="12461"/>
                  </a:srgbClr>
                </a:gs>
                <a:gs pos="28571">
                  <a:srgbClr val="000000">
                    <a:alpha val="9818"/>
                  </a:srgbClr>
                </a:gs>
                <a:gs pos="42857">
                  <a:srgbClr val="000000">
                    <a:alpha val="6553"/>
                  </a:srgbClr>
                </a:gs>
                <a:gs pos="57143">
                  <a:srgbClr val="000000">
                    <a:alpha val="3686"/>
                  </a:srgbClr>
                </a:gs>
                <a:gs pos="71429">
                  <a:srgbClr val="000000">
                    <a:alpha val="1743"/>
                  </a:srgbClr>
                </a:gs>
                <a:gs pos="85714">
                  <a:srgbClr val="000000">
                    <a:alpha val="693"/>
                  </a:srgbClr>
                </a:gs>
                <a:gs pos="100000">
                  <a:srgbClr val="00000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4496842">
              <a:off x="1814397" y="1950187"/>
              <a:ext cx="377161" cy="294218"/>
            </a:xfrm>
            <a:prstGeom prst="ellipse">
              <a:avLst/>
            </a:prstGeom>
            <a:gradFill>
              <a:gsLst>
                <a:gs pos="0">
                  <a:srgbClr val="00FFA1">
                    <a:alpha val="32968"/>
                  </a:srgbClr>
                </a:gs>
                <a:gs pos="14286">
                  <a:srgbClr val="00FFA1">
                    <a:alpha val="30764"/>
                  </a:srgbClr>
                </a:gs>
                <a:gs pos="28571">
                  <a:srgbClr val="00FFA1">
                    <a:alpha val="24833"/>
                  </a:srgbClr>
                </a:gs>
                <a:gs pos="42857">
                  <a:srgbClr val="00FFA1">
                    <a:alpha val="17075"/>
                  </a:srgbClr>
                </a:gs>
                <a:gs pos="57143">
                  <a:srgbClr val="00FFA1">
                    <a:alpha val="9855"/>
                  </a:srgbClr>
                </a:gs>
                <a:gs pos="71429">
                  <a:srgbClr val="00FFA1">
                    <a:alpha val="4740"/>
                  </a:srgbClr>
                </a:gs>
                <a:gs pos="85714">
                  <a:srgbClr val="00FFA1">
                    <a:alpha val="1902"/>
                  </a:srgbClr>
                </a:gs>
                <a:gs pos="100000">
                  <a:srgbClr val="00FF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5652662">
              <a:off x="1985974" y="1502448"/>
              <a:ext cx="672893" cy="39404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7182718">
              <a:off x="2983615" y="2604591"/>
              <a:ext cx="568983" cy="65818"/>
            </a:xfrm>
            <a:prstGeom prst="ellipse">
              <a:avLst/>
            </a:prstGeom>
            <a:gradFill>
              <a:gsLst>
                <a:gs pos="0">
                  <a:srgbClr val="009F00">
                    <a:alpha val="32968"/>
                  </a:srgbClr>
                </a:gs>
                <a:gs pos="14286">
                  <a:srgbClr val="009F00">
                    <a:alpha val="30764"/>
                  </a:srgbClr>
                </a:gs>
                <a:gs pos="28571">
                  <a:srgbClr val="009F00">
                    <a:alpha val="24833"/>
                  </a:srgbClr>
                </a:gs>
                <a:gs pos="42857">
                  <a:srgbClr val="009F00">
                    <a:alpha val="17075"/>
                  </a:srgbClr>
                </a:gs>
                <a:gs pos="57143">
                  <a:srgbClr val="009F00">
                    <a:alpha val="9855"/>
                  </a:srgbClr>
                </a:gs>
                <a:gs pos="71429">
                  <a:srgbClr val="009F00">
                    <a:alpha val="4740"/>
                  </a:srgbClr>
                </a:gs>
                <a:gs pos="85714">
                  <a:srgbClr val="009F00">
                    <a:alpha val="1902"/>
                  </a:srgbClr>
                </a:gs>
                <a:gs pos="100000">
                  <a:srgbClr val="009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-9003427">
              <a:off x="2126625" y="858318"/>
              <a:ext cx="387466" cy="24735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5400000">
              <a:off x="-92430" y="1110077"/>
              <a:ext cx="257995" cy="257527"/>
            </a:xfrm>
            <a:prstGeom prst="ellipse">
              <a:avLst/>
            </a:prstGeom>
            <a:gradFill>
              <a:gsLst>
                <a:gs pos="0">
                  <a:srgbClr val="000000">
                    <a:alpha val="12379"/>
                  </a:srgbClr>
                </a:gs>
                <a:gs pos="14286">
                  <a:srgbClr val="000000">
                    <a:alpha val="11437"/>
                  </a:srgbClr>
                </a:gs>
                <a:gs pos="28571">
                  <a:srgbClr val="000000">
                    <a:alpha val="8999"/>
                  </a:srgbClr>
                </a:gs>
                <a:gs pos="42857">
                  <a:srgbClr val="000000">
                    <a:alpha val="5998"/>
                  </a:srgbClr>
                </a:gs>
                <a:gs pos="57143">
                  <a:srgbClr val="000000">
                    <a:alpha val="3369"/>
                  </a:srgbClr>
                </a:gs>
                <a:gs pos="71429">
                  <a:srgbClr val="000000">
                    <a:alpha val="1592"/>
                  </a:srgbClr>
                </a:gs>
                <a:gs pos="85714">
                  <a:srgbClr val="000000">
                    <a:alpha val="632"/>
                  </a:srgbClr>
                </a:gs>
                <a:gs pos="100000">
                  <a:srgbClr val="00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-8576246">
              <a:off x="1040965" y="1102614"/>
              <a:ext cx="384615" cy="3602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7865274">
              <a:off x="1699287" y="1999541"/>
              <a:ext cx="751334" cy="5007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2766703">
              <a:off x="714518" y="1377797"/>
              <a:ext cx="695281" cy="43532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7816944">
              <a:off x="2082575" y="1497787"/>
              <a:ext cx="406589" cy="28325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8623574">
              <a:off x="1042284" y="1855406"/>
              <a:ext cx="384589" cy="254960"/>
            </a:xfrm>
            <a:prstGeom prst="ellipse">
              <a:avLst/>
            </a:prstGeom>
            <a:gradFill>
              <a:gsLst>
                <a:gs pos="0">
                  <a:srgbClr val="008EFF">
                    <a:alpha val="32968"/>
                  </a:srgbClr>
                </a:gs>
                <a:gs pos="14286">
                  <a:srgbClr val="008EFF">
                    <a:alpha val="30764"/>
                  </a:srgbClr>
                </a:gs>
                <a:gs pos="28571">
                  <a:srgbClr val="008EFF">
                    <a:alpha val="24833"/>
                  </a:srgbClr>
                </a:gs>
                <a:gs pos="42857">
                  <a:srgbClr val="008EFF">
                    <a:alpha val="17075"/>
                  </a:srgbClr>
                </a:gs>
                <a:gs pos="57143">
                  <a:srgbClr val="008EFF">
                    <a:alpha val="9855"/>
                  </a:srgbClr>
                </a:gs>
                <a:gs pos="71429">
                  <a:srgbClr val="008EFF">
                    <a:alpha val="4740"/>
                  </a:srgbClr>
                </a:gs>
                <a:gs pos="85714">
                  <a:srgbClr val="008EFF">
                    <a:alpha val="1902"/>
                  </a:srgbClr>
                </a:gs>
                <a:gs pos="100000">
                  <a:srgbClr val="008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4485533">
              <a:off x="3342985" y="1399307"/>
              <a:ext cx="288209" cy="258691"/>
            </a:xfrm>
            <a:prstGeom prst="ellipse">
              <a:avLst/>
            </a:prstGeom>
            <a:gradFill>
              <a:gsLst>
                <a:gs pos="0">
                  <a:srgbClr val="310000">
                    <a:alpha val="7888"/>
                  </a:srgbClr>
                </a:gs>
                <a:gs pos="14286">
                  <a:srgbClr val="310000">
                    <a:alpha val="7274"/>
                  </a:srgbClr>
                </a:gs>
                <a:gs pos="28571">
                  <a:srgbClr val="310000">
                    <a:alpha val="5695"/>
                  </a:srgbClr>
                </a:gs>
                <a:gs pos="42857">
                  <a:srgbClr val="310000">
                    <a:alpha val="3773"/>
                  </a:srgbClr>
                </a:gs>
                <a:gs pos="57143">
                  <a:srgbClr val="310000">
                    <a:alpha val="2109"/>
                  </a:srgbClr>
                </a:gs>
                <a:gs pos="71429">
                  <a:srgbClr val="310000">
                    <a:alpha val="993"/>
                  </a:srgbClr>
                </a:gs>
                <a:gs pos="85714">
                  <a:srgbClr val="310000">
                    <a:alpha val="394"/>
                  </a:srgbClr>
                </a:gs>
                <a:gs pos="100000">
                  <a:srgbClr val="3100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5109722">
              <a:off x="1250623" y="1209068"/>
              <a:ext cx="391074" cy="2695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-10684145">
              <a:off x="2443184" y="20494"/>
              <a:ext cx="246830" cy="2422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3990794">
              <a:off x="1174669" y="1757034"/>
              <a:ext cx="244150" cy="11967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7430348">
              <a:off x="1937547" y="1996748"/>
              <a:ext cx="199142" cy="103375"/>
            </a:xfrm>
            <a:prstGeom prst="ellipse">
              <a:avLst/>
            </a:prstGeom>
            <a:gradFill>
              <a:gsLst>
                <a:gs pos="0">
                  <a:srgbClr val="00FF79">
                    <a:alpha val="32968"/>
                  </a:srgbClr>
                </a:gs>
                <a:gs pos="14286">
                  <a:srgbClr val="00FF79">
                    <a:alpha val="30764"/>
                  </a:srgbClr>
                </a:gs>
                <a:gs pos="28571">
                  <a:srgbClr val="00FF79">
                    <a:alpha val="24833"/>
                  </a:srgbClr>
                </a:gs>
                <a:gs pos="42857">
                  <a:srgbClr val="00FF79">
                    <a:alpha val="17075"/>
                  </a:srgbClr>
                </a:gs>
                <a:gs pos="57143">
                  <a:srgbClr val="00FF79">
                    <a:alpha val="9855"/>
                  </a:srgbClr>
                </a:gs>
                <a:gs pos="71429">
                  <a:srgbClr val="00FF79">
                    <a:alpha val="4740"/>
                  </a:srgbClr>
                </a:gs>
                <a:gs pos="85714">
                  <a:srgbClr val="00FF79">
                    <a:alpha val="1902"/>
                  </a:srgbClr>
                </a:gs>
                <a:gs pos="100000">
                  <a:srgbClr val="00FF7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9806857">
              <a:off x="1671318" y="1205647"/>
              <a:ext cx="246576" cy="126365"/>
            </a:xfrm>
            <a:prstGeom prst="ellipse">
              <a:avLst/>
            </a:prstGeom>
            <a:gradFill>
              <a:gsLst>
                <a:gs pos="0">
                  <a:srgbClr val="FF004E">
                    <a:alpha val="32968"/>
                  </a:srgbClr>
                </a:gs>
                <a:gs pos="14286">
                  <a:srgbClr val="FF004E">
                    <a:alpha val="30764"/>
                  </a:srgbClr>
                </a:gs>
                <a:gs pos="28571">
                  <a:srgbClr val="FF004E">
                    <a:alpha val="24833"/>
                  </a:srgbClr>
                </a:gs>
                <a:gs pos="42857">
                  <a:srgbClr val="FF004E">
                    <a:alpha val="17075"/>
                  </a:srgbClr>
                </a:gs>
                <a:gs pos="57143">
                  <a:srgbClr val="FF004E">
                    <a:alpha val="9855"/>
                  </a:srgbClr>
                </a:gs>
                <a:gs pos="71429">
                  <a:srgbClr val="FF004E">
                    <a:alpha val="4740"/>
                  </a:srgbClr>
                </a:gs>
                <a:gs pos="85714">
                  <a:srgbClr val="FF004E">
                    <a:alpha val="1902"/>
                  </a:srgbClr>
                </a:gs>
                <a:gs pos="100000">
                  <a:srgbClr val="FF004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-9524353">
              <a:off x="2228049" y="1445252"/>
              <a:ext cx="715164" cy="4450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5432530">
              <a:off x="2267116" y="2054377"/>
              <a:ext cx="188926" cy="183584"/>
            </a:xfrm>
            <a:prstGeom prst="ellipse">
              <a:avLst/>
            </a:prstGeom>
            <a:gradFill>
              <a:gsLst>
                <a:gs pos="0">
                  <a:srgbClr val="00FF84">
                    <a:alpha val="32968"/>
                  </a:srgbClr>
                </a:gs>
                <a:gs pos="14286">
                  <a:srgbClr val="00FF84">
                    <a:alpha val="30764"/>
                  </a:srgbClr>
                </a:gs>
                <a:gs pos="28571">
                  <a:srgbClr val="00FF84">
                    <a:alpha val="24833"/>
                  </a:srgbClr>
                </a:gs>
                <a:gs pos="42857">
                  <a:srgbClr val="00FF84">
                    <a:alpha val="17075"/>
                  </a:srgbClr>
                </a:gs>
                <a:gs pos="57143">
                  <a:srgbClr val="00FF84">
                    <a:alpha val="9855"/>
                  </a:srgbClr>
                </a:gs>
                <a:gs pos="71429">
                  <a:srgbClr val="00FF84">
                    <a:alpha val="4740"/>
                  </a:srgbClr>
                </a:gs>
                <a:gs pos="85714">
                  <a:srgbClr val="00FF84">
                    <a:alpha val="1902"/>
                  </a:srgbClr>
                </a:gs>
                <a:gs pos="100000">
                  <a:srgbClr val="00FF8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-9312783">
              <a:off x="2384762" y="1508793"/>
              <a:ext cx="219940" cy="11158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10799066">
              <a:off x="2368266" y="68792"/>
              <a:ext cx="208487" cy="208056"/>
            </a:xfrm>
            <a:prstGeom prst="ellipse">
              <a:avLst/>
            </a:prstGeom>
            <a:gradFill>
              <a:gsLst>
                <a:gs pos="0">
                  <a:srgbClr val="000000">
                    <a:alpha val="7670"/>
                  </a:srgbClr>
                </a:gs>
                <a:gs pos="14286">
                  <a:srgbClr val="000000">
                    <a:alpha val="7072"/>
                  </a:srgbClr>
                </a:gs>
                <a:gs pos="28571">
                  <a:srgbClr val="000000">
                    <a:alpha val="5536"/>
                  </a:srgbClr>
                </a:gs>
                <a:gs pos="42857">
                  <a:srgbClr val="000000">
                    <a:alpha val="3667"/>
                  </a:srgbClr>
                </a:gs>
                <a:gs pos="57143">
                  <a:srgbClr val="000000">
                    <a:alpha val="2049"/>
                  </a:srgbClr>
                </a:gs>
                <a:gs pos="71429">
                  <a:srgbClr val="000000">
                    <a:alpha val="964"/>
                  </a:srgbClr>
                </a:gs>
                <a:gs pos="85714">
                  <a:srgbClr val="000000">
                    <a:alpha val="382"/>
                  </a:srgbClr>
                </a:gs>
                <a:gs pos="100000">
                  <a:srgbClr val="0000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8216409">
              <a:off x="2045263" y="1537648"/>
              <a:ext cx="669890" cy="39565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4468988">
              <a:off x="992366" y="1546365"/>
              <a:ext cx="378203" cy="250997"/>
            </a:xfrm>
            <a:prstGeom prst="ellipse">
              <a:avLst/>
            </a:prstGeom>
            <a:gradFill>
              <a:gsLst>
                <a:gs pos="0">
                  <a:srgbClr val="0028FF">
                    <a:alpha val="32968"/>
                  </a:srgbClr>
                </a:gs>
                <a:gs pos="14286">
                  <a:srgbClr val="0028FF">
                    <a:alpha val="30764"/>
                  </a:srgbClr>
                </a:gs>
                <a:gs pos="28571">
                  <a:srgbClr val="0028FF">
                    <a:alpha val="24833"/>
                  </a:srgbClr>
                </a:gs>
                <a:gs pos="42857">
                  <a:srgbClr val="0028FF">
                    <a:alpha val="17075"/>
                  </a:srgbClr>
                </a:gs>
                <a:gs pos="57143">
                  <a:srgbClr val="0028FF">
                    <a:alpha val="9855"/>
                  </a:srgbClr>
                </a:gs>
                <a:gs pos="71429">
                  <a:srgbClr val="0028FF">
                    <a:alpha val="4740"/>
                  </a:srgbClr>
                </a:gs>
                <a:gs pos="85714">
                  <a:srgbClr val="0028FF">
                    <a:alpha val="1902"/>
                  </a:srgbClr>
                </a:gs>
                <a:gs pos="100000">
                  <a:srgbClr val="002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2712332">
              <a:off x="1355374" y="2116890"/>
              <a:ext cx="399955" cy="25974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5637624">
              <a:off x="1256057" y="1821571"/>
              <a:ext cx="229037" cy="123328"/>
            </a:xfrm>
            <a:prstGeom prst="ellipse">
              <a:avLst/>
            </a:prstGeom>
            <a:gradFill>
              <a:gsLst>
                <a:gs pos="0">
                  <a:srgbClr val="0029FF">
                    <a:alpha val="32968"/>
                  </a:srgbClr>
                </a:gs>
                <a:gs pos="14286">
                  <a:srgbClr val="0029FF">
                    <a:alpha val="30764"/>
                  </a:srgbClr>
                </a:gs>
                <a:gs pos="28571">
                  <a:srgbClr val="0029FF">
                    <a:alpha val="24833"/>
                  </a:srgbClr>
                </a:gs>
                <a:gs pos="42857">
                  <a:srgbClr val="0029FF">
                    <a:alpha val="17075"/>
                  </a:srgbClr>
                </a:gs>
                <a:gs pos="57143">
                  <a:srgbClr val="0029FF">
                    <a:alpha val="9855"/>
                  </a:srgbClr>
                </a:gs>
                <a:gs pos="71429">
                  <a:srgbClr val="0029FF">
                    <a:alpha val="4740"/>
                  </a:srgbClr>
                </a:gs>
                <a:gs pos="85714">
                  <a:srgbClr val="0029FF">
                    <a:alpha val="1902"/>
                  </a:srgbClr>
                </a:gs>
                <a:gs pos="100000">
                  <a:srgbClr val="002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6237474">
              <a:off x="1375875" y="2398203"/>
              <a:ext cx="414561" cy="28430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10097734">
              <a:off x="1853364" y="1836824"/>
              <a:ext cx="389912" cy="278325"/>
            </a:xfrm>
            <a:prstGeom prst="ellipse">
              <a:avLst/>
            </a:prstGeom>
            <a:gradFill>
              <a:gsLst>
                <a:gs pos="0">
                  <a:srgbClr val="00FFA9">
                    <a:alpha val="32968"/>
                  </a:srgbClr>
                </a:gs>
                <a:gs pos="14286">
                  <a:srgbClr val="00FFA9">
                    <a:alpha val="30764"/>
                  </a:srgbClr>
                </a:gs>
                <a:gs pos="28571">
                  <a:srgbClr val="00FFA9">
                    <a:alpha val="24833"/>
                  </a:srgbClr>
                </a:gs>
                <a:gs pos="42857">
                  <a:srgbClr val="00FFA9">
                    <a:alpha val="17075"/>
                  </a:srgbClr>
                </a:gs>
                <a:gs pos="57143">
                  <a:srgbClr val="00FFA9">
                    <a:alpha val="9855"/>
                  </a:srgbClr>
                </a:gs>
                <a:gs pos="71429">
                  <a:srgbClr val="00FFA9">
                    <a:alpha val="4740"/>
                  </a:srgbClr>
                </a:gs>
                <a:gs pos="85714">
                  <a:srgbClr val="00FFA9">
                    <a:alpha val="1902"/>
                  </a:srgbClr>
                </a:gs>
                <a:gs pos="100000">
                  <a:srgbClr val="00FF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4497843">
              <a:off x="3347285" y="2170462"/>
              <a:ext cx="322276" cy="277680"/>
            </a:xfrm>
            <a:prstGeom prst="ellipse">
              <a:avLst/>
            </a:prstGeom>
            <a:gradFill>
              <a:gsLst>
                <a:gs pos="0">
                  <a:srgbClr val="000000">
                    <a:alpha val="4220"/>
                  </a:srgbClr>
                </a:gs>
                <a:gs pos="14286">
                  <a:srgbClr val="000000">
                    <a:alpha val="3885"/>
                  </a:srgbClr>
                </a:gs>
                <a:gs pos="28571">
                  <a:srgbClr val="000000">
                    <a:alpha val="3030"/>
                  </a:srgbClr>
                </a:gs>
                <a:gs pos="42857">
                  <a:srgbClr val="000000">
                    <a:alpha val="1998"/>
                  </a:srgbClr>
                </a:gs>
                <a:gs pos="57143">
                  <a:srgbClr val="000000">
                    <a:alpha val="1112"/>
                  </a:srgbClr>
                </a:gs>
                <a:gs pos="71429">
                  <a:srgbClr val="000000">
                    <a:alpha val="522"/>
                  </a:srgbClr>
                </a:gs>
                <a:gs pos="85714">
                  <a:srgbClr val="000000">
                    <a:alpha val="207"/>
                  </a:srgbClr>
                </a:gs>
                <a:gs pos="100000">
                  <a:srgbClr val="000000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2879351">
              <a:off x="2368898" y="1629174"/>
              <a:ext cx="700317" cy="43239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-9712022">
              <a:off x="2012312" y="1252429"/>
              <a:ext cx="234634" cy="121404"/>
            </a:xfrm>
            <a:prstGeom prst="ellipse">
              <a:avLst/>
            </a:prstGeom>
            <a:gradFill>
              <a:gsLst>
                <a:gs pos="0">
                  <a:srgbClr val="FF1C00">
                    <a:alpha val="32968"/>
                  </a:srgbClr>
                </a:gs>
                <a:gs pos="14286">
                  <a:srgbClr val="FF1C00">
                    <a:alpha val="30764"/>
                  </a:srgbClr>
                </a:gs>
                <a:gs pos="28571">
                  <a:srgbClr val="FF1C00">
                    <a:alpha val="24833"/>
                  </a:srgbClr>
                </a:gs>
                <a:gs pos="42857">
                  <a:srgbClr val="FF1C00">
                    <a:alpha val="17075"/>
                  </a:srgbClr>
                </a:gs>
                <a:gs pos="57143">
                  <a:srgbClr val="FF1C00">
                    <a:alpha val="9855"/>
                  </a:srgbClr>
                </a:gs>
                <a:gs pos="71429">
                  <a:srgbClr val="FF1C00">
                    <a:alpha val="4740"/>
                  </a:srgbClr>
                </a:gs>
                <a:gs pos="85714">
                  <a:srgbClr val="FF1C00">
                    <a:alpha val="1902"/>
                  </a:srgbClr>
                </a:gs>
                <a:gs pos="100000">
                  <a:srgbClr val="FF1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10799989">
              <a:off x="951957" y="3225069"/>
              <a:ext cx="331243" cy="331182"/>
            </a:xfrm>
            <a:prstGeom prst="ellipse">
              <a:avLst/>
            </a:prstGeom>
            <a:gradFill>
              <a:gsLst>
                <a:gs pos="0">
                  <a:srgbClr val="000000">
                    <a:alpha val="9972"/>
                  </a:srgbClr>
                </a:gs>
                <a:gs pos="14286">
                  <a:srgbClr val="000000">
                    <a:alpha val="9204"/>
                  </a:srgbClr>
                </a:gs>
                <a:gs pos="28571">
                  <a:srgbClr val="000000">
                    <a:alpha val="7223"/>
                  </a:srgbClr>
                </a:gs>
                <a:gs pos="42857">
                  <a:srgbClr val="000000">
                    <a:alpha val="4798"/>
                  </a:srgbClr>
                </a:gs>
                <a:gs pos="57143">
                  <a:srgbClr val="000000">
                    <a:alpha val="2688"/>
                  </a:srgbClr>
                </a:gs>
                <a:gs pos="71429">
                  <a:srgbClr val="000000">
                    <a:alpha val="1267"/>
                  </a:srgbClr>
                </a:gs>
                <a:gs pos="85714">
                  <a:srgbClr val="000000">
                    <a:alpha val="503"/>
                  </a:srgbClr>
                </a:gs>
                <a:gs pos="100000">
                  <a:srgbClr val="000000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-8941521">
              <a:off x="1768362" y="1902046"/>
              <a:ext cx="679133" cy="401932"/>
            </a:xfrm>
            <a:prstGeom prst="ellipse">
              <a:avLst/>
            </a:prstGeom>
            <a:gradFill>
              <a:gsLst>
                <a:gs pos="0">
                  <a:srgbClr val="FFFFD9">
                    <a:alpha val="32968"/>
                  </a:srgbClr>
                </a:gs>
                <a:gs pos="14286">
                  <a:srgbClr val="FFFFD9">
                    <a:alpha val="30764"/>
                  </a:srgbClr>
                </a:gs>
                <a:gs pos="28571">
                  <a:srgbClr val="FFFFD9">
                    <a:alpha val="24833"/>
                  </a:srgbClr>
                </a:gs>
                <a:gs pos="42857">
                  <a:srgbClr val="FFFFD9">
                    <a:alpha val="17075"/>
                  </a:srgbClr>
                </a:gs>
                <a:gs pos="57143">
                  <a:srgbClr val="FFFFD9">
                    <a:alpha val="9855"/>
                  </a:srgbClr>
                </a:gs>
                <a:gs pos="71429">
                  <a:srgbClr val="FFFFD9">
                    <a:alpha val="4740"/>
                  </a:srgbClr>
                </a:gs>
                <a:gs pos="85714">
                  <a:srgbClr val="FFFFD9">
                    <a:alpha val="1902"/>
                  </a:srgbClr>
                </a:gs>
                <a:gs pos="100000">
                  <a:srgbClr val="FFFFD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5399997">
              <a:off x="79577" y="2559060"/>
              <a:ext cx="317960" cy="317533"/>
            </a:xfrm>
            <a:prstGeom prst="ellipse">
              <a:avLst/>
            </a:prstGeom>
            <a:gradFill>
              <a:gsLst>
                <a:gs pos="0">
                  <a:srgbClr val="000000">
                    <a:alpha val="14553"/>
                  </a:srgbClr>
                </a:gs>
                <a:gs pos="14286">
                  <a:srgbClr val="000000">
                    <a:alpha val="13459"/>
                  </a:srgbClr>
                </a:gs>
                <a:gs pos="28571">
                  <a:srgbClr val="000000">
                    <a:alpha val="10617"/>
                  </a:srgbClr>
                </a:gs>
                <a:gs pos="42857">
                  <a:srgbClr val="000000">
                    <a:alpha val="7098"/>
                  </a:srgbClr>
                </a:gs>
                <a:gs pos="57143">
                  <a:srgbClr val="000000">
                    <a:alpha val="3997"/>
                  </a:srgbClr>
                </a:gs>
                <a:gs pos="71429">
                  <a:srgbClr val="000000">
                    <a:alpha val="1891"/>
                  </a:srgbClr>
                </a:gs>
                <a:gs pos="85714">
                  <a:srgbClr val="000000">
                    <a:alpha val="752"/>
                  </a:srgbClr>
                </a:gs>
                <a:gs pos="100000">
                  <a:srgbClr val="00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8162277">
              <a:off x="2150133" y="1687833"/>
              <a:ext cx="227126" cy="12946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9056599">
              <a:off x="824901" y="1505635"/>
              <a:ext cx="713205" cy="43623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-9258834">
              <a:off x="1898578" y="1009207"/>
              <a:ext cx="705229" cy="4160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5949288">
              <a:off x="1970008" y="2010731"/>
              <a:ext cx="215270" cy="106901"/>
            </a:xfrm>
            <a:prstGeom prst="ellipse">
              <a:avLst/>
            </a:prstGeom>
            <a:gradFill>
              <a:gsLst>
                <a:gs pos="0">
                  <a:srgbClr val="00FF88">
                    <a:alpha val="28421"/>
                  </a:srgbClr>
                </a:gs>
                <a:gs pos="14286">
                  <a:srgbClr val="00FF88">
                    <a:alpha val="26458"/>
                  </a:srgbClr>
                </a:gs>
                <a:gs pos="28571">
                  <a:srgbClr val="00FF88">
                    <a:alpha val="21228"/>
                  </a:srgbClr>
                </a:gs>
                <a:gs pos="42857">
                  <a:srgbClr val="00FF88">
                    <a:alpha val="14488"/>
                  </a:srgbClr>
                </a:gs>
                <a:gs pos="57143">
                  <a:srgbClr val="00FF88">
                    <a:alpha val="8307"/>
                  </a:srgbClr>
                </a:gs>
                <a:gs pos="71429">
                  <a:srgbClr val="00FF88">
                    <a:alpha val="3978"/>
                  </a:srgbClr>
                </a:gs>
                <a:gs pos="85714">
                  <a:srgbClr val="00FF88">
                    <a:alpha val="1592"/>
                  </a:srgbClr>
                </a:gs>
                <a:gs pos="100000">
                  <a:srgbClr val="00FF88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9691064">
              <a:off x="1724363" y="1988010"/>
              <a:ext cx="725936" cy="448858"/>
            </a:xfrm>
            <a:prstGeom prst="ellipse">
              <a:avLst/>
            </a:prstGeom>
            <a:gradFill>
              <a:gsLst>
                <a:gs pos="0">
                  <a:srgbClr val="FFFF5E">
                    <a:alpha val="32968"/>
                  </a:srgbClr>
                </a:gs>
                <a:gs pos="14286">
                  <a:srgbClr val="FFFF5E">
                    <a:alpha val="30764"/>
                  </a:srgbClr>
                </a:gs>
                <a:gs pos="28571">
                  <a:srgbClr val="FFFF5E">
                    <a:alpha val="24833"/>
                  </a:srgbClr>
                </a:gs>
                <a:gs pos="42857">
                  <a:srgbClr val="FFFF5E">
                    <a:alpha val="17075"/>
                  </a:srgbClr>
                </a:gs>
                <a:gs pos="57143">
                  <a:srgbClr val="FFFF5E">
                    <a:alpha val="9855"/>
                  </a:srgbClr>
                </a:gs>
                <a:gs pos="71429">
                  <a:srgbClr val="FFFF5E">
                    <a:alpha val="4740"/>
                  </a:srgbClr>
                </a:gs>
                <a:gs pos="85714">
                  <a:srgbClr val="FFFF5E">
                    <a:alpha val="1902"/>
                  </a:srgbClr>
                </a:gs>
                <a:gs pos="100000">
                  <a:srgbClr val="FFFF5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7353947">
              <a:off x="1922934" y="1613598"/>
              <a:ext cx="689351" cy="3959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6668058">
              <a:off x="1552149" y="1153018"/>
              <a:ext cx="411349" cy="28901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4917298">
              <a:off x="2048963" y="1613337"/>
              <a:ext cx="404019" cy="27610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9616885">
              <a:off x="2006534" y="2626875"/>
              <a:ext cx="257025" cy="83272"/>
            </a:xfrm>
            <a:prstGeom prst="ellipse">
              <a:avLst/>
            </a:prstGeom>
            <a:gradFill>
              <a:gsLst>
                <a:gs pos="0">
                  <a:srgbClr val="00FF7B">
                    <a:alpha val="32968"/>
                  </a:srgbClr>
                </a:gs>
                <a:gs pos="14286">
                  <a:srgbClr val="00FF7B">
                    <a:alpha val="30764"/>
                  </a:srgbClr>
                </a:gs>
                <a:gs pos="28571">
                  <a:srgbClr val="00FF7B">
                    <a:alpha val="24833"/>
                  </a:srgbClr>
                </a:gs>
                <a:gs pos="42857">
                  <a:srgbClr val="00FF7B">
                    <a:alpha val="17075"/>
                  </a:srgbClr>
                </a:gs>
                <a:gs pos="57143">
                  <a:srgbClr val="00FF7B">
                    <a:alpha val="9855"/>
                  </a:srgbClr>
                </a:gs>
                <a:gs pos="71429">
                  <a:srgbClr val="00FF7B">
                    <a:alpha val="4740"/>
                  </a:srgbClr>
                </a:gs>
                <a:gs pos="85714">
                  <a:srgbClr val="00FF7B">
                    <a:alpha val="1902"/>
                  </a:srgbClr>
                </a:gs>
                <a:gs pos="100000">
                  <a:srgbClr val="00FF7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>
              <a:off x="384073" y="313324"/>
              <a:ext cx="326873" cy="326824"/>
            </a:xfrm>
            <a:prstGeom prst="ellipse">
              <a:avLst/>
            </a:prstGeom>
            <a:gradFill>
              <a:gsLst>
                <a:gs pos="0">
                  <a:srgbClr val="000000">
                    <a:alpha val="20104"/>
                  </a:srgbClr>
                </a:gs>
                <a:gs pos="14286">
                  <a:srgbClr val="000000">
                    <a:alpha val="18641"/>
                  </a:srgbClr>
                </a:gs>
                <a:gs pos="28571">
                  <a:srgbClr val="000000">
                    <a:alpha val="14801"/>
                  </a:srgbClr>
                </a:gs>
                <a:gs pos="42857">
                  <a:srgbClr val="000000">
                    <a:alpha val="9973"/>
                  </a:srgbClr>
                </a:gs>
                <a:gs pos="57143">
                  <a:srgbClr val="000000">
                    <a:alpha val="5655"/>
                  </a:srgbClr>
                </a:gs>
                <a:gs pos="71429">
                  <a:srgbClr val="000000">
                    <a:alpha val="2688"/>
                  </a:srgbClr>
                </a:gs>
                <a:gs pos="85714">
                  <a:srgbClr val="000000">
                    <a:alpha val="1072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10663385">
              <a:off x="1917200" y="2108233"/>
              <a:ext cx="205191" cy="202556"/>
            </a:xfrm>
            <a:prstGeom prst="ellipse">
              <a:avLst/>
            </a:prstGeom>
            <a:gradFill>
              <a:gsLst>
                <a:gs pos="0">
                  <a:srgbClr val="00FFB6">
                    <a:alpha val="31854"/>
                  </a:srgbClr>
                </a:gs>
                <a:gs pos="14286">
                  <a:srgbClr val="00FFB6">
                    <a:alpha val="29707"/>
                  </a:srgbClr>
                </a:gs>
                <a:gs pos="28571">
                  <a:srgbClr val="00FFB6">
                    <a:alpha val="23944"/>
                  </a:srgbClr>
                </a:gs>
                <a:gs pos="42857">
                  <a:srgbClr val="00FFB6">
                    <a:alpha val="16433"/>
                  </a:srgbClr>
                </a:gs>
                <a:gs pos="57143">
                  <a:srgbClr val="00FFB6">
                    <a:alpha val="9469"/>
                  </a:srgbClr>
                </a:gs>
                <a:gs pos="71429">
                  <a:srgbClr val="00FFB6">
                    <a:alpha val="4550"/>
                  </a:srgbClr>
                </a:gs>
                <a:gs pos="85714">
                  <a:srgbClr val="00FFB6">
                    <a:alpha val="1824"/>
                  </a:srgbClr>
                </a:gs>
                <a:gs pos="100000">
                  <a:srgbClr val="00FFB6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-10340522">
              <a:off x="1234968" y="2164020"/>
              <a:ext cx="676453" cy="39277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10799990">
              <a:off x="1214646" y="-115461"/>
              <a:ext cx="243862" cy="243196"/>
            </a:xfrm>
            <a:prstGeom prst="ellipse">
              <a:avLst/>
            </a:prstGeom>
            <a:gradFill>
              <a:gsLst>
                <a:gs pos="0">
                  <a:srgbClr val="000000">
                    <a:alpha val="12245"/>
                  </a:srgbClr>
                </a:gs>
                <a:gs pos="14286">
                  <a:srgbClr val="000000">
                    <a:alpha val="11313"/>
                  </a:srgbClr>
                </a:gs>
                <a:gs pos="28571">
                  <a:srgbClr val="000000">
                    <a:alpha val="8900"/>
                  </a:srgbClr>
                </a:gs>
                <a:gs pos="42857">
                  <a:srgbClr val="000000">
                    <a:alpha val="5931"/>
                  </a:srgbClr>
                </a:gs>
                <a:gs pos="57143">
                  <a:srgbClr val="000000">
                    <a:alpha val="3331"/>
                  </a:srgbClr>
                </a:gs>
                <a:gs pos="71429">
                  <a:srgbClr val="000000">
                    <a:alpha val="1573"/>
                  </a:srgbClr>
                </a:gs>
                <a:gs pos="85714">
                  <a:srgbClr val="000000">
                    <a:alpha val="625"/>
                  </a:srgbClr>
                </a:gs>
                <a:gs pos="100000">
                  <a:srgbClr val="000000">
                    <a:alpha val="2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9371083">
              <a:off x="1119483" y="996153"/>
              <a:ext cx="382019" cy="3479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9860918">
              <a:off x="1024743" y="1024728"/>
              <a:ext cx="389256" cy="3530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9139115">
              <a:off x="2378550" y="1544471"/>
              <a:ext cx="214194" cy="11276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-8508516">
              <a:off x="2035489" y="828385"/>
              <a:ext cx="388183" cy="24810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-9537296">
              <a:off x="1988308" y="96210"/>
              <a:ext cx="752780" cy="103694"/>
            </a:xfrm>
            <a:prstGeom prst="ellipse">
              <a:avLst/>
            </a:prstGeom>
            <a:gradFill>
              <a:gsLst>
                <a:gs pos="0">
                  <a:srgbClr val="FF0000">
                    <a:alpha val="26575"/>
                  </a:srgbClr>
                </a:gs>
                <a:gs pos="14286">
                  <a:srgbClr val="FF0000">
                    <a:alpha val="24717"/>
                  </a:srgbClr>
                </a:gs>
                <a:gs pos="28571">
                  <a:srgbClr val="FF0000">
                    <a:alpha val="19784"/>
                  </a:srgbClr>
                </a:gs>
                <a:gs pos="42857">
                  <a:srgbClr val="FF0000">
                    <a:alpha val="13463"/>
                  </a:srgbClr>
                </a:gs>
                <a:gs pos="57143">
                  <a:srgbClr val="FF0000">
                    <a:alpha val="7700"/>
                  </a:srgbClr>
                </a:gs>
                <a:gs pos="71429">
                  <a:srgbClr val="FF0000">
                    <a:alpha val="3681"/>
                  </a:srgbClr>
                </a:gs>
                <a:gs pos="85714">
                  <a:srgbClr val="FF0000">
                    <a:alpha val="1472"/>
                  </a:srgbClr>
                </a:gs>
                <a:gs pos="100000">
                  <a:srgbClr val="FF0000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8053370">
              <a:off x="1917643" y="1942360"/>
              <a:ext cx="351237" cy="350228"/>
            </a:xfrm>
            <a:prstGeom prst="ellipse">
              <a:avLst/>
            </a:prstGeom>
            <a:gradFill>
              <a:gsLst>
                <a:gs pos="0">
                  <a:srgbClr val="00FF82">
                    <a:alpha val="32968"/>
                  </a:srgbClr>
                </a:gs>
                <a:gs pos="14286">
                  <a:srgbClr val="00FF82">
                    <a:alpha val="30764"/>
                  </a:srgbClr>
                </a:gs>
                <a:gs pos="28571">
                  <a:srgbClr val="00FF82">
                    <a:alpha val="24833"/>
                  </a:srgbClr>
                </a:gs>
                <a:gs pos="42857">
                  <a:srgbClr val="00FF82">
                    <a:alpha val="17075"/>
                  </a:srgbClr>
                </a:gs>
                <a:gs pos="57143">
                  <a:srgbClr val="00FF82">
                    <a:alpha val="9855"/>
                  </a:srgbClr>
                </a:gs>
                <a:gs pos="71429">
                  <a:srgbClr val="00FF82">
                    <a:alpha val="4740"/>
                  </a:srgbClr>
                </a:gs>
                <a:gs pos="85714">
                  <a:srgbClr val="00FF82">
                    <a:alpha val="1902"/>
                  </a:srgbClr>
                </a:gs>
                <a:gs pos="100000">
                  <a:srgbClr val="00FF8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-9315413">
              <a:off x="1972315" y="962383"/>
              <a:ext cx="690318" cy="41702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5964451">
              <a:off x="2167846" y="1080601"/>
              <a:ext cx="404893" cy="27520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3063675">
              <a:off x="991833" y="1814309"/>
              <a:ext cx="634663" cy="372509"/>
            </a:xfrm>
            <a:prstGeom prst="ellipse">
              <a:avLst/>
            </a:prstGeom>
            <a:gradFill>
              <a:gsLst>
                <a:gs pos="0">
                  <a:srgbClr val="FFAAFF">
                    <a:alpha val="32968"/>
                  </a:srgbClr>
                </a:gs>
                <a:gs pos="14286">
                  <a:srgbClr val="FFAAFF">
                    <a:alpha val="30764"/>
                  </a:srgbClr>
                </a:gs>
                <a:gs pos="28571">
                  <a:srgbClr val="FFAAFF">
                    <a:alpha val="24833"/>
                  </a:srgbClr>
                </a:gs>
                <a:gs pos="42857">
                  <a:srgbClr val="FFAAFF">
                    <a:alpha val="17075"/>
                  </a:srgbClr>
                </a:gs>
                <a:gs pos="57143">
                  <a:srgbClr val="FFAAFF">
                    <a:alpha val="9855"/>
                  </a:srgbClr>
                </a:gs>
                <a:gs pos="71429">
                  <a:srgbClr val="FFAAFF">
                    <a:alpha val="4740"/>
                  </a:srgbClr>
                </a:gs>
                <a:gs pos="85714">
                  <a:srgbClr val="FFAAFF">
                    <a:alpha val="1902"/>
                  </a:srgbClr>
                </a:gs>
                <a:gs pos="100000">
                  <a:srgbClr val="FFA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-9997939">
              <a:off x="1187629" y="1076028"/>
              <a:ext cx="722994" cy="44115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-9094483">
              <a:off x="1179443" y="2537101"/>
              <a:ext cx="617531" cy="24199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3422011">
              <a:off x="1054319" y="1610424"/>
              <a:ext cx="375677" cy="25351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8630497">
              <a:off x="783352" y="882979"/>
              <a:ext cx="707549" cy="34297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8332606">
              <a:off x="1267231" y="2336929"/>
              <a:ext cx="649391" cy="38162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6691112">
              <a:off x="2166316" y="1495022"/>
              <a:ext cx="414050" cy="28295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4194800">
              <a:off x="785352" y="1428957"/>
              <a:ext cx="402150" cy="26443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10799982">
              <a:off x="-137854" y="1394092"/>
              <a:ext cx="373648" cy="373561"/>
            </a:xfrm>
            <a:prstGeom prst="ellipse">
              <a:avLst/>
            </a:prstGeom>
            <a:gradFill>
              <a:gsLst>
                <a:gs pos="0">
                  <a:srgbClr val="000000">
                    <a:alpha val="11601"/>
                  </a:srgbClr>
                </a:gs>
                <a:gs pos="14286">
                  <a:srgbClr val="000000">
                    <a:alpha val="10715"/>
                  </a:srgbClr>
                </a:gs>
                <a:gs pos="28571">
                  <a:srgbClr val="000000">
                    <a:alpha val="8424"/>
                  </a:srgbClr>
                </a:gs>
                <a:gs pos="42857">
                  <a:srgbClr val="000000">
                    <a:alpha val="5608"/>
                  </a:srgbClr>
                </a:gs>
                <a:gs pos="57143">
                  <a:srgbClr val="000000">
                    <a:alpha val="3148"/>
                  </a:srgbClr>
                </a:gs>
                <a:gs pos="71429">
                  <a:srgbClr val="000000">
                    <a:alpha val="1486"/>
                  </a:srgbClr>
                </a:gs>
                <a:gs pos="85714">
                  <a:srgbClr val="000000">
                    <a:alpha val="590"/>
                  </a:srgbClr>
                </a:gs>
                <a:gs pos="100000">
                  <a:srgbClr val="000000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7891385">
              <a:off x="1820972" y="2289370"/>
              <a:ext cx="378775" cy="35760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5577994">
              <a:off x="1970978" y="1894377"/>
              <a:ext cx="363821" cy="25829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8212263">
              <a:off x="2124447" y="1622192"/>
              <a:ext cx="395519" cy="27215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-8757267">
              <a:off x="2458155" y="1859820"/>
              <a:ext cx="176114" cy="142316"/>
            </a:xfrm>
            <a:prstGeom prst="ellipse">
              <a:avLst/>
            </a:prstGeom>
            <a:gradFill>
              <a:gsLst>
                <a:gs pos="0">
                  <a:srgbClr val="00FF00">
                    <a:alpha val="29317"/>
                  </a:srgbClr>
                </a:gs>
                <a:gs pos="14286">
                  <a:srgbClr val="00FF00">
                    <a:alpha val="27305"/>
                  </a:srgbClr>
                </a:gs>
                <a:gs pos="28571">
                  <a:srgbClr val="00FF00">
                    <a:alpha val="21933"/>
                  </a:srgbClr>
                </a:gs>
                <a:gs pos="42857">
                  <a:srgbClr val="00FF00">
                    <a:alpha val="14991"/>
                  </a:srgbClr>
                </a:gs>
                <a:gs pos="57143">
                  <a:srgbClr val="00FF00">
                    <a:alpha val="8606"/>
                  </a:srgbClr>
                </a:gs>
                <a:gs pos="71429">
                  <a:srgbClr val="00FF00">
                    <a:alpha val="4125"/>
                  </a:srgbClr>
                </a:gs>
                <a:gs pos="85714">
                  <a:srgbClr val="00FF00">
                    <a:alpha val="1652"/>
                  </a:srgbClr>
                </a:gs>
                <a:gs pos="100000">
                  <a:srgbClr val="00FF00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5681105">
              <a:off x="1394990" y="2362722"/>
              <a:ext cx="247881" cy="127320"/>
            </a:xfrm>
            <a:prstGeom prst="ellipse">
              <a:avLst/>
            </a:prstGeom>
            <a:gradFill>
              <a:gsLst>
                <a:gs pos="0">
                  <a:srgbClr val="002DFF">
                    <a:alpha val="32968"/>
                  </a:srgbClr>
                </a:gs>
                <a:gs pos="14286">
                  <a:srgbClr val="002DFF">
                    <a:alpha val="30764"/>
                  </a:srgbClr>
                </a:gs>
                <a:gs pos="28571">
                  <a:srgbClr val="002DFF">
                    <a:alpha val="24833"/>
                  </a:srgbClr>
                </a:gs>
                <a:gs pos="42857">
                  <a:srgbClr val="002DFF">
                    <a:alpha val="17075"/>
                  </a:srgbClr>
                </a:gs>
                <a:gs pos="57143">
                  <a:srgbClr val="002DFF">
                    <a:alpha val="9855"/>
                  </a:srgbClr>
                </a:gs>
                <a:gs pos="71429">
                  <a:srgbClr val="002DFF">
                    <a:alpha val="4740"/>
                  </a:srgbClr>
                </a:gs>
                <a:gs pos="85714">
                  <a:srgbClr val="002DFF">
                    <a:alpha val="1902"/>
                  </a:srgbClr>
                </a:gs>
                <a:gs pos="100000">
                  <a:srgbClr val="002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-9857848">
              <a:off x="950336" y="1658995"/>
              <a:ext cx="678052" cy="41510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3525637">
              <a:off x="1304786" y="2117575"/>
              <a:ext cx="390365" cy="24453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-8177536">
              <a:off x="953352" y="1587368"/>
              <a:ext cx="380077" cy="25191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-10229091">
              <a:off x="1908386" y="2220277"/>
              <a:ext cx="216606" cy="112037"/>
            </a:xfrm>
            <a:prstGeom prst="ellipse">
              <a:avLst/>
            </a:prstGeom>
            <a:gradFill>
              <a:gsLst>
                <a:gs pos="0">
                  <a:srgbClr val="00FFC0">
                    <a:alpha val="29865"/>
                  </a:srgbClr>
                </a:gs>
                <a:gs pos="14286">
                  <a:srgbClr val="00FFC0">
                    <a:alpha val="27823"/>
                  </a:srgbClr>
                </a:gs>
                <a:gs pos="28571">
                  <a:srgbClr val="00FFC0">
                    <a:alpha val="22366"/>
                  </a:srgbClr>
                </a:gs>
                <a:gs pos="42857">
                  <a:srgbClr val="00FFC0">
                    <a:alpha val="15300"/>
                  </a:srgbClr>
                </a:gs>
                <a:gs pos="57143">
                  <a:srgbClr val="00FFC0">
                    <a:alpha val="8790"/>
                  </a:srgbClr>
                </a:gs>
                <a:gs pos="71429">
                  <a:srgbClr val="00FFC0">
                    <a:alpha val="4216"/>
                  </a:srgbClr>
                </a:gs>
                <a:gs pos="85714">
                  <a:srgbClr val="00FFC0">
                    <a:alpha val="1689"/>
                  </a:srgbClr>
                </a:gs>
                <a:gs pos="100000">
                  <a:srgbClr val="00FFC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-9940060">
              <a:off x="1954575" y="977572"/>
              <a:ext cx="698914" cy="40579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-10127071">
              <a:off x="1180729" y="2078263"/>
              <a:ext cx="683346" cy="38576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5685459">
              <a:off x="1152591" y="1951753"/>
              <a:ext cx="243606" cy="130195"/>
            </a:xfrm>
            <a:prstGeom prst="ellipse">
              <a:avLst/>
            </a:prstGeom>
            <a:gradFill>
              <a:gsLst>
                <a:gs pos="0">
                  <a:srgbClr val="002EFF">
                    <a:alpha val="32968"/>
                  </a:srgbClr>
                </a:gs>
                <a:gs pos="14286">
                  <a:srgbClr val="002EFF">
                    <a:alpha val="30764"/>
                  </a:srgbClr>
                </a:gs>
                <a:gs pos="28571">
                  <a:srgbClr val="002EFF">
                    <a:alpha val="24833"/>
                  </a:srgbClr>
                </a:gs>
                <a:gs pos="42857">
                  <a:srgbClr val="002EFF">
                    <a:alpha val="17075"/>
                  </a:srgbClr>
                </a:gs>
                <a:gs pos="57143">
                  <a:srgbClr val="002EFF">
                    <a:alpha val="9855"/>
                  </a:srgbClr>
                </a:gs>
                <a:gs pos="71429">
                  <a:srgbClr val="002EFF">
                    <a:alpha val="4740"/>
                  </a:srgbClr>
                </a:gs>
                <a:gs pos="85714">
                  <a:srgbClr val="002EFF">
                    <a:alpha val="1902"/>
                  </a:srgbClr>
                </a:gs>
                <a:gs pos="100000">
                  <a:srgbClr val="002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8921999">
              <a:off x="1741491" y="2331050"/>
              <a:ext cx="699634" cy="429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10239955">
              <a:off x="1949150" y="1227677"/>
              <a:ext cx="241150" cy="121601"/>
            </a:xfrm>
            <a:prstGeom prst="ellipse">
              <a:avLst/>
            </a:prstGeom>
            <a:gradFill>
              <a:gsLst>
                <a:gs pos="0">
                  <a:srgbClr val="FF7200">
                    <a:alpha val="32968"/>
                  </a:srgbClr>
                </a:gs>
                <a:gs pos="14286">
                  <a:srgbClr val="FF7200">
                    <a:alpha val="30764"/>
                  </a:srgbClr>
                </a:gs>
                <a:gs pos="28571">
                  <a:srgbClr val="FF7200">
                    <a:alpha val="24833"/>
                  </a:srgbClr>
                </a:gs>
                <a:gs pos="42857">
                  <a:srgbClr val="FF7200">
                    <a:alpha val="17075"/>
                  </a:srgbClr>
                </a:gs>
                <a:gs pos="57143">
                  <a:srgbClr val="FF7200">
                    <a:alpha val="9855"/>
                  </a:srgbClr>
                </a:gs>
                <a:gs pos="71429">
                  <a:srgbClr val="FF7200">
                    <a:alpha val="4740"/>
                  </a:srgbClr>
                </a:gs>
                <a:gs pos="85714">
                  <a:srgbClr val="FF7200">
                    <a:alpha val="1902"/>
                  </a:srgbClr>
                </a:gs>
                <a:gs pos="100000">
                  <a:srgbClr val="FF7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5373468">
              <a:off x="3197551" y="689707"/>
              <a:ext cx="251517" cy="250413"/>
            </a:xfrm>
            <a:prstGeom prst="ellipse">
              <a:avLst/>
            </a:prstGeom>
            <a:gradFill>
              <a:gsLst>
                <a:gs pos="0">
                  <a:srgbClr val="000000">
                    <a:alpha val="20418"/>
                  </a:srgbClr>
                </a:gs>
                <a:gs pos="14286">
                  <a:srgbClr val="000000">
                    <a:alpha val="18935"/>
                  </a:srgbClr>
                </a:gs>
                <a:gs pos="28571">
                  <a:srgbClr val="000000">
                    <a:alpha val="15040"/>
                  </a:srgbClr>
                </a:gs>
                <a:gs pos="42857">
                  <a:srgbClr val="000000">
                    <a:alpha val="10139"/>
                  </a:srgbClr>
                </a:gs>
                <a:gs pos="57143">
                  <a:srgbClr val="000000">
                    <a:alpha val="5752"/>
                  </a:srgbClr>
                </a:gs>
                <a:gs pos="71429">
                  <a:srgbClr val="000000">
                    <a:alpha val="2735"/>
                  </a:srgbClr>
                </a:gs>
                <a:gs pos="85714">
                  <a:srgbClr val="000000">
                    <a:alpha val="1090"/>
                  </a:srgbClr>
                </a:gs>
                <a:gs pos="100000">
                  <a:srgbClr val="0000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5775730">
              <a:off x="531818" y="1391158"/>
              <a:ext cx="697789" cy="40622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8647986">
              <a:off x="1679113" y="2300265"/>
              <a:ext cx="712619" cy="454514"/>
            </a:xfrm>
            <a:prstGeom prst="ellipse">
              <a:avLst/>
            </a:prstGeom>
            <a:gradFill>
              <a:gsLst>
                <a:gs pos="0">
                  <a:srgbClr val="FFFFA2">
                    <a:alpha val="32968"/>
                  </a:srgbClr>
                </a:gs>
                <a:gs pos="14286">
                  <a:srgbClr val="FFFFA2">
                    <a:alpha val="30764"/>
                  </a:srgbClr>
                </a:gs>
                <a:gs pos="28571">
                  <a:srgbClr val="FFFFA2">
                    <a:alpha val="24833"/>
                  </a:srgbClr>
                </a:gs>
                <a:gs pos="42857">
                  <a:srgbClr val="FFFFA2">
                    <a:alpha val="17075"/>
                  </a:srgbClr>
                </a:gs>
                <a:gs pos="57143">
                  <a:srgbClr val="FFFFA2">
                    <a:alpha val="9855"/>
                  </a:srgbClr>
                </a:gs>
                <a:gs pos="71429">
                  <a:srgbClr val="FFFFA2">
                    <a:alpha val="4740"/>
                  </a:srgbClr>
                </a:gs>
                <a:gs pos="85714">
                  <a:srgbClr val="FFFFA2">
                    <a:alpha val="1902"/>
                  </a:srgbClr>
                </a:gs>
                <a:gs pos="100000">
                  <a:srgbClr val="FFFFA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-8830524">
              <a:off x="1041992" y="2414963"/>
              <a:ext cx="697906" cy="33363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-9462526">
              <a:off x="2315933" y="1089164"/>
              <a:ext cx="575881" cy="30871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8369362">
              <a:off x="1670396" y="2258123"/>
              <a:ext cx="751256" cy="462109"/>
            </a:xfrm>
            <a:prstGeom prst="ellipse">
              <a:avLst/>
            </a:prstGeom>
            <a:gradFill>
              <a:gsLst>
                <a:gs pos="0">
                  <a:srgbClr val="FFFFB9">
                    <a:alpha val="32968"/>
                  </a:srgbClr>
                </a:gs>
                <a:gs pos="14286">
                  <a:srgbClr val="FFFFB9">
                    <a:alpha val="30764"/>
                  </a:srgbClr>
                </a:gs>
                <a:gs pos="28571">
                  <a:srgbClr val="FFFFB9">
                    <a:alpha val="24833"/>
                  </a:srgbClr>
                </a:gs>
                <a:gs pos="42857">
                  <a:srgbClr val="FFFFB9">
                    <a:alpha val="17075"/>
                  </a:srgbClr>
                </a:gs>
                <a:gs pos="57143">
                  <a:srgbClr val="FFFFB9">
                    <a:alpha val="9855"/>
                  </a:srgbClr>
                </a:gs>
                <a:gs pos="71429">
                  <a:srgbClr val="FFFFB9">
                    <a:alpha val="4740"/>
                  </a:srgbClr>
                </a:gs>
                <a:gs pos="85714">
                  <a:srgbClr val="FFFFB9">
                    <a:alpha val="1902"/>
                  </a:srgbClr>
                </a:gs>
                <a:gs pos="100000">
                  <a:srgbClr val="FFFFB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7085613">
              <a:off x="1986631" y="1748170"/>
              <a:ext cx="390393" cy="27475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5419790">
              <a:off x="2652982" y="1386136"/>
              <a:ext cx="163167" cy="38321"/>
            </a:xfrm>
            <a:prstGeom prst="ellipse">
              <a:avLst/>
            </a:prstGeom>
            <a:gradFill>
              <a:gsLst>
                <a:gs pos="0">
                  <a:srgbClr val="B9B300">
                    <a:alpha val="12527"/>
                  </a:srgbClr>
                </a:gs>
                <a:gs pos="14286">
                  <a:srgbClr val="B9B300">
                    <a:alpha val="11575"/>
                  </a:srgbClr>
                </a:gs>
                <a:gs pos="28571">
                  <a:srgbClr val="B9B300">
                    <a:alpha val="9110"/>
                  </a:srgbClr>
                </a:gs>
                <a:gs pos="42857">
                  <a:srgbClr val="B9B300">
                    <a:alpha val="6073"/>
                  </a:srgbClr>
                </a:gs>
                <a:gs pos="57143">
                  <a:srgbClr val="B9B300">
                    <a:alpha val="3412"/>
                  </a:srgbClr>
                </a:gs>
                <a:gs pos="71429">
                  <a:srgbClr val="B9B300">
                    <a:alpha val="1612"/>
                  </a:srgbClr>
                </a:gs>
                <a:gs pos="85714">
                  <a:srgbClr val="B9B300">
                    <a:alpha val="641"/>
                  </a:srgbClr>
                </a:gs>
                <a:gs pos="100000">
                  <a:srgbClr val="B9B30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3892269">
              <a:off x="1154945" y="1870579"/>
              <a:ext cx="373228" cy="244689"/>
            </a:xfrm>
            <a:prstGeom prst="ellipse">
              <a:avLst/>
            </a:prstGeom>
            <a:gradFill>
              <a:gsLst>
                <a:gs pos="0">
                  <a:srgbClr val="0023FF">
                    <a:alpha val="32968"/>
                  </a:srgbClr>
                </a:gs>
                <a:gs pos="14286">
                  <a:srgbClr val="0023FF">
                    <a:alpha val="30764"/>
                  </a:srgbClr>
                </a:gs>
                <a:gs pos="28571">
                  <a:srgbClr val="0023FF">
                    <a:alpha val="24833"/>
                  </a:srgbClr>
                </a:gs>
                <a:gs pos="42857">
                  <a:srgbClr val="0023FF">
                    <a:alpha val="17075"/>
                  </a:srgbClr>
                </a:gs>
                <a:gs pos="57143">
                  <a:srgbClr val="0023FF">
                    <a:alpha val="9855"/>
                  </a:srgbClr>
                </a:gs>
                <a:gs pos="71429">
                  <a:srgbClr val="0023FF">
                    <a:alpha val="4740"/>
                  </a:srgbClr>
                </a:gs>
                <a:gs pos="85714">
                  <a:srgbClr val="0023FF">
                    <a:alpha val="1902"/>
                  </a:srgbClr>
                </a:gs>
                <a:gs pos="100000">
                  <a:srgbClr val="002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-10799999">
              <a:off x="418802" y="331055"/>
              <a:ext cx="326834" cy="326810"/>
            </a:xfrm>
            <a:prstGeom prst="ellipse">
              <a:avLst/>
            </a:prstGeom>
            <a:gradFill>
              <a:gsLst>
                <a:gs pos="0">
                  <a:srgbClr val="000000">
                    <a:alpha val="20061"/>
                  </a:srgbClr>
                </a:gs>
                <a:gs pos="14286">
                  <a:srgbClr val="000000">
                    <a:alpha val="18600"/>
                  </a:srgbClr>
                </a:gs>
                <a:gs pos="28571">
                  <a:srgbClr val="000000">
                    <a:alpha val="14768"/>
                  </a:srgbClr>
                </a:gs>
                <a:gs pos="42857">
                  <a:srgbClr val="000000">
                    <a:alpha val="9950"/>
                  </a:srgbClr>
                </a:gs>
                <a:gs pos="57143">
                  <a:srgbClr val="000000">
                    <a:alpha val="5642"/>
                  </a:srgbClr>
                </a:gs>
                <a:gs pos="71429">
                  <a:srgbClr val="000000">
                    <a:alpha val="2682"/>
                  </a:srgbClr>
                </a:gs>
                <a:gs pos="85714">
                  <a:srgbClr val="000000">
                    <a:alpha val="1069"/>
                  </a:srgbClr>
                </a:gs>
                <a:gs pos="100000">
                  <a:srgbClr val="0000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-10120090">
              <a:off x="963205" y="894771"/>
              <a:ext cx="696864" cy="41763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3345219">
              <a:off x="1786688" y="1176812"/>
              <a:ext cx="392948" cy="27890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10799974">
              <a:off x="990399" y="-18056"/>
              <a:ext cx="374877" cy="374838"/>
            </a:xfrm>
            <a:prstGeom prst="ellipse">
              <a:avLst/>
            </a:prstGeom>
            <a:gradFill>
              <a:gsLst>
                <a:gs pos="0">
                  <a:srgbClr val="000000">
                    <a:alpha val="10427"/>
                  </a:srgbClr>
                </a:gs>
                <a:gs pos="14286">
                  <a:srgbClr val="000000">
                    <a:alpha val="9626"/>
                  </a:srgbClr>
                </a:gs>
                <a:gs pos="28571">
                  <a:srgbClr val="000000">
                    <a:alpha val="7558"/>
                  </a:srgbClr>
                </a:gs>
                <a:gs pos="42857">
                  <a:srgbClr val="000000">
                    <a:alpha val="5024"/>
                  </a:srgbClr>
                </a:gs>
                <a:gs pos="57143">
                  <a:srgbClr val="000000">
                    <a:alpha val="2816"/>
                  </a:srgbClr>
                </a:gs>
                <a:gs pos="71429">
                  <a:srgbClr val="000000">
                    <a:alpha val="1328"/>
                  </a:srgbClr>
                </a:gs>
                <a:gs pos="85714">
                  <a:srgbClr val="000000">
                    <a:alpha val="527"/>
                  </a:srgbClr>
                </a:gs>
                <a:gs pos="100000">
                  <a:srgbClr val="000000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6371400">
              <a:off x="852780" y="1483775"/>
              <a:ext cx="407850" cy="27601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5399996">
              <a:off x="326368" y="2784689"/>
              <a:ext cx="231980" cy="231972"/>
            </a:xfrm>
            <a:prstGeom prst="ellipse">
              <a:avLst/>
            </a:prstGeom>
            <a:gradFill>
              <a:gsLst>
                <a:gs pos="0">
                  <a:srgbClr val="000000">
                    <a:alpha val="7412"/>
                  </a:srgbClr>
                </a:gs>
                <a:gs pos="14286">
                  <a:srgbClr val="000000">
                    <a:alpha val="6833"/>
                  </a:srgbClr>
                </a:gs>
                <a:gs pos="28571">
                  <a:srgbClr val="000000">
                    <a:alpha val="5347"/>
                  </a:srgbClr>
                </a:gs>
                <a:gs pos="42857">
                  <a:srgbClr val="000000">
                    <a:alpha val="3541"/>
                  </a:srgbClr>
                </a:gs>
                <a:gs pos="57143">
                  <a:srgbClr val="000000">
                    <a:alpha val="1978"/>
                  </a:srgbClr>
                </a:gs>
                <a:gs pos="71429">
                  <a:srgbClr val="000000">
                    <a:alpha val="931"/>
                  </a:srgbClr>
                </a:gs>
                <a:gs pos="85714">
                  <a:srgbClr val="000000">
                    <a:alpha val="369"/>
                  </a:srgbClr>
                </a:gs>
                <a:gs pos="100000">
                  <a:srgbClr val="00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-9041922">
              <a:off x="1992398" y="930921"/>
              <a:ext cx="694104" cy="41267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3007590">
              <a:off x="1874431" y="955026"/>
              <a:ext cx="704225" cy="42533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10126841">
              <a:off x="1617082" y="1168471"/>
              <a:ext cx="243900" cy="127141"/>
            </a:xfrm>
            <a:prstGeom prst="ellipse">
              <a:avLst/>
            </a:prstGeom>
            <a:gradFill>
              <a:gsLst>
                <a:gs pos="0">
                  <a:srgbClr val="FF0059">
                    <a:alpha val="32968"/>
                  </a:srgbClr>
                </a:gs>
                <a:gs pos="14286">
                  <a:srgbClr val="FF0059">
                    <a:alpha val="30764"/>
                  </a:srgbClr>
                </a:gs>
                <a:gs pos="28571">
                  <a:srgbClr val="FF0059">
                    <a:alpha val="24833"/>
                  </a:srgbClr>
                </a:gs>
                <a:gs pos="42857">
                  <a:srgbClr val="FF0059">
                    <a:alpha val="17075"/>
                  </a:srgbClr>
                </a:gs>
                <a:gs pos="57143">
                  <a:srgbClr val="FF0059">
                    <a:alpha val="9855"/>
                  </a:srgbClr>
                </a:gs>
                <a:gs pos="71429">
                  <a:srgbClr val="FF0059">
                    <a:alpha val="4740"/>
                  </a:srgbClr>
                </a:gs>
                <a:gs pos="85714">
                  <a:srgbClr val="FF0059">
                    <a:alpha val="1902"/>
                  </a:srgbClr>
                </a:gs>
                <a:gs pos="100000">
                  <a:srgbClr val="FF005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9072486">
              <a:off x="1128625" y="1904248"/>
              <a:ext cx="612815" cy="346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-8188015">
              <a:off x="1393764" y="1080638"/>
              <a:ext cx="778355" cy="4878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2942861">
              <a:off x="1020694" y="1677912"/>
              <a:ext cx="391637" cy="24407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10799982">
              <a:off x="989303" y="-16368"/>
              <a:ext cx="370157" cy="370116"/>
            </a:xfrm>
            <a:prstGeom prst="ellipse">
              <a:avLst/>
            </a:prstGeom>
            <a:gradFill>
              <a:gsLst>
                <a:gs pos="0">
                  <a:srgbClr val="000000">
                    <a:alpha val="10325"/>
                  </a:srgbClr>
                </a:gs>
                <a:gs pos="14286">
                  <a:srgbClr val="000000">
                    <a:alpha val="9531"/>
                  </a:srgbClr>
                </a:gs>
                <a:gs pos="28571">
                  <a:srgbClr val="000000">
                    <a:alpha val="7482"/>
                  </a:srgbClr>
                </a:gs>
                <a:gs pos="42857">
                  <a:srgbClr val="000000">
                    <a:alpha val="4973"/>
                  </a:srgbClr>
                </a:gs>
                <a:gs pos="57143">
                  <a:srgbClr val="000000">
                    <a:alpha val="2787"/>
                  </a:srgbClr>
                </a:gs>
                <a:gs pos="71429">
                  <a:srgbClr val="000000">
                    <a:alpha val="1314"/>
                  </a:srgbClr>
                </a:gs>
                <a:gs pos="85714">
                  <a:srgbClr val="000000">
                    <a:alpha val="522"/>
                  </a:srgbClr>
                </a:gs>
                <a:gs pos="100000">
                  <a:srgbClr val="000000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10619457">
              <a:off x="2120837" y="2192602"/>
              <a:ext cx="327219" cy="31101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6741878">
              <a:off x="2205756" y="1462987"/>
              <a:ext cx="387736" cy="37045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-9318131">
              <a:off x="1309146" y="2181315"/>
              <a:ext cx="406888" cy="25481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8667718">
              <a:off x="1138453" y="986473"/>
              <a:ext cx="741470" cy="44913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10083153">
              <a:off x="1683372" y="1123689"/>
              <a:ext cx="234315" cy="117811"/>
            </a:xfrm>
            <a:prstGeom prst="ellipse">
              <a:avLst/>
            </a:prstGeom>
            <a:gradFill>
              <a:gsLst>
                <a:gs pos="0">
                  <a:srgbClr val="FF0041">
                    <a:alpha val="32968"/>
                  </a:srgbClr>
                </a:gs>
                <a:gs pos="14286">
                  <a:srgbClr val="FF0041">
                    <a:alpha val="30764"/>
                  </a:srgbClr>
                </a:gs>
                <a:gs pos="28571">
                  <a:srgbClr val="FF0041">
                    <a:alpha val="24833"/>
                  </a:srgbClr>
                </a:gs>
                <a:gs pos="42857">
                  <a:srgbClr val="FF0041">
                    <a:alpha val="17075"/>
                  </a:srgbClr>
                </a:gs>
                <a:gs pos="57143">
                  <a:srgbClr val="FF0041">
                    <a:alpha val="9855"/>
                  </a:srgbClr>
                </a:gs>
                <a:gs pos="71429">
                  <a:srgbClr val="FF0041">
                    <a:alpha val="4740"/>
                  </a:srgbClr>
                </a:gs>
                <a:gs pos="85714">
                  <a:srgbClr val="FF0041">
                    <a:alpha val="1902"/>
                  </a:srgbClr>
                </a:gs>
                <a:gs pos="100000">
                  <a:srgbClr val="FF004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6425869">
              <a:off x="2183902" y="1440894"/>
              <a:ext cx="692072" cy="4074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-8911558">
              <a:off x="1994321" y="1105433"/>
              <a:ext cx="361895" cy="25012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6647331">
              <a:off x="2094213" y="1039007"/>
              <a:ext cx="394021" cy="28406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505129">
              <a:off x="1325306" y="2010129"/>
              <a:ext cx="238270" cy="124036"/>
            </a:xfrm>
            <a:prstGeom prst="ellipse">
              <a:avLst/>
            </a:prstGeom>
            <a:gradFill>
              <a:gsLst>
                <a:gs pos="0">
                  <a:srgbClr val="5270FF">
                    <a:alpha val="32968"/>
                  </a:srgbClr>
                </a:gs>
                <a:gs pos="14286">
                  <a:srgbClr val="5270FF">
                    <a:alpha val="30764"/>
                  </a:srgbClr>
                </a:gs>
                <a:gs pos="28571">
                  <a:srgbClr val="5270FF">
                    <a:alpha val="24833"/>
                  </a:srgbClr>
                </a:gs>
                <a:gs pos="42857">
                  <a:srgbClr val="5270FF">
                    <a:alpha val="17075"/>
                  </a:srgbClr>
                </a:gs>
                <a:gs pos="57143">
                  <a:srgbClr val="5270FF">
                    <a:alpha val="9855"/>
                  </a:srgbClr>
                </a:gs>
                <a:gs pos="71429">
                  <a:srgbClr val="5270FF">
                    <a:alpha val="4740"/>
                  </a:srgbClr>
                </a:gs>
                <a:gs pos="85714">
                  <a:srgbClr val="5270FF">
                    <a:alpha val="1902"/>
                  </a:srgbClr>
                </a:gs>
                <a:gs pos="100000">
                  <a:srgbClr val="527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7965217">
              <a:off x="2297185" y="1650640"/>
              <a:ext cx="232184" cy="12456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5399989">
              <a:off x="65950" y="835831"/>
              <a:ext cx="278195" cy="278069"/>
            </a:xfrm>
            <a:prstGeom prst="ellipse">
              <a:avLst/>
            </a:prstGeom>
            <a:gradFill>
              <a:gsLst>
                <a:gs pos="0">
                  <a:srgbClr val="000000">
                    <a:alpha val="8775"/>
                  </a:srgbClr>
                </a:gs>
                <a:gs pos="14286">
                  <a:srgbClr val="000000">
                    <a:alpha val="8095"/>
                  </a:srgbClr>
                </a:gs>
                <a:gs pos="28571">
                  <a:srgbClr val="000000">
                    <a:alpha val="6344"/>
                  </a:srgbClr>
                </a:gs>
                <a:gs pos="42857">
                  <a:srgbClr val="000000">
                    <a:alpha val="4208"/>
                  </a:srgbClr>
                </a:gs>
                <a:gs pos="57143">
                  <a:srgbClr val="000000">
                    <a:alpha val="2354"/>
                  </a:srgbClr>
                </a:gs>
                <a:gs pos="71429">
                  <a:srgbClr val="000000">
                    <a:alpha val="1109"/>
                  </a:srgbClr>
                </a:gs>
                <a:gs pos="85714">
                  <a:srgbClr val="000000">
                    <a:alpha val="440"/>
                  </a:srgbClr>
                </a:gs>
                <a:gs pos="100000">
                  <a:srgbClr val="00000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-8465513">
              <a:off x="2385892" y="1055994"/>
              <a:ext cx="221917" cy="81748"/>
            </a:xfrm>
            <a:prstGeom prst="ellipse">
              <a:avLst/>
            </a:prstGeom>
            <a:gradFill>
              <a:gsLst>
                <a:gs pos="0">
                  <a:srgbClr val="FF8900">
                    <a:alpha val="24724"/>
                  </a:srgbClr>
                </a:gs>
                <a:gs pos="14286">
                  <a:srgbClr val="FF8900">
                    <a:alpha val="22974"/>
                  </a:srgbClr>
                </a:gs>
                <a:gs pos="28571">
                  <a:srgbClr val="FF8900">
                    <a:alpha val="18346"/>
                  </a:srgbClr>
                </a:gs>
                <a:gs pos="42857">
                  <a:srgbClr val="FF8900">
                    <a:alpha val="12448"/>
                  </a:srgbClr>
                </a:gs>
                <a:gs pos="57143">
                  <a:srgbClr val="FF8900">
                    <a:alpha val="7101"/>
                  </a:srgbClr>
                </a:gs>
                <a:gs pos="71429">
                  <a:srgbClr val="FF8900">
                    <a:alpha val="3389"/>
                  </a:srgbClr>
                </a:gs>
                <a:gs pos="85714">
                  <a:srgbClr val="FF8900">
                    <a:alpha val="1354"/>
                  </a:srgbClr>
                </a:gs>
                <a:gs pos="100000">
                  <a:srgbClr val="FF8900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8497129">
              <a:off x="2147110" y="1543674"/>
              <a:ext cx="720108" cy="42499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10654967">
              <a:off x="949602" y="1644712"/>
              <a:ext cx="242725" cy="123756"/>
            </a:xfrm>
            <a:prstGeom prst="ellipse">
              <a:avLst/>
            </a:prstGeom>
            <a:gradFill>
              <a:gsLst>
                <a:gs pos="0">
                  <a:srgbClr val="6100FF">
                    <a:alpha val="32968"/>
                  </a:srgbClr>
                </a:gs>
                <a:gs pos="14286">
                  <a:srgbClr val="6100FF">
                    <a:alpha val="30764"/>
                  </a:srgbClr>
                </a:gs>
                <a:gs pos="28571">
                  <a:srgbClr val="6100FF">
                    <a:alpha val="24833"/>
                  </a:srgbClr>
                </a:gs>
                <a:gs pos="42857">
                  <a:srgbClr val="6100FF">
                    <a:alpha val="17075"/>
                  </a:srgbClr>
                </a:gs>
                <a:gs pos="57143">
                  <a:srgbClr val="6100FF">
                    <a:alpha val="9855"/>
                  </a:srgbClr>
                </a:gs>
                <a:gs pos="71429">
                  <a:srgbClr val="6100FF">
                    <a:alpha val="4740"/>
                  </a:srgbClr>
                </a:gs>
                <a:gs pos="85714">
                  <a:srgbClr val="6100FF">
                    <a:alpha val="1902"/>
                  </a:srgbClr>
                </a:gs>
                <a:gs pos="100000">
                  <a:srgbClr val="61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8755704">
              <a:off x="2107536" y="1601532"/>
              <a:ext cx="668704" cy="38418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5401465">
              <a:off x="1655793" y="886020"/>
              <a:ext cx="233250" cy="2325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5398878">
              <a:off x="845563" y="3161251"/>
              <a:ext cx="328676" cy="325896"/>
            </a:xfrm>
            <a:prstGeom prst="ellipse">
              <a:avLst/>
            </a:prstGeom>
            <a:gradFill>
              <a:gsLst>
                <a:gs pos="0">
                  <a:srgbClr val="000000">
                    <a:alpha val="22251"/>
                  </a:srgbClr>
                </a:gs>
                <a:gs pos="14286">
                  <a:srgbClr val="000000">
                    <a:alpha val="20652"/>
                  </a:srgbClr>
                </a:gs>
                <a:gs pos="28571">
                  <a:srgbClr val="000000">
                    <a:alpha val="16441"/>
                  </a:srgbClr>
                </a:gs>
                <a:gs pos="42857">
                  <a:srgbClr val="000000">
                    <a:alpha val="11114"/>
                  </a:srgbClr>
                </a:gs>
                <a:gs pos="57143">
                  <a:srgbClr val="000000">
                    <a:alpha val="6319"/>
                  </a:srgbClr>
                </a:gs>
                <a:gs pos="71429">
                  <a:srgbClr val="000000">
                    <a:alpha val="3009"/>
                  </a:srgbClr>
                </a:gs>
                <a:gs pos="85714">
                  <a:srgbClr val="000000">
                    <a:alpha val="1201"/>
                  </a:srgbClr>
                </a:gs>
                <a:gs pos="100000">
                  <a:srgbClr val="0000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6389968">
              <a:off x="1322234" y="998287"/>
              <a:ext cx="784105" cy="4826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5898005">
              <a:off x="1358756" y="2246093"/>
              <a:ext cx="246768" cy="132085"/>
            </a:xfrm>
            <a:prstGeom prst="ellipse">
              <a:avLst/>
            </a:prstGeom>
            <a:gradFill>
              <a:gsLst>
                <a:gs pos="0">
                  <a:srgbClr val="002FFF">
                    <a:alpha val="32968"/>
                  </a:srgbClr>
                </a:gs>
                <a:gs pos="14286">
                  <a:srgbClr val="002FFF">
                    <a:alpha val="30764"/>
                  </a:srgbClr>
                </a:gs>
                <a:gs pos="28571">
                  <a:srgbClr val="002FFF">
                    <a:alpha val="24833"/>
                  </a:srgbClr>
                </a:gs>
                <a:gs pos="42857">
                  <a:srgbClr val="002FFF">
                    <a:alpha val="17075"/>
                  </a:srgbClr>
                </a:gs>
                <a:gs pos="57143">
                  <a:srgbClr val="002FFF">
                    <a:alpha val="9855"/>
                  </a:srgbClr>
                </a:gs>
                <a:gs pos="71429">
                  <a:srgbClr val="002FFF">
                    <a:alpha val="4740"/>
                  </a:srgbClr>
                </a:gs>
                <a:gs pos="85714">
                  <a:srgbClr val="002FFF">
                    <a:alpha val="1902"/>
                  </a:srgbClr>
                </a:gs>
                <a:gs pos="100000">
                  <a:srgbClr val="002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-8425080">
              <a:off x="1097761" y="1776793"/>
              <a:ext cx="226036" cy="124684"/>
            </a:xfrm>
            <a:prstGeom prst="ellipse">
              <a:avLst/>
            </a:prstGeom>
            <a:gradFill>
              <a:gsLst>
                <a:gs pos="0">
                  <a:srgbClr val="C900FF">
                    <a:alpha val="32968"/>
                  </a:srgbClr>
                </a:gs>
                <a:gs pos="14286">
                  <a:srgbClr val="C900FF">
                    <a:alpha val="30764"/>
                  </a:srgbClr>
                </a:gs>
                <a:gs pos="28571">
                  <a:srgbClr val="C900FF">
                    <a:alpha val="24833"/>
                  </a:srgbClr>
                </a:gs>
                <a:gs pos="42857">
                  <a:srgbClr val="C900FF">
                    <a:alpha val="17075"/>
                  </a:srgbClr>
                </a:gs>
                <a:gs pos="57143">
                  <a:srgbClr val="C900FF">
                    <a:alpha val="9855"/>
                  </a:srgbClr>
                </a:gs>
                <a:gs pos="71429">
                  <a:srgbClr val="C900FF">
                    <a:alpha val="4740"/>
                  </a:srgbClr>
                </a:gs>
                <a:gs pos="85714">
                  <a:srgbClr val="C900FF">
                    <a:alpha val="1902"/>
                  </a:srgbClr>
                </a:gs>
                <a:gs pos="100000">
                  <a:srgbClr val="C9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6835341">
              <a:off x="1127061" y="955361"/>
              <a:ext cx="350407" cy="3409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7455902">
              <a:off x="616497" y="1488807"/>
              <a:ext cx="695086" cy="43837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5399846">
              <a:off x="-8468" y="2429337"/>
              <a:ext cx="336197" cy="335705"/>
            </a:xfrm>
            <a:prstGeom prst="ellipse">
              <a:avLst/>
            </a:prstGeom>
            <a:gradFill>
              <a:gsLst>
                <a:gs pos="0">
                  <a:srgbClr val="000000">
                    <a:alpha val="14991"/>
                  </a:srgbClr>
                </a:gs>
                <a:gs pos="14286">
                  <a:srgbClr val="000000">
                    <a:alpha val="13867"/>
                  </a:srgbClr>
                </a:gs>
                <a:gs pos="28571">
                  <a:srgbClr val="000000">
                    <a:alpha val="10944"/>
                  </a:srgbClr>
                </a:gs>
                <a:gs pos="42857">
                  <a:srgbClr val="000000">
                    <a:alpha val="7321"/>
                  </a:srgbClr>
                </a:gs>
                <a:gs pos="57143">
                  <a:srgbClr val="000000">
                    <a:alpha val="4125"/>
                  </a:srgbClr>
                </a:gs>
                <a:gs pos="71429">
                  <a:srgbClr val="000000">
                    <a:alpha val="1953"/>
                  </a:srgbClr>
                </a:gs>
                <a:gs pos="85714">
                  <a:srgbClr val="000000">
                    <a:alpha val="777"/>
                  </a:srgbClr>
                </a:gs>
                <a:gs pos="100000">
                  <a:srgbClr val="000000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10269463">
              <a:off x="2156246" y="1752272"/>
              <a:ext cx="397070" cy="29841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5400000">
              <a:off x="1396306" y="3341005"/>
              <a:ext cx="323762" cy="323122"/>
            </a:xfrm>
            <a:prstGeom prst="ellipse">
              <a:avLst/>
            </a:prstGeom>
            <a:gradFill>
              <a:gsLst>
                <a:gs pos="0">
                  <a:srgbClr val="000000">
                    <a:alpha val="9963"/>
                  </a:srgbClr>
                </a:gs>
                <a:gs pos="14286">
                  <a:srgbClr val="000000">
                    <a:alpha val="9195"/>
                  </a:srgbClr>
                </a:gs>
                <a:gs pos="28571">
                  <a:srgbClr val="000000">
                    <a:alpha val="7216"/>
                  </a:srgbClr>
                </a:gs>
                <a:gs pos="42857">
                  <a:srgbClr val="000000">
                    <a:alpha val="4794"/>
                  </a:srgbClr>
                </a:gs>
                <a:gs pos="57143">
                  <a:srgbClr val="000000">
                    <a:alpha val="2685"/>
                  </a:srgbClr>
                </a:gs>
                <a:gs pos="71429">
                  <a:srgbClr val="000000">
                    <a:alpha val="1266"/>
                  </a:srgbClr>
                </a:gs>
                <a:gs pos="85714">
                  <a:srgbClr val="000000">
                    <a:alpha val="503"/>
                  </a:srgbClr>
                </a:gs>
                <a:gs pos="100000">
                  <a:srgbClr val="000000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5395788">
              <a:off x="3074094" y="594243"/>
              <a:ext cx="214867" cy="213976"/>
            </a:xfrm>
            <a:prstGeom prst="ellipse">
              <a:avLst/>
            </a:prstGeom>
            <a:gradFill>
              <a:gsLst>
                <a:gs pos="0">
                  <a:srgbClr val="000000">
                    <a:alpha val="9587"/>
                  </a:srgbClr>
                </a:gs>
                <a:gs pos="14286">
                  <a:srgbClr val="000000">
                    <a:alpha val="8847"/>
                  </a:srgbClr>
                </a:gs>
                <a:gs pos="28571">
                  <a:srgbClr val="000000">
                    <a:alpha val="6940"/>
                  </a:srgbClr>
                </a:gs>
                <a:gs pos="42857">
                  <a:srgbClr val="000000">
                    <a:alpha val="4608"/>
                  </a:srgbClr>
                </a:gs>
                <a:gs pos="57143">
                  <a:srgbClr val="000000">
                    <a:alpha val="2580"/>
                  </a:srgbClr>
                </a:gs>
                <a:gs pos="71429">
                  <a:srgbClr val="000000">
                    <a:alpha val="1216"/>
                  </a:srgbClr>
                </a:gs>
                <a:gs pos="85714">
                  <a:srgbClr val="000000">
                    <a:alpha val="483"/>
                  </a:srgbClr>
                </a:gs>
                <a:gs pos="100000">
                  <a:srgbClr val="000000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6940558">
              <a:off x="1752431" y="2222666"/>
              <a:ext cx="743776" cy="4627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6154589">
              <a:off x="1119291" y="2322315"/>
              <a:ext cx="622794" cy="38547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7404887">
              <a:off x="2235375" y="1745297"/>
              <a:ext cx="230116" cy="12160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4194379">
              <a:off x="1660108" y="1149545"/>
              <a:ext cx="407152" cy="27567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9212315">
              <a:off x="2126819" y="1596228"/>
              <a:ext cx="696538" cy="38905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7549088">
              <a:off x="1879122" y="1786511"/>
              <a:ext cx="648880" cy="3372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7963291">
              <a:off x="2257693" y="1527427"/>
              <a:ext cx="401718" cy="28450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-10580007">
              <a:off x="3317150" y="2249876"/>
              <a:ext cx="358027" cy="345235"/>
            </a:xfrm>
            <a:prstGeom prst="ellipse">
              <a:avLst/>
            </a:prstGeom>
            <a:gradFill>
              <a:gsLst>
                <a:gs pos="0">
                  <a:srgbClr val="000000">
                    <a:alpha val="6705"/>
                  </a:srgbClr>
                </a:gs>
                <a:gs pos="14286">
                  <a:srgbClr val="000000">
                    <a:alpha val="6180"/>
                  </a:srgbClr>
                </a:gs>
                <a:gs pos="28571">
                  <a:srgbClr val="000000">
                    <a:alpha val="4832"/>
                  </a:srgbClr>
                </a:gs>
                <a:gs pos="42857">
                  <a:srgbClr val="000000">
                    <a:alpha val="3196"/>
                  </a:srgbClr>
                </a:gs>
                <a:gs pos="57143">
                  <a:srgbClr val="000000">
                    <a:alpha val="1784"/>
                  </a:srgbClr>
                </a:gs>
                <a:gs pos="71429">
                  <a:srgbClr val="000000">
                    <a:alpha val="839"/>
                  </a:srgbClr>
                </a:gs>
                <a:gs pos="85714">
                  <a:srgbClr val="000000">
                    <a:alpha val="333"/>
                  </a:srgbClr>
                </a:gs>
                <a:gs pos="100000">
                  <a:srgbClr val="0000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5399928">
              <a:off x="3374941" y="1062329"/>
              <a:ext cx="215840" cy="215459"/>
            </a:xfrm>
            <a:prstGeom prst="ellipse">
              <a:avLst/>
            </a:prstGeom>
            <a:gradFill>
              <a:gsLst>
                <a:gs pos="0">
                  <a:srgbClr val="000000">
                    <a:alpha val="13076"/>
                  </a:srgbClr>
                </a:gs>
                <a:gs pos="14286">
                  <a:srgbClr val="000000">
                    <a:alpha val="12085"/>
                  </a:srgbClr>
                </a:gs>
                <a:gs pos="28571">
                  <a:srgbClr val="000000">
                    <a:alpha val="9517"/>
                  </a:srgbClr>
                </a:gs>
                <a:gs pos="42857">
                  <a:srgbClr val="000000">
                    <a:alpha val="6349"/>
                  </a:srgbClr>
                </a:gs>
                <a:gs pos="57143">
                  <a:srgbClr val="000000">
                    <a:alpha val="3569"/>
                  </a:srgbClr>
                </a:gs>
                <a:gs pos="71429">
                  <a:srgbClr val="000000">
                    <a:alpha val="1687"/>
                  </a:srgbClr>
                </a:gs>
                <a:gs pos="85714">
                  <a:srgbClr val="000000">
                    <a:alpha val="671"/>
                  </a:srgbClr>
                </a:gs>
                <a:gs pos="100000">
                  <a:srgbClr val="000000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4777284">
              <a:off x="2515809" y="1601988"/>
              <a:ext cx="245404" cy="12479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6579540">
              <a:off x="2194308" y="2013647"/>
              <a:ext cx="690575" cy="4448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9199595">
              <a:off x="1991471" y="1726310"/>
              <a:ext cx="650307" cy="2969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6589737">
              <a:off x="2325328" y="2060660"/>
              <a:ext cx="195540" cy="18892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6179927">
              <a:off x="2039015" y="1784589"/>
              <a:ext cx="384061" cy="28858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7051085">
              <a:off x="2130440" y="1687168"/>
              <a:ext cx="402060" cy="28166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9297766">
              <a:off x="2166025" y="3315160"/>
              <a:ext cx="629744" cy="66019"/>
            </a:xfrm>
            <a:prstGeom prst="ellipse">
              <a:avLst/>
            </a:prstGeom>
            <a:gradFill>
              <a:gsLst>
                <a:gs pos="0">
                  <a:srgbClr val="008D00">
                    <a:alpha val="32968"/>
                  </a:srgbClr>
                </a:gs>
                <a:gs pos="14286">
                  <a:srgbClr val="008D00">
                    <a:alpha val="30764"/>
                  </a:srgbClr>
                </a:gs>
                <a:gs pos="28571">
                  <a:srgbClr val="008D00">
                    <a:alpha val="24833"/>
                  </a:srgbClr>
                </a:gs>
                <a:gs pos="42857">
                  <a:srgbClr val="008D00">
                    <a:alpha val="17075"/>
                  </a:srgbClr>
                </a:gs>
                <a:gs pos="57143">
                  <a:srgbClr val="008D00">
                    <a:alpha val="9855"/>
                  </a:srgbClr>
                </a:gs>
                <a:gs pos="71429">
                  <a:srgbClr val="008D00">
                    <a:alpha val="4740"/>
                  </a:srgbClr>
                </a:gs>
                <a:gs pos="85714">
                  <a:srgbClr val="008D00">
                    <a:alpha val="1902"/>
                  </a:srgbClr>
                </a:gs>
                <a:gs pos="100000">
                  <a:srgbClr val="008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-9001944">
              <a:off x="1219570" y="1011312"/>
              <a:ext cx="356275" cy="34614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10799951">
              <a:off x="1131850" y="-136996"/>
              <a:ext cx="309692" cy="308745"/>
            </a:xfrm>
            <a:prstGeom prst="ellipse">
              <a:avLst/>
            </a:prstGeom>
            <a:gradFill>
              <a:gsLst>
                <a:gs pos="0">
                  <a:srgbClr val="000000">
                    <a:alpha val="14411"/>
                  </a:srgbClr>
                </a:gs>
                <a:gs pos="14286">
                  <a:srgbClr val="000000">
                    <a:alpha val="13327"/>
                  </a:srgbClr>
                </a:gs>
                <a:gs pos="28571">
                  <a:srgbClr val="000000">
                    <a:alpha val="10511"/>
                  </a:srgbClr>
                </a:gs>
                <a:gs pos="42857">
                  <a:srgbClr val="000000">
                    <a:alpha val="7025"/>
                  </a:srgbClr>
                </a:gs>
                <a:gs pos="57143">
                  <a:srgbClr val="000000">
                    <a:alpha val="3956"/>
                  </a:srgbClr>
                </a:gs>
                <a:gs pos="71429">
                  <a:srgbClr val="000000">
                    <a:alpha val="1872"/>
                  </a:srgbClr>
                </a:gs>
                <a:gs pos="85714">
                  <a:srgbClr val="000000">
                    <a:alpha val="744"/>
                  </a:srgbClr>
                </a:gs>
                <a:gs pos="100000">
                  <a:srgbClr val="000000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9088058">
              <a:off x="1966880" y="1846317"/>
              <a:ext cx="635183" cy="318850"/>
            </a:xfrm>
            <a:prstGeom prst="ellipse">
              <a:avLst/>
            </a:prstGeom>
            <a:gradFill>
              <a:gsLst>
                <a:gs pos="0">
                  <a:srgbClr val="FFFF00">
                    <a:alpha val="30219"/>
                  </a:srgbClr>
                </a:gs>
                <a:gs pos="14286">
                  <a:srgbClr val="FFFF00">
                    <a:alpha val="28158"/>
                  </a:srgbClr>
                </a:gs>
                <a:gs pos="28571">
                  <a:srgbClr val="FFFF00">
                    <a:alpha val="22646"/>
                  </a:srgbClr>
                </a:gs>
                <a:gs pos="42857">
                  <a:srgbClr val="FFFF00">
                    <a:alpha val="15500"/>
                  </a:srgbClr>
                </a:gs>
                <a:gs pos="57143">
                  <a:srgbClr val="FFFF00">
                    <a:alpha val="8910"/>
                  </a:srgbClr>
                </a:gs>
                <a:gs pos="71429">
                  <a:srgbClr val="FFFF00">
                    <a:alpha val="4274"/>
                  </a:srgbClr>
                </a:gs>
                <a:gs pos="85714">
                  <a:srgbClr val="FFFF00">
                    <a:alpha val="1713"/>
                  </a:srgbClr>
                </a:gs>
                <a:gs pos="100000">
                  <a:srgbClr val="FFFF00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6080151">
              <a:off x="1690133" y="1076154"/>
              <a:ext cx="237286" cy="1218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-8526024">
              <a:off x="797964" y="1666414"/>
              <a:ext cx="655618" cy="367496"/>
            </a:xfrm>
            <a:prstGeom prst="ellipse">
              <a:avLst/>
            </a:prstGeom>
            <a:gradFill>
              <a:gsLst>
                <a:gs pos="0">
                  <a:srgbClr val="FF4AFF">
                    <a:alpha val="32968"/>
                  </a:srgbClr>
                </a:gs>
                <a:gs pos="14286">
                  <a:srgbClr val="FF4AFF">
                    <a:alpha val="30764"/>
                  </a:srgbClr>
                </a:gs>
                <a:gs pos="28571">
                  <a:srgbClr val="FF4AFF">
                    <a:alpha val="24833"/>
                  </a:srgbClr>
                </a:gs>
                <a:gs pos="42857">
                  <a:srgbClr val="FF4AFF">
                    <a:alpha val="17075"/>
                  </a:srgbClr>
                </a:gs>
                <a:gs pos="57143">
                  <a:srgbClr val="FF4AFF">
                    <a:alpha val="9855"/>
                  </a:srgbClr>
                </a:gs>
                <a:gs pos="71429">
                  <a:srgbClr val="FF4AFF">
                    <a:alpha val="4740"/>
                  </a:srgbClr>
                </a:gs>
                <a:gs pos="85714">
                  <a:srgbClr val="FF4AFF">
                    <a:alpha val="1902"/>
                  </a:srgbClr>
                </a:gs>
                <a:gs pos="100000">
                  <a:srgbClr val="FF4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6320361">
              <a:off x="867767" y="1619847"/>
              <a:ext cx="627025" cy="384977"/>
            </a:xfrm>
            <a:prstGeom prst="ellipse">
              <a:avLst/>
            </a:prstGeom>
            <a:gradFill>
              <a:gsLst>
                <a:gs pos="0">
                  <a:srgbClr val="FF17FF">
                    <a:alpha val="32968"/>
                  </a:srgbClr>
                </a:gs>
                <a:gs pos="14286">
                  <a:srgbClr val="FF17FF">
                    <a:alpha val="30764"/>
                  </a:srgbClr>
                </a:gs>
                <a:gs pos="28571">
                  <a:srgbClr val="FF17FF">
                    <a:alpha val="24833"/>
                  </a:srgbClr>
                </a:gs>
                <a:gs pos="42857">
                  <a:srgbClr val="FF17FF">
                    <a:alpha val="17075"/>
                  </a:srgbClr>
                </a:gs>
                <a:gs pos="57143">
                  <a:srgbClr val="FF17FF">
                    <a:alpha val="9855"/>
                  </a:srgbClr>
                </a:gs>
                <a:gs pos="71429">
                  <a:srgbClr val="FF17FF">
                    <a:alpha val="4740"/>
                  </a:srgbClr>
                </a:gs>
                <a:gs pos="85714">
                  <a:srgbClr val="FF17FF">
                    <a:alpha val="1902"/>
                  </a:srgbClr>
                </a:gs>
                <a:gs pos="100000">
                  <a:srgbClr val="FF1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5400135">
              <a:off x="3308093" y="1405872"/>
              <a:ext cx="290764" cy="290709"/>
            </a:xfrm>
            <a:prstGeom prst="ellipse">
              <a:avLst/>
            </a:prstGeom>
            <a:gradFill>
              <a:gsLst>
                <a:gs pos="0">
                  <a:srgbClr val="000000">
                    <a:alpha val="7409"/>
                  </a:srgbClr>
                </a:gs>
                <a:gs pos="14286">
                  <a:srgbClr val="000000">
                    <a:alpha val="6831"/>
                  </a:srgbClr>
                </a:gs>
                <a:gs pos="28571">
                  <a:srgbClr val="000000">
                    <a:alpha val="5346"/>
                  </a:srgbClr>
                </a:gs>
                <a:gs pos="42857">
                  <a:srgbClr val="000000">
                    <a:alpha val="3539"/>
                  </a:srgbClr>
                </a:gs>
                <a:gs pos="57143">
                  <a:srgbClr val="000000">
                    <a:alpha val="1977"/>
                  </a:srgbClr>
                </a:gs>
                <a:gs pos="71429">
                  <a:srgbClr val="000000">
                    <a:alpha val="930"/>
                  </a:srgbClr>
                </a:gs>
                <a:gs pos="85714">
                  <a:srgbClr val="000000">
                    <a:alpha val="369"/>
                  </a:srgbClr>
                </a:gs>
                <a:gs pos="100000">
                  <a:srgbClr val="00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9187152">
              <a:off x="2749711" y="3055105"/>
              <a:ext cx="321250" cy="2439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4627584">
              <a:off x="2441731" y="1447358"/>
              <a:ext cx="372747" cy="35592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7704994">
              <a:off x="1105360" y="1984762"/>
              <a:ext cx="608917" cy="36513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5901263">
              <a:off x="1675473" y="1103811"/>
              <a:ext cx="373484" cy="257121"/>
            </a:xfrm>
            <a:prstGeom prst="ellipse">
              <a:avLst/>
            </a:prstGeom>
            <a:gradFill>
              <a:gsLst>
                <a:gs pos="0">
                  <a:srgbClr val="FF00C0">
                    <a:alpha val="32968"/>
                  </a:srgbClr>
                </a:gs>
                <a:gs pos="14286">
                  <a:srgbClr val="FF00C0">
                    <a:alpha val="30764"/>
                  </a:srgbClr>
                </a:gs>
                <a:gs pos="28571">
                  <a:srgbClr val="FF00C0">
                    <a:alpha val="24833"/>
                  </a:srgbClr>
                </a:gs>
                <a:gs pos="42857">
                  <a:srgbClr val="FF00C0">
                    <a:alpha val="17075"/>
                  </a:srgbClr>
                </a:gs>
                <a:gs pos="57143">
                  <a:srgbClr val="FF00C0">
                    <a:alpha val="9855"/>
                  </a:srgbClr>
                </a:gs>
                <a:gs pos="71429">
                  <a:srgbClr val="FF00C0">
                    <a:alpha val="4740"/>
                  </a:srgbClr>
                </a:gs>
                <a:gs pos="85714">
                  <a:srgbClr val="FF00C0">
                    <a:alpha val="1902"/>
                  </a:srgbClr>
                </a:gs>
                <a:gs pos="100000">
                  <a:srgbClr val="FF00C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4397670">
              <a:off x="2455097" y="1535821"/>
              <a:ext cx="375705" cy="34564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6331696">
              <a:off x="2468994" y="1949872"/>
              <a:ext cx="399526" cy="28237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8378730">
              <a:off x="2529064" y="2937489"/>
              <a:ext cx="688483" cy="162116"/>
            </a:xfrm>
            <a:prstGeom prst="ellipse">
              <a:avLst/>
            </a:prstGeom>
            <a:gradFill>
              <a:gsLst>
                <a:gs pos="0">
                  <a:srgbClr val="00FF00">
                    <a:alpha val="29101"/>
                  </a:srgbClr>
                </a:gs>
                <a:gs pos="14286">
                  <a:srgbClr val="00FF00">
                    <a:alpha val="27101"/>
                  </a:srgbClr>
                </a:gs>
                <a:gs pos="28571">
                  <a:srgbClr val="00FF00">
                    <a:alpha val="21763"/>
                  </a:srgbClr>
                </a:gs>
                <a:gs pos="42857">
                  <a:srgbClr val="00FF00">
                    <a:alpha val="14869"/>
                  </a:srgbClr>
                </a:gs>
                <a:gs pos="57143">
                  <a:srgbClr val="00FF00">
                    <a:alpha val="8534"/>
                  </a:srgbClr>
                </a:gs>
                <a:gs pos="71429">
                  <a:srgbClr val="00FF00">
                    <a:alpha val="4089"/>
                  </a:srgbClr>
                </a:gs>
                <a:gs pos="85714">
                  <a:srgbClr val="00FF00">
                    <a:alpha val="1638"/>
                  </a:srgbClr>
                </a:gs>
                <a:gs pos="100000">
                  <a:srgbClr val="00FF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8936344">
              <a:off x="865180" y="1893437"/>
              <a:ext cx="358649" cy="356913"/>
            </a:xfrm>
            <a:prstGeom prst="ellipse">
              <a:avLst/>
            </a:prstGeom>
            <a:gradFill>
              <a:gsLst>
                <a:gs pos="0">
                  <a:srgbClr val="2000FF">
                    <a:alpha val="32968"/>
                  </a:srgbClr>
                </a:gs>
                <a:gs pos="14286">
                  <a:srgbClr val="2000FF">
                    <a:alpha val="30764"/>
                  </a:srgbClr>
                </a:gs>
                <a:gs pos="28571">
                  <a:srgbClr val="2000FF">
                    <a:alpha val="24833"/>
                  </a:srgbClr>
                </a:gs>
                <a:gs pos="42857">
                  <a:srgbClr val="2000FF">
                    <a:alpha val="17075"/>
                  </a:srgbClr>
                </a:gs>
                <a:gs pos="57143">
                  <a:srgbClr val="2000FF">
                    <a:alpha val="9855"/>
                  </a:srgbClr>
                </a:gs>
                <a:gs pos="71429">
                  <a:srgbClr val="2000FF">
                    <a:alpha val="4740"/>
                  </a:srgbClr>
                </a:gs>
                <a:gs pos="85714">
                  <a:srgbClr val="2000FF">
                    <a:alpha val="1902"/>
                  </a:srgbClr>
                </a:gs>
                <a:gs pos="100000">
                  <a:srgbClr val="2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6029078">
              <a:off x="1127015" y="2069158"/>
              <a:ext cx="652300" cy="39283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7190272">
              <a:off x="2347961" y="1651530"/>
              <a:ext cx="231746" cy="120721"/>
            </a:xfrm>
            <a:prstGeom prst="ellipse">
              <a:avLst/>
            </a:prstGeom>
            <a:gradFill>
              <a:gsLst>
                <a:gs pos="0">
                  <a:srgbClr val="00FF57">
                    <a:alpha val="32968"/>
                  </a:srgbClr>
                </a:gs>
                <a:gs pos="14286">
                  <a:srgbClr val="00FF57">
                    <a:alpha val="30764"/>
                  </a:srgbClr>
                </a:gs>
                <a:gs pos="28571">
                  <a:srgbClr val="00FF57">
                    <a:alpha val="24833"/>
                  </a:srgbClr>
                </a:gs>
                <a:gs pos="42857">
                  <a:srgbClr val="00FF57">
                    <a:alpha val="17075"/>
                  </a:srgbClr>
                </a:gs>
                <a:gs pos="57143">
                  <a:srgbClr val="00FF57">
                    <a:alpha val="9855"/>
                  </a:srgbClr>
                </a:gs>
                <a:gs pos="71429">
                  <a:srgbClr val="00FF57">
                    <a:alpha val="4740"/>
                  </a:srgbClr>
                </a:gs>
                <a:gs pos="85714">
                  <a:srgbClr val="00FF57">
                    <a:alpha val="1902"/>
                  </a:srgbClr>
                </a:gs>
                <a:gs pos="100000">
                  <a:srgbClr val="00FF5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6656076">
              <a:off x="2366472" y="1602060"/>
              <a:ext cx="224312" cy="220255"/>
            </a:xfrm>
            <a:prstGeom prst="ellipse">
              <a:avLst/>
            </a:prstGeom>
            <a:gradFill>
              <a:gsLst>
                <a:gs pos="0">
                  <a:srgbClr val="00FFC7">
                    <a:alpha val="32968"/>
                  </a:srgbClr>
                </a:gs>
                <a:gs pos="14286">
                  <a:srgbClr val="00FFC7">
                    <a:alpha val="30764"/>
                  </a:srgbClr>
                </a:gs>
                <a:gs pos="28571">
                  <a:srgbClr val="00FFC7">
                    <a:alpha val="24833"/>
                  </a:srgbClr>
                </a:gs>
                <a:gs pos="42857">
                  <a:srgbClr val="00FFC7">
                    <a:alpha val="17075"/>
                  </a:srgbClr>
                </a:gs>
                <a:gs pos="57143">
                  <a:srgbClr val="00FFC7">
                    <a:alpha val="9855"/>
                  </a:srgbClr>
                </a:gs>
                <a:gs pos="71429">
                  <a:srgbClr val="00FFC7">
                    <a:alpha val="4740"/>
                  </a:srgbClr>
                </a:gs>
                <a:gs pos="85714">
                  <a:srgbClr val="00FFC7">
                    <a:alpha val="1902"/>
                  </a:srgbClr>
                </a:gs>
                <a:gs pos="100000">
                  <a:srgbClr val="00FFC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-9975768">
              <a:off x="2034918" y="2079376"/>
              <a:ext cx="373142" cy="35274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-8347044">
              <a:off x="1972790" y="801708"/>
              <a:ext cx="384833" cy="26906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-10799927">
              <a:off x="243235" y="540465"/>
              <a:ext cx="282696" cy="281022"/>
            </a:xfrm>
            <a:prstGeom prst="ellipse">
              <a:avLst/>
            </a:prstGeom>
            <a:gradFill>
              <a:gsLst>
                <a:gs pos="0">
                  <a:srgbClr val="000000">
                    <a:alpha val="11457"/>
                  </a:srgbClr>
                </a:gs>
                <a:gs pos="14286">
                  <a:srgbClr val="000000">
                    <a:alpha val="10581"/>
                  </a:srgbClr>
                </a:gs>
                <a:gs pos="28571">
                  <a:srgbClr val="000000">
                    <a:alpha val="8317"/>
                  </a:srgbClr>
                </a:gs>
                <a:gs pos="42857">
                  <a:srgbClr val="000000">
                    <a:alpha val="5537"/>
                  </a:srgbClr>
                </a:gs>
                <a:gs pos="57143">
                  <a:srgbClr val="000000">
                    <a:alpha val="3107"/>
                  </a:srgbClr>
                </a:gs>
                <a:gs pos="71429">
                  <a:srgbClr val="000000">
                    <a:alpha val="1467"/>
                  </a:srgbClr>
                </a:gs>
                <a:gs pos="85714">
                  <a:srgbClr val="000000">
                    <a:alpha val="582"/>
                  </a:srgbClr>
                </a:gs>
                <a:gs pos="100000">
                  <a:srgbClr val="000000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-9447962">
              <a:off x="1152384" y="2206599"/>
              <a:ext cx="688273" cy="3868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-8959715">
              <a:off x="986616" y="2374098"/>
              <a:ext cx="690341" cy="371856"/>
            </a:xfrm>
            <a:prstGeom prst="ellipse">
              <a:avLst/>
            </a:prstGeom>
            <a:gradFill>
              <a:gsLst>
                <a:gs pos="0">
                  <a:srgbClr val="00DBFF">
                    <a:alpha val="32968"/>
                  </a:srgbClr>
                </a:gs>
                <a:gs pos="14286">
                  <a:srgbClr val="00DBFF">
                    <a:alpha val="30764"/>
                  </a:srgbClr>
                </a:gs>
                <a:gs pos="28571">
                  <a:srgbClr val="00DBFF">
                    <a:alpha val="24833"/>
                  </a:srgbClr>
                </a:gs>
                <a:gs pos="42857">
                  <a:srgbClr val="00DBFF">
                    <a:alpha val="17075"/>
                  </a:srgbClr>
                </a:gs>
                <a:gs pos="57143">
                  <a:srgbClr val="00DBFF">
                    <a:alpha val="9855"/>
                  </a:srgbClr>
                </a:gs>
                <a:gs pos="71429">
                  <a:srgbClr val="00DBFF">
                    <a:alpha val="4740"/>
                  </a:srgbClr>
                </a:gs>
                <a:gs pos="85714">
                  <a:srgbClr val="00DBFF">
                    <a:alpha val="1902"/>
                  </a:srgbClr>
                </a:gs>
                <a:gs pos="100000">
                  <a:srgbClr val="00D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6541960">
              <a:off x="1032256" y="1941738"/>
              <a:ext cx="643608" cy="37198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-10006437">
              <a:off x="1322958" y="1133009"/>
              <a:ext cx="406328" cy="29121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8615758">
              <a:off x="2073819" y="942020"/>
              <a:ext cx="397820" cy="27201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3028604">
              <a:off x="1967625" y="1144543"/>
              <a:ext cx="259041" cy="122198"/>
            </a:xfrm>
            <a:prstGeom prst="ellipse">
              <a:avLst/>
            </a:prstGeom>
            <a:gradFill>
              <a:gsLst>
                <a:gs pos="0">
                  <a:srgbClr val="FF2300">
                    <a:alpha val="32968"/>
                  </a:srgbClr>
                </a:gs>
                <a:gs pos="14286">
                  <a:srgbClr val="FF2300">
                    <a:alpha val="30764"/>
                  </a:srgbClr>
                </a:gs>
                <a:gs pos="28571">
                  <a:srgbClr val="FF2300">
                    <a:alpha val="24833"/>
                  </a:srgbClr>
                </a:gs>
                <a:gs pos="42857">
                  <a:srgbClr val="FF2300">
                    <a:alpha val="17075"/>
                  </a:srgbClr>
                </a:gs>
                <a:gs pos="57143">
                  <a:srgbClr val="FF2300">
                    <a:alpha val="9855"/>
                  </a:srgbClr>
                </a:gs>
                <a:gs pos="71429">
                  <a:srgbClr val="FF2300">
                    <a:alpha val="4740"/>
                  </a:srgbClr>
                </a:gs>
                <a:gs pos="85714">
                  <a:srgbClr val="FF2300">
                    <a:alpha val="1902"/>
                  </a:srgbClr>
                </a:gs>
                <a:gs pos="100000">
                  <a:srgbClr val="FF2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6252031">
              <a:off x="1631229" y="1005788"/>
              <a:ext cx="711615" cy="4171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6023456">
              <a:off x="1259630" y="2033365"/>
              <a:ext cx="242268" cy="125500"/>
            </a:xfrm>
            <a:prstGeom prst="ellipse">
              <a:avLst/>
            </a:prstGeom>
            <a:gradFill>
              <a:gsLst>
                <a:gs pos="0">
                  <a:srgbClr val="55BEFF">
                    <a:alpha val="32968"/>
                  </a:srgbClr>
                </a:gs>
                <a:gs pos="14286">
                  <a:srgbClr val="55BEFF">
                    <a:alpha val="30764"/>
                  </a:srgbClr>
                </a:gs>
                <a:gs pos="28571">
                  <a:srgbClr val="55BEFF">
                    <a:alpha val="24833"/>
                  </a:srgbClr>
                </a:gs>
                <a:gs pos="42857">
                  <a:srgbClr val="55BEFF">
                    <a:alpha val="17075"/>
                  </a:srgbClr>
                </a:gs>
                <a:gs pos="57143">
                  <a:srgbClr val="55BEFF">
                    <a:alpha val="9855"/>
                  </a:srgbClr>
                </a:gs>
                <a:gs pos="71429">
                  <a:srgbClr val="55BEFF">
                    <a:alpha val="4740"/>
                  </a:srgbClr>
                </a:gs>
                <a:gs pos="85714">
                  <a:srgbClr val="55BEFF">
                    <a:alpha val="1902"/>
                  </a:srgbClr>
                </a:gs>
                <a:gs pos="100000">
                  <a:srgbClr val="55B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4306662">
              <a:off x="1086816" y="2220509"/>
              <a:ext cx="639684" cy="38813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-8927692">
              <a:off x="1985415" y="1120316"/>
              <a:ext cx="260147" cy="119737"/>
            </a:xfrm>
            <a:prstGeom prst="ellipse">
              <a:avLst/>
            </a:prstGeom>
            <a:gradFill>
              <a:gsLst>
                <a:gs pos="0">
                  <a:srgbClr val="FF2D00">
                    <a:alpha val="32968"/>
                  </a:srgbClr>
                </a:gs>
                <a:gs pos="14286">
                  <a:srgbClr val="FF2D00">
                    <a:alpha val="30764"/>
                  </a:srgbClr>
                </a:gs>
                <a:gs pos="28571">
                  <a:srgbClr val="FF2D00">
                    <a:alpha val="24833"/>
                  </a:srgbClr>
                </a:gs>
                <a:gs pos="42857">
                  <a:srgbClr val="FF2D00">
                    <a:alpha val="17075"/>
                  </a:srgbClr>
                </a:gs>
                <a:gs pos="57143">
                  <a:srgbClr val="FF2D00">
                    <a:alpha val="9855"/>
                  </a:srgbClr>
                </a:gs>
                <a:gs pos="71429">
                  <a:srgbClr val="FF2D00">
                    <a:alpha val="4740"/>
                  </a:srgbClr>
                </a:gs>
                <a:gs pos="85714">
                  <a:srgbClr val="FF2D00">
                    <a:alpha val="1902"/>
                  </a:srgbClr>
                </a:gs>
                <a:gs pos="100000">
                  <a:srgbClr val="FF2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-8882450">
              <a:off x="1873081" y="1106354"/>
              <a:ext cx="395050" cy="260676"/>
            </a:xfrm>
            <a:prstGeom prst="ellipse">
              <a:avLst/>
            </a:prstGeom>
            <a:gradFill>
              <a:gsLst>
                <a:gs pos="0">
                  <a:srgbClr val="FF0012">
                    <a:alpha val="32968"/>
                  </a:srgbClr>
                </a:gs>
                <a:gs pos="14286">
                  <a:srgbClr val="FF0012">
                    <a:alpha val="30764"/>
                  </a:srgbClr>
                </a:gs>
                <a:gs pos="28571">
                  <a:srgbClr val="FF0012">
                    <a:alpha val="24833"/>
                  </a:srgbClr>
                </a:gs>
                <a:gs pos="42857">
                  <a:srgbClr val="FF0012">
                    <a:alpha val="17075"/>
                  </a:srgbClr>
                </a:gs>
                <a:gs pos="57143">
                  <a:srgbClr val="FF0012">
                    <a:alpha val="9855"/>
                  </a:srgbClr>
                </a:gs>
                <a:gs pos="71429">
                  <a:srgbClr val="FF0012">
                    <a:alpha val="4740"/>
                  </a:srgbClr>
                </a:gs>
                <a:gs pos="85714">
                  <a:srgbClr val="FF0012">
                    <a:alpha val="1902"/>
                  </a:srgbClr>
                </a:gs>
                <a:gs pos="100000">
                  <a:srgbClr val="FF001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8659161">
              <a:off x="2210671" y="1563579"/>
              <a:ext cx="677296" cy="40956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5398665">
              <a:off x="3047210" y="556726"/>
              <a:ext cx="214021" cy="213801"/>
            </a:xfrm>
            <a:prstGeom prst="ellipse">
              <a:avLst/>
            </a:prstGeom>
            <a:gradFill>
              <a:gsLst>
                <a:gs pos="0">
                  <a:srgbClr val="000000">
                    <a:alpha val="10687"/>
                  </a:srgbClr>
                </a:gs>
                <a:gs pos="14286">
                  <a:srgbClr val="000000">
                    <a:alpha val="9866"/>
                  </a:srgbClr>
                </a:gs>
                <a:gs pos="28571">
                  <a:srgbClr val="000000">
                    <a:alpha val="7749"/>
                  </a:srgbClr>
                </a:gs>
                <a:gs pos="42857">
                  <a:srgbClr val="000000">
                    <a:alpha val="5153"/>
                  </a:srgbClr>
                </a:gs>
                <a:gs pos="57143">
                  <a:srgbClr val="000000">
                    <a:alpha val="2889"/>
                  </a:srgbClr>
                </a:gs>
                <a:gs pos="71429">
                  <a:srgbClr val="000000">
                    <a:alpha val="1363"/>
                  </a:srgbClr>
                </a:gs>
                <a:gs pos="85714">
                  <a:srgbClr val="000000">
                    <a:alpha val="541"/>
                  </a:srgbClr>
                </a:gs>
                <a:gs pos="100000">
                  <a:srgbClr val="0000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-8801828">
              <a:off x="2445656" y="1573709"/>
              <a:ext cx="227404" cy="22485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-10542249">
              <a:off x="1888850" y="827810"/>
              <a:ext cx="650485" cy="3793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-10148611">
              <a:off x="1281916" y="2249583"/>
              <a:ext cx="397909" cy="25868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10632301">
              <a:off x="1175397" y="955223"/>
              <a:ext cx="722724" cy="44671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7389906">
              <a:off x="2415638" y="1655472"/>
              <a:ext cx="211915" cy="93212"/>
            </a:xfrm>
            <a:prstGeom prst="ellipse">
              <a:avLst/>
            </a:prstGeom>
            <a:gradFill>
              <a:gsLst>
                <a:gs pos="0">
                  <a:srgbClr val="00FF00">
                    <a:alpha val="20890"/>
                  </a:srgbClr>
                </a:gs>
                <a:gs pos="14286">
                  <a:srgbClr val="00FF00">
                    <a:alpha val="19376"/>
                  </a:srgbClr>
                </a:gs>
                <a:gs pos="28571">
                  <a:srgbClr val="00FF00">
                    <a:alpha val="15399"/>
                  </a:srgbClr>
                </a:gs>
                <a:gs pos="42857">
                  <a:srgbClr val="00FF00">
                    <a:alpha val="10389"/>
                  </a:srgbClr>
                </a:gs>
                <a:gs pos="57143">
                  <a:srgbClr val="00FF00">
                    <a:alpha val="5897"/>
                  </a:srgbClr>
                </a:gs>
                <a:gs pos="71429">
                  <a:srgbClr val="00FF00">
                    <a:alpha val="2805"/>
                  </a:srgbClr>
                </a:gs>
                <a:gs pos="85714">
                  <a:srgbClr val="00FF00">
                    <a:alpha val="1119"/>
                  </a:srgbClr>
                </a:gs>
                <a:gs pos="100000">
                  <a:srgbClr val="00FF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-8567973">
              <a:off x="2303093" y="1844189"/>
              <a:ext cx="679220" cy="43511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5400042">
              <a:off x="48152" y="819335"/>
              <a:ext cx="214973" cy="214652"/>
            </a:xfrm>
            <a:prstGeom prst="ellipse">
              <a:avLst/>
            </a:prstGeom>
            <a:gradFill>
              <a:gsLst>
                <a:gs pos="0">
                  <a:srgbClr val="000000">
                    <a:alpha val="12371"/>
                  </a:srgbClr>
                </a:gs>
                <a:gs pos="14286">
                  <a:srgbClr val="000000">
                    <a:alpha val="11430"/>
                  </a:srgbClr>
                </a:gs>
                <a:gs pos="28571">
                  <a:srgbClr val="000000">
                    <a:alpha val="8994"/>
                  </a:srgbClr>
                </a:gs>
                <a:gs pos="42857">
                  <a:srgbClr val="000000">
                    <a:alpha val="5995"/>
                  </a:srgbClr>
                </a:gs>
                <a:gs pos="57143">
                  <a:srgbClr val="000000">
                    <a:alpha val="3367"/>
                  </a:srgbClr>
                </a:gs>
                <a:gs pos="71429">
                  <a:srgbClr val="000000">
                    <a:alpha val="1591"/>
                  </a:srgbClr>
                </a:gs>
                <a:gs pos="85714">
                  <a:srgbClr val="000000">
                    <a:alpha val="632"/>
                  </a:srgbClr>
                </a:gs>
                <a:gs pos="100000">
                  <a:srgbClr val="00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7576141">
              <a:off x="2295481" y="1763690"/>
              <a:ext cx="226958" cy="12342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-10799999">
              <a:off x="-107663" y="1827914"/>
              <a:ext cx="295815" cy="295742"/>
            </a:xfrm>
            <a:prstGeom prst="ellipse">
              <a:avLst/>
            </a:prstGeom>
            <a:gradFill>
              <a:gsLst>
                <a:gs pos="0">
                  <a:srgbClr val="000000">
                    <a:alpha val="9333"/>
                  </a:srgbClr>
                </a:gs>
                <a:gs pos="14286">
                  <a:srgbClr val="000000">
                    <a:alpha val="8612"/>
                  </a:srgbClr>
                </a:gs>
                <a:gs pos="28571">
                  <a:srgbClr val="000000">
                    <a:alpha val="6753"/>
                  </a:srgbClr>
                </a:gs>
                <a:gs pos="42857">
                  <a:srgbClr val="000000">
                    <a:alpha val="4483"/>
                  </a:srgbClr>
                </a:gs>
                <a:gs pos="57143">
                  <a:srgbClr val="000000">
                    <a:alpha val="2509"/>
                  </a:srgbClr>
                </a:gs>
                <a:gs pos="71429">
                  <a:srgbClr val="000000">
                    <a:alpha val="1183"/>
                  </a:srgbClr>
                </a:gs>
                <a:gs pos="85714">
                  <a:srgbClr val="000000">
                    <a:alpha val="469"/>
                  </a:srgbClr>
                </a:gs>
                <a:gs pos="100000">
                  <a:srgbClr val="000000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6550300">
              <a:off x="2355771" y="1474394"/>
              <a:ext cx="374791" cy="35411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-8112231">
              <a:off x="1819164" y="923199"/>
              <a:ext cx="659958" cy="40022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3057533">
              <a:off x="1691658" y="822104"/>
              <a:ext cx="350059" cy="34018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8469947">
              <a:off x="1939843" y="2177962"/>
              <a:ext cx="349992" cy="33938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9279449">
              <a:off x="1063964" y="2292511"/>
              <a:ext cx="629235" cy="3647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-10417759">
              <a:off x="1975411" y="1014883"/>
              <a:ext cx="381999" cy="25194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3870708">
              <a:off x="735170" y="1536781"/>
              <a:ext cx="397621" cy="262698"/>
            </a:xfrm>
            <a:prstGeom prst="ellipse">
              <a:avLst/>
            </a:prstGeom>
            <a:gradFill>
              <a:gsLst>
                <a:gs pos="0">
                  <a:srgbClr val="7C00FF">
                    <a:alpha val="32968"/>
                  </a:srgbClr>
                </a:gs>
                <a:gs pos="14286">
                  <a:srgbClr val="7C00FF">
                    <a:alpha val="30764"/>
                  </a:srgbClr>
                </a:gs>
                <a:gs pos="28571">
                  <a:srgbClr val="7C00FF">
                    <a:alpha val="24833"/>
                  </a:srgbClr>
                </a:gs>
                <a:gs pos="42857">
                  <a:srgbClr val="7C00FF">
                    <a:alpha val="17075"/>
                  </a:srgbClr>
                </a:gs>
                <a:gs pos="57143">
                  <a:srgbClr val="7C00FF">
                    <a:alpha val="9855"/>
                  </a:srgbClr>
                </a:gs>
                <a:gs pos="71429">
                  <a:srgbClr val="7C00FF">
                    <a:alpha val="4740"/>
                  </a:srgbClr>
                </a:gs>
                <a:gs pos="85714">
                  <a:srgbClr val="7C00FF">
                    <a:alpha val="1902"/>
                  </a:srgbClr>
                </a:gs>
                <a:gs pos="100000">
                  <a:srgbClr val="7C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-10124131">
              <a:off x="1845480" y="2278674"/>
              <a:ext cx="738084" cy="4302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-8421454">
              <a:off x="2726109" y="360929"/>
              <a:ext cx="249560" cy="151169"/>
            </a:xfrm>
            <a:prstGeom prst="ellipse">
              <a:avLst/>
            </a:prstGeom>
            <a:gradFill>
              <a:gsLst>
                <a:gs pos="0">
                  <a:srgbClr val="000000">
                    <a:alpha val="32380"/>
                  </a:srgbClr>
                </a:gs>
                <a:gs pos="14286">
                  <a:srgbClr val="000000">
                    <a:alpha val="30205"/>
                  </a:srgbClr>
                </a:gs>
                <a:gs pos="28571">
                  <a:srgbClr val="000000">
                    <a:alpha val="24363"/>
                  </a:srgbClr>
                </a:gs>
                <a:gs pos="42857">
                  <a:srgbClr val="000000">
                    <a:alpha val="16735"/>
                  </a:srgbClr>
                </a:gs>
                <a:gs pos="57143">
                  <a:srgbClr val="000000">
                    <a:alpha val="9650"/>
                  </a:srgbClr>
                </a:gs>
                <a:gs pos="71429">
                  <a:srgbClr val="000000">
                    <a:alpha val="4639"/>
                  </a:srgbClr>
                </a:gs>
                <a:gs pos="85714">
                  <a:srgbClr val="000000">
                    <a:alpha val="1861"/>
                  </a:srgbClr>
                </a:gs>
                <a:gs pos="100000">
                  <a:srgbClr val="00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9191673">
              <a:off x="2464549" y="1672827"/>
              <a:ext cx="204855" cy="96333"/>
            </a:xfrm>
            <a:prstGeom prst="ellipse">
              <a:avLst/>
            </a:prstGeom>
            <a:gradFill>
              <a:gsLst>
                <a:gs pos="0">
                  <a:srgbClr val="00FF00">
                    <a:alpha val="29554"/>
                  </a:srgbClr>
                </a:gs>
                <a:gs pos="14286">
                  <a:srgbClr val="00FF00">
                    <a:alpha val="27529"/>
                  </a:srgbClr>
                </a:gs>
                <a:gs pos="28571">
                  <a:srgbClr val="00FF00">
                    <a:alpha val="22120"/>
                  </a:srgbClr>
                </a:gs>
                <a:gs pos="42857">
                  <a:srgbClr val="00FF00">
                    <a:alpha val="15124"/>
                  </a:srgbClr>
                </a:gs>
                <a:gs pos="57143">
                  <a:srgbClr val="00FF00">
                    <a:alpha val="8686"/>
                  </a:srgbClr>
                </a:gs>
                <a:gs pos="71429">
                  <a:srgbClr val="00FF00">
                    <a:alpha val="4164"/>
                  </a:srgbClr>
                </a:gs>
                <a:gs pos="85714">
                  <a:srgbClr val="00FF00">
                    <a:alpha val="1668"/>
                  </a:srgbClr>
                </a:gs>
                <a:gs pos="100000">
                  <a:srgbClr val="00FF00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5066904">
              <a:off x="2116827" y="975610"/>
              <a:ext cx="256609" cy="133676"/>
            </a:xfrm>
            <a:prstGeom prst="ellipse">
              <a:avLst/>
            </a:prstGeom>
            <a:gradFill>
              <a:gsLst>
                <a:gs pos="0">
                  <a:srgbClr val="FF55FF">
                    <a:alpha val="32968"/>
                  </a:srgbClr>
                </a:gs>
                <a:gs pos="14286">
                  <a:srgbClr val="FF55FF">
                    <a:alpha val="30764"/>
                  </a:srgbClr>
                </a:gs>
                <a:gs pos="28571">
                  <a:srgbClr val="FF55FF">
                    <a:alpha val="24833"/>
                  </a:srgbClr>
                </a:gs>
                <a:gs pos="42857">
                  <a:srgbClr val="FF55FF">
                    <a:alpha val="17075"/>
                  </a:srgbClr>
                </a:gs>
                <a:gs pos="57143">
                  <a:srgbClr val="FF55FF">
                    <a:alpha val="9855"/>
                  </a:srgbClr>
                </a:gs>
                <a:gs pos="71429">
                  <a:srgbClr val="FF55FF">
                    <a:alpha val="4740"/>
                  </a:srgbClr>
                </a:gs>
                <a:gs pos="85714">
                  <a:srgbClr val="FF55FF">
                    <a:alpha val="1902"/>
                  </a:srgbClr>
                </a:gs>
                <a:gs pos="100000">
                  <a:srgbClr val="FF5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9379099">
              <a:off x="2403384" y="1611506"/>
              <a:ext cx="352585" cy="33647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9907767">
              <a:off x="2460510" y="1725025"/>
              <a:ext cx="189518" cy="49956"/>
            </a:xfrm>
            <a:prstGeom prst="ellipse">
              <a:avLst/>
            </a:prstGeom>
            <a:gradFill>
              <a:gsLst>
                <a:gs pos="0">
                  <a:srgbClr val="00FF00">
                    <a:alpha val="11365"/>
                  </a:srgbClr>
                </a:gs>
                <a:gs pos="14286">
                  <a:srgbClr val="00FF00">
                    <a:alpha val="10496"/>
                  </a:srgbClr>
                </a:gs>
                <a:gs pos="28571">
                  <a:srgbClr val="00FF00">
                    <a:alpha val="8249"/>
                  </a:srgbClr>
                </a:gs>
                <a:gs pos="42857">
                  <a:srgbClr val="00FF00">
                    <a:alpha val="5491"/>
                  </a:srgbClr>
                </a:gs>
                <a:gs pos="57143">
                  <a:srgbClr val="00FF00">
                    <a:alpha val="3081"/>
                  </a:srgbClr>
                </a:gs>
                <a:gs pos="71429">
                  <a:srgbClr val="00FF00">
                    <a:alpha val="1454"/>
                  </a:srgbClr>
                </a:gs>
                <a:gs pos="85714">
                  <a:srgbClr val="00FF00">
                    <a:alpha val="578"/>
                  </a:srgbClr>
                </a:gs>
                <a:gs pos="100000">
                  <a:srgbClr val="00FF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-8314115">
              <a:off x="2246217" y="953089"/>
              <a:ext cx="239091" cy="94890"/>
            </a:xfrm>
            <a:prstGeom prst="ellipse">
              <a:avLst/>
            </a:prstGeom>
            <a:gradFill>
              <a:gsLst>
                <a:gs pos="0">
                  <a:srgbClr val="FF8500">
                    <a:alpha val="32968"/>
                  </a:srgbClr>
                </a:gs>
                <a:gs pos="14286">
                  <a:srgbClr val="FF8500">
                    <a:alpha val="30764"/>
                  </a:srgbClr>
                </a:gs>
                <a:gs pos="28571">
                  <a:srgbClr val="FF8500">
                    <a:alpha val="24833"/>
                  </a:srgbClr>
                </a:gs>
                <a:gs pos="42857">
                  <a:srgbClr val="FF8500">
                    <a:alpha val="17075"/>
                  </a:srgbClr>
                </a:gs>
                <a:gs pos="57143">
                  <a:srgbClr val="FF8500">
                    <a:alpha val="9855"/>
                  </a:srgbClr>
                </a:gs>
                <a:gs pos="71429">
                  <a:srgbClr val="FF8500">
                    <a:alpha val="4740"/>
                  </a:srgbClr>
                </a:gs>
                <a:gs pos="85714">
                  <a:srgbClr val="FF8500">
                    <a:alpha val="1902"/>
                  </a:srgbClr>
                </a:gs>
                <a:gs pos="100000">
                  <a:srgbClr val="FF8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-9068765">
              <a:off x="1196473" y="863579"/>
              <a:ext cx="695493" cy="448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6732828">
              <a:off x="1486222" y="1008401"/>
              <a:ext cx="402881" cy="2668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-8751416">
              <a:off x="1276886" y="2244320"/>
              <a:ext cx="375398" cy="248221"/>
            </a:xfrm>
            <a:prstGeom prst="ellipse">
              <a:avLst/>
            </a:prstGeom>
            <a:gradFill>
              <a:gsLst>
                <a:gs pos="0">
                  <a:srgbClr val="00C1FF">
                    <a:alpha val="32968"/>
                  </a:srgbClr>
                </a:gs>
                <a:gs pos="14286">
                  <a:srgbClr val="00C1FF">
                    <a:alpha val="30764"/>
                  </a:srgbClr>
                </a:gs>
                <a:gs pos="28571">
                  <a:srgbClr val="00C1FF">
                    <a:alpha val="24833"/>
                  </a:srgbClr>
                </a:gs>
                <a:gs pos="42857">
                  <a:srgbClr val="00C1FF">
                    <a:alpha val="17075"/>
                  </a:srgbClr>
                </a:gs>
                <a:gs pos="57143">
                  <a:srgbClr val="00C1FF">
                    <a:alpha val="9855"/>
                  </a:srgbClr>
                </a:gs>
                <a:gs pos="71429">
                  <a:srgbClr val="00C1FF">
                    <a:alpha val="4740"/>
                  </a:srgbClr>
                </a:gs>
                <a:gs pos="85714">
                  <a:srgbClr val="00C1FF">
                    <a:alpha val="1902"/>
                  </a:srgbClr>
                </a:gs>
                <a:gs pos="100000">
                  <a:srgbClr val="00C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5398916">
              <a:off x="3258786" y="1002368"/>
              <a:ext cx="192215" cy="192158"/>
            </a:xfrm>
            <a:prstGeom prst="ellipse">
              <a:avLst/>
            </a:prstGeom>
            <a:gradFill>
              <a:gsLst>
                <a:gs pos="0">
                  <a:srgbClr val="000000">
                    <a:alpha val="5159"/>
                  </a:srgbClr>
                </a:gs>
                <a:gs pos="14286">
                  <a:srgbClr val="000000">
                    <a:alpha val="4752"/>
                  </a:srgbClr>
                </a:gs>
                <a:gs pos="28571">
                  <a:srgbClr val="000000">
                    <a:alpha val="3710"/>
                  </a:srgbClr>
                </a:gs>
                <a:gs pos="42857">
                  <a:srgbClr val="000000">
                    <a:alpha val="2449"/>
                  </a:srgbClr>
                </a:gs>
                <a:gs pos="57143">
                  <a:srgbClr val="000000">
                    <a:alpha val="1365"/>
                  </a:srgbClr>
                </a:gs>
                <a:gs pos="71429">
                  <a:srgbClr val="000000">
                    <a:alpha val="641"/>
                  </a:srgbClr>
                </a:gs>
                <a:gs pos="85714">
                  <a:srgbClr val="000000">
                    <a:alpha val="254"/>
                  </a:srgbClr>
                </a:gs>
                <a:gs pos="100000">
                  <a:srgbClr val="000000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7674576">
              <a:off x="2286906" y="2431915"/>
              <a:ext cx="262270" cy="12234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3282466">
              <a:off x="1898601" y="887679"/>
              <a:ext cx="669503" cy="3971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7822210">
              <a:off x="216337" y="582436"/>
              <a:ext cx="455147" cy="79117"/>
            </a:xfrm>
            <a:prstGeom prst="ellipse">
              <a:avLst/>
            </a:prstGeom>
            <a:gradFill>
              <a:gsLst>
                <a:gs pos="0">
                  <a:srgbClr val="9E0000">
                    <a:alpha val="32968"/>
                  </a:srgbClr>
                </a:gs>
                <a:gs pos="14286">
                  <a:srgbClr val="9E0000">
                    <a:alpha val="30764"/>
                  </a:srgbClr>
                </a:gs>
                <a:gs pos="28571">
                  <a:srgbClr val="9E0000">
                    <a:alpha val="24833"/>
                  </a:srgbClr>
                </a:gs>
                <a:gs pos="42857">
                  <a:srgbClr val="9E0000">
                    <a:alpha val="17075"/>
                  </a:srgbClr>
                </a:gs>
                <a:gs pos="57143">
                  <a:srgbClr val="9E0000">
                    <a:alpha val="9855"/>
                  </a:srgbClr>
                </a:gs>
                <a:gs pos="71429">
                  <a:srgbClr val="9E0000">
                    <a:alpha val="4740"/>
                  </a:srgbClr>
                </a:gs>
                <a:gs pos="85714">
                  <a:srgbClr val="9E0000">
                    <a:alpha val="1902"/>
                  </a:srgbClr>
                </a:gs>
                <a:gs pos="100000">
                  <a:srgbClr val="9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7053271">
              <a:off x="1686557" y="989535"/>
              <a:ext cx="364191" cy="22569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5913001">
              <a:off x="2402515" y="1676669"/>
              <a:ext cx="208196" cy="20217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3760962">
              <a:off x="2218927" y="1625375"/>
              <a:ext cx="379110" cy="37397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-8282333">
              <a:off x="1748833" y="1141199"/>
              <a:ext cx="240959" cy="127252"/>
            </a:xfrm>
            <a:prstGeom prst="ellipse">
              <a:avLst/>
            </a:prstGeom>
            <a:gradFill>
              <a:gsLst>
                <a:gs pos="0">
                  <a:srgbClr val="FF0070">
                    <a:alpha val="32968"/>
                  </a:srgbClr>
                </a:gs>
                <a:gs pos="14286">
                  <a:srgbClr val="FF0070">
                    <a:alpha val="30764"/>
                  </a:srgbClr>
                </a:gs>
                <a:gs pos="28571">
                  <a:srgbClr val="FF0070">
                    <a:alpha val="24833"/>
                  </a:srgbClr>
                </a:gs>
                <a:gs pos="42857">
                  <a:srgbClr val="FF0070">
                    <a:alpha val="17075"/>
                  </a:srgbClr>
                </a:gs>
                <a:gs pos="57143">
                  <a:srgbClr val="FF0070">
                    <a:alpha val="9855"/>
                  </a:srgbClr>
                </a:gs>
                <a:gs pos="71429">
                  <a:srgbClr val="FF0070">
                    <a:alpha val="4740"/>
                  </a:srgbClr>
                </a:gs>
                <a:gs pos="85714">
                  <a:srgbClr val="FF0070">
                    <a:alpha val="1902"/>
                  </a:srgbClr>
                </a:gs>
                <a:gs pos="100000">
                  <a:srgbClr val="FF007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-9847535">
              <a:off x="2377704" y="2005280"/>
              <a:ext cx="199453" cy="19460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10799992">
              <a:off x="1060116" y="-122571"/>
              <a:ext cx="330893" cy="330230"/>
            </a:xfrm>
            <a:prstGeom prst="ellipse">
              <a:avLst/>
            </a:prstGeom>
            <a:gradFill>
              <a:gsLst>
                <a:gs pos="0">
                  <a:srgbClr val="000000">
                    <a:alpha val="24352"/>
                  </a:srgbClr>
                </a:gs>
                <a:gs pos="14286">
                  <a:srgbClr val="000000">
                    <a:alpha val="22625"/>
                  </a:srgbClr>
                </a:gs>
                <a:gs pos="28571">
                  <a:srgbClr val="000000">
                    <a:alpha val="18058"/>
                  </a:srgbClr>
                </a:gs>
                <a:gs pos="42857">
                  <a:srgbClr val="000000">
                    <a:alpha val="12246"/>
                  </a:srgbClr>
                </a:gs>
                <a:gs pos="57143">
                  <a:srgbClr val="000000">
                    <a:alpha val="6983"/>
                  </a:srgbClr>
                </a:gs>
                <a:gs pos="71429">
                  <a:srgbClr val="000000">
                    <a:alpha val="3332"/>
                  </a:srgbClr>
                </a:gs>
                <a:gs pos="85714">
                  <a:srgbClr val="000000">
                    <a:alpha val="1331"/>
                  </a:srgbClr>
                </a:gs>
                <a:gs pos="100000">
                  <a:srgbClr val="000000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8681959">
              <a:off x="2431636" y="1690039"/>
              <a:ext cx="188177" cy="166725"/>
            </a:xfrm>
            <a:prstGeom prst="ellipse">
              <a:avLst/>
            </a:prstGeom>
            <a:gradFill>
              <a:gsLst>
                <a:gs pos="0">
                  <a:srgbClr val="00FF00">
                    <a:alpha val="4222"/>
                  </a:srgbClr>
                </a:gs>
                <a:gs pos="14286">
                  <a:srgbClr val="00FF00">
                    <a:alpha val="3888"/>
                  </a:srgbClr>
                </a:gs>
                <a:gs pos="28571">
                  <a:srgbClr val="00FF00">
                    <a:alpha val="3032"/>
                  </a:srgbClr>
                </a:gs>
                <a:gs pos="42857">
                  <a:srgbClr val="00FF00">
                    <a:alpha val="1999"/>
                  </a:srgbClr>
                </a:gs>
                <a:gs pos="57143">
                  <a:srgbClr val="00FF00">
                    <a:alpha val="1113"/>
                  </a:srgbClr>
                </a:gs>
                <a:gs pos="71429">
                  <a:srgbClr val="00FF00">
                    <a:alpha val="522"/>
                  </a:srgbClr>
                </a:gs>
                <a:gs pos="85714">
                  <a:srgbClr val="00FF00">
                    <a:alpha val="207"/>
                  </a:srgbClr>
                </a:gs>
                <a:gs pos="100000">
                  <a:srgbClr val="00FF00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10735870">
              <a:off x="2457367" y="1781091"/>
              <a:ext cx="199054" cy="185087"/>
            </a:xfrm>
            <a:prstGeom prst="ellipse">
              <a:avLst/>
            </a:prstGeom>
            <a:gradFill>
              <a:gsLst>
                <a:gs pos="0">
                  <a:srgbClr val="00FFA0">
                    <a:alpha val="32968"/>
                  </a:srgbClr>
                </a:gs>
                <a:gs pos="14286">
                  <a:srgbClr val="00FFA0">
                    <a:alpha val="30764"/>
                  </a:srgbClr>
                </a:gs>
                <a:gs pos="28571">
                  <a:srgbClr val="00FFA0">
                    <a:alpha val="24833"/>
                  </a:srgbClr>
                </a:gs>
                <a:gs pos="42857">
                  <a:srgbClr val="00FFA0">
                    <a:alpha val="17075"/>
                  </a:srgbClr>
                </a:gs>
                <a:gs pos="57143">
                  <a:srgbClr val="00FFA0">
                    <a:alpha val="9855"/>
                  </a:srgbClr>
                </a:gs>
                <a:gs pos="71429">
                  <a:srgbClr val="00FFA0">
                    <a:alpha val="4740"/>
                  </a:srgbClr>
                </a:gs>
                <a:gs pos="85714">
                  <a:srgbClr val="00FFA0">
                    <a:alpha val="1902"/>
                  </a:srgbClr>
                </a:gs>
                <a:gs pos="100000">
                  <a:srgbClr val="00FFA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-9259517">
              <a:off x="1232106" y="2154626"/>
              <a:ext cx="243420" cy="127146"/>
            </a:xfrm>
            <a:prstGeom prst="ellipse">
              <a:avLst/>
            </a:prstGeom>
            <a:gradFill>
              <a:gsLst>
                <a:gs pos="0">
                  <a:srgbClr val="00DAFF">
                    <a:alpha val="32968"/>
                  </a:srgbClr>
                </a:gs>
                <a:gs pos="14286">
                  <a:srgbClr val="00DAFF">
                    <a:alpha val="30764"/>
                  </a:srgbClr>
                </a:gs>
                <a:gs pos="28571">
                  <a:srgbClr val="00DAFF">
                    <a:alpha val="24833"/>
                  </a:srgbClr>
                </a:gs>
                <a:gs pos="42857">
                  <a:srgbClr val="00DAFF">
                    <a:alpha val="17075"/>
                  </a:srgbClr>
                </a:gs>
                <a:gs pos="57143">
                  <a:srgbClr val="00DAFF">
                    <a:alpha val="9855"/>
                  </a:srgbClr>
                </a:gs>
                <a:gs pos="71429">
                  <a:srgbClr val="00DAFF">
                    <a:alpha val="4740"/>
                  </a:srgbClr>
                </a:gs>
                <a:gs pos="85714">
                  <a:srgbClr val="00DAFF">
                    <a:alpha val="1902"/>
                  </a:srgbClr>
                </a:gs>
                <a:gs pos="100000">
                  <a:srgbClr val="00D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6198849">
              <a:off x="1219631" y="977215"/>
              <a:ext cx="788757" cy="5032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5399958">
              <a:off x="209725" y="2630389"/>
              <a:ext cx="199815" cy="199780"/>
            </a:xfrm>
            <a:prstGeom prst="ellipse">
              <a:avLst/>
            </a:prstGeom>
            <a:gradFill>
              <a:gsLst>
                <a:gs pos="0">
                  <a:srgbClr val="000000">
                    <a:alpha val="6593"/>
                  </a:srgbClr>
                </a:gs>
                <a:gs pos="14286">
                  <a:srgbClr val="000000">
                    <a:alpha val="6077"/>
                  </a:srgbClr>
                </a:gs>
                <a:gs pos="28571">
                  <a:srgbClr val="000000">
                    <a:alpha val="4751"/>
                  </a:srgbClr>
                </a:gs>
                <a:gs pos="42857">
                  <a:srgbClr val="000000">
                    <a:alpha val="3142"/>
                  </a:srgbClr>
                </a:gs>
                <a:gs pos="57143">
                  <a:srgbClr val="000000">
                    <a:alpha val="1754"/>
                  </a:srgbClr>
                </a:gs>
                <a:gs pos="71429">
                  <a:srgbClr val="000000">
                    <a:alpha val="825"/>
                  </a:srgbClr>
                </a:gs>
                <a:gs pos="85714">
                  <a:srgbClr val="000000">
                    <a:alpha val="327"/>
                  </a:srgbClr>
                </a:gs>
                <a:gs pos="100000">
                  <a:srgbClr val="000000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9763333">
              <a:off x="2551006" y="1643090"/>
              <a:ext cx="366757" cy="25146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5730322">
              <a:off x="2297319" y="1642541"/>
              <a:ext cx="366631" cy="35582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6907066">
              <a:off x="1828430" y="1117364"/>
              <a:ext cx="230810" cy="118030"/>
            </a:xfrm>
            <a:prstGeom prst="ellipse">
              <a:avLst/>
            </a:prstGeom>
            <a:gradFill>
              <a:gsLst>
                <a:gs pos="0">
                  <a:srgbClr val="FF7200">
                    <a:alpha val="32968"/>
                  </a:srgbClr>
                </a:gs>
                <a:gs pos="14286">
                  <a:srgbClr val="FF7200">
                    <a:alpha val="30764"/>
                  </a:srgbClr>
                </a:gs>
                <a:gs pos="28571">
                  <a:srgbClr val="FF7200">
                    <a:alpha val="24833"/>
                  </a:srgbClr>
                </a:gs>
                <a:gs pos="42857">
                  <a:srgbClr val="FF7200">
                    <a:alpha val="17075"/>
                  </a:srgbClr>
                </a:gs>
                <a:gs pos="57143">
                  <a:srgbClr val="FF7200">
                    <a:alpha val="9855"/>
                  </a:srgbClr>
                </a:gs>
                <a:gs pos="71429">
                  <a:srgbClr val="FF7200">
                    <a:alpha val="4740"/>
                  </a:srgbClr>
                </a:gs>
                <a:gs pos="85714">
                  <a:srgbClr val="FF7200">
                    <a:alpha val="1902"/>
                  </a:srgbClr>
                </a:gs>
                <a:gs pos="100000">
                  <a:srgbClr val="FF7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10384234">
              <a:off x="1001898" y="819946"/>
              <a:ext cx="738216" cy="42879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8437972">
              <a:off x="646186" y="1805773"/>
              <a:ext cx="788581" cy="51666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5398510">
              <a:off x="-106929" y="2105193"/>
              <a:ext cx="329263" cy="328900"/>
            </a:xfrm>
            <a:prstGeom prst="ellipse">
              <a:avLst/>
            </a:prstGeom>
            <a:gradFill>
              <a:gsLst>
                <a:gs pos="0">
                  <a:srgbClr val="000000">
                    <a:alpha val="23799"/>
                  </a:srgbClr>
                </a:gs>
                <a:gs pos="14286">
                  <a:srgbClr val="000000">
                    <a:alpha val="22105"/>
                  </a:srgbClr>
                </a:gs>
                <a:gs pos="28571">
                  <a:srgbClr val="000000">
                    <a:alpha val="17631"/>
                  </a:srgbClr>
                </a:gs>
                <a:gs pos="42857">
                  <a:srgbClr val="000000">
                    <a:alpha val="11946"/>
                  </a:srgbClr>
                </a:gs>
                <a:gs pos="57143">
                  <a:srgbClr val="000000">
                    <a:alpha val="6807"/>
                  </a:srgbClr>
                </a:gs>
                <a:gs pos="71429">
                  <a:srgbClr val="000000">
                    <a:alpha val="3246"/>
                  </a:srgbClr>
                </a:gs>
                <a:gs pos="85714">
                  <a:srgbClr val="000000">
                    <a:alpha val="1296"/>
                  </a:srgbClr>
                </a:gs>
                <a:gs pos="100000">
                  <a:srgbClr val="0000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7114039">
              <a:off x="2081277" y="2031189"/>
              <a:ext cx="204784" cy="19741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9028002">
              <a:off x="2423674" y="1758904"/>
              <a:ext cx="193900" cy="72751"/>
            </a:xfrm>
            <a:prstGeom prst="ellipse">
              <a:avLst/>
            </a:prstGeom>
            <a:gradFill>
              <a:gsLst>
                <a:gs pos="0">
                  <a:srgbClr val="00FF00">
                    <a:alpha val="15389"/>
                  </a:srgbClr>
                </a:gs>
                <a:gs pos="14286">
                  <a:srgbClr val="00FF00">
                    <a:alpha val="14237"/>
                  </a:srgbClr>
                </a:gs>
                <a:gs pos="28571">
                  <a:srgbClr val="00FF00">
                    <a:alpha val="11242"/>
                  </a:srgbClr>
                </a:gs>
                <a:gs pos="42857">
                  <a:srgbClr val="00FF00">
                    <a:alpha val="7524"/>
                  </a:srgbClr>
                </a:gs>
                <a:gs pos="57143">
                  <a:srgbClr val="00FF00">
                    <a:alpha val="4242"/>
                  </a:srgbClr>
                </a:gs>
                <a:gs pos="71429">
                  <a:srgbClr val="00FF00">
                    <a:alpha val="2008"/>
                  </a:srgbClr>
                </a:gs>
                <a:gs pos="85714">
                  <a:srgbClr val="00FF00">
                    <a:alpha val="799"/>
                  </a:srgbClr>
                </a:gs>
                <a:gs pos="100000">
                  <a:srgbClr val="00FF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7685221">
              <a:off x="2271742" y="925990"/>
              <a:ext cx="414577" cy="252848"/>
            </a:xfrm>
            <a:prstGeom prst="ellipse">
              <a:avLst/>
            </a:prstGeom>
            <a:gradFill>
              <a:gsLst>
                <a:gs pos="0">
                  <a:srgbClr val="FF0000">
                    <a:alpha val="26455"/>
                  </a:srgbClr>
                </a:gs>
                <a:gs pos="14286">
                  <a:srgbClr val="FF0000">
                    <a:alpha val="24604"/>
                  </a:srgbClr>
                </a:gs>
                <a:gs pos="28571">
                  <a:srgbClr val="FF0000">
                    <a:alpha val="19690"/>
                  </a:srgbClr>
                </a:gs>
                <a:gs pos="42857">
                  <a:srgbClr val="FF0000">
                    <a:alpha val="13397"/>
                  </a:srgbClr>
                </a:gs>
                <a:gs pos="57143">
                  <a:srgbClr val="FF0000">
                    <a:alpha val="7660"/>
                  </a:srgbClr>
                </a:gs>
                <a:gs pos="71429">
                  <a:srgbClr val="FF0000">
                    <a:alpha val="3662"/>
                  </a:srgbClr>
                </a:gs>
                <a:gs pos="85714">
                  <a:srgbClr val="FF0000">
                    <a:alpha val="1464"/>
                  </a:srgbClr>
                </a:gs>
                <a:gs pos="100000">
                  <a:srgbClr val="FF0000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6171640">
              <a:off x="1751850" y="1964568"/>
              <a:ext cx="782440" cy="49802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3836381">
              <a:off x="898432" y="1674079"/>
              <a:ext cx="387055" cy="25016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3553415">
              <a:off x="645233" y="2029082"/>
              <a:ext cx="762768" cy="47635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5399194">
              <a:off x="3275378" y="862271"/>
              <a:ext cx="328474" cy="327308"/>
            </a:xfrm>
            <a:prstGeom prst="ellipse">
              <a:avLst/>
            </a:prstGeom>
            <a:gradFill>
              <a:gsLst>
                <a:gs pos="0">
                  <a:srgbClr val="000000">
                    <a:alpha val="19510"/>
                  </a:srgbClr>
                </a:gs>
                <a:gs pos="14286">
                  <a:srgbClr val="000000">
                    <a:alpha val="18085"/>
                  </a:srgbClr>
                </a:gs>
                <a:gs pos="28571">
                  <a:srgbClr val="000000">
                    <a:alpha val="14349"/>
                  </a:srgbClr>
                </a:gs>
                <a:gs pos="42857">
                  <a:srgbClr val="000000">
                    <a:alpha val="9660"/>
                  </a:srgbClr>
                </a:gs>
                <a:gs pos="57143">
                  <a:srgbClr val="000000">
                    <a:alpha val="5474"/>
                  </a:srgbClr>
                </a:gs>
                <a:gs pos="71429">
                  <a:srgbClr val="000000">
                    <a:alpha val="2601"/>
                  </a:srgbClr>
                </a:gs>
                <a:gs pos="85714">
                  <a:srgbClr val="000000">
                    <a:alpha val="1037"/>
                  </a:srgbClr>
                </a:gs>
                <a:gs pos="100000">
                  <a:srgbClr val="000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3563626">
              <a:off x="825322" y="1719196"/>
              <a:ext cx="397593" cy="26103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7759739">
              <a:off x="2476353" y="1723755"/>
              <a:ext cx="210404" cy="80176"/>
            </a:xfrm>
            <a:prstGeom prst="ellipse">
              <a:avLst/>
            </a:prstGeom>
            <a:gradFill>
              <a:gsLst>
                <a:gs pos="0">
                  <a:srgbClr val="00FF00">
                    <a:alpha val="16338"/>
                  </a:srgbClr>
                </a:gs>
                <a:gs pos="14286">
                  <a:srgbClr val="00FF00">
                    <a:alpha val="15122"/>
                  </a:srgbClr>
                </a:gs>
                <a:gs pos="28571">
                  <a:srgbClr val="00FF00">
                    <a:alpha val="11953"/>
                  </a:srgbClr>
                </a:gs>
                <a:gs pos="42857">
                  <a:srgbClr val="00FF00">
                    <a:alpha val="8011"/>
                  </a:srgbClr>
                </a:gs>
                <a:gs pos="57143">
                  <a:srgbClr val="00FF00">
                    <a:alpha val="4521"/>
                  </a:srgbClr>
                </a:gs>
                <a:gs pos="71429">
                  <a:srgbClr val="00FF00">
                    <a:alpha val="2143"/>
                  </a:srgbClr>
                </a:gs>
                <a:gs pos="85714">
                  <a:srgbClr val="00FF00">
                    <a:alpha val="853"/>
                  </a:srgbClr>
                </a:gs>
                <a:gs pos="100000">
                  <a:srgbClr val="00FF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6477974">
              <a:off x="1089832" y="862192"/>
              <a:ext cx="774513" cy="4827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5388305">
              <a:off x="-71270" y="2278026"/>
              <a:ext cx="331985" cy="331267"/>
            </a:xfrm>
            <a:prstGeom prst="ellipse">
              <a:avLst/>
            </a:prstGeom>
            <a:gradFill>
              <a:gsLst>
                <a:gs pos="0">
                  <a:srgbClr val="000000">
                    <a:alpha val="26084"/>
                  </a:srgbClr>
                </a:gs>
                <a:gs pos="14286">
                  <a:srgbClr val="000000">
                    <a:alpha val="24255"/>
                  </a:srgbClr>
                </a:gs>
                <a:gs pos="28571">
                  <a:srgbClr val="000000">
                    <a:alpha val="19402"/>
                  </a:srgbClr>
                </a:gs>
                <a:gs pos="42857">
                  <a:srgbClr val="000000">
                    <a:alpha val="13193"/>
                  </a:srgbClr>
                </a:gs>
                <a:gs pos="57143">
                  <a:srgbClr val="000000">
                    <a:alpha val="7540"/>
                  </a:srgbClr>
                </a:gs>
                <a:gs pos="71429">
                  <a:srgbClr val="000000">
                    <a:alpha val="3603"/>
                  </a:srgbClr>
                </a:gs>
                <a:gs pos="85714">
                  <a:srgbClr val="000000">
                    <a:alpha val="1441"/>
                  </a:srgbClr>
                </a:gs>
                <a:gs pos="100000">
                  <a:srgbClr val="000000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5907674">
              <a:off x="564324" y="1556721"/>
              <a:ext cx="813690" cy="51663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-8607861">
              <a:off x="774190" y="1776500"/>
              <a:ext cx="394357" cy="26899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5400000">
              <a:off x="468235" y="2956772"/>
              <a:ext cx="227259" cy="227251"/>
            </a:xfrm>
            <a:prstGeom prst="ellipse">
              <a:avLst/>
            </a:prstGeom>
            <a:gradFill>
              <a:gsLst>
                <a:gs pos="0">
                  <a:srgbClr val="000000">
                    <a:alpha val="7747"/>
                  </a:srgbClr>
                </a:gs>
                <a:gs pos="14286">
                  <a:srgbClr val="000000">
                    <a:alpha val="7143"/>
                  </a:srgbClr>
                </a:gs>
                <a:gs pos="28571">
                  <a:srgbClr val="000000">
                    <a:alpha val="5592"/>
                  </a:srgbClr>
                </a:gs>
                <a:gs pos="42857">
                  <a:srgbClr val="000000">
                    <a:alpha val="3704"/>
                  </a:srgbClr>
                </a:gs>
                <a:gs pos="57143">
                  <a:srgbClr val="000000">
                    <a:alpha val="2070"/>
                  </a:srgbClr>
                </a:gs>
                <a:gs pos="71429">
                  <a:srgbClr val="000000">
                    <a:alpha val="974"/>
                  </a:srgbClr>
                </a:gs>
                <a:gs pos="85714">
                  <a:srgbClr val="000000">
                    <a:alpha val="386"/>
                  </a:srgbClr>
                </a:gs>
                <a:gs pos="100000">
                  <a:srgbClr val="00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-9858412">
              <a:off x="934475" y="1795831"/>
              <a:ext cx="369757" cy="24943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-8143615">
              <a:off x="999911" y="1709557"/>
              <a:ext cx="399246" cy="26593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7495976">
              <a:off x="1926780" y="2200907"/>
              <a:ext cx="677188" cy="45692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9367277">
              <a:off x="1948127" y="1991424"/>
              <a:ext cx="547240" cy="248108"/>
            </a:xfrm>
            <a:prstGeom prst="ellipse">
              <a:avLst/>
            </a:prstGeom>
            <a:gradFill>
              <a:gsLst>
                <a:gs pos="0">
                  <a:srgbClr val="FFFF00">
                    <a:alpha val="15588"/>
                  </a:srgbClr>
                </a:gs>
                <a:gs pos="14286">
                  <a:srgbClr val="FFFF00">
                    <a:alpha val="14423"/>
                  </a:srgbClr>
                </a:gs>
                <a:gs pos="28571">
                  <a:srgbClr val="FFFF00">
                    <a:alpha val="11391"/>
                  </a:srgbClr>
                </a:gs>
                <a:gs pos="42857">
                  <a:srgbClr val="FFFF00">
                    <a:alpha val="7626"/>
                  </a:srgbClr>
                </a:gs>
                <a:gs pos="57143">
                  <a:srgbClr val="FFFF00">
                    <a:alpha val="4300"/>
                  </a:srgbClr>
                </a:gs>
                <a:gs pos="71429">
                  <a:srgbClr val="FFFF00">
                    <a:alpha val="2036"/>
                  </a:srgbClr>
                </a:gs>
                <a:gs pos="85714">
                  <a:srgbClr val="FFFF00">
                    <a:alpha val="810"/>
                  </a:srgbClr>
                </a:gs>
                <a:gs pos="100000">
                  <a:srgbClr val="FFFF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3208794">
              <a:off x="1490443" y="759093"/>
              <a:ext cx="733768" cy="47183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3727315">
              <a:off x="1830770" y="1007451"/>
              <a:ext cx="385508" cy="26553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9010075">
              <a:off x="789410" y="1721564"/>
              <a:ext cx="789128" cy="49401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10375600">
              <a:off x="2142534" y="1996088"/>
              <a:ext cx="204484" cy="201479"/>
            </a:xfrm>
            <a:prstGeom prst="ellipse">
              <a:avLst/>
            </a:prstGeom>
            <a:gradFill>
              <a:gsLst>
                <a:gs pos="0">
                  <a:srgbClr val="00FFD6">
                    <a:alpha val="32968"/>
                  </a:srgbClr>
                </a:gs>
                <a:gs pos="14286">
                  <a:srgbClr val="00FFD6">
                    <a:alpha val="30764"/>
                  </a:srgbClr>
                </a:gs>
                <a:gs pos="28571">
                  <a:srgbClr val="00FFD6">
                    <a:alpha val="24833"/>
                  </a:srgbClr>
                </a:gs>
                <a:gs pos="42857">
                  <a:srgbClr val="00FFD6">
                    <a:alpha val="17075"/>
                  </a:srgbClr>
                </a:gs>
                <a:gs pos="57143">
                  <a:srgbClr val="00FFD6">
                    <a:alpha val="9855"/>
                  </a:srgbClr>
                </a:gs>
                <a:gs pos="71429">
                  <a:srgbClr val="00FFD6">
                    <a:alpha val="4740"/>
                  </a:srgbClr>
                </a:gs>
                <a:gs pos="85714">
                  <a:srgbClr val="00FFD6">
                    <a:alpha val="1902"/>
                  </a:srgbClr>
                </a:gs>
                <a:gs pos="100000">
                  <a:srgbClr val="00FF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4106627">
              <a:off x="570385" y="1854646"/>
              <a:ext cx="776134" cy="49250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3193146">
              <a:off x="850525" y="1839124"/>
              <a:ext cx="378698" cy="24404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2968232">
              <a:off x="2384361" y="2012523"/>
              <a:ext cx="192027" cy="17871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4096885">
              <a:off x="1812298" y="823311"/>
              <a:ext cx="738222" cy="4525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4289264">
              <a:off x="1699464" y="890632"/>
              <a:ext cx="707937" cy="42168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4981719">
              <a:off x="875845" y="2019394"/>
              <a:ext cx="745440" cy="48279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9410014">
              <a:off x="1055934" y="778549"/>
              <a:ext cx="718314" cy="4493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4651733">
              <a:off x="1994228" y="2140135"/>
              <a:ext cx="373045" cy="34900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-10316716">
              <a:off x="1196678" y="832768"/>
              <a:ext cx="784197" cy="5084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9379584">
              <a:off x="1838571" y="2083584"/>
              <a:ext cx="730868" cy="432713"/>
            </a:xfrm>
            <a:prstGeom prst="ellipse">
              <a:avLst/>
            </a:prstGeom>
            <a:gradFill>
              <a:gsLst>
                <a:gs pos="0">
                  <a:srgbClr val="FFFF00">
                    <a:alpha val="15633"/>
                  </a:srgbClr>
                </a:gs>
                <a:gs pos="14286">
                  <a:srgbClr val="FFFF00">
                    <a:alpha val="14465"/>
                  </a:srgbClr>
                </a:gs>
                <a:gs pos="28571">
                  <a:srgbClr val="FFFF00">
                    <a:alpha val="11425"/>
                  </a:srgbClr>
                </a:gs>
                <a:gs pos="42857">
                  <a:srgbClr val="FFFF00">
                    <a:alpha val="7649"/>
                  </a:srgbClr>
                </a:gs>
                <a:gs pos="57143">
                  <a:srgbClr val="FFFF00">
                    <a:alpha val="4313"/>
                  </a:srgbClr>
                </a:gs>
                <a:gs pos="71429">
                  <a:srgbClr val="FFFF00">
                    <a:alpha val="2043"/>
                  </a:srgbClr>
                </a:gs>
                <a:gs pos="85714">
                  <a:srgbClr val="FFFF00">
                    <a:alpha val="813"/>
                  </a:srgbClr>
                </a:gs>
                <a:gs pos="100000">
                  <a:srgbClr val="FFFF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6659390">
              <a:off x="1587254" y="1021628"/>
              <a:ext cx="654645" cy="263206"/>
            </a:xfrm>
            <a:prstGeom prst="ellipse">
              <a:avLst/>
            </a:prstGeom>
            <a:gradFill>
              <a:gsLst>
                <a:gs pos="0">
                  <a:srgbClr val="FFFF00">
                    <a:alpha val="26658"/>
                  </a:srgbClr>
                </a:gs>
                <a:gs pos="14286">
                  <a:srgbClr val="FFFF00">
                    <a:alpha val="24795"/>
                  </a:srgbClr>
                </a:gs>
                <a:gs pos="28571">
                  <a:srgbClr val="FFFF00">
                    <a:alpha val="19849"/>
                  </a:srgbClr>
                </a:gs>
                <a:gs pos="42857">
                  <a:srgbClr val="FFFF00">
                    <a:alpha val="13509"/>
                  </a:srgbClr>
                </a:gs>
                <a:gs pos="57143">
                  <a:srgbClr val="FFFF00">
                    <a:alpha val="7727"/>
                  </a:srgbClr>
                </a:gs>
                <a:gs pos="71429">
                  <a:srgbClr val="FFFF00">
                    <a:alpha val="3694"/>
                  </a:srgbClr>
                </a:gs>
                <a:gs pos="85714">
                  <a:srgbClr val="FFFF00">
                    <a:alpha val="1477"/>
                  </a:srgbClr>
                </a:gs>
                <a:gs pos="100000">
                  <a:srgbClr val="FFFF00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5397015">
              <a:off x="1593583" y="959322"/>
              <a:ext cx="743533" cy="4588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5750943">
              <a:off x="1745883" y="1019586"/>
              <a:ext cx="360463" cy="23576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10588615">
              <a:off x="1231889" y="889887"/>
              <a:ext cx="780541" cy="5025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-8348495">
              <a:off x="2660433" y="1384746"/>
              <a:ext cx="206867" cy="93785"/>
            </a:xfrm>
            <a:prstGeom prst="ellipse">
              <a:avLst/>
            </a:prstGeom>
            <a:gradFill>
              <a:gsLst>
                <a:gs pos="0">
                  <a:srgbClr val="70F100">
                    <a:alpha val="9484"/>
                  </a:srgbClr>
                </a:gs>
                <a:gs pos="14286">
                  <a:srgbClr val="70F100">
                    <a:alpha val="8752"/>
                  </a:srgbClr>
                </a:gs>
                <a:gs pos="28571">
                  <a:srgbClr val="70F100">
                    <a:alpha val="6864"/>
                  </a:srgbClr>
                </a:gs>
                <a:gs pos="42857">
                  <a:srgbClr val="70F100">
                    <a:alpha val="4557"/>
                  </a:srgbClr>
                </a:gs>
                <a:gs pos="57143">
                  <a:srgbClr val="70F100">
                    <a:alpha val="2551"/>
                  </a:srgbClr>
                </a:gs>
                <a:gs pos="71429">
                  <a:srgbClr val="70F100">
                    <a:alpha val="1203"/>
                  </a:srgbClr>
                </a:gs>
                <a:gs pos="85714">
                  <a:srgbClr val="70F100">
                    <a:alpha val="477"/>
                  </a:srgbClr>
                </a:gs>
                <a:gs pos="100000">
                  <a:srgbClr val="70F1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8051608">
              <a:off x="2469287" y="1718186"/>
              <a:ext cx="216528" cy="159150"/>
            </a:xfrm>
            <a:prstGeom prst="ellipse">
              <a:avLst/>
            </a:prstGeom>
            <a:gradFill>
              <a:gsLst>
                <a:gs pos="0">
                  <a:srgbClr val="00FF00">
                    <a:alpha val="21950"/>
                  </a:srgbClr>
                </a:gs>
                <a:gs pos="14286">
                  <a:srgbClr val="00FF00">
                    <a:alpha val="20370"/>
                  </a:srgbClr>
                </a:gs>
                <a:gs pos="28571">
                  <a:srgbClr val="00FF00">
                    <a:alpha val="16210"/>
                  </a:srgbClr>
                </a:gs>
                <a:gs pos="42857">
                  <a:srgbClr val="00FF00">
                    <a:alpha val="10953"/>
                  </a:srgbClr>
                </a:gs>
                <a:gs pos="57143">
                  <a:srgbClr val="00FF00">
                    <a:alpha val="6225"/>
                  </a:srgbClr>
                </a:gs>
                <a:gs pos="71429">
                  <a:srgbClr val="00FF00">
                    <a:alpha val="2964"/>
                  </a:srgbClr>
                </a:gs>
                <a:gs pos="85714">
                  <a:srgbClr val="00FF00">
                    <a:alpha val="1183"/>
                  </a:srgbClr>
                </a:gs>
                <a:gs pos="100000">
                  <a:srgbClr val="00FF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4017321">
              <a:off x="2015844" y="2247759"/>
              <a:ext cx="347481" cy="33929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6109816">
              <a:off x="956579" y="1949563"/>
              <a:ext cx="667877" cy="40003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-8349129">
              <a:off x="2096084" y="973149"/>
              <a:ext cx="654883" cy="2106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4723200">
              <a:off x="1880818" y="1979349"/>
              <a:ext cx="768302" cy="48242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-9519373">
              <a:off x="2211706" y="1714575"/>
              <a:ext cx="600786" cy="329938"/>
            </a:xfrm>
            <a:prstGeom prst="ellipse">
              <a:avLst/>
            </a:prstGeom>
            <a:gradFill>
              <a:gsLst>
                <a:gs pos="0">
                  <a:srgbClr val="FFFF00">
                    <a:alpha val="21705"/>
                  </a:srgbClr>
                </a:gs>
                <a:gs pos="14286">
                  <a:srgbClr val="FFFF00">
                    <a:alpha val="20140"/>
                  </a:srgbClr>
                </a:gs>
                <a:gs pos="28571">
                  <a:srgbClr val="FFFF00">
                    <a:alpha val="16022"/>
                  </a:srgbClr>
                </a:gs>
                <a:gs pos="42857">
                  <a:srgbClr val="FFFF00">
                    <a:alpha val="10822"/>
                  </a:srgbClr>
                </a:gs>
                <a:gs pos="57143">
                  <a:srgbClr val="FFFF00">
                    <a:alpha val="6149"/>
                  </a:srgbClr>
                </a:gs>
                <a:gs pos="71429">
                  <a:srgbClr val="FFFF00">
                    <a:alpha val="2927"/>
                  </a:srgbClr>
                </a:gs>
                <a:gs pos="85714">
                  <a:srgbClr val="FFFF00">
                    <a:alpha val="1168"/>
                  </a:srgbClr>
                </a:gs>
                <a:gs pos="100000">
                  <a:srgbClr val="FFFF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7883085">
              <a:off x="803691" y="1985643"/>
              <a:ext cx="780007" cy="480599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-8965410">
              <a:off x="2440157" y="1048511"/>
              <a:ext cx="188361" cy="35238"/>
            </a:xfrm>
            <a:prstGeom prst="ellipse">
              <a:avLst/>
            </a:prstGeom>
            <a:gradFill>
              <a:gsLst>
                <a:gs pos="0">
                  <a:srgbClr val="66D300">
                    <a:alpha val="3017"/>
                  </a:srgbClr>
                </a:gs>
                <a:gs pos="14286">
                  <a:srgbClr val="66D300">
                    <a:alpha val="2777"/>
                  </a:srgbClr>
                </a:gs>
                <a:gs pos="28571">
                  <a:srgbClr val="66D300">
                    <a:alpha val="2163"/>
                  </a:srgbClr>
                </a:gs>
                <a:gs pos="42857">
                  <a:srgbClr val="66D300">
                    <a:alpha val="1424"/>
                  </a:srgbClr>
                </a:gs>
                <a:gs pos="57143">
                  <a:srgbClr val="66D300">
                    <a:alpha val="792"/>
                  </a:srgbClr>
                </a:gs>
                <a:gs pos="71429">
                  <a:srgbClr val="66D300">
                    <a:alpha val="371"/>
                  </a:srgbClr>
                </a:gs>
                <a:gs pos="85714">
                  <a:srgbClr val="66D300">
                    <a:alpha val="147"/>
                  </a:srgbClr>
                </a:gs>
                <a:gs pos="100000">
                  <a:srgbClr val="66D30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10506516">
              <a:off x="2005811" y="1936508"/>
              <a:ext cx="633074" cy="339687"/>
            </a:xfrm>
            <a:prstGeom prst="ellipse">
              <a:avLst/>
            </a:prstGeom>
            <a:gradFill>
              <a:gsLst>
                <a:gs pos="0">
                  <a:srgbClr val="FFFF00">
                    <a:alpha val="21916"/>
                  </a:srgbClr>
                </a:gs>
                <a:gs pos="14286">
                  <a:srgbClr val="FFFF00">
                    <a:alpha val="20338"/>
                  </a:srgbClr>
                </a:gs>
                <a:gs pos="28571">
                  <a:srgbClr val="FFFF00">
                    <a:alpha val="16184"/>
                  </a:srgbClr>
                </a:gs>
                <a:gs pos="42857">
                  <a:srgbClr val="FFFF00">
                    <a:alpha val="10935"/>
                  </a:srgbClr>
                </a:gs>
                <a:gs pos="57143">
                  <a:srgbClr val="FFFF00">
                    <a:alpha val="6215"/>
                  </a:srgbClr>
                </a:gs>
                <a:gs pos="71429">
                  <a:srgbClr val="FFFF00">
                    <a:alpha val="2959"/>
                  </a:srgbClr>
                </a:gs>
                <a:gs pos="85714">
                  <a:srgbClr val="FFFF00">
                    <a:alpha val="1181"/>
                  </a:srgbClr>
                </a:gs>
                <a:gs pos="100000">
                  <a:srgbClr val="FFFF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5569843">
              <a:off x="2161570" y="2015055"/>
              <a:ext cx="209700" cy="207581"/>
            </a:xfrm>
            <a:prstGeom prst="ellipse">
              <a:avLst/>
            </a:prstGeom>
            <a:gradFill>
              <a:gsLst>
                <a:gs pos="0">
                  <a:srgbClr val="00FFB4">
                    <a:alpha val="28718"/>
                  </a:srgbClr>
                </a:gs>
                <a:gs pos="14286">
                  <a:srgbClr val="00FFB4">
                    <a:alpha val="26740"/>
                  </a:srgbClr>
                </a:gs>
                <a:gs pos="28571">
                  <a:srgbClr val="00FFB4">
                    <a:alpha val="21462"/>
                  </a:srgbClr>
                </a:gs>
                <a:gs pos="42857">
                  <a:srgbClr val="00FFB4">
                    <a:alpha val="14655"/>
                  </a:srgbClr>
                </a:gs>
                <a:gs pos="57143">
                  <a:srgbClr val="00FFB4">
                    <a:alpha val="8406"/>
                  </a:srgbClr>
                </a:gs>
                <a:gs pos="71429">
                  <a:srgbClr val="00FFB4">
                    <a:alpha val="4027"/>
                  </a:srgbClr>
                </a:gs>
                <a:gs pos="85714">
                  <a:srgbClr val="00FFB4">
                    <a:alpha val="1612"/>
                  </a:srgbClr>
                </a:gs>
                <a:gs pos="100000">
                  <a:srgbClr val="00FFB4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>
              <a:off x="881776" y="3288893"/>
              <a:ext cx="349764" cy="349712"/>
            </a:xfrm>
            <a:prstGeom prst="ellipse">
              <a:avLst/>
            </a:prstGeom>
            <a:gradFill>
              <a:gsLst>
                <a:gs pos="0">
                  <a:srgbClr val="000000">
                    <a:alpha val="12769"/>
                  </a:srgbClr>
                </a:gs>
                <a:gs pos="14286">
                  <a:srgbClr val="000000">
                    <a:alpha val="11800"/>
                  </a:srgbClr>
                </a:gs>
                <a:gs pos="28571">
                  <a:srgbClr val="000000">
                    <a:alpha val="9289"/>
                  </a:srgbClr>
                </a:gs>
                <a:gs pos="42857">
                  <a:srgbClr val="000000">
                    <a:alpha val="6195"/>
                  </a:srgbClr>
                </a:gs>
                <a:gs pos="57143">
                  <a:srgbClr val="000000">
                    <a:alpha val="3481"/>
                  </a:srgbClr>
                </a:gs>
                <a:gs pos="71429">
                  <a:srgbClr val="000000">
                    <a:alpha val="1645"/>
                  </a:srgbClr>
                </a:gs>
                <a:gs pos="85714">
                  <a:srgbClr val="000000">
                    <a:alpha val="654"/>
                  </a:srgbClr>
                </a:gs>
                <a:gs pos="100000">
                  <a:srgbClr val="000000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4317442">
              <a:off x="2038290" y="2187753"/>
              <a:ext cx="718657" cy="43341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-10592006">
              <a:off x="1437643" y="671335"/>
              <a:ext cx="732415" cy="4321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7725235">
              <a:off x="2106443" y="1856623"/>
              <a:ext cx="576829" cy="255536"/>
            </a:xfrm>
            <a:prstGeom prst="ellipse">
              <a:avLst/>
            </a:prstGeom>
            <a:gradFill>
              <a:gsLst>
                <a:gs pos="0">
                  <a:srgbClr val="FFFF00">
                    <a:alpha val="19070"/>
                  </a:srgbClr>
                </a:gs>
                <a:gs pos="14286">
                  <a:srgbClr val="FFFF00">
                    <a:alpha val="17673"/>
                  </a:srgbClr>
                </a:gs>
                <a:gs pos="28571">
                  <a:srgbClr val="FFFF00">
                    <a:alpha val="14015"/>
                  </a:srgbClr>
                </a:gs>
                <a:gs pos="42857">
                  <a:srgbClr val="FFFF00">
                    <a:alpha val="9430"/>
                  </a:srgbClr>
                </a:gs>
                <a:gs pos="57143">
                  <a:srgbClr val="FFFF00">
                    <a:alpha val="5340"/>
                  </a:srgbClr>
                </a:gs>
                <a:gs pos="71429">
                  <a:srgbClr val="FFFF00">
                    <a:alpha val="2536"/>
                  </a:srgbClr>
                </a:gs>
                <a:gs pos="85714">
                  <a:srgbClr val="FFFF00">
                    <a:alpha val="1011"/>
                  </a:srgbClr>
                </a:gs>
                <a:gs pos="100000">
                  <a:srgbClr val="FFFF0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4458897">
              <a:off x="1895566" y="908201"/>
              <a:ext cx="395523" cy="27775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10799997">
              <a:off x="1195620" y="-76135"/>
              <a:ext cx="239354" cy="239207"/>
            </a:xfrm>
            <a:prstGeom prst="ellipse">
              <a:avLst/>
            </a:prstGeom>
            <a:gradFill>
              <a:gsLst>
                <a:gs pos="0">
                  <a:srgbClr val="000000">
                    <a:alpha val="8123"/>
                  </a:srgbClr>
                </a:gs>
                <a:gs pos="14286">
                  <a:srgbClr val="000000">
                    <a:alpha val="7491"/>
                  </a:srgbClr>
                </a:gs>
                <a:gs pos="28571">
                  <a:srgbClr val="000000">
                    <a:alpha val="5867"/>
                  </a:srgbClr>
                </a:gs>
                <a:gs pos="42857">
                  <a:srgbClr val="000000">
                    <a:alpha val="3888"/>
                  </a:srgbClr>
                </a:gs>
                <a:gs pos="57143">
                  <a:srgbClr val="000000">
                    <a:alpha val="2173"/>
                  </a:srgbClr>
                </a:gs>
                <a:gs pos="71429">
                  <a:srgbClr val="000000">
                    <a:alpha val="1023"/>
                  </a:srgbClr>
                </a:gs>
                <a:gs pos="85714">
                  <a:srgbClr val="000000">
                    <a:alpha val="406"/>
                  </a:srgbClr>
                </a:gs>
                <a:gs pos="100000">
                  <a:srgbClr val="0000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8522298">
              <a:off x="987682" y="2052738"/>
              <a:ext cx="759524" cy="47637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-9742834">
              <a:off x="850390" y="2143089"/>
              <a:ext cx="769089" cy="46705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5093773">
              <a:off x="2519448" y="1709459"/>
              <a:ext cx="218761" cy="207017"/>
            </a:xfrm>
            <a:prstGeom prst="ellipse">
              <a:avLst/>
            </a:prstGeom>
            <a:gradFill>
              <a:gsLst>
                <a:gs pos="0">
                  <a:srgbClr val="00FF00">
                    <a:alpha val="32492"/>
                  </a:srgbClr>
                </a:gs>
                <a:gs pos="14286">
                  <a:srgbClr val="00FF00">
                    <a:alpha val="30312"/>
                  </a:srgbClr>
                </a:gs>
                <a:gs pos="28571">
                  <a:srgbClr val="00FF00">
                    <a:alpha val="24453"/>
                  </a:srgbClr>
                </a:gs>
                <a:gs pos="42857">
                  <a:srgbClr val="00FF00">
                    <a:alpha val="16800"/>
                  </a:srgbClr>
                </a:gs>
                <a:gs pos="57143">
                  <a:srgbClr val="00FF00">
                    <a:alpha val="9689"/>
                  </a:srgbClr>
                </a:gs>
                <a:gs pos="71429">
                  <a:srgbClr val="00FF00">
                    <a:alpha val="4659"/>
                  </a:srgbClr>
                </a:gs>
                <a:gs pos="85714">
                  <a:srgbClr val="00FF00">
                    <a:alpha val="1869"/>
                  </a:srgbClr>
                </a:gs>
                <a:gs pos="100000">
                  <a:srgbClr val="00FF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-9053529">
              <a:off x="1744548" y="846634"/>
              <a:ext cx="403101" cy="285817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4102884">
              <a:off x="1018506" y="2166957"/>
              <a:ext cx="654886" cy="38660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-8461850">
              <a:off x="891338" y="2312756"/>
              <a:ext cx="693048" cy="39291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9325164">
              <a:off x="2112311" y="2106465"/>
              <a:ext cx="697407" cy="41929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5631371">
              <a:off x="2216927" y="2023620"/>
              <a:ext cx="211996" cy="194104"/>
            </a:xfrm>
            <a:prstGeom prst="ellipse">
              <a:avLst/>
            </a:prstGeom>
            <a:gradFill>
              <a:gsLst>
                <a:gs pos="0">
                  <a:srgbClr val="00FF77">
                    <a:alpha val="32968"/>
                  </a:srgbClr>
                </a:gs>
                <a:gs pos="14286">
                  <a:srgbClr val="00FF77">
                    <a:alpha val="30764"/>
                  </a:srgbClr>
                </a:gs>
                <a:gs pos="28571">
                  <a:srgbClr val="00FF77">
                    <a:alpha val="24833"/>
                  </a:srgbClr>
                </a:gs>
                <a:gs pos="42857">
                  <a:srgbClr val="00FF77">
                    <a:alpha val="17075"/>
                  </a:srgbClr>
                </a:gs>
                <a:gs pos="57143">
                  <a:srgbClr val="00FF77">
                    <a:alpha val="9855"/>
                  </a:srgbClr>
                </a:gs>
                <a:gs pos="71429">
                  <a:srgbClr val="00FF77">
                    <a:alpha val="4740"/>
                  </a:srgbClr>
                </a:gs>
                <a:gs pos="85714">
                  <a:srgbClr val="00FF77">
                    <a:alpha val="1902"/>
                  </a:srgbClr>
                </a:gs>
                <a:gs pos="100000">
                  <a:srgbClr val="00FF7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10031815">
              <a:off x="2111552" y="2103420"/>
              <a:ext cx="238347" cy="222778"/>
            </a:xfrm>
            <a:prstGeom prst="ellipse">
              <a:avLst/>
            </a:prstGeom>
            <a:gradFill>
              <a:gsLst>
                <a:gs pos="0">
                  <a:srgbClr val="00FFF3">
                    <a:alpha val="32968"/>
                  </a:srgbClr>
                </a:gs>
                <a:gs pos="14286">
                  <a:srgbClr val="00FFF3">
                    <a:alpha val="30764"/>
                  </a:srgbClr>
                </a:gs>
                <a:gs pos="28571">
                  <a:srgbClr val="00FFF3">
                    <a:alpha val="24833"/>
                  </a:srgbClr>
                </a:gs>
                <a:gs pos="42857">
                  <a:srgbClr val="00FFF3">
                    <a:alpha val="17075"/>
                  </a:srgbClr>
                </a:gs>
                <a:gs pos="57143">
                  <a:srgbClr val="00FFF3">
                    <a:alpha val="9855"/>
                  </a:srgbClr>
                </a:gs>
                <a:gs pos="71429">
                  <a:srgbClr val="00FFF3">
                    <a:alpha val="4740"/>
                  </a:srgbClr>
                </a:gs>
                <a:gs pos="85714">
                  <a:srgbClr val="00FFF3">
                    <a:alpha val="1902"/>
                  </a:srgbClr>
                </a:gs>
                <a:gs pos="100000">
                  <a:srgbClr val="00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-10799952">
              <a:off x="673024" y="3074729"/>
              <a:ext cx="252055" cy="252015"/>
            </a:xfrm>
            <a:prstGeom prst="ellipse">
              <a:avLst/>
            </a:prstGeom>
            <a:gradFill>
              <a:gsLst>
                <a:gs pos="0">
                  <a:srgbClr val="000000">
                    <a:alpha val="7983"/>
                  </a:srgbClr>
                </a:gs>
                <a:gs pos="14286">
                  <a:srgbClr val="000000">
                    <a:alpha val="7362"/>
                  </a:srgbClr>
                </a:gs>
                <a:gs pos="28571">
                  <a:srgbClr val="000000">
                    <a:alpha val="5765"/>
                  </a:srgbClr>
                </a:gs>
                <a:gs pos="42857">
                  <a:srgbClr val="000000">
                    <a:alpha val="3820"/>
                  </a:srgbClr>
                </a:gs>
                <a:gs pos="57143">
                  <a:srgbClr val="000000">
                    <a:alpha val="2135"/>
                  </a:srgbClr>
                </a:gs>
                <a:gs pos="71429">
                  <a:srgbClr val="000000">
                    <a:alpha val="1005"/>
                  </a:srgbClr>
                </a:gs>
                <a:gs pos="85714">
                  <a:srgbClr val="000000">
                    <a:alpha val="399"/>
                  </a:srgbClr>
                </a:gs>
                <a:gs pos="100000">
                  <a:srgbClr val="00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7469065">
              <a:off x="1861920" y="2048205"/>
              <a:ext cx="763944" cy="47812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5400577">
              <a:off x="5432" y="853311"/>
              <a:ext cx="330837" cy="330633"/>
            </a:xfrm>
            <a:prstGeom prst="ellipse">
              <a:avLst/>
            </a:prstGeom>
            <a:gradFill>
              <a:gsLst>
                <a:gs pos="0">
                  <a:srgbClr val="000000">
                    <a:alpha val="23233"/>
                  </a:srgbClr>
                </a:gs>
                <a:gs pos="14286">
                  <a:srgbClr val="000000">
                    <a:alpha val="21574"/>
                  </a:srgbClr>
                </a:gs>
                <a:gs pos="28571">
                  <a:srgbClr val="000000">
                    <a:alpha val="17195"/>
                  </a:srgbClr>
                </a:gs>
                <a:gs pos="42857">
                  <a:srgbClr val="000000">
                    <a:alpha val="11641"/>
                  </a:srgbClr>
                </a:gs>
                <a:gs pos="57143">
                  <a:srgbClr val="000000">
                    <a:alpha val="6628"/>
                  </a:srgbClr>
                </a:gs>
                <a:gs pos="71429">
                  <a:srgbClr val="000000">
                    <a:alpha val="3159"/>
                  </a:srgbClr>
                </a:gs>
                <a:gs pos="85714">
                  <a:srgbClr val="000000">
                    <a:alpha val="1261"/>
                  </a:srgbClr>
                </a:gs>
                <a:gs pos="100000">
                  <a:srgbClr val="000000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2953040">
              <a:off x="2664103" y="1346769"/>
              <a:ext cx="188276" cy="70029"/>
            </a:xfrm>
            <a:prstGeom prst="ellipse">
              <a:avLst/>
            </a:prstGeom>
            <a:gradFill>
              <a:gsLst>
                <a:gs pos="0">
                  <a:srgbClr val="D6DD00">
                    <a:alpha val="6797"/>
                  </a:srgbClr>
                </a:gs>
                <a:gs pos="14286">
                  <a:srgbClr val="D6DD00">
                    <a:alpha val="6264"/>
                  </a:srgbClr>
                </a:gs>
                <a:gs pos="28571">
                  <a:srgbClr val="D6DD00">
                    <a:alpha val="4899"/>
                  </a:srgbClr>
                </a:gs>
                <a:gs pos="42857">
                  <a:srgbClr val="D6DD00">
                    <a:alpha val="3241"/>
                  </a:srgbClr>
                </a:gs>
                <a:gs pos="57143">
                  <a:srgbClr val="D6DD00">
                    <a:alpha val="1809"/>
                  </a:srgbClr>
                </a:gs>
                <a:gs pos="71429">
                  <a:srgbClr val="D6DD00">
                    <a:alpha val="851"/>
                  </a:srgbClr>
                </a:gs>
                <a:gs pos="85714">
                  <a:srgbClr val="D6DD00">
                    <a:alpha val="337"/>
                  </a:srgbClr>
                </a:gs>
                <a:gs pos="100000">
                  <a:srgbClr val="D6DD0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5328287">
              <a:off x="2179008" y="2145983"/>
              <a:ext cx="225536" cy="22524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3151065">
              <a:off x="914772" y="2209006"/>
              <a:ext cx="730933" cy="41865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10091495">
              <a:off x="984539" y="738260"/>
              <a:ext cx="708488" cy="4353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6188666">
              <a:off x="2214653" y="2091260"/>
              <a:ext cx="213776" cy="211887"/>
            </a:xfrm>
            <a:prstGeom prst="ellipse">
              <a:avLst/>
            </a:prstGeom>
            <a:gradFill>
              <a:gsLst>
                <a:gs pos="0">
                  <a:srgbClr val="00FF7C">
                    <a:alpha val="32968"/>
                  </a:srgbClr>
                </a:gs>
                <a:gs pos="14286">
                  <a:srgbClr val="00FF7C">
                    <a:alpha val="30764"/>
                  </a:srgbClr>
                </a:gs>
                <a:gs pos="28571">
                  <a:srgbClr val="00FF7C">
                    <a:alpha val="24833"/>
                  </a:srgbClr>
                </a:gs>
                <a:gs pos="42857">
                  <a:srgbClr val="00FF7C">
                    <a:alpha val="17075"/>
                  </a:srgbClr>
                </a:gs>
                <a:gs pos="57143">
                  <a:srgbClr val="00FF7C">
                    <a:alpha val="9855"/>
                  </a:srgbClr>
                </a:gs>
                <a:gs pos="71429">
                  <a:srgbClr val="00FF7C">
                    <a:alpha val="4740"/>
                  </a:srgbClr>
                </a:gs>
                <a:gs pos="85714">
                  <a:srgbClr val="00FF7C">
                    <a:alpha val="1902"/>
                  </a:srgbClr>
                </a:gs>
                <a:gs pos="100000">
                  <a:srgbClr val="00FF7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5208618">
              <a:off x="1819793" y="864285"/>
              <a:ext cx="401309" cy="28420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-8443151">
              <a:off x="852112" y="2192424"/>
              <a:ext cx="754483" cy="442476"/>
            </a:xfrm>
            <a:prstGeom prst="ellipse">
              <a:avLst/>
            </a:prstGeom>
            <a:gradFill>
              <a:gsLst>
                <a:gs pos="0">
                  <a:srgbClr val="00CCFF">
                    <a:alpha val="32968"/>
                  </a:srgbClr>
                </a:gs>
                <a:gs pos="14286">
                  <a:srgbClr val="00CCFF">
                    <a:alpha val="30764"/>
                  </a:srgbClr>
                </a:gs>
                <a:gs pos="28571">
                  <a:srgbClr val="00CCFF">
                    <a:alpha val="24833"/>
                  </a:srgbClr>
                </a:gs>
                <a:gs pos="42857">
                  <a:srgbClr val="00CCFF">
                    <a:alpha val="17075"/>
                  </a:srgbClr>
                </a:gs>
                <a:gs pos="57143">
                  <a:srgbClr val="00CCFF">
                    <a:alpha val="9855"/>
                  </a:srgbClr>
                </a:gs>
                <a:gs pos="71429">
                  <a:srgbClr val="00CCFF">
                    <a:alpha val="4740"/>
                  </a:srgbClr>
                </a:gs>
                <a:gs pos="85714">
                  <a:srgbClr val="00CCFF">
                    <a:alpha val="1902"/>
                  </a:srgbClr>
                </a:gs>
                <a:gs pos="100000">
                  <a:srgbClr val="00C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9118117">
              <a:off x="2069983" y="2019866"/>
              <a:ext cx="702893" cy="346862"/>
            </a:xfrm>
            <a:prstGeom prst="ellipse">
              <a:avLst/>
            </a:prstGeom>
            <a:gradFill>
              <a:gsLst>
                <a:gs pos="0">
                  <a:srgbClr val="FFFF00">
                    <a:alpha val="15450"/>
                  </a:srgbClr>
                </a:gs>
                <a:gs pos="14286">
                  <a:srgbClr val="FFFF00">
                    <a:alpha val="14295"/>
                  </a:srgbClr>
                </a:gs>
                <a:gs pos="28571">
                  <a:srgbClr val="FFFF00">
                    <a:alpha val="11288"/>
                  </a:srgbClr>
                </a:gs>
                <a:gs pos="42857">
                  <a:srgbClr val="FFFF00">
                    <a:alpha val="7555"/>
                  </a:srgbClr>
                </a:gs>
                <a:gs pos="57143">
                  <a:srgbClr val="FFFF00">
                    <a:alpha val="4260"/>
                  </a:srgbClr>
                </a:gs>
                <a:gs pos="71429">
                  <a:srgbClr val="FFFF00">
                    <a:alpha val="2017"/>
                  </a:srgbClr>
                </a:gs>
                <a:gs pos="85714">
                  <a:srgbClr val="FFFF00">
                    <a:alpha val="803"/>
                  </a:srgbClr>
                </a:gs>
                <a:gs pos="100000">
                  <a:srgbClr val="FFFF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-10799657">
              <a:off x="3379921" y="1362039"/>
              <a:ext cx="230927" cy="230207"/>
            </a:xfrm>
            <a:prstGeom prst="ellipse">
              <a:avLst/>
            </a:prstGeom>
            <a:gradFill>
              <a:gsLst>
                <a:gs pos="0">
                  <a:srgbClr val="000000">
                    <a:alpha val="6460"/>
                  </a:srgbClr>
                </a:gs>
                <a:gs pos="14286">
                  <a:srgbClr val="000000">
                    <a:alpha val="5953"/>
                  </a:srgbClr>
                </a:gs>
                <a:gs pos="28571">
                  <a:srgbClr val="000000">
                    <a:alpha val="4654"/>
                  </a:srgbClr>
                </a:gs>
                <a:gs pos="42857">
                  <a:srgbClr val="000000">
                    <a:alpha val="3077"/>
                  </a:srgbClr>
                </a:gs>
                <a:gs pos="57143">
                  <a:srgbClr val="000000">
                    <a:alpha val="1717"/>
                  </a:srgbClr>
                </a:gs>
                <a:gs pos="71429">
                  <a:srgbClr val="000000">
                    <a:alpha val="807"/>
                  </a:srgbClr>
                </a:gs>
                <a:gs pos="85714">
                  <a:srgbClr val="000000">
                    <a:alpha val="320"/>
                  </a:srgbClr>
                </a:gs>
                <a:gs pos="100000">
                  <a:srgbClr val="000000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10350482">
              <a:off x="2109016" y="2140981"/>
              <a:ext cx="346018" cy="31122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5766399">
              <a:off x="2275182" y="2076840"/>
              <a:ext cx="198389" cy="193973"/>
            </a:xfrm>
            <a:prstGeom prst="ellipse">
              <a:avLst/>
            </a:prstGeom>
            <a:gradFill>
              <a:gsLst>
                <a:gs pos="0">
                  <a:srgbClr val="00FF51">
                    <a:alpha val="32968"/>
                  </a:srgbClr>
                </a:gs>
                <a:gs pos="14286">
                  <a:srgbClr val="00FF51">
                    <a:alpha val="30764"/>
                  </a:srgbClr>
                </a:gs>
                <a:gs pos="28571">
                  <a:srgbClr val="00FF51">
                    <a:alpha val="24833"/>
                  </a:srgbClr>
                </a:gs>
                <a:gs pos="42857">
                  <a:srgbClr val="00FF51">
                    <a:alpha val="17075"/>
                  </a:srgbClr>
                </a:gs>
                <a:gs pos="57143">
                  <a:srgbClr val="00FF51">
                    <a:alpha val="9855"/>
                  </a:srgbClr>
                </a:gs>
                <a:gs pos="71429">
                  <a:srgbClr val="00FF51">
                    <a:alpha val="4740"/>
                  </a:srgbClr>
                </a:gs>
                <a:gs pos="85714">
                  <a:srgbClr val="00FF51">
                    <a:alpha val="1902"/>
                  </a:srgbClr>
                </a:gs>
                <a:gs pos="100000">
                  <a:srgbClr val="00FF5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9133998">
              <a:off x="2135174" y="1843905"/>
              <a:ext cx="676020" cy="370524"/>
            </a:xfrm>
            <a:prstGeom prst="ellipse">
              <a:avLst/>
            </a:prstGeom>
            <a:gradFill>
              <a:gsLst>
                <a:gs pos="0">
                  <a:srgbClr val="FFFF00">
                    <a:alpha val="27461"/>
                  </a:srgbClr>
                </a:gs>
                <a:gs pos="14286">
                  <a:srgbClr val="FFFF00">
                    <a:alpha val="25553"/>
                  </a:srgbClr>
                </a:gs>
                <a:gs pos="28571">
                  <a:srgbClr val="FFFF00">
                    <a:alpha val="20476"/>
                  </a:srgbClr>
                </a:gs>
                <a:gs pos="42857">
                  <a:srgbClr val="FFFF00">
                    <a:alpha val="13953"/>
                  </a:srgbClr>
                </a:gs>
                <a:gs pos="57143">
                  <a:srgbClr val="FFFF00">
                    <a:alpha val="7990"/>
                  </a:srgbClr>
                </a:gs>
                <a:gs pos="71429">
                  <a:srgbClr val="FFFF00">
                    <a:alpha val="3823"/>
                  </a:srgbClr>
                </a:gs>
                <a:gs pos="85714">
                  <a:srgbClr val="FFFF00">
                    <a:alpha val="1530"/>
                  </a:srgbClr>
                </a:gs>
                <a:gs pos="100000">
                  <a:srgbClr val="FFFF00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5752172">
              <a:off x="1923516" y="2263692"/>
              <a:ext cx="685865" cy="312431"/>
            </a:xfrm>
            <a:prstGeom prst="ellipse">
              <a:avLst/>
            </a:prstGeom>
            <a:gradFill>
              <a:gsLst>
                <a:gs pos="0">
                  <a:srgbClr val="FFFF00">
                    <a:alpha val="19578"/>
                  </a:srgbClr>
                </a:gs>
                <a:gs pos="14286">
                  <a:srgbClr val="FFFF00">
                    <a:alpha val="18148"/>
                  </a:srgbClr>
                </a:gs>
                <a:gs pos="28571">
                  <a:srgbClr val="FFFF00">
                    <a:alpha val="14401"/>
                  </a:srgbClr>
                </a:gs>
                <a:gs pos="42857">
                  <a:srgbClr val="FFFF00">
                    <a:alpha val="9696"/>
                  </a:srgbClr>
                </a:gs>
                <a:gs pos="57143">
                  <a:srgbClr val="FFFF00">
                    <a:alpha val="5495"/>
                  </a:srgbClr>
                </a:gs>
                <a:gs pos="71429">
                  <a:srgbClr val="FFFF00">
                    <a:alpha val="2611"/>
                  </a:srgbClr>
                </a:gs>
                <a:gs pos="85714">
                  <a:srgbClr val="FFFF00">
                    <a:alpha val="1041"/>
                  </a:srgbClr>
                </a:gs>
                <a:gs pos="100000">
                  <a:srgbClr val="FFFF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8693342">
              <a:off x="2170019" y="2279556"/>
              <a:ext cx="335912" cy="32457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4423111">
              <a:off x="1745629" y="796052"/>
              <a:ext cx="757489" cy="4661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-10240064">
              <a:off x="2471270" y="1792399"/>
              <a:ext cx="200534" cy="152355"/>
            </a:xfrm>
            <a:prstGeom prst="ellipse">
              <a:avLst/>
            </a:prstGeom>
            <a:gradFill>
              <a:gsLst>
                <a:gs pos="0">
                  <a:srgbClr val="00FF00">
                    <a:alpha val="26613"/>
                  </a:srgbClr>
                </a:gs>
                <a:gs pos="14286">
                  <a:srgbClr val="00FF00">
                    <a:alpha val="24753"/>
                  </a:srgbClr>
                </a:gs>
                <a:gs pos="28571">
                  <a:srgbClr val="00FF00">
                    <a:alpha val="19814"/>
                  </a:srgbClr>
                </a:gs>
                <a:gs pos="42857">
                  <a:srgbClr val="00FF00">
                    <a:alpha val="13484"/>
                  </a:srgbClr>
                </a:gs>
                <a:gs pos="57143">
                  <a:srgbClr val="00FF00">
                    <a:alpha val="7712"/>
                  </a:srgbClr>
                </a:gs>
                <a:gs pos="71429">
                  <a:srgbClr val="00FF00">
                    <a:alpha val="3687"/>
                  </a:srgbClr>
                </a:gs>
                <a:gs pos="85714">
                  <a:srgbClr val="00FF00">
                    <a:alpha val="1475"/>
                  </a:srgbClr>
                </a:gs>
                <a:gs pos="100000">
                  <a:srgbClr val="00FF00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4270326">
              <a:off x="523292" y="1841533"/>
              <a:ext cx="750279" cy="42967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5399496">
              <a:off x="168824" y="2724035"/>
              <a:ext cx="322486" cy="322123"/>
            </a:xfrm>
            <a:prstGeom prst="ellipse">
              <a:avLst/>
            </a:prstGeom>
            <a:gradFill>
              <a:gsLst>
                <a:gs pos="0">
                  <a:srgbClr val="000000">
                    <a:alpha val="16846"/>
                  </a:srgbClr>
                </a:gs>
                <a:gs pos="14286">
                  <a:srgbClr val="000000">
                    <a:alpha val="15596"/>
                  </a:srgbClr>
                </a:gs>
                <a:gs pos="28571">
                  <a:srgbClr val="000000">
                    <a:alpha val="12335"/>
                  </a:srgbClr>
                </a:gs>
                <a:gs pos="42857">
                  <a:srgbClr val="000000">
                    <a:alpha val="8273"/>
                  </a:srgbClr>
                </a:gs>
                <a:gs pos="57143">
                  <a:srgbClr val="000000">
                    <a:alpha val="4672"/>
                  </a:srgbClr>
                </a:gs>
                <a:gs pos="71429">
                  <a:srgbClr val="000000">
                    <a:alpha val="2215"/>
                  </a:srgbClr>
                </a:gs>
                <a:gs pos="85714">
                  <a:srgbClr val="000000">
                    <a:alpha val="882"/>
                  </a:srgbClr>
                </a:gs>
                <a:gs pos="100000">
                  <a:srgbClr val="00000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5942935">
              <a:off x="2168139" y="2071247"/>
              <a:ext cx="713118" cy="33980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5084789">
              <a:off x="2656957" y="1222309"/>
              <a:ext cx="192798" cy="40430"/>
            </a:xfrm>
            <a:prstGeom prst="ellipse">
              <a:avLst/>
            </a:prstGeom>
            <a:gradFill>
              <a:gsLst>
                <a:gs pos="0">
                  <a:srgbClr val="E36900">
                    <a:alpha val="2906"/>
                  </a:srgbClr>
                </a:gs>
                <a:gs pos="14286">
                  <a:srgbClr val="E36900">
                    <a:alpha val="2674"/>
                  </a:srgbClr>
                </a:gs>
                <a:gs pos="28571">
                  <a:srgbClr val="E36900">
                    <a:alpha val="2083"/>
                  </a:srgbClr>
                </a:gs>
                <a:gs pos="42857">
                  <a:srgbClr val="E36900">
                    <a:alpha val="1371"/>
                  </a:srgbClr>
                </a:gs>
                <a:gs pos="57143">
                  <a:srgbClr val="E36900">
                    <a:alpha val="762"/>
                  </a:srgbClr>
                </a:gs>
                <a:gs pos="71429">
                  <a:srgbClr val="E36900">
                    <a:alpha val="357"/>
                  </a:srgbClr>
                </a:gs>
                <a:gs pos="85714">
                  <a:srgbClr val="E36900">
                    <a:alpha val="141"/>
                  </a:srgbClr>
                </a:gs>
                <a:gs pos="100000">
                  <a:srgbClr val="E369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-8428892">
              <a:off x="2408823" y="1904758"/>
              <a:ext cx="204746" cy="180125"/>
            </a:xfrm>
            <a:prstGeom prst="ellipse">
              <a:avLst/>
            </a:prstGeom>
            <a:gradFill>
              <a:gsLst>
                <a:gs pos="0">
                  <a:srgbClr val="00FF00">
                    <a:alpha val="28854"/>
                  </a:srgbClr>
                </a:gs>
                <a:gs pos="14286">
                  <a:srgbClr val="00FF00">
                    <a:alpha val="26868"/>
                  </a:srgbClr>
                </a:gs>
                <a:gs pos="28571">
                  <a:srgbClr val="00FF00">
                    <a:alpha val="21569"/>
                  </a:srgbClr>
                </a:gs>
                <a:gs pos="42857">
                  <a:srgbClr val="00FF00">
                    <a:alpha val="14731"/>
                  </a:srgbClr>
                </a:gs>
                <a:gs pos="57143">
                  <a:srgbClr val="00FF00">
                    <a:alpha val="8451"/>
                  </a:srgbClr>
                </a:gs>
                <a:gs pos="71429">
                  <a:srgbClr val="00FF00">
                    <a:alpha val="4049"/>
                  </a:srgbClr>
                </a:gs>
                <a:gs pos="85714">
                  <a:srgbClr val="00FF00">
                    <a:alpha val="1621"/>
                  </a:srgbClr>
                </a:gs>
                <a:gs pos="100000">
                  <a:srgbClr val="00FF0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6281819">
              <a:off x="1390117" y="2573260"/>
              <a:ext cx="640527" cy="342323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8331160">
              <a:off x="2497151" y="1920482"/>
              <a:ext cx="200777" cy="19614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-10301327">
              <a:off x="2504045" y="1856374"/>
              <a:ext cx="189465" cy="148868"/>
            </a:xfrm>
            <a:prstGeom prst="ellipse">
              <a:avLst/>
            </a:prstGeom>
            <a:gradFill>
              <a:gsLst>
                <a:gs pos="0">
                  <a:srgbClr val="00FF00">
                    <a:alpha val="25469"/>
                  </a:srgbClr>
                </a:gs>
                <a:gs pos="14286">
                  <a:srgbClr val="00FF00">
                    <a:alpha val="23676"/>
                  </a:srgbClr>
                </a:gs>
                <a:gs pos="28571">
                  <a:srgbClr val="00FF00">
                    <a:alpha val="18924"/>
                  </a:srgbClr>
                </a:gs>
                <a:gs pos="42857">
                  <a:srgbClr val="00FF00">
                    <a:alpha val="12855"/>
                  </a:srgbClr>
                </a:gs>
                <a:gs pos="57143">
                  <a:srgbClr val="00FF00">
                    <a:alpha val="7341"/>
                  </a:srgbClr>
                </a:gs>
                <a:gs pos="71429">
                  <a:srgbClr val="00FF00">
                    <a:alpha val="3506"/>
                  </a:srgbClr>
                </a:gs>
                <a:gs pos="85714">
                  <a:srgbClr val="00FF00">
                    <a:alpha val="1401"/>
                  </a:srgbClr>
                </a:gs>
                <a:gs pos="100000">
                  <a:srgbClr val="00FF0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4811239">
              <a:off x="2290895" y="1105655"/>
              <a:ext cx="603540" cy="29033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5323527">
              <a:off x="2692625" y="1186735"/>
              <a:ext cx="164283" cy="49691"/>
            </a:xfrm>
            <a:prstGeom prst="ellipse">
              <a:avLst/>
            </a:prstGeom>
            <a:gradFill>
              <a:gsLst>
                <a:gs pos="0">
                  <a:srgbClr val="A29700">
                    <a:alpha val="3095"/>
                  </a:srgbClr>
                </a:gs>
                <a:gs pos="14286">
                  <a:srgbClr val="A29700">
                    <a:alpha val="2849"/>
                  </a:srgbClr>
                </a:gs>
                <a:gs pos="28571">
                  <a:srgbClr val="A29700">
                    <a:alpha val="2219"/>
                  </a:srgbClr>
                </a:gs>
                <a:gs pos="42857">
                  <a:srgbClr val="A29700">
                    <a:alpha val="1461"/>
                  </a:srgbClr>
                </a:gs>
                <a:gs pos="57143">
                  <a:srgbClr val="A29700">
                    <a:alpha val="812"/>
                  </a:srgbClr>
                </a:gs>
                <a:gs pos="71429">
                  <a:srgbClr val="A29700">
                    <a:alpha val="381"/>
                  </a:srgbClr>
                </a:gs>
                <a:gs pos="85714">
                  <a:srgbClr val="A29700">
                    <a:alpha val="151"/>
                  </a:srgbClr>
                </a:gs>
                <a:gs pos="100000">
                  <a:srgbClr val="A29700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10799097">
              <a:off x="564040" y="110167"/>
              <a:ext cx="331186" cy="331154"/>
            </a:xfrm>
            <a:prstGeom prst="ellipse">
              <a:avLst/>
            </a:prstGeom>
            <a:gradFill>
              <a:gsLst>
                <a:gs pos="0">
                  <a:srgbClr val="000000">
                    <a:alpha val="25268"/>
                  </a:srgbClr>
                </a:gs>
                <a:gs pos="14286">
                  <a:srgbClr val="000000">
                    <a:alpha val="23486"/>
                  </a:srgbClr>
                </a:gs>
                <a:gs pos="28571">
                  <a:srgbClr val="000000">
                    <a:alpha val="18768"/>
                  </a:srgbClr>
                </a:gs>
                <a:gs pos="42857">
                  <a:srgbClr val="000000">
                    <a:alpha val="12745"/>
                  </a:srgbClr>
                </a:gs>
                <a:gs pos="57143">
                  <a:srgbClr val="000000">
                    <a:alpha val="7276"/>
                  </a:srgbClr>
                </a:gs>
                <a:gs pos="71429">
                  <a:srgbClr val="000000">
                    <a:alpha val="3474"/>
                  </a:srgbClr>
                </a:gs>
                <a:gs pos="85714">
                  <a:srgbClr val="000000">
                    <a:alpha val="1389"/>
                  </a:srgbClr>
                </a:gs>
                <a:gs pos="100000">
                  <a:srgbClr val="000000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5177169">
              <a:off x="2355154" y="2073273"/>
              <a:ext cx="211450" cy="209610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-10372812">
              <a:off x="3243201" y="2255431"/>
              <a:ext cx="493628" cy="317169"/>
            </a:xfrm>
            <a:prstGeom prst="ellipse">
              <a:avLst/>
            </a:prstGeom>
            <a:gradFill>
              <a:gsLst>
                <a:gs pos="0">
                  <a:srgbClr val="000000">
                    <a:alpha val="18955"/>
                  </a:srgbClr>
                </a:gs>
                <a:gs pos="14286">
                  <a:srgbClr val="000000">
                    <a:alpha val="17566"/>
                  </a:srgbClr>
                </a:gs>
                <a:gs pos="28571">
                  <a:srgbClr val="000000">
                    <a:alpha val="13928"/>
                  </a:srgbClr>
                </a:gs>
                <a:gs pos="42857">
                  <a:srgbClr val="000000">
                    <a:alpha val="9369"/>
                  </a:srgbClr>
                </a:gs>
                <a:gs pos="57143">
                  <a:srgbClr val="000000">
                    <a:alpha val="5305"/>
                  </a:srgbClr>
                </a:gs>
                <a:gs pos="71429">
                  <a:srgbClr val="000000">
                    <a:alpha val="2519"/>
                  </a:srgbClr>
                </a:gs>
                <a:gs pos="85714">
                  <a:srgbClr val="000000">
                    <a:alpha val="1004"/>
                  </a:srgbClr>
                </a:gs>
                <a:gs pos="100000">
                  <a:srgbClr val="0000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5399255">
              <a:off x="837575" y="63443"/>
              <a:ext cx="318135" cy="318042"/>
            </a:xfrm>
            <a:prstGeom prst="ellipse">
              <a:avLst/>
            </a:prstGeom>
            <a:gradFill>
              <a:gsLst>
                <a:gs pos="0">
                  <a:srgbClr val="000000">
                    <a:alpha val="12095"/>
                  </a:srgbClr>
                </a:gs>
                <a:gs pos="14286">
                  <a:srgbClr val="000000">
                    <a:alpha val="11173"/>
                  </a:srgbClr>
                </a:gs>
                <a:gs pos="28571">
                  <a:srgbClr val="000000">
                    <a:alpha val="8789"/>
                  </a:srgbClr>
                </a:gs>
                <a:gs pos="42857">
                  <a:srgbClr val="000000">
                    <a:alpha val="5856"/>
                  </a:srgbClr>
                </a:gs>
                <a:gs pos="57143">
                  <a:srgbClr val="000000">
                    <a:alpha val="3288"/>
                  </a:srgbClr>
                </a:gs>
                <a:gs pos="71429">
                  <a:srgbClr val="000000">
                    <a:alpha val="1553"/>
                  </a:srgbClr>
                </a:gs>
                <a:gs pos="85714">
                  <a:srgbClr val="000000">
                    <a:alpha val="617"/>
                  </a:srgbClr>
                </a:gs>
                <a:gs pos="100000">
                  <a:srgbClr val="00000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8183334">
              <a:off x="1575297" y="751184"/>
              <a:ext cx="746330" cy="4569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10199520">
              <a:off x="1208320" y="705404"/>
              <a:ext cx="738829" cy="4545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-8701013">
              <a:off x="2452252" y="1885879"/>
              <a:ext cx="198557" cy="147538"/>
            </a:xfrm>
            <a:prstGeom prst="ellipse">
              <a:avLst/>
            </a:prstGeom>
            <a:gradFill>
              <a:gsLst>
                <a:gs pos="0">
                  <a:srgbClr val="00FF00">
                    <a:alpha val="12976"/>
                  </a:srgbClr>
                </a:gs>
                <a:gs pos="14286">
                  <a:srgbClr val="00FF00">
                    <a:alpha val="11992"/>
                  </a:srgbClr>
                </a:gs>
                <a:gs pos="28571">
                  <a:srgbClr val="00FF00">
                    <a:alpha val="9443"/>
                  </a:srgbClr>
                </a:gs>
                <a:gs pos="42857">
                  <a:srgbClr val="00FF00">
                    <a:alpha val="6299"/>
                  </a:srgbClr>
                </a:gs>
                <a:gs pos="57143">
                  <a:srgbClr val="00FF00">
                    <a:alpha val="3541"/>
                  </a:srgbClr>
                </a:gs>
                <a:gs pos="71429">
                  <a:srgbClr val="00FF00">
                    <a:alpha val="1673"/>
                  </a:srgbClr>
                </a:gs>
                <a:gs pos="85714">
                  <a:srgbClr val="00FF00">
                    <a:alpha val="665"/>
                  </a:srgbClr>
                </a:gs>
                <a:gs pos="100000">
                  <a:srgbClr val="00FF00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4409165">
              <a:off x="3339237" y="1396172"/>
              <a:ext cx="270072" cy="244572"/>
            </a:xfrm>
            <a:prstGeom prst="ellipse">
              <a:avLst/>
            </a:prstGeom>
            <a:gradFill>
              <a:gsLst>
                <a:gs pos="0">
                  <a:srgbClr val="180000">
                    <a:alpha val="6548"/>
                  </a:srgbClr>
                </a:gs>
                <a:gs pos="14286">
                  <a:srgbClr val="180000">
                    <a:alpha val="6035"/>
                  </a:srgbClr>
                </a:gs>
                <a:gs pos="28571">
                  <a:srgbClr val="180000">
                    <a:alpha val="4718"/>
                  </a:srgbClr>
                </a:gs>
                <a:gs pos="42857">
                  <a:srgbClr val="180000">
                    <a:alpha val="3120"/>
                  </a:srgbClr>
                </a:gs>
                <a:gs pos="57143">
                  <a:srgbClr val="180000">
                    <a:alpha val="1741"/>
                  </a:srgbClr>
                </a:gs>
                <a:gs pos="71429">
                  <a:srgbClr val="180000">
                    <a:alpha val="819"/>
                  </a:srgbClr>
                </a:gs>
                <a:gs pos="85714">
                  <a:srgbClr val="180000">
                    <a:alpha val="325"/>
                  </a:srgbClr>
                </a:gs>
                <a:gs pos="100000">
                  <a:srgbClr val="180000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10695612">
              <a:off x="2417760" y="2084441"/>
              <a:ext cx="215903" cy="21516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-9027718">
              <a:off x="2115347" y="2157989"/>
              <a:ext cx="606527" cy="330639"/>
            </a:xfrm>
            <a:prstGeom prst="ellipse">
              <a:avLst/>
            </a:prstGeom>
            <a:gradFill>
              <a:gsLst>
                <a:gs pos="0">
                  <a:srgbClr val="FFFF00">
                    <a:alpha val="12463"/>
                  </a:srgbClr>
                </a:gs>
                <a:gs pos="14286">
                  <a:srgbClr val="FFFF00">
                    <a:alpha val="11516"/>
                  </a:srgbClr>
                </a:gs>
                <a:gs pos="28571">
                  <a:srgbClr val="FFFF00">
                    <a:alpha val="9062"/>
                  </a:srgbClr>
                </a:gs>
                <a:gs pos="42857">
                  <a:srgbClr val="FFFF00">
                    <a:alpha val="6041"/>
                  </a:srgbClr>
                </a:gs>
                <a:gs pos="57143">
                  <a:srgbClr val="FFFF00">
                    <a:alpha val="3394"/>
                  </a:srgbClr>
                </a:gs>
                <a:gs pos="71429">
                  <a:srgbClr val="FFFF00">
                    <a:alpha val="1603"/>
                  </a:srgbClr>
                </a:gs>
                <a:gs pos="85714">
                  <a:srgbClr val="FFFF00">
                    <a:alpha val="637"/>
                  </a:srgbClr>
                </a:gs>
                <a:gs pos="100000">
                  <a:srgbClr val="FFFF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-10599732">
              <a:off x="2420381" y="2039292"/>
              <a:ext cx="209302" cy="201498"/>
            </a:xfrm>
            <a:prstGeom prst="ellipse">
              <a:avLst/>
            </a:prstGeom>
            <a:gradFill>
              <a:gsLst>
                <a:gs pos="0">
                  <a:srgbClr val="00FF4F">
                    <a:alpha val="32968"/>
                  </a:srgbClr>
                </a:gs>
                <a:gs pos="14286">
                  <a:srgbClr val="00FF4F">
                    <a:alpha val="30764"/>
                  </a:srgbClr>
                </a:gs>
                <a:gs pos="28571">
                  <a:srgbClr val="00FF4F">
                    <a:alpha val="24833"/>
                  </a:srgbClr>
                </a:gs>
                <a:gs pos="42857">
                  <a:srgbClr val="00FF4F">
                    <a:alpha val="17075"/>
                  </a:srgbClr>
                </a:gs>
                <a:gs pos="57143">
                  <a:srgbClr val="00FF4F">
                    <a:alpha val="9855"/>
                  </a:srgbClr>
                </a:gs>
                <a:gs pos="71429">
                  <a:srgbClr val="00FF4F">
                    <a:alpha val="4740"/>
                  </a:srgbClr>
                </a:gs>
                <a:gs pos="85714">
                  <a:srgbClr val="00FF4F">
                    <a:alpha val="1902"/>
                  </a:srgbClr>
                </a:gs>
                <a:gs pos="100000">
                  <a:srgbClr val="00FF4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5401787">
              <a:off x="94957" y="2525503"/>
              <a:ext cx="325554" cy="323061"/>
            </a:xfrm>
            <a:prstGeom prst="ellipse">
              <a:avLst/>
            </a:prstGeom>
            <a:gradFill>
              <a:gsLst>
                <a:gs pos="0">
                  <a:srgbClr val="000000">
                    <a:alpha val="12534"/>
                  </a:srgbClr>
                </a:gs>
                <a:gs pos="14286">
                  <a:srgbClr val="000000">
                    <a:alpha val="11581"/>
                  </a:srgbClr>
                </a:gs>
                <a:gs pos="28571">
                  <a:srgbClr val="000000">
                    <a:alpha val="9114"/>
                  </a:srgbClr>
                </a:gs>
                <a:gs pos="42857">
                  <a:srgbClr val="000000">
                    <a:alpha val="6076"/>
                  </a:srgbClr>
                </a:gs>
                <a:gs pos="57143">
                  <a:srgbClr val="000000">
                    <a:alpha val="3414"/>
                  </a:srgbClr>
                </a:gs>
                <a:gs pos="71429">
                  <a:srgbClr val="000000">
                    <a:alpha val="1613"/>
                  </a:srgbClr>
                </a:gs>
                <a:gs pos="85714">
                  <a:srgbClr val="000000">
                    <a:alpha val="641"/>
                  </a:srgbClr>
                </a:gs>
                <a:gs pos="100000">
                  <a:srgbClr val="0000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-9638524">
              <a:off x="2435966" y="1985627"/>
              <a:ext cx="203732" cy="183687"/>
            </a:xfrm>
            <a:prstGeom prst="ellipse">
              <a:avLst/>
            </a:prstGeom>
            <a:gradFill>
              <a:gsLst>
                <a:gs pos="0">
                  <a:srgbClr val="00FF00">
                    <a:alpha val="32104"/>
                  </a:srgbClr>
                </a:gs>
                <a:gs pos="14286">
                  <a:srgbClr val="00FF00">
                    <a:alpha val="29944"/>
                  </a:srgbClr>
                </a:gs>
                <a:gs pos="28571">
                  <a:srgbClr val="00FF00">
                    <a:alpha val="24143"/>
                  </a:srgbClr>
                </a:gs>
                <a:gs pos="42857">
                  <a:srgbClr val="00FF00">
                    <a:alpha val="16577"/>
                  </a:srgbClr>
                </a:gs>
                <a:gs pos="57143">
                  <a:srgbClr val="00FF00">
                    <a:alpha val="9555"/>
                  </a:srgbClr>
                </a:gs>
                <a:gs pos="71429">
                  <a:srgbClr val="00FF00">
                    <a:alpha val="4592"/>
                  </a:srgbClr>
                </a:gs>
                <a:gs pos="85714">
                  <a:srgbClr val="00FF00">
                    <a:alpha val="1842"/>
                  </a:srgbClr>
                </a:gs>
                <a:gs pos="100000">
                  <a:srgbClr val="00FF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5865535">
              <a:off x="2396043" y="1212331"/>
              <a:ext cx="542270" cy="33072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5400001">
              <a:off x="-88146" y="1851828"/>
              <a:ext cx="281606" cy="281601"/>
            </a:xfrm>
            <a:prstGeom prst="ellipse">
              <a:avLst/>
            </a:prstGeom>
            <a:gradFill>
              <a:gsLst>
                <a:gs pos="0">
                  <a:srgbClr val="000000">
                    <a:alpha val="9027"/>
                  </a:srgbClr>
                </a:gs>
                <a:gs pos="14286">
                  <a:srgbClr val="000000">
                    <a:alpha val="8328"/>
                  </a:srgbClr>
                </a:gs>
                <a:gs pos="28571">
                  <a:srgbClr val="000000">
                    <a:alpha val="6528"/>
                  </a:srgbClr>
                </a:gs>
                <a:gs pos="42857">
                  <a:srgbClr val="000000">
                    <a:alpha val="4332"/>
                  </a:srgbClr>
                </a:gs>
                <a:gs pos="57143">
                  <a:srgbClr val="000000">
                    <a:alpha val="2424"/>
                  </a:srgbClr>
                </a:gs>
                <a:gs pos="71429">
                  <a:srgbClr val="000000">
                    <a:alpha val="1142"/>
                  </a:srgbClr>
                </a:gs>
                <a:gs pos="85714">
                  <a:srgbClr val="000000">
                    <a:alpha val="453"/>
                  </a:srgbClr>
                </a:gs>
                <a:gs pos="100000">
                  <a:srgbClr val="000000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-10792470">
              <a:off x="507672" y="319261"/>
              <a:ext cx="201873" cy="200721"/>
            </a:xfrm>
            <a:prstGeom prst="ellipse">
              <a:avLst/>
            </a:prstGeom>
            <a:gradFill>
              <a:gsLst>
                <a:gs pos="0">
                  <a:srgbClr val="000000">
                    <a:alpha val="5281"/>
                  </a:srgbClr>
                </a:gs>
                <a:gs pos="14286">
                  <a:srgbClr val="000000">
                    <a:alpha val="4864"/>
                  </a:srgbClr>
                </a:gs>
                <a:gs pos="28571">
                  <a:srgbClr val="000000">
                    <a:alpha val="3798"/>
                  </a:srgbClr>
                </a:gs>
                <a:gs pos="42857">
                  <a:srgbClr val="000000">
                    <a:alpha val="2508"/>
                  </a:srgbClr>
                </a:gs>
                <a:gs pos="57143">
                  <a:srgbClr val="000000">
                    <a:alpha val="1397"/>
                  </a:srgbClr>
                </a:gs>
                <a:gs pos="71429">
                  <a:srgbClr val="000000">
                    <a:alpha val="657"/>
                  </a:srgbClr>
                </a:gs>
                <a:gs pos="85714">
                  <a:srgbClr val="000000">
                    <a:alpha val="260"/>
                  </a:srgbClr>
                </a:gs>
                <a:gs pos="100000">
                  <a:srgbClr val="0000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6854150">
              <a:off x="1607296" y="2508440"/>
              <a:ext cx="669226" cy="395442"/>
            </a:xfrm>
            <a:prstGeom prst="ellipse">
              <a:avLst/>
            </a:prstGeom>
            <a:gradFill>
              <a:gsLst>
                <a:gs pos="0">
                  <a:srgbClr val="00FFE9">
                    <a:alpha val="32968"/>
                  </a:srgbClr>
                </a:gs>
                <a:gs pos="14286">
                  <a:srgbClr val="00FFE9">
                    <a:alpha val="30764"/>
                  </a:srgbClr>
                </a:gs>
                <a:gs pos="28571">
                  <a:srgbClr val="00FFE9">
                    <a:alpha val="24833"/>
                  </a:srgbClr>
                </a:gs>
                <a:gs pos="42857">
                  <a:srgbClr val="00FFE9">
                    <a:alpha val="17075"/>
                  </a:srgbClr>
                </a:gs>
                <a:gs pos="57143">
                  <a:srgbClr val="00FFE9">
                    <a:alpha val="9855"/>
                  </a:srgbClr>
                </a:gs>
                <a:gs pos="71429">
                  <a:srgbClr val="00FFE9">
                    <a:alpha val="4740"/>
                  </a:srgbClr>
                </a:gs>
                <a:gs pos="85714">
                  <a:srgbClr val="00FFE9">
                    <a:alpha val="1902"/>
                  </a:srgbClr>
                </a:gs>
                <a:gs pos="100000">
                  <a:srgbClr val="00FF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4941934">
              <a:off x="2663402" y="1591908"/>
              <a:ext cx="237197" cy="85992"/>
            </a:xfrm>
            <a:prstGeom prst="ellipse">
              <a:avLst/>
            </a:prstGeom>
            <a:gradFill>
              <a:gsLst>
                <a:gs pos="0">
                  <a:srgbClr val="000000">
                    <a:alpha val="7424"/>
                  </a:srgbClr>
                </a:gs>
                <a:gs pos="14286">
                  <a:srgbClr val="000000">
                    <a:alpha val="6844"/>
                  </a:srgbClr>
                </a:gs>
                <a:gs pos="28571">
                  <a:srgbClr val="000000">
                    <a:alpha val="5356"/>
                  </a:srgbClr>
                </a:gs>
                <a:gs pos="42857">
                  <a:srgbClr val="000000">
                    <a:alpha val="3546"/>
                  </a:srgbClr>
                </a:gs>
                <a:gs pos="57143">
                  <a:srgbClr val="000000">
                    <a:alpha val="1981"/>
                  </a:srgbClr>
                </a:gs>
                <a:gs pos="71429">
                  <a:srgbClr val="000000">
                    <a:alpha val="932"/>
                  </a:srgbClr>
                </a:gs>
                <a:gs pos="85714">
                  <a:srgbClr val="000000">
                    <a:alpha val="370"/>
                  </a:srgbClr>
                </a:gs>
                <a:gs pos="100000">
                  <a:srgbClr val="00000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9747587">
              <a:off x="1748395" y="2856736"/>
              <a:ext cx="162523" cy="22106"/>
            </a:xfrm>
            <a:prstGeom prst="ellipse">
              <a:avLst/>
            </a:prstGeom>
            <a:gradFill>
              <a:gsLst>
                <a:gs pos="0">
                  <a:srgbClr val="0076A9">
                    <a:alpha val="2946"/>
                  </a:srgbClr>
                </a:gs>
                <a:gs pos="14286">
                  <a:srgbClr val="0076A9">
                    <a:alpha val="2711"/>
                  </a:srgbClr>
                </a:gs>
                <a:gs pos="28571">
                  <a:srgbClr val="0076A9">
                    <a:alpha val="2111"/>
                  </a:srgbClr>
                </a:gs>
                <a:gs pos="42857">
                  <a:srgbClr val="0076A9">
                    <a:alpha val="1390"/>
                  </a:srgbClr>
                </a:gs>
                <a:gs pos="57143">
                  <a:srgbClr val="0076A9">
                    <a:alpha val="772"/>
                  </a:srgbClr>
                </a:gs>
                <a:gs pos="71429">
                  <a:srgbClr val="0076A9">
                    <a:alpha val="362"/>
                  </a:srgbClr>
                </a:gs>
                <a:gs pos="85714">
                  <a:srgbClr val="0076A9">
                    <a:alpha val="143"/>
                  </a:srgbClr>
                </a:gs>
                <a:gs pos="100000">
                  <a:srgbClr val="0076A9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5399079">
              <a:off x="831632" y="66977"/>
              <a:ext cx="309532" cy="309490"/>
            </a:xfrm>
            <a:prstGeom prst="ellipse">
              <a:avLst/>
            </a:prstGeom>
            <a:gradFill>
              <a:gsLst>
                <a:gs pos="0">
                  <a:srgbClr val="000000">
                    <a:alpha val="11658"/>
                  </a:srgbClr>
                </a:gs>
                <a:gs pos="14286">
                  <a:srgbClr val="000000">
                    <a:alpha val="10768"/>
                  </a:srgbClr>
                </a:gs>
                <a:gs pos="28571">
                  <a:srgbClr val="000000">
                    <a:alpha val="8466"/>
                  </a:srgbClr>
                </a:gs>
                <a:gs pos="42857">
                  <a:srgbClr val="000000">
                    <a:alpha val="5637"/>
                  </a:srgbClr>
                </a:gs>
                <a:gs pos="57143">
                  <a:srgbClr val="000000">
                    <a:alpha val="3164"/>
                  </a:srgbClr>
                </a:gs>
                <a:gs pos="71429">
                  <a:srgbClr val="000000">
                    <a:alpha val="1494"/>
                  </a:srgbClr>
                </a:gs>
                <a:gs pos="85714">
                  <a:srgbClr val="000000">
                    <a:alpha val="593"/>
                  </a:srgbClr>
                </a:gs>
                <a:gs pos="100000">
                  <a:srgbClr val="0000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5399855">
              <a:off x="891419" y="-8758"/>
              <a:ext cx="314424" cy="314261"/>
            </a:xfrm>
            <a:prstGeom prst="ellipse">
              <a:avLst/>
            </a:prstGeom>
            <a:gradFill>
              <a:gsLst>
                <a:gs pos="0">
                  <a:srgbClr val="000000">
                    <a:alpha val="12462"/>
                  </a:srgbClr>
                </a:gs>
                <a:gs pos="14286">
                  <a:srgbClr val="000000">
                    <a:alpha val="11514"/>
                  </a:srgbClr>
                </a:gs>
                <a:gs pos="28571">
                  <a:srgbClr val="000000">
                    <a:alpha val="9061"/>
                  </a:srgbClr>
                </a:gs>
                <a:gs pos="42857">
                  <a:srgbClr val="000000">
                    <a:alpha val="6040"/>
                  </a:srgbClr>
                </a:gs>
                <a:gs pos="57143">
                  <a:srgbClr val="000000">
                    <a:alpha val="3393"/>
                  </a:srgbClr>
                </a:gs>
                <a:gs pos="71429">
                  <a:srgbClr val="000000">
                    <a:alpha val="1603"/>
                  </a:srgbClr>
                </a:gs>
                <a:gs pos="85714">
                  <a:srgbClr val="000000">
                    <a:alpha val="637"/>
                  </a:srgbClr>
                </a:gs>
                <a:gs pos="100000">
                  <a:srgbClr val="0000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5400087">
              <a:off x="-131403" y="1291860"/>
              <a:ext cx="319907" cy="319522"/>
            </a:xfrm>
            <a:prstGeom prst="ellipse">
              <a:avLst/>
            </a:prstGeom>
            <a:gradFill>
              <a:gsLst>
                <a:gs pos="0">
                  <a:srgbClr val="000000">
                    <a:alpha val="11754"/>
                  </a:srgbClr>
                </a:gs>
                <a:gs pos="14286">
                  <a:srgbClr val="000000">
                    <a:alpha val="10857"/>
                  </a:srgbClr>
                </a:gs>
                <a:gs pos="28571">
                  <a:srgbClr val="000000">
                    <a:alpha val="8537"/>
                  </a:srgbClr>
                </a:gs>
                <a:gs pos="42857">
                  <a:srgbClr val="000000">
                    <a:alpha val="5685"/>
                  </a:srgbClr>
                </a:gs>
                <a:gs pos="57143">
                  <a:srgbClr val="000000">
                    <a:alpha val="3191"/>
                  </a:srgbClr>
                </a:gs>
                <a:gs pos="71429">
                  <a:srgbClr val="000000">
                    <a:alpha val="1507"/>
                  </a:srgbClr>
                </a:gs>
                <a:gs pos="85714">
                  <a:srgbClr val="000000">
                    <a:alpha val="599"/>
                  </a:srgbClr>
                </a:gs>
                <a:gs pos="100000">
                  <a:srgbClr val="00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5399620">
              <a:off x="-10575" y="2446756"/>
              <a:ext cx="321665" cy="320976"/>
            </a:xfrm>
            <a:prstGeom prst="ellipse">
              <a:avLst/>
            </a:prstGeom>
            <a:gradFill>
              <a:gsLst>
                <a:gs pos="0">
                  <a:srgbClr val="000000">
                    <a:alpha val="15406"/>
                  </a:srgbClr>
                </a:gs>
                <a:gs pos="14286">
                  <a:srgbClr val="000000">
                    <a:alpha val="14253"/>
                  </a:srgbClr>
                </a:gs>
                <a:gs pos="28571">
                  <a:srgbClr val="000000">
                    <a:alpha val="11254"/>
                  </a:srgbClr>
                </a:gs>
                <a:gs pos="42857">
                  <a:srgbClr val="000000">
                    <a:alpha val="7533"/>
                  </a:srgbClr>
                </a:gs>
                <a:gs pos="57143">
                  <a:srgbClr val="000000">
                    <a:alpha val="4247"/>
                  </a:srgbClr>
                </a:gs>
                <a:gs pos="71429">
                  <a:srgbClr val="000000">
                    <a:alpha val="2011"/>
                  </a:srgbClr>
                </a:gs>
                <a:gs pos="85714">
                  <a:srgbClr val="000000">
                    <a:alpha val="800"/>
                  </a:srgbClr>
                </a:gs>
                <a:gs pos="100000">
                  <a:srgbClr val="0000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8786453">
              <a:off x="2580016" y="1705599"/>
              <a:ext cx="362017" cy="223938"/>
            </a:xfrm>
            <a:prstGeom prst="ellipse">
              <a:avLst/>
            </a:prstGeom>
            <a:gradFill>
              <a:gsLst>
                <a:gs pos="0">
                  <a:srgbClr val="00FF00">
                    <a:alpha val="27921"/>
                  </a:srgbClr>
                </a:gs>
                <a:gs pos="14286">
                  <a:srgbClr val="00FF00">
                    <a:alpha val="25986"/>
                  </a:srgbClr>
                </a:gs>
                <a:gs pos="28571">
                  <a:srgbClr val="00FF00">
                    <a:alpha val="20836"/>
                  </a:srgbClr>
                </a:gs>
                <a:gs pos="42857">
                  <a:srgbClr val="00FF00">
                    <a:alpha val="14209"/>
                  </a:srgbClr>
                </a:gs>
                <a:gs pos="57143">
                  <a:srgbClr val="00FF00">
                    <a:alpha val="8141"/>
                  </a:srgbClr>
                </a:gs>
                <a:gs pos="71429">
                  <a:srgbClr val="00FF00">
                    <a:alpha val="3897"/>
                  </a:srgbClr>
                </a:gs>
                <a:gs pos="85714">
                  <a:srgbClr val="00FF00">
                    <a:alpha val="1560"/>
                  </a:srgbClr>
                </a:gs>
                <a:gs pos="100000">
                  <a:srgbClr val="00FF00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5400009">
              <a:off x="3225560" y="715623"/>
              <a:ext cx="210126" cy="210054"/>
            </a:xfrm>
            <a:prstGeom prst="ellipse">
              <a:avLst/>
            </a:prstGeom>
            <a:gradFill>
              <a:gsLst>
                <a:gs pos="0">
                  <a:srgbClr val="000000">
                    <a:alpha val="13219"/>
                  </a:srgbClr>
                </a:gs>
                <a:gs pos="14286">
                  <a:srgbClr val="000000">
                    <a:alpha val="12218"/>
                  </a:srgbClr>
                </a:gs>
                <a:gs pos="28571">
                  <a:srgbClr val="000000">
                    <a:alpha val="9623"/>
                  </a:srgbClr>
                </a:gs>
                <a:gs pos="42857">
                  <a:srgbClr val="000000">
                    <a:alpha val="6421"/>
                  </a:srgbClr>
                </a:gs>
                <a:gs pos="57143">
                  <a:srgbClr val="000000">
                    <a:alpha val="3611"/>
                  </a:srgbClr>
                </a:gs>
                <a:gs pos="71429">
                  <a:srgbClr val="000000">
                    <a:alpha val="1707"/>
                  </a:srgbClr>
                </a:gs>
                <a:gs pos="85714">
                  <a:srgbClr val="000000">
                    <a:alpha val="678"/>
                  </a:srgbClr>
                </a:gs>
                <a:gs pos="100000">
                  <a:srgbClr val="00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8790646">
              <a:off x="2738437" y="3087436"/>
              <a:ext cx="285701" cy="2279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5979391">
              <a:off x="440360" y="1380931"/>
              <a:ext cx="806979" cy="48767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5399876">
              <a:off x="3120388" y="783249"/>
              <a:ext cx="229786" cy="229549"/>
            </a:xfrm>
            <a:prstGeom prst="ellipse">
              <a:avLst/>
            </a:prstGeom>
            <a:gradFill>
              <a:gsLst>
                <a:gs pos="0">
                  <a:srgbClr val="000000">
                    <a:alpha val="7205"/>
                  </a:srgbClr>
                </a:gs>
                <a:gs pos="14286">
                  <a:srgbClr val="000000">
                    <a:alpha val="6642"/>
                  </a:srgbClr>
                </a:gs>
                <a:gs pos="28571">
                  <a:srgbClr val="000000">
                    <a:alpha val="5196"/>
                  </a:srgbClr>
                </a:gs>
                <a:gs pos="42857">
                  <a:srgbClr val="000000">
                    <a:alpha val="3440"/>
                  </a:srgbClr>
                </a:gs>
                <a:gs pos="57143">
                  <a:srgbClr val="000000">
                    <a:alpha val="1921"/>
                  </a:srgbClr>
                </a:gs>
                <a:gs pos="71429">
                  <a:srgbClr val="000000">
                    <a:alpha val="904"/>
                  </a:srgbClr>
                </a:gs>
                <a:gs pos="85714">
                  <a:srgbClr val="000000">
                    <a:alpha val="358"/>
                  </a:srgbClr>
                </a:gs>
                <a:gs pos="100000">
                  <a:srgbClr val="000000">
                    <a:alpha val="1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-8485418">
              <a:off x="2621501" y="1135657"/>
              <a:ext cx="180197" cy="54898"/>
            </a:xfrm>
            <a:prstGeom prst="ellipse">
              <a:avLst/>
            </a:prstGeom>
            <a:gradFill>
              <a:gsLst>
                <a:gs pos="0">
                  <a:srgbClr val="BC2600">
                    <a:alpha val="5459"/>
                  </a:srgbClr>
                </a:gs>
                <a:gs pos="14286">
                  <a:srgbClr val="BC2600">
                    <a:alpha val="5029"/>
                  </a:srgbClr>
                </a:gs>
                <a:gs pos="28571">
                  <a:srgbClr val="BC2600">
                    <a:alpha val="3927"/>
                  </a:srgbClr>
                </a:gs>
                <a:gs pos="42857">
                  <a:srgbClr val="BC2600">
                    <a:alpha val="2593"/>
                  </a:srgbClr>
                </a:gs>
                <a:gs pos="57143">
                  <a:srgbClr val="BC2600">
                    <a:alpha val="1445"/>
                  </a:srgbClr>
                </a:gs>
                <a:gs pos="71429">
                  <a:srgbClr val="BC2600">
                    <a:alpha val="679"/>
                  </a:srgbClr>
                </a:gs>
                <a:gs pos="85714">
                  <a:srgbClr val="BC2600">
                    <a:alpha val="269"/>
                  </a:srgbClr>
                </a:gs>
                <a:gs pos="100000">
                  <a:srgbClr val="BC260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5400011">
              <a:off x="-96700" y="1357569"/>
              <a:ext cx="317625" cy="317495"/>
            </a:xfrm>
            <a:prstGeom prst="ellipse">
              <a:avLst/>
            </a:prstGeom>
            <a:gradFill>
              <a:gsLst>
                <a:gs pos="0">
                  <a:srgbClr val="000000">
                    <a:alpha val="10919"/>
                  </a:srgbClr>
                </a:gs>
                <a:gs pos="14286">
                  <a:srgbClr val="000000">
                    <a:alpha val="10082"/>
                  </a:srgbClr>
                </a:gs>
                <a:gs pos="28571">
                  <a:srgbClr val="000000">
                    <a:alpha val="7920"/>
                  </a:srgbClr>
                </a:gs>
                <a:gs pos="42857">
                  <a:srgbClr val="000000">
                    <a:alpha val="5269"/>
                  </a:srgbClr>
                </a:gs>
                <a:gs pos="57143">
                  <a:srgbClr val="000000">
                    <a:alpha val="2955"/>
                  </a:srgbClr>
                </a:gs>
                <a:gs pos="71429">
                  <a:srgbClr val="000000">
                    <a:alpha val="1394"/>
                  </a:srgbClr>
                </a:gs>
                <a:gs pos="85714">
                  <a:srgbClr val="000000">
                    <a:alpha val="554"/>
                  </a:srgbClr>
                </a:gs>
                <a:gs pos="100000">
                  <a:srgbClr val="000000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-9150935">
              <a:off x="1796431" y="740697"/>
              <a:ext cx="747601" cy="42180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5231505">
              <a:off x="508400" y="1304913"/>
              <a:ext cx="682972" cy="34814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-10070866">
              <a:off x="2526853" y="1571184"/>
              <a:ext cx="436190" cy="26756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6721799">
              <a:off x="2709031" y="1743959"/>
              <a:ext cx="175075" cy="73929"/>
            </a:xfrm>
            <a:prstGeom prst="ellipse">
              <a:avLst/>
            </a:prstGeom>
            <a:gradFill>
              <a:gsLst>
                <a:gs pos="0">
                  <a:srgbClr val="008800">
                    <a:alpha val="5279"/>
                  </a:srgbClr>
                </a:gs>
                <a:gs pos="14286">
                  <a:srgbClr val="008800">
                    <a:alpha val="4863"/>
                  </a:srgbClr>
                </a:gs>
                <a:gs pos="28571">
                  <a:srgbClr val="008800">
                    <a:alpha val="3797"/>
                  </a:srgbClr>
                </a:gs>
                <a:gs pos="42857">
                  <a:srgbClr val="008800">
                    <a:alpha val="2507"/>
                  </a:srgbClr>
                </a:gs>
                <a:gs pos="57143">
                  <a:srgbClr val="008800">
                    <a:alpha val="1397"/>
                  </a:srgbClr>
                </a:gs>
                <a:gs pos="71429">
                  <a:srgbClr val="008800">
                    <a:alpha val="656"/>
                  </a:srgbClr>
                </a:gs>
                <a:gs pos="85714">
                  <a:srgbClr val="008800">
                    <a:alpha val="260"/>
                  </a:srgbClr>
                </a:gs>
                <a:gs pos="100000">
                  <a:srgbClr val="0088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5399860">
              <a:off x="-106064" y="2335890"/>
              <a:ext cx="400213" cy="399746"/>
            </a:xfrm>
            <a:prstGeom prst="ellipse">
              <a:avLst/>
            </a:prstGeom>
            <a:gradFill>
              <a:gsLst>
                <a:gs pos="0">
                  <a:srgbClr val="000000">
                    <a:alpha val="16468"/>
                  </a:srgbClr>
                </a:gs>
                <a:gs pos="14286">
                  <a:srgbClr val="000000">
                    <a:alpha val="15243"/>
                  </a:srgbClr>
                </a:gs>
                <a:gs pos="28571">
                  <a:srgbClr val="000000">
                    <a:alpha val="12051"/>
                  </a:srgbClr>
                </a:gs>
                <a:gs pos="42857">
                  <a:srgbClr val="000000">
                    <a:alpha val="8078"/>
                  </a:srgbClr>
                </a:gs>
                <a:gs pos="57143">
                  <a:srgbClr val="000000">
                    <a:alpha val="4560"/>
                  </a:srgbClr>
                </a:gs>
                <a:gs pos="71429">
                  <a:srgbClr val="000000">
                    <a:alpha val="2161"/>
                  </a:srgbClr>
                </a:gs>
                <a:gs pos="85714">
                  <a:srgbClr val="000000">
                    <a:alpha val="860"/>
                  </a:srgbClr>
                </a:gs>
                <a:gs pos="100000">
                  <a:srgbClr val="00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-8675474">
              <a:off x="558971" y="1049375"/>
              <a:ext cx="583821" cy="33151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5797891">
              <a:off x="2143495" y="3327658"/>
              <a:ext cx="573243" cy="3357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5064412">
              <a:off x="518639" y="1945188"/>
              <a:ext cx="758390" cy="45777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5319845">
              <a:off x="1332744" y="2617662"/>
              <a:ext cx="571107" cy="30536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8643401">
              <a:off x="2556131" y="1781179"/>
              <a:ext cx="383829" cy="26290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3885221">
              <a:off x="3190367" y="924303"/>
              <a:ext cx="278123" cy="75923"/>
            </a:xfrm>
            <a:prstGeom prst="ellipse">
              <a:avLst/>
            </a:prstGeom>
            <a:gradFill>
              <a:gsLst>
                <a:gs pos="0">
                  <a:srgbClr val="000000">
                    <a:alpha val="8335"/>
                  </a:srgbClr>
                </a:gs>
                <a:gs pos="14286">
                  <a:srgbClr val="000000">
                    <a:alpha val="7687"/>
                  </a:srgbClr>
                </a:gs>
                <a:gs pos="28571">
                  <a:srgbClr val="000000">
                    <a:alpha val="6022"/>
                  </a:srgbClr>
                </a:gs>
                <a:gs pos="42857">
                  <a:srgbClr val="000000">
                    <a:alpha val="3992"/>
                  </a:srgbClr>
                </a:gs>
                <a:gs pos="57143">
                  <a:srgbClr val="000000">
                    <a:alpha val="2232"/>
                  </a:srgbClr>
                </a:gs>
                <a:gs pos="71429">
                  <a:srgbClr val="000000">
                    <a:alpha val="1051"/>
                  </a:srgbClr>
                </a:gs>
                <a:gs pos="85714">
                  <a:srgbClr val="000000">
                    <a:alpha val="417"/>
                  </a:srgbClr>
                </a:gs>
                <a:gs pos="100000">
                  <a:srgbClr val="00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-10799999">
              <a:off x="-69441" y="1129334"/>
              <a:ext cx="271540" cy="271530"/>
            </a:xfrm>
            <a:prstGeom prst="ellipse">
              <a:avLst/>
            </a:prstGeom>
            <a:gradFill>
              <a:gsLst>
                <a:gs pos="0">
                  <a:srgbClr val="000000">
                    <a:alpha val="8769"/>
                  </a:srgbClr>
                </a:gs>
                <a:gs pos="14286">
                  <a:srgbClr val="000000">
                    <a:alpha val="8089"/>
                  </a:srgbClr>
                </a:gs>
                <a:gs pos="28571">
                  <a:srgbClr val="000000">
                    <a:alpha val="6340"/>
                  </a:srgbClr>
                </a:gs>
                <a:gs pos="42857">
                  <a:srgbClr val="000000">
                    <a:alpha val="4205"/>
                  </a:srgbClr>
                </a:gs>
                <a:gs pos="57143">
                  <a:srgbClr val="000000">
                    <a:alpha val="2352"/>
                  </a:srgbClr>
                </a:gs>
                <a:gs pos="71429">
                  <a:srgbClr val="000000">
                    <a:alpha val="1108"/>
                  </a:srgbClr>
                </a:gs>
                <a:gs pos="85714">
                  <a:srgbClr val="000000">
                    <a:alpha val="440"/>
                  </a:srgbClr>
                </a:gs>
                <a:gs pos="100000">
                  <a:srgbClr val="00000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8475068">
              <a:off x="1959892" y="2786922"/>
              <a:ext cx="160814" cy="28362"/>
            </a:xfrm>
            <a:prstGeom prst="ellipse">
              <a:avLst/>
            </a:prstGeom>
            <a:gradFill>
              <a:gsLst>
                <a:gs pos="0">
                  <a:srgbClr val="00C344">
                    <a:alpha val="2626"/>
                  </a:srgbClr>
                </a:gs>
                <a:gs pos="14286">
                  <a:srgbClr val="00C344">
                    <a:alpha val="2416"/>
                  </a:srgbClr>
                </a:gs>
                <a:gs pos="28571">
                  <a:srgbClr val="00C344">
                    <a:alpha val="1881"/>
                  </a:srgbClr>
                </a:gs>
                <a:gs pos="42857">
                  <a:srgbClr val="00C344">
                    <a:alpha val="1238"/>
                  </a:srgbClr>
                </a:gs>
                <a:gs pos="57143">
                  <a:srgbClr val="00C344">
                    <a:alpha val="688"/>
                  </a:srgbClr>
                </a:gs>
                <a:gs pos="71429">
                  <a:srgbClr val="00C344">
                    <a:alpha val="323"/>
                  </a:srgbClr>
                </a:gs>
                <a:gs pos="85714">
                  <a:srgbClr val="00C344">
                    <a:alpha val="128"/>
                  </a:srgbClr>
                </a:gs>
                <a:gs pos="100000">
                  <a:srgbClr val="00C344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3700827">
              <a:off x="2127810" y="2113148"/>
              <a:ext cx="740924" cy="44856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-10567862">
              <a:off x="987539" y="722610"/>
              <a:ext cx="719776" cy="4317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4451281">
              <a:off x="489196" y="1307601"/>
              <a:ext cx="664924" cy="315378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-8766292">
              <a:off x="1796296" y="2455933"/>
              <a:ext cx="717894" cy="40392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-9919842">
              <a:off x="1030578" y="3398383"/>
              <a:ext cx="329094" cy="92384"/>
            </a:xfrm>
            <a:prstGeom prst="ellipse">
              <a:avLst/>
            </a:prstGeom>
            <a:gradFill>
              <a:gsLst>
                <a:gs pos="0">
                  <a:srgbClr val="000000">
                    <a:alpha val="23134"/>
                  </a:srgbClr>
                </a:gs>
                <a:gs pos="14286">
                  <a:srgbClr val="000000">
                    <a:alpha val="21480"/>
                  </a:srgbClr>
                </a:gs>
                <a:gs pos="28571">
                  <a:srgbClr val="000000">
                    <a:alpha val="17119"/>
                  </a:srgbClr>
                </a:gs>
                <a:gs pos="42857">
                  <a:srgbClr val="000000">
                    <a:alpha val="11587"/>
                  </a:srgbClr>
                </a:gs>
                <a:gs pos="57143">
                  <a:srgbClr val="000000">
                    <a:alpha val="6597"/>
                  </a:srgbClr>
                </a:gs>
                <a:gs pos="71429">
                  <a:srgbClr val="000000">
                    <a:alpha val="3144"/>
                  </a:srgbClr>
                </a:gs>
                <a:gs pos="85714">
                  <a:srgbClr val="000000">
                    <a:alpha val="1255"/>
                  </a:srgbClr>
                </a:gs>
                <a:gs pos="100000">
                  <a:srgbClr val="000000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7697354">
              <a:off x="2460172" y="2366197"/>
              <a:ext cx="247376" cy="117016"/>
            </a:xfrm>
            <a:prstGeom prst="ellipse">
              <a:avLst/>
            </a:prstGeom>
            <a:gradFill>
              <a:gsLst>
                <a:gs pos="0">
                  <a:srgbClr val="0082FF">
                    <a:alpha val="32968"/>
                  </a:srgbClr>
                </a:gs>
                <a:gs pos="14286">
                  <a:srgbClr val="0082FF">
                    <a:alpha val="30764"/>
                  </a:srgbClr>
                </a:gs>
                <a:gs pos="28571">
                  <a:srgbClr val="0082FF">
                    <a:alpha val="24833"/>
                  </a:srgbClr>
                </a:gs>
                <a:gs pos="42857">
                  <a:srgbClr val="0082FF">
                    <a:alpha val="17075"/>
                  </a:srgbClr>
                </a:gs>
                <a:gs pos="57143">
                  <a:srgbClr val="0082FF">
                    <a:alpha val="9855"/>
                  </a:srgbClr>
                </a:gs>
                <a:gs pos="71429">
                  <a:srgbClr val="0082FF">
                    <a:alpha val="4740"/>
                  </a:srgbClr>
                </a:gs>
                <a:gs pos="85714">
                  <a:srgbClr val="0082FF">
                    <a:alpha val="1902"/>
                  </a:srgbClr>
                </a:gs>
                <a:gs pos="100000">
                  <a:srgbClr val="008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5085139">
              <a:off x="2697293" y="1351029"/>
              <a:ext cx="165066" cy="35688"/>
            </a:xfrm>
            <a:prstGeom prst="ellipse">
              <a:avLst/>
            </a:prstGeom>
            <a:gradFill>
              <a:gsLst>
                <a:gs pos="0">
                  <a:srgbClr val="FFAB00">
                    <a:alpha val="4011"/>
                  </a:srgbClr>
                </a:gs>
                <a:gs pos="14286">
                  <a:srgbClr val="FFAB00">
                    <a:alpha val="3693"/>
                  </a:srgbClr>
                </a:gs>
                <a:gs pos="28571">
                  <a:srgbClr val="FFAB00">
                    <a:alpha val="2879"/>
                  </a:srgbClr>
                </a:gs>
                <a:gs pos="42857">
                  <a:srgbClr val="FFAB00">
                    <a:alpha val="1898"/>
                  </a:srgbClr>
                </a:gs>
                <a:gs pos="57143">
                  <a:srgbClr val="FFAB00">
                    <a:alpha val="1056"/>
                  </a:srgbClr>
                </a:gs>
                <a:gs pos="71429">
                  <a:srgbClr val="FFAB00">
                    <a:alpha val="496"/>
                  </a:srgbClr>
                </a:gs>
                <a:gs pos="85714">
                  <a:srgbClr val="FFAB00">
                    <a:alpha val="196"/>
                  </a:srgbClr>
                </a:gs>
                <a:gs pos="100000">
                  <a:srgbClr val="FFAB00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5400636">
              <a:off x="89367" y="2475351"/>
              <a:ext cx="329860" cy="328151"/>
            </a:xfrm>
            <a:prstGeom prst="ellipse">
              <a:avLst/>
            </a:prstGeom>
            <a:gradFill>
              <a:gsLst>
                <a:gs pos="0">
                  <a:srgbClr val="000000">
                    <a:alpha val="21325"/>
                  </a:srgbClr>
                </a:gs>
                <a:gs pos="14286">
                  <a:srgbClr val="000000">
                    <a:alpha val="19784"/>
                  </a:srgbClr>
                </a:gs>
                <a:gs pos="28571">
                  <a:srgbClr val="000000">
                    <a:alpha val="15732"/>
                  </a:srgbClr>
                </a:gs>
                <a:gs pos="42857">
                  <a:srgbClr val="000000">
                    <a:alpha val="10620"/>
                  </a:srgbClr>
                </a:gs>
                <a:gs pos="57143">
                  <a:srgbClr val="000000">
                    <a:alpha val="6031"/>
                  </a:srgbClr>
                </a:gs>
                <a:gs pos="71429">
                  <a:srgbClr val="000000">
                    <a:alpha val="2870"/>
                  </a:srgbClr>
                </a:gs>
                <a:gs pos="85714">
                  <a:srgbClr val="000000">
                    <a:alpha val="1145"/>
                  </a:srgbClr>
                </a:gs>
                <a:gs pos="100000">
                  <a:srgbClr val="000000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9882117">
              <a:off x="2386521" y="2010846"/>
              <a:ext cx="618208" cy="361083"/>
            </a:xfrm>
            <a:prstGeom prst="ellipse">
              <a:avLst/>
            </a:prstGeom>
            <a:gradFill>
              <a:gsLst>
                <a:gs pos="0">
                  <a:srgbClr val="FFFF00">
                    <a:alpha val="14222"/>
                  </a:srgbClr>
                </a:gs>
                <a:gs pos="14286">
                  <a:srgbClr val="FFFF00">
                    <a:alpha val="13151"/>
                  </a:srgbClr>
                </a:gs>
                <a:gs pos="28571">
                  <a:srgbClr val="FFFF00">
                    <a:alpha val="10370"/>
                  </a:srgbClr>
                </a:gs>
                <a:gs pos="42857">
                  <a:srgbClr val="FFFF00">
                    <a:alpha val="6929"/>
                  </a:srgbClr>
                </a:gs>
                <a:gs pos="57143">
                  <a:srgbClr val="FFFF00">
                    <a:alpha val="3901"/>
                  </a:srgbClr>
                </a:gs>
                <a:gs pos="71429">
                  <a:srgbClr val="FFFF00">
                    <a:alpha val="1845"/>
                  </a:srgbClr>
                </a:gs>
                <a:gs pos="85714">
                  <a:srgbClr val="FFFF00">
                    <a:alpha val="734"/>
                  </a:srgbClr>
                </a:gs>
                <a:gs pos="100000">
                  <a:srgbClr val="FFFF00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3645150">
              <a:off x="2018633" y="2322630"/>
              <a:ext cx="713636" cy="39700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3042838">
              <a:off x="1808110" y="2545929"/>
              <a:ext cx="559789" cy="343833"/>
            </a:xfrm>
            <a:prstGeom prst="ellipse">
              <a:avLst/>
            </a:prstGeom>
            <a:gradFill>
              <a:gsLst>
                <a:gs pos="0">
                  <a:srgbClr val="00FFD1">
                    <a:alpha val="32968"/>
                  </a:srgbClr>
                </a:gs>
                <a:gs pos="14286">
                  <a:srgbClr val="00FFD1">
                    <a:alpha val="30764"/>
                  </a:srgbClr>
                </a:gs>
                <a:gs pos="28571">
                  <a:srgbClr val="00FFD1">
                    <a:alpha val="24833"/>
                  </a:srgbClr>
                </a:gs>
                <a:gs pos="42857">
                  <a:srgbClr val="00FFD1">
                    <a:alpha val="17075"/>
                  </a:srgbClr>
                </a:gs>
                <a:gs pos="57143">
                  <a:srgbClr val="00FFD1">
                    <a:alpha val="9855"/>
                  </a:srgbClr>
                </a:gs>
                <a:gs pos="71429">
                  <a:srgbClr val="00FFD1">
                    <a:alpha val="4740"/>
                  </a:srgbClr>
                </a:gs>
                <a:gs pos="85714">
                  <a:srgbClr val="00FFD1">
                    <a:alpha val="1902"/>
                  </a:srgbClr>
                </a:gs>
                <a:gs pos="100000">
                  <a:srgbClr val="00FFD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-10470383">
              <a:off x="322044" y="469796"/>
              <a:ext cx="341008" cy="3114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5399845">
              <a:off x="817274" y="97058"/>
              <a:ext cx="275201" cy="274991"/>
            </a:xfrm>
            <a:prstGeom prst="ellipse">
              <a:avLst/>
            </a:prstGeom>
            <a:gradFill>
              <a:gsLst>
                <a:gs pos="0">
                  <a:srgbClr val="000000">
                    <a:alpha val="10650"/>
                  </a:srgbClr>
                </a:gs>
                <a:gs pos="14286">
                  <a:srgbClr val="000000">
                    <a:alpha val="9833"/>
                  </a:srgbClr>
                </a:gs>
                <a:gs pos="28571">
                  <a:srgbClr val="000000">
                    <a:alpha val="7722"/>
                  </a:srgbClr>
                </a:gs>
                <a:gs pos="42857">
                  <a:srgbClr val="000000">
                    <a:alpha val="5135"/>
                  </a:srgbClr>
                </a:gs>
                <a:gs pos="57143">
                  <a:srgbClr val="000000">
                    <a:alpha val="2879"/>
                  </a:srgbClr>
                </a:gs>
                <a:gs pos="71429">
                  <a:srgbClr val="000000">
                    <a:alpha val="1358"/>
                  </a:srgbClr>
                </a:gs>
                <a:gs pos="85714">
                  <a:srgbClr val="000000">
                    <a:alpha val="539"/>
                  </a:srgbClr>
                </a:gs>
                <a:gs pos="100000">
                  <a:srgbClr val="0000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6045562">
              <a:off x="2138399" y="3316396"/>
              <a:ext cx="588170" cy="3084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5399996">
              <a:off x="59814" y="2401063"/>
              <a:ext cx="242657" cy="242595"/>
            </a:xfrm>
            <a:prstGeom prst="ellipse">
              <a:avLst/>
            </a:prstGeom>
            <a:gradFill>
              <a:gsLst>
                <a:gs pos="0">
                  <a:srgbClr val="000000">
                    <a:alpha val="7944"/>
                  </a:srgbClr>
                </a:gs>
                <a:gs pos="14286">
                  <a:srgbClr val="000000">
                    <a:alpha val="7326"/>
                  </a:srgbClr>
                </a:gs>
                <a:gs pos="28571">
                  <a:srgbClr val="000000">
                    <a:alpha val="5736"/>
                  </a:srgbClr>
                </a:gs>
                <a:gs pos="42857">
                  <a:srgbClr val="000000">
                    <a:alpha val="3801"/>
                  </a:srgbClr>
                </a:gs>
                <a:gs pos="57143">
                  <a:srgbClr val="000000">
                    <a:alpha val="2124"/>
                  </a:srgbClr>
                </a:gs>
                <a:gs pos="71429">
                  <a:srgbClr val="000000">
                    <a:alpha val="1000"/>
                  </a:srgbClr>
                </a:gs>
                <a:gs pos="85714">
                  <a:srgbClr val="000000">
                    <a:alpha val="397"/>
                  </a:srgbClr>
                </a:gs>
                <a:gs pos="100000">
                  <a:srgbClr val="00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-10799952">
              <a:off x="992283" y="-166866"/>
              <a:ext cx="341233" cy="341194"/>
            </a:xfrm>
            <a:prstGeom prst="ellipse">
              <a:avLst/>
            </a:prstGeom>
            <a:gradFill>
              <a:gsLst>
                <a:gs pos="0">
                  <a:srgbClr val="000000">
                    <a:alpha val="15192"/>
                  </a:srgbClr>
                </a:gs>
                <a:gs pos="14286">
                  <a:srgbClr val="000000">
                    <a:alpha val="14054"/>
                  </a:srgbClr>
                </a:gs>
                <a:gs pos="28571">
                  <a:srgbClr val="000000">
                    <a:alpha val="11094"/>
                  </a:srgbClr>
                </a:gs>
                <a:gs pos="42857">
                  <a:srgbClr val="000000">
                    <a:alpha val="7423"/>
                  </a:srgbClr>
                </a:gs>
                <a:gs pos="57143">
                  <a:srgbClr val="000000">
                    <a:alpha val="4184"/>
                  </a:srgbClr>
                </a:gs>
                <a:gs pos="71429">
                  <a:srgbClr val="000000">
                    <a:alpha val="1981"/>
                  </a:srgbClr>
                </a:gs>
                <a:gs pos="85714">
                  <a:srgbClr val="000000">
                    <a:alpha val="788"/>
                  </a:srgbClr>
                </a:gs>
                <a:gs pos="100000">
                  <a:srgbClr val="0000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4605410">
              <a:off x="1292186" y="3308012"/>
              <a:ext cx="338819" cy="325265"/>
            </a:xfrm>
            <a:prstGeom prst="ellipse">
              <a:avLst/>
            </a:prstGeom>
            <a:gradFill>
              <a:gsLst>
                <a:gs pos="0">
                  <a:srgbClr val="000000">
                    <a:alpha val="18280"/>
                  </a:srgbClr>
                </a:gs>
                <a:gs pos="14286">
                  <a:srgbClr val="000000">
                    <a:alpha val="16935"/>
                  </a:srgbClr>
                </a:gs>
                <a:gs pos="28571">
                  <a:srgbClr val="000000">
                    <a:alpha val="13417"/>
                  </a:srgbClr>
                </a:gs>
                <a:gs pos="42857">
                  <a:srgbClr val="000000">
                    <a:alpha val="9017"/>
                  </a:srgbClr>
                </a:gs>
                <a:gs pos="57143">
                  <a:srgbClr val="000000">
                    <a:alpha val="5101"/>
                  </a:srgbClr>
                </a:gs>
                <a:gs pos="71429">
                  <a:srgbClr val="000000">
                    <a:alpha val="2421"/>
                  </a:srgbClr>
                </a:gs>
                <a:gs pos="85714">
                  <a:srgbClr val="000000">
                    <a:alpha val="965"/>
                  </a:srgbClr>
                </a:gs>
                <a:gs pos="100000">
                  <a:srgbClr val="000000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2780467">
              <a:off x="844543" y="2364709"/>
              <a:ext cx="742137" cy="34938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-8323796">
              <a:off x="2520050" y="3059146"/>
              <a:ext cx="556541" cy="333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10075119">
              <a:off x="1876105" y="3478038"/>
              <a:ext cx="528491" cy="440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-10799773">
              <a:off x="1130462" y="-68425"/>
              <a:ext cx="328816" cy="328684"/>
            </a:xfrm>
            <a:prstGeom prst="ellipse">
              <a:avLst/>
            </a:prstGeom>
            <a:gradFill>
              <a:gsLst>
                <a:gs pos="0">
                  <a:srgbClr val="000000">
                    <a:alpha val="22018"/>
                  </a:srgbClr>
                </a:gs>
                <a:gs pos="14286">
                  <a:srgbClr val="000000">
                    <a:alpha val="20433"/>
                  </a:srgbClr>
                </a:gs>
                <a:gs pos="28571">
                  <a:srgbClr val="000000">
                    <a:alpha val="16262"/>
                  </a:srgbClr>
                </a:gs>
                <a:gs pos="42857">
                  <a:srgbClr val="000000">
                    <a:alpha val="10989"/>
                  </a:srgbClr>
                </a:gs>
                <a:gs pos="57143">
                  <a:srgbClr val="000000">
                    <a:alpha val="6247"/>
                  </a:srgbClr>
                </a:gs>
                <a:gs pos="71429">
                  <a:srgbClr val="000000">
                    <a:alpha val="2974"/>
                  </a:srgbClr>
                </a:gs>
                <a:gs pos="85714">
                  <a:srgbClr val="000000">
                    <a:alpha val="1187"/>
                  </a:srgbClr>
                </a:gs>
                <a:gs pos="100000">
                  <a:srgbClr val="0000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5396956">
              <a:off x="43310" y="2506413"/>
              <a:ext cx="274955" cy="274044"/>
            </a:xfrm>
            <a:prstGeom prst="ellipse">
              <a:avLst/>
            </a:prstGeom>
            <a:gradFill>
              <a:gsLst>
                <a:gs pos="0">
                  <a:srgbClr val="000000">
                    <a:alpha val="15655"/>
                  </a:srgbClr>
                </a:gs>
                <a:gs pos="14286">
                  <a:srgbClr val="000000">
                    <a:alpha val="14485"/>
                  </a:srgbClr>
                </a:gs>
                <a:gs pos="28571">
                  <a:srgbClr val="000000">
                    <a:alpha val="11441"/>
                  </a:srgbClr>
                </a:gs>
                <a:gs pos="42857">
                  <a:srgbClr val="000000">
                    <a:alpha val="7660"/>
                  </a:srgbClr>
                </a:gs>
                <a:gs pos="57143">
                  <a:srgbClr val="000000">
                    <a:alpha val="4320"/>
                  </a:srgbClr>
                </a:gs>
                <a:gs pos="71429">
                  <a:srgbClr val="000000">
                    <a:alpha val="2046"/>
                  </a:srgbClr>
                </a:gs>
                <a:gs pos="85714">
                  <a:srgbClr val="000000">
                    <a:alpha val="814"/>
                  </a:srgbClr>
                </a:gs>
                <a:gs pos="100000">
                  <a:srgbClr val="00000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10089266">
              <a:off x="2292968" y="971766"/>
              <a:ext cx="516537" cy="27930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4992026">
              <a:off x="1631594" y="2520546"/>
              <a:ext cx="657920" cy="398868"/>
            </a:xfrm>
            <a:prstGeom prst="ellipse">
              <a:avLst/>
            </a:prstGeom>
            <a:gradFill>
              <a:gsLst>
                <a:gs pos="0">
                  <a:srgbClr val="00FF6A">
                    <a:alpha val="32968"/>
                  </a:srgbClr>
                </a:gs>
                <a:gs pos="14286">
                  <a:srgbClr val="00FF6A">
                    <a:alpha val="30764"/>
                  </a:srgbClr>
                </a:gs>
                <a:gs pos="28571">
                  <a:srgbClr val="00FF6A">
                    <a:alpha val="24833"/>
                  </a:srgbClr>
                </a:gs>
                <a:gs pos="42857">
                  <a:srgbClr val="00FF6A">
                    <a:alpha val="17075"/>
                  </a:srgbClr>
                </a:gs>
                <a:gs pos="57143">
                  <a:srgbClr val="00FF6A">
                    <a:alpha val="9855"/>
                  </a:srgbClr>
                </a:gs>
                <a:gs pos="71429">
                  <a:srgbClr val="00FF6A">
                    <a:alpha val="4740"/>
                  </a:srgbClr>
                </a:gs>
                <a:gs pos="85714">
                  <a:srgbClr val="00FF6A">
                    <a:alpha val="1902"/>
                  </a:srgbClr>
                </a:gs>
                <a:gs pos="100000">
                  <a:srgbClr val="00FF6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9042743">
              <a:off x="2505540" y="1079593"/>
              <a:ext cx="532144" cy="231680"/>
            </a:xfrm>
            <a:prstGeom prst="ellipse">
              <a:avLst/>
            </a:prstGeom>
            <a:gradFill>
              <a:gsLst>
                <a:gs pos="0">
                  <a:srgbClr val="FFFF00">
                    <a:alpha val="18450"/>
                  </a:srgbClr>
                </a:gs>
                <a:gs pos="14286">
                  <a:srgbClr val="FFFF00">
                    <a:alpha val="17093"/>
                  </a:srgbClr>
                </a:gs>
                <a:gs pos="28571">
                  <a:srgbClr val="FFFF00">
                    <a:alpha val="13545"/>
                  </a:srgbClr>
                </a:gs>
                <a:gs pos="42857">
                  <a:srgbClr val="FFFF00">
                    <a:alpha val="9105"/>
                  </a:srgbClr>
                </a:gs>
                <a:gs pos="57143">
                  <a:srgbClr val="FFFF00">
                    <a:alpha val="5152"/>
                  </a:srgbClr>
                </a:gs>
                <a:gs pos="71429">
                  <a:srgbClr val="FFFF00">
                    <a:alpha val="2446"/>
                  </a:srgbClr>
                </a:gs>
                <a:gs pos="85714">
                  <a:srgbClr val="FFFF00">
                    <a:alpha val="974"/>
                  </a:srgbClr>
                </a:gs>
                <a:gs pos="100000">
                  <a:srgbClr val="FFFF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10799963">
              <a:off x="485182" y="2974220"/>
              <a:ext cx="298851" cy="298263"/>
            </a:xfrm>
            <a:prstGeom prst="ellipse">
              <a:avLst/>
            </a:prstGeom>
            <a:gradFill>
              <a:gsLst>
                <a:gs pos="0">
                  <a:srgbClr val="000000">
                    <a:alpha val="11702"/>
                  </a:srgbClr>
                </a:gs>
                <a:gs pos="14286">
                  <a:srgbClr val="000000">
                    <a:alpha val="10809"/>
                  </a:srgbClr>
                </a:gs>
                <a:gs pos="28571">
                  <a:srgbClr val="000000">
                    <a:alpha val="8499"/>
                  </a:srgbClr>
                </a:gs>
                <a:gs pos="42857">
                  <a:srgbClr val="000000">
                    <a:alpha val="5659"/>
                  </a:srgbClr>
                </a:gs>
                <a:gs pos="57143">
                  <a:srgbClr val="000000">
                    <a:alpha val="3176"/>
                  </a:srgbClr>
                </a:gs>
                <a:gs pos="71429">
                  <a:srgbClr val="000000">
                    <a:alpha val="1500"/>
                  </a:srgbClr>
                </a:gs>
                <a:gs pos="85714">
                  <a:srgbClr val="000000">
                    <a:alpha val="596"/>
                  </a:srgbClr>
                </a:gs>
                <a:gs pos="100000">
                  <a:srgbClr val="0000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-10162448">
              <a:off x="3045504" y="2505476"/>
              <a:ext cx="599827" cy="3315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5397992">
              <a:off x="906306" y="3175995"/>
              <a:ext cx="327344" cy="324550"/>
            </a:xfrm>
            <a:prstGeom prst="ellipse">
              <a:avLst/>
            </a:prstGeom>
            <a:gradFill>
              <a:gsLst>
                <a:gs pos="0">
                  <a:srgbClr val="000000">
                    <a:alpha val="20226"/>
                  </a:srgbClr>
                </a:gs>
                <a:gs pos="14286">
                  <a:srgbClr val="000000">
                    <a:alpha val="18754"/>
                  </a:srgbClr>
                </a:gs>
                <a:gs pos="28571">
                  <a:srgbClr val="000000">
                    <a:alpha val="14893"/>
                  </a:srgbClr>
                </a:gs>
                <a:gs pos="42857">
                  <a:srgbClr val="000000">
                    <a:alpha val="10037"/>
                  </a:srgbClr>
                </a:gs>
                <a:gs pos="57143">
                  <a:srgbClr val="000000">
                    <a:alpha val="5693"/>
                  </a:srgbClr>
                </a:gs>
                <a:gs pos="71429">
                  <a:srgbClr val="000000">
                    <a:alpha val="2706"/>
                  </a:srgbClr>
                </a:gs>
                <a:gs pos="85714">
                  <a:srgbClr val="000000">
                    <a:alpha val="1079"/>
                  </a:srgbClr>
                </a:gs>
                <a:gs pos="100000">
                  <a:srgbClr val="00000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-9744538">
              <a:off x="1117160" y="2465768"/>
              <a:ext cx="666333" cy="39753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8145855">
              <a:off x="1899179" y="681645"/>
              <a:ext cx="702197" cy="4400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8724793">
              <a:off x="2484954" y="1173409"/>
              <a:ext cx="536173" cy="257677"/>
            </a:xfrm>
            <a:prstGeom prst="ellipse">
              <a:avLst/>
            </a:prstGeom>
            <a:gradFill>
              <a:gsLst>
                <a:gs pos="0">
                  <a:srgbClr val="FFFF00">
                    <a:alpha val="25932"/>
                  </a:srgbClr>
                </a:gs>
                <a:gs pos="14286">
                  <a:srgbClr val="FFFF00">
                    <a:alpha val="24112"/>
                  </a:srgbClr>
                </a:gs>
                <a:gs pos="28571">
                  <a:srgbClr val="FFFF00">
                    <a:alpha val="19284"/>
                  </a:srgbClr>
                </a:gs>
                <a:gs pos="42857">
                  <a:srgbClr val="FFFF00">
                    <a:alpha val="13109"/>
                  </a:srgbClr>
                </a:gs>
                <a:gs pos="57143">
                  <a:srgbClr val="FFFF00">
                    <a:alpha val="7491"/>
                  </a:srgbClr>
                </a:gs>
                <a:gs pos="71429">
                  <a:srgbClr val="FFFF00">
                    <a:alpha val="3579"/>
                  </a:srgbClr>
                </a:gs>
                <a:gs pos="85714">
                  <a:srgbClr val="FFFF00">
                    <a:alpha val="1431"/>
                  </a:srgbClr>
                </a:gs>
                <a:gs pos="100000">
                  <a:srgbClr val="FFFF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-8115184">
              <a:off x="461667" y="2937085"/>
              <a:ext cx="230583" cy="129817"/>
            </a:xfrm>
            <a:prstGeom prst="ellipse">
              <a:avLst/>
            </a:prstGeom>
            <a:gradFill>
              <a:gsLst>
                <a:gs pos="0">
                  <a:srgbClr val="006000">
                    <a:alpha val="17102"/>
                  </a:srgbClr>
                </a:gs>
                <a:gs pos="14286">
                  <a:srgbClr val="006000">
                    <a:alpha val="15835"/>
                  </a:srgbClr>
                </a:gs>
                <a:gs pos="28571">
                  <a:srgbClr val="006000">
                    <a:alpha val="12528"/>
                  </a:srgbClr>
                </a:gs>
                <a:gs pos="42857">
                  <a:srgbClr val="006000">
                    <a:alpha val="8405"/>
                  </a:srgbClr>
                </a:gs>
                <a:gs pos="57143">
                  <a:srgbClr val="006000">
                    <a:alpha val="4748"/>
                  </a:srgbClr>
                </a:gs>
                <a:gs pos="71429">
                  <a:srgbClr val="006000">
                    <a:alpha val="2251"/>
                  </a:srgbClr>
                </a:gs>
                <a:gs pos="85714">
                  <a:srgbClr val="006000">
                    <a:alpha val="896"/>
                  </a:srgbClr>
                </a:gs>
                <a:gs pos="100000">
                  <a:srgbClr val="0060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5400000">
              <a:off x="-65553" y="2253298"/>
              <a:ext cx="242624" cy="242386"/>
            </a:xfrm>
            <a:prstGeom prst="ellipse">
              <a:avLst/>
            </a:prstGeom>
            <a:gradFill>
              <a:gsLst>
                <a:gs pos="0">
                  <a:srgbClr val="000000">
                    <a:alpha val="11471"/>
                  </a:srgbClr>
                </a:gs>
                <a:gs pos="14286">
                  <a:srgbClr val="000000">
                    <a:alpha val="10595"/>
                  </a:srgbClr>
                </a:gs>
                <a:gs pos="28571">
                  <a:srgbClr val="000000">
                    <a:alpha val="8328"/>
                  </a:srgbClr>
                </a:gs>
                <a:gs pos="42857">
                  <a:srgbClr val="000000">
                    <a:alpha val="5544"/>
                  </a:srgbClr>
                </a:gs>
                <a:gs pos="57143">
                  <a:srgbClr val="000000">
                    <a:alpha val="3111"/>
                  </a:srgbClr>
                </a:gs>
                <a:gs pos="71429">
                  <a:srgbClr val="000000">
                    <a:alpha val="1468"/>
                  </a:srgbClr>
                </a:gs>
                <a:gs pos="85714">
                  <a:srgbClr val="000000">
                    <a:alpha val="583"/>
                  </a:srgbClr>
                </a:gs>
                <a:gs pos="100000">
                  <a:srgbClr val="000000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10799997">
              <a:off x="1023989" y="-76435"/>
              <a:ext cx="248327" cy="248055"/>
            </a:xfrm>
            <a:prstGeom prst="ellipse">
              <a:avLst/>
            </a:prstGeom>
            <a:gradFill>
              <a:gsLst>
                <a:gs pos="0">
                  <a:srgbClr val="000000">
                    <a:alpha val="13160"/>
                  </a:srgbClr>
                </a:gs>
                <a:gs pos="14286">
                  <a:srgbClr val="000000">
                    <a:alpha val="12163"/>
                  </a:srgbClr>
                </a:gs>
                <a:gs pos="28571">
                  <a:srgbClr val="000000">
                    <a:alpha val="9579"/>
                  </a:srgbClr>
                </a:gs>
                <a:gs pos="42857">
                  <a:srgbClr val="000000">
                    <a:alpha val="6392"/>
                  </a:srgbClr>
                </a:gs>
                <a:gs pos="57143">
                  <a:srgbClr val="000000">
                    <a:alpha val="3594"/>
                  </a:srgbClr>
                </a:gs>
                <a:gs pos="71429">
                  <a:srgbClr val="000000">
                    <a:alpha val="1699"/>
                  </a:srgbClr>
                </a:gs>
                <a:gs pos="85714">
                  <a:srgbClr val="000000">
                    <a:alpha val="675"/>
                  </a:srgbClr>
                </a:gs>
                <a:gs pos="100000">
                  <a:srgbClr val="00000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5770435">
              <a:off x="1332041" y="2668370"/>
              <a:ext cx="436815" cy="293584"/>
            </a:xfrm>
            <a:prstGeom prst="ellipse">
              <a:avLst/>
            </a:prstGeom>
            <a:gradFill>
              <a:gsLst>
                <a:gs pos="0">
                  <a:srgbClr val="00FFFF">
                    <a:alpha val="15315"/>
                  </a:srgbClr>
                </a:gs>
                <a:gs pos="14286">
                  <a:srgbClr val="00FFFF">
                    <a:alpha val="14169"/>
                  </a:srgbClr>
                </a:gs>
                <a:gs pos="28571">
                  <a:srgbClr val="00FFFF">
                    <a:alpha val="11186"/>
                  </a:srgbClr>
                </a:gs>
                <a:gs pos="42857">
                  <a:srgbClr val="00FFFF">
                    <a:alpha val="7486"/>
                  </a:srgbClr>
                </a:gs>
                <a:gs pos="57143">
                  <a:srgbClr val="00FFFF">
                    <a:alpha val="4220"/>
                  </a:srgbClr>
                </a:gs>
                <a:gs pos="71429">
                  <a:srgbClr val="00FFFF">
                    <a:alpha val="1998"/>
                  </a:srgbClr>
                </a:gs>
                <a:gs pos="85714">
                  <a:srgbClr val="00FFFF">
                    <a:alpha val="795"/>
                  </a:srgbClr>
                </a:gs>
                <a:gs pos="100000">
                  <a:srgbClr val="00FFFF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-9508218">
              <a:off x="2557139" y="1512386"/>
              <a:ext cx="446000" cy="26992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4502469">
              <a:off x="3364391" y="1257702"/>
              <a:ext cx="193595" cy="52448"/>
            </a:xfrm>
            <a:prstGeom prst="ellipse">
              <a:avLst/>
            </a:prstGeom>
            <a:gradFill>
              <a:gsLst>
                <a:gs pos="0">
                  <a:srgbClr val="000000">
                    <a:alpha val="6868"/>
                  </a:srgbClr>
                </a:gs>
                <a:gs pos="14286">
                  <a:srgbClr val="000000">
                    <a:alpha val="6330"/>
                  </a:srgbClr>
                </a:gs>
                <a:gs pos="28571">
                  <a:srgbClr val="000000">
                    <a:alpha val="4951"/>
                  </a:srgbClr>
                </a:gs>
                <a:gs pos="42857">
                  <a:srgbClr val="000000">
                    <a:alpha val="3276"/>
                  </a:srgbClr>
                </a:gs>
                <a:gs pos="57143">
                  <a:srgbClr val="000000">
                    <a:alpha val="1829"/>
                  </a:srgbClr>
                </a:gs>
                <a:gs pos="71429">
                  <a:srgbClr val="000000">
                    <a:alpha val="860"/>
                  </a:srgbClr>
                </a:gs>
                <a:gs pos="85714">
                  <a:srgbClr val="000000">
                    <a:alpha val="341"/>
                  </a:srgbClr>
                </a:gs>
                <a:gs pos="100000">
                  <a:srgbClr val="0000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-9502547">
              <a:off x="2008734" y="116862"/>
              <a:ext cx="696807" cy="64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-8358175">
              <a:off x="214984" y="425937"/>
              <a:ext cx="390256" cy="303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6200141">
              <a:off x="3194363" y="1754110"/>
              <a:ext cx="504989" cy="327367"/>
            </a:xfrm>
            <a:prstGeom prst="ellipse">
              <a:avLst/>
            </a:prstGeom>
            <a:gradFill>
              <a:gsLst>
                <a:gs pos="0">
                  <a:srgbClr val="C50000">
                    <a:alpha val="7145"/>
                  </a:srgbClr>
                </a:gs>
                <a:gs pos="14286">
                  <a:srgbClr val="C50000">
                    <a:alpha val="6586"/>
                  </a:srgbClr>
                </a:gs>
                <a:gs pos="28571">
                  <a:srgbClr val="C50000">
                    <a:alpha val="5153"/>
                  </a:srgbClr>
                </a:gs>
                <a:gs pos="42857">
                  <a:srgbClr val="C50000">
                    <a:alpha val="3410"/>
                  </a:srgbClr>
                </a:gs>
                <a:gs pos="57143">
                  <a:srgbClr val="C50000">
                    <a:alpha val="1904"/>
                  </a:srgbClr>
                </a:gs>
                <a:gs pos="71429">
                  <a:srgbClr val="C50000">
                    <a:alpha val="896"/>
                  </a:srgbClr>
                </a:gs>
                <a:gs pos="85714">
                  <a:srgbClr val="C50000">
                    <a:alpha val="355"/>
                  </a:srgbClr>
                </a:gs>
                <a:gs pos="100000">
                  <a:srgbClr val="C50000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3108207">
              <a:off x="2862136" y="2919916"/>
              <a:ext cx="339899" cy="2684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8787304">
              <a:off x="2201679" y="3171467"/>
              <a:ext cx="724330" cy="13197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-10220021">
              <a:off x="1740317" y="705385"/>
              <a:ext cx="717147" cy="32903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5675801">
              <a:off x="282071" y="2627939"/>
              <a:ext cx="384593" cy="383110"/>
            </a:xfrm>
            <a:prstGeom prst="ellipse">
              <a:avLst/>
            </a:prstGeom>
            <a:gradFill>
              <a:gsLst>
                <a:gs pos="0">
                  <a:srgbClr val="000000">
                    <a:alpha val="19609"/>
                  </a:srgbClr>
                </a:gs>
                <a:gs pos="14286">
                  <a:srgbClr val="000000">
                    <a:alpha val="18177"/>
                  </a:srgbClr>
                </a:gs>
                <a:gs pos="28571">
                  <a:srgbClr val="000000">
                    <a:alpha val="14424"/>
                  </a:srgbClr>
                </a:gs>
                <a:gs pos="42857">
                  <a:srgbClr val="000000">
                    <a:alpha val="9712"/>
                  </a:srgbClr>
                </a:gs>
                <a:gs pos="57143">
                  <a:srgbClr val="000000">
                    <a:alpha val="5504"/>
                  </a:srgbClr>
                </a:gs>
                <a:gs pos="71429">
                  <a:srgbClr val="000000">
                    <a:alpha val="2615"/>
                  </a:srgbClr>
                </a:gs>
                <a:gs pos="85714">
                  <a:srgbClr val="000000">
                    <a:alpha val="1042"/>
                  </a:srgbClr>
                </a:gs>
                <a:gs pos="100000">
                  <a:srgbClr val="00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3624180">
              <a:off x="3036907" y="649818"/>
              <a:ext cx="227831" cy="62976"/>
            </a:xfrm>
            <a:prstGeom prst="ellipse">
              <a:avLst/>
            </a:prstGeom>
            <a:gradFill>
              <a:gsLst>
                <a:gs pos="0">
                  <a:srgbClr val="000000">
                    <a:alpha val="6329"/>
                  </a:srgbClr>
                </a:gs>
                <a:gs pos="14286">
                  <a:srgbClr val="000000">
                    <a:alpha val="5832"/>
                  </a:srgbClr>
                </a:gs>
                <a:gs pos="28571">
                  <a:srgbClr val="000000">
                    <a:alpha val="4559"/>
                  </a:srgbClr>
                </a:gs>
                <a:gs pos="42857">
                  <a:srgbClr val="000000">
                    <a:alpha val="3014"/>
                  </a:srgbClr>
                </a:gs>
                <a:gs pos="57143">
                  <a:srgbClr val="000000">
                    <a:alpha val="1682"/>
                  </a:srgbClr>
                </a:gs>
                <a:gs pos="71429">
                  <a:srgbClr val="000000">
                    <a:alpha val="791"/>
                  </a:srgbClr>
                </a:gs>
                <a:gs pos="85714">
                  <a:srgbClr val="000000">
                    <a:alpha val="313"/>
                  </a:srgbClr>
                </a:gs>
                <a:gs pos="100000">
                  <a:srgbClr val="0000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8214825">
              <a:off x="2823343" y="2984368"/>
              <a:ext cx="420055" cy="906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8962116">
              <a:off x="2170104" y="3143915"/>
              <a:ext cx="877374" cy="160441"/>
            </a:xfrm>
            <a:prstGeom prst="ellipse">
              <a:avLst/>
            </a:prstGeom>
            <a:gradFill>
              <a:gsLst>
                <a:gs pos="0">
                  <a:srgbClr val="000097">
                    <a:alpha val="32968"/>
                  </a:srgbClr>
                </a:gs>
                <a:gs pos="14286">
                  <a:srgbClr val="000097">
                    <a:alpha val="30764"/>
                  </a:srgbClr>
                </a:gs>
                <a:gs pos="28571">
                  <a:srgbClr val="000097">
                    <a:alpha val="24833"/>
                  </a:srgbClr>
                </a:gs>
                <a:gs pos="42857">
                  <a:srgbClr val="000097">
                    <a:alpha val="17075"/>
                  </a:srgbClr>
                </a:gs>
                <a:gs pos="57143">
                  <a:srgbClr val="000097">
                    <a:alpha val="9855"/>
                  </a:srgbClr>
                </a:gs>
                <a:gs pos="71429">
                  <a:srgbClr val="000097">
                    <a:alpha val="4740"/>
                  </a:srgbClr>
                </a:gs>
                <a:gs pos="85714">
                  <a:srgbClr val="000097">
                    <a:alpha val="1902"/>
                  </a:srgbClr>
                </a:gs>
                <a:gs pos="100000">
                  <a:srgbClr val="00009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5297962">
              <a:off x="2696009" y="1559351"/>
              <a:ext cx="240732" cy="102854"/>
            </a:xfrm>
            <a:prstGeom prst="ellipse">
              <a:avLst/>
            </a:prstGeom>
            <a:gradFill>
              <a:gsLst>
                <a:gs pos="0">
                  <a:srgbClr val="FF1400">
                    <a:alpha val="9452"/>
                  </a:srgbClr>
                </a:gs>
                <a:gs pos="14286">
                  <a:srgbClr val="FF1400">
                    <a:alpha val="8721"/>
                  </a:srgbClr>
                </a:gs>
                <a:gs pos="28571">
                  <a:srgbClr val="FF1400">
                    <a:alpha val="6840"/>
                  </a:srgbClr>
                </a:gs>
                <a:gs pos="42857">
                  <a:srgbClr val="FF1400">
                    <a:alpha val="4541"/>
                  </a:srgbClr>
                </a:gs>
                <a:gs pos="57143">
                  <a:srgbClr val="FF1400">
                    <a:alpha val="2542"/>
                  </a:srgbClr>
                </a:gs>
                <a:gs pos="71429">
                  <a:srgbClr val="FF1400">
                    <a:alpha val="1198"/>
                  </a:srgbClr>
                </a:gs>
                <a:gs pos="85714">
                  <a:srgbClr val="FF1400">
                    <a:alpha val="476"/>
                  </a:srgbClr>
                </a:gs>
                <a:gs pos="100000">
                  <a:srgbClr val="FF14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5399961">
              <a:off x="-63102" y="2016147"/>
              <a:ext cx="255377" cy="255271"/>
            </a:xfrm>
            <a:prstGeom prst="ellipse">
              <a:avLst/>
            </a:prstGeom>
            <a:gradFill>
              <a:gsLst>
                <a:gs pos="0">
                  <a:srgbClr val="000000">
                    <a:alpha val="9542"/>
                  </a:srgbClr>
                </a:gs>
                <a:gs pos="14286">
                  <a:srgbClr val="000000">
                    <a:alpha val="8805"/>
                  </a:srgbClr>
                </a:gs>
                <a:gs pos="28571">
                  <a:srgbClr val="000000">
                    <a:alpha val="6907"/>
                  </a:srgbClr>
                </a:gs>
                <a:gs pos="42857">
                  <a:srgbClr val="000000">
                    <a:alpha val="4586"/>
                  </a:srgbClr>
                </a:gs>
                <a:gs pos="57143">
                  <a:srgbClr val="000000">
                    <a:alpha val="2568"/>
                  </a:srgbClr>
                </a:gs>
                <a:gs pos="71429">
                  <a:srgbClr val="000000">
                    <a:alpha val="1210"/>
                  </a:srgbClr>
                </a:gs>
                <a:gs pos="85714">
                  <a:srgbClr val="000000">
                    <a:alpha val="480"/>
                  </a:srgbClr>
                </a:gs>
                <a:gs pos="100000">
                  <a:srgbClr val="000000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8795370">
              <a:off x="2292040" y="2145351"/>
              <a:ext cx="653546" cy="297014"/>
            </a:xfrm>
            <a:prstGeom prst="ellipse">
              <a:avLst/>
            </a:prstGeom>
            <a:gradFill>
              <a:gsLst>
                <a:gs pos="0">
                  <a:srgbClr val="FFFF00">
                    <a:alpha val="19592"/>
                  </a:srgbClr>
                </a:gs>
                <a:gs pos="14286">
                  <a:srgbClr val="FFFF00">
                    <a:alpha val="18162"/>
                  </a:srgbClr>
                </a:gs>
                <a:gs pos="28571">
                  <a:srgbClr val="FFFF00">
                    <a:alpha val="14411"/>
                  </a:srgbClr>
                </a:gs>
                <a:gs pos="42857">
                  <a:srgbClr val="FFFF00">
                    <a:alpha val="9704"/>
                  </a:srgbClr>
                </a:gs>
                <a:gs pos="57143">
                  <a:srgbClr val="FFFF00">
                    <a:alpha val="5499"/>
                  </a:srgbClr>
                </a:gs>
                <a:gs pos="71429">
                  <a:srgbClr val="FFFF00">
                    <a:alpha val="2613"/>
                  </a:srgbClr>
                </a:gs>
                <a:gs pos="85714">
                  <a:srgbClr val="FFFF00">
                    <a:alpha val="1041"/>
                  </a:srgbClr>
                </a:gs>
                <a:gs pos="100000">
                  <a:srgbClr val="FFFF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4248406">
              <a:off x="1509414" y="2750713"/>
              <a:ext cx="559737" cy="208540"/>
            </a:xfrm>
            <a:prstGeom prst="ellipse">
              <a:avLst/>
            </a:prstGeom>
            <a:gradFill>
              <a:gsLst>
                <a:gs pos="0">
                  <a:srgbClr val="00FFFF">
                    <a:alpha val="13810"/>
                  </a:srgbClr>
                </a:gs>
                <a:gs pos="14286">
                  <a:srgbClr val="00FFFF">
                    <a:alpha val="12768"/>
                  </a:srgbClr>
                </a:gs>
                <a:gs pos="28571">
                  <a:srgbClr val="00FFFF">
                    <a:alpha val="10063"/>
                  </a:srgbClr>
                </a:gs>
                <a:gs pos="42857">
                  <a:srgbClr val="00FFFF">
                    <a:alpha val="6720"/>
                  </a:srgbClr>
                </a:gs>
                <a:gs pos="57143">
                  <a:srgbClr val="00FFFF">
                    <a:alpha val="3781"/>
                  </a:srgbClr>
                </a:gs>
                <a:gs pos="71429">
                  <a:srgbClr val="00FFFF">
                    <a:alpha val="1788"/>
                  </a:srgbClr>
                </a:gs>
                <a:gs pos="85714">
                  <a:srgbClr val="00FFFF">
                    <a:alpha val="711"/>
                  </a:srgbClr>
                </a:gs>
                <a:gs pos="100000">
                  <a:srgbClr val="00FFFF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5400021">
              <a:off x="36901" y="804573"/>
              <a:ext cx="213758" cy="213676"/>
            </a:xfrm>
            <a:prstGeom prst="ellipse">
              <a:avLst/>
            </a:prstGeom>
            <a:gradFill>
              <a:gsLst>
                <a:gs pos="0">
                  <a:srgbClr val="000000">
                    <a:alpha val="12383"/>
                  </a:srgbClr>
                </a:gs>
                <a:gs pos="14286">
                  <a:srgbClr val="000000">
                    <a:alpha val="11441"/>
                  </a:srgbClr>
                </a:gs>
                <a:gs pos="28571">
                  <a:srgbClr val="000000">
                    <a:alpha val="9003"/>
                  </a:srgbClr>
                </a:gs>
                <a:gs pos="42857">
                  <a:srgbClr val="000000">
                    <a:alpha val="6000"/>
                  </a:srgbClr>
                </a:gs>
                <a:gs pos="57143">
                  <a:srgbClr val="000000">
                    <a:alpha val="3371"/>
                  </a:srgbClr>
                </a:gs>
                <a:gs pos="71429">
                  <a:srgbClr val="000000">
                    <a:alpha val="1592"/>
                  </a:srgbClr>
                </a:gs>
                <a:gs pos="85714">
                  <a:srgbClr val="000000">
                    <a:alpha val="633"/>
                  </a:srgbClr>
                </a:gs>
                <a:gs pos="100000">
                  <a:srgbClr val="00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4534690">
              <a:off x="2478211" y="1518047"/>
              <a:ext cx="589866" cy="372729"/>
            </a:xfrm>
            <a:prstGeom prst="ellipse">
              <a:avLst/>
            </a:prstGeom>
            <a:gradFill>
              <a:gsLst>
                <a:gs pos="0">
                  <a:srgbClr val="FFFF00">
                    <a:alpha val="14087"/>
                  </a:srgbClr>
                </a:gs>
                <a:gs pos="14286">
                  <a:srgbClr val="FFFF00">
                    <a:alpha val="13025"/>
                  </a:srgbClr>
                </a:gs>
                <a:gs pos="28571">
                  <a:srgbClr val="FFFF00">
                    <a:alpha val="10269"/>
                  </a:srgbClr>
                </a:gs>
                <a:gs pos="42857">
                  <a:srgbClr val="FFFF00">
                    <a:alpha val="6861"/>
                  </a:srgbClr>
                </a:gs>
                <a:gs pos="57143">
                  <a:srgbClr val="FFFF00">
                    <a:alpha val="3862"/>
                  </a:srgbClr>
                </a:gs>
                <a:gs pos="71429">
                  <a:srgbClr val="FFFF00">
                    <a:alpha val="1827"/>
                  </a:srgbClr>
                </a:gs>
                <a:gs pos="85714">
                  <a:srgbClr val="FFFF00">
                    <a:alpha val="726"/>
                  </a:srgbClr>
                </a:gs>
                <a:gs pos="100000">
                  <a:srgbClr val="FFFF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-10630283">
              <a:off x="2073097" y="734924"/>
              <a:ext cx="550777" cy="351309"/>
            </a:xfrm>
            <a:prstGeom prst="ellipse">
              <a:avLst/>
            </a:prstGeom>
            <a:gradFill>
              <a:gsLst>
                <a:gs pos="0">
                  <a:srgbClr val="FFFF00">
                    <a:alpha val="29066"/>
                  </a:srgbClr>
                </a:gs>
                <a:gs pos="14286">
                  <a:srgbClr val="FFFF00">
                    <a:alpha val="27068"/>
                  </a:srgbClr>
                </a:gs>
                <a:gs pos="28571">
                  <a:srgbClr val="FFFF00">
                    <a:alpha val="21736"/>
                  </a:srgbClr>
                </a:gs>
                <a:gs pos="42857">
                  <a:srgbClr val="FFFF00">
                    <a:alpha val="14850"/>
                  </a:srgbClr>
                </a:gs>
                <a:gs pos="57143">
                  <a:srgbClr val="FFFF00">
                    <a:alpha val="8522"/>
                  </a:srgbClr>
                </a:gs>
                <a:gs pos="71429">
                  <a:srgbClr val="FFFF00">
                    <a:alpha val="4084"/>
                  </a:srgbClr>
                </a:gs>
                <a:gs pos="85714">
                  <a:srgbClr val="FFFF00">
                    <a:alpha val="1635"/>
                  </a:srgbClr>
                </a:gs>
                <a:gs pos="100000">
                  <a:srgbClr val="FFFF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5400000">
              <a:off x="20951" y="2305501"/>
              <a:ext cx="226768" cy="226754"/>
            </a:xfrm>
            <a:prstGeom prst="ellipse">
              <a:avLst/>
            </a:prstGeom>
            <a:gradFill>
              <a:gsLst>
                <a:gs pos="0">
                  <a:srgbClr val="000000">
                    <a:alpha val="7727"/>
                  </a:srgbClr>
                </a:gs>
                <a:gs pos="14286">
                  <a:srgbClr val="000000">
                    <a:alpha val="7125"/>
                  </a:srgbClr>
                </a:gs>
                <a:gs pos="28571">
                  <a:srgbClr val="000000">
                    <a:alpha val="5577"/>
                  </a:srgbClr>
                </a:gs>
                <a:gs pos="42857">
                  <a:srgbClr val="000000">
                    <a:alpha val="3694"/>
                  </a:srgbClr>
                </a:gs>
                <a:gs pos="57143">
                  <a:srgbClr val="000000">
                    <a:alpha val="2064"/>
                  </a:srgbClr>
                </a:gs>
                <a:gs pos="71429">
                  <a:srgbClr val="000000">
                    <a:alpha val="972"/>
                  </a:srgbClr>
                </a:gs>
                <a:gs pos="85714">
                  <a:srgbClr val="000000">
                    <a:alpha val="385"/>
                  </a:srgbClr>
                </a:gs>
                <a:gs pos="100000">
                  <a:srgbClr val="00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5399999">
              <a:off x="-163977" y="2188573"/>
              <a:ext cx="328382" cy="328342"/>
            </a:xfrm>
            <a:prstGeom prst="ellipse">
              <a:avLst/>
            </a:prstGeom>
            <a:gradFill>
              <a:gsLst>
                <a:gs pos="0">
                  <a:srgbClr val="000000">
                    <a:alpha val="14124"/>
                  </a:srgbClr>
                </a:gs>
                <a:gs pos="14286">
                  <a:srgbClr val="000000">
                    <a:alpha val="13060"/>
                  </a:srgbClr>
                </a:gs>
                <a:gs pos="28571">
                  <a:srgbClr val="000000">
                    <a:alpha val="10297"/>
                  </a:srgbClr>
                </a:gs>
                <a:gs pos="42857">
                  <a:srgbClr val="000000">
                    <a:alpha val="6879"/>
                  </a:srgbClr>
                </a:gs>
                <a:gs pos="57143">
                  <a:srgbClr val="000000">
                    <a:alpha val="3872"/>
                  </a:srgbClr>
                </a:gs>
                <a:gs pos="71429">
                  <a:srgbClr val="000000">
                    <a:alpha val="1832"/>
                  </a:srgbClr>
                </a:gs>
                <a:gs pos="85714">
                  <a:srgbClr val="000000">
                    <a:alpha val="728"/>
                  </a:srgbClr>
                </a:gs>
                <a:gs pos="100000">
                  <a:srgbClr val="0000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-10335042">
              <a:off x="282232" y="548297"/>
              <a:ext cx="222682" cy="193579"/>
            </a:xfrm>
            <a:prstGeom prst="ellipse">
              <a:avLst/>
            </a:prstGeom>
            <a:gradFill>
              <a:gsLst>
                <a:gs pos="0">
                  <a:srgbClr val="000000">
                    <a:alpha val="15222"/>
                  </a:srgbClr>
                </a:gs>
                <a:gs pos="14286">
                  <a:srgbClr val="000000">
                    <a:alpha val="14082"/>
                  </a:srgbClr>
                </a:gs>
                <a:gs pos="28571">
                  <a:srgbClr val="000000">
                    <a:alpha val="11116"/>
                  </a:srgbClr>
                </a:gs>
                <a:gs pos="42857">
                  <a:srgbClr val="000000">
                    <a:alpha val="7438"/>
                  </a:srgbClr>
                </a:gs>
                <a:gs pos="57143">
                  <a:srgbClr val="000000">
                    <a:alpha val="4193"/>
                  </a:srgbClr>
                </a:gs>
                <a:gs pos="71429">
                  <a:srgbClr val="000000">
                    <a:alpha val="1985"/>
                  </a:srgbClr>
                </a:gs>
                <a:gs pos="85714">
                  <a:srgbClr val="000000">
                    <a:alpha val="790"/>
                  </a:srgbClr>
                </a:gs>
                <a:gs pos="100000">
                  <a:srgbClr val="0000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5400000">
              <a:off x="78204" y="2382492"/>
              <a:ext cx="233076" cy="233051"/>
            </a:xfrm>
            <a:prstGeom prst="ellipse">
              <a:avLst/>
            </a:prstGeom>
            <a:gradFill>
              <a:gsLst>
                <a:gs pos="0">
                  <a:srgbClr val="000000">
                    <a:alpha val="7878"/>
                  </a:srgbClr>
                </a:gs>
                <a:gs pos="14286">
                  <a:srgbClr val="000000">
                    <a:alpha val="7264"/>
                  </a:srgbClr>
                </a:gs>
                <a:gs pos="28571">
                  <a:srgbClr val="000000">
                    <a:alpha val="5687"/>
                  </a:srgbClr>
                </a:gs>
                <a:gs pos="42857">
                  <a:srgbClr val="000000">
                    <a:alpha val="3768"/>
                  </a:srgbClr>
                </a:gs>
                <a:gs pos="57143">
                  <a:srgbClr val="000000">
                    <a:alpha val="2106"/>
                  </a:srgbClr>
                </a:gs>
                <a:gs pos="71429">
                  <a:srgbClr val="000000">
                    <a:alpha val="991"/>
                  </a:srgbClr>
                </a:gs>
                <a:gs pos="85714">
                  <a:srgbClr val="000000">
                    <a:alpha val="393"/>
                  </a:srgbClr>
                </a:gs>
                <a:gs pos="100000">
                  <a:srgbClr val="0000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-10799908">
              <a:off x="3243153" y="1073466"/>
              <a:ext cx="277219" cy="276446"/>
            </a:xfrm>
            <a:prstGeom prst="ellipse">
              <a:avLst/>
            </a:prstGeom>
            <a:gradFill>
              <a:gsLst>
                <a:gs pos="0">
                  <a:srgbClr val="000000">
                    <a:alpha val="12361"/>
                  </a:srgbClr>
                </a:gs>
                <a:gs pos="14286">
                  <a:srgbClr val="000000">
                    <a:alpha val="11421"/>
                  </a:srgbClr>
                </a:gs>
                <a:gs pos="28571">
                  <a:srgbClr val="000000">
                    <a:alpha val="8987"/>
                  </a:srgbClr>
                </a:gs>
                <a:gs pos="42857">
                  <a:srgbClr val="000000">
                    <a:alpha val="5990"/>
                  </a:srgbClr>
                </a:gs>
                <a:gs pos="57143">
                  <a:srgbClr val="000000">
                    <a:alpha val="3364"/>
                  </a:srgbClr>
                </a:gs>
                <a:gs pos="71429">
                  <a:srgbClr val="000000">
                    <a:alpha val="1589"/>
                  </a:srgbClr>
                </a:gs>
                <a:gs pos="85714">
                  <a:srgbClr val="000000">
                    <a:alpha val="631"/>
                  </a:srgbClr>
                </a:gs>
                <a:gs pos="100000">
                  <a:srgbClr val="000000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6899404">
              <a:off x="3198955" y="2154146"/>
              <a:ext cx="384647" cy="167526"/>
            </a:xfrm>
            <a:prstGeom prst="ellipse">
              <a:avLst/>
            </a:prstGeom>
            <a:gradFill>
              <a:gsLst>
                <a:gs pos="0">
                  <a:srgbClr val="420000">
                    <a:alpha val="32968"/>
                  </a:srgbClr>
                </a:gs>
                <a:gs pos="14286">
                  <a:srgbClr val="420000">
                    <a:alpha val="30764"/>
                  </a:srgbClr>
                </a:gs>
                <a:gs pos="28571">
                  <a:srgbClr val="420000">
                    <a:alpha val="24833"/>
                  </a:srgbClr>
                </a:gs>
                <a:gs pos="42857">
                  <a:srgbClr val="420000">
                    <a:alpha val="17075"/>
                  </a:srgbClr>
                </a:gs>
                <a:gs pos="57143">
                  <a:srgbClr val="420000">
                    <a:alpha val="9855"/>
                  </a:srgbClr>
                </a:gs>
                <a:gs pos="71429">
                  <a:srgbClr val="420000">
                    <a:alpha val="4740"/>
                  </a:srgbClr>
                </a:gs>
                <a:gs pos="85714">
                  <a:srgbClr val="420000">
                    <a:alpha val="1902"/>
                  </a:srgbClr>
                </a:gs>
                <a:gs pos="100000">
                  <a:srgbClr val="4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5394412">
              <a:off x="53359" y="2463815"/>
              <a:ext cx="330548" cy="329851"/>
            </a:xfrm>
            <a:prstGeom prst="ellipse">
              <a:avLst/>
            </a:prstGeom>
            <a:gradFill>
              <a:gsLst>
                <a:gs pos="0">
                  <a:srgbClr val="000000">
                    <a:alpha val="24263"/>
                  </a:srgbClr>
                </a:gs>
                <a:gs pos="14286">
                  <a:srgbClr val="000000">
                    <a:alpha val="22542"/>
                  </a:srgbClr>
                </a:gs>
                <a:gs pos="28571">
                  <a:srgbClr val="000000">
                    <a:alpha val="17990"/>
                  </a:srgbClr>
                </a:gs>
                <a:gs pos="42857">
                  <a:srgbClr val="000000">
                    <a:alpha val="12198"/>
                  </a:srgbClr>
                </a:gs>
                <a:gs pos="57143">
                  <a:srgbClr val="000000">
                    <a:alpha val="6955"/>
                  </a:srgbClr>
                </a:gs>
                <a:gs pos="71429">
                  <a:srgbClr val="000000">
                    <a:alpha val="3318"/>
                  </a:srgbClr>
                </a:gs>
                <a:gs pos="85714">
                  <a:srgbClr val="000000">
                    <a:alpha val="1325"/>
                  </a:srgbClr>
                </a:gs>
                <a:gs pos="100000">
                  <a:srgbClr val="000000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5415039">
              <a:off x="32679" y="1051191"/>
              <a:ext cx="224252" cy="224036"/>
            </a:xfrm>
            <a:prstGeom prst="ellipse">
              <a:avLst/>
            </a:prstGeom>
            <a:gradFill>
              <a:gsLst>
                <a:gs pos="0">
                  <a:srgbClr val="000000">
                    <a:alpha val="4996"/>
                  </a:srgbClr>
                </a:gs>
                <a:gs pos="14286">
                  <a:srgbClr val="000000">
                    <a:alpha val="4601"/>
                  </a:srgbClr>
                </a:gs>
                <a:gs pos="28571">
                  <a:srgbClr val="000000">
                    <a:alpha val="3591"/>
                  </a:srgbClr>
                </a:gs>
                <a:gs pos="42857">
                  <a:srgbClr val="000000">
                    <a:alpha val="2370"/>
                  </a:srgbClr>
                </a:gs>
                <a:gs pos="57143">
                  <a:srgbClr val="000000">
                    <a:alpha val="1321"/>
                  </a:srgbClr>
                </a:gs>
                <a:gs pos="71429">
                  <a:srgbClr val="000000">
                    <a:alpha val="620"/>
                  </a:srgbClr>
                </a:gs>
                <a:gs pos="85714">
                  <a:srgbClr val="000000">
                    <a:alpha val="246"/>
                  </a:srgbClr>
                </a:gs>
                <a:gs pos="100000">
                  <a:srgbClr val="00000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5400000">
              <a:off x="46687" y="2299601"/>
              <a:ext cx="212226" cy="212182"/>
            </a:xfrm>
            <a:prstGeom prst="ellipse">
              <a:avLst/>
            </a:prstGeom>
            <a:gradFill>
              <a:gsLst>
                <a:gs pos="0">
                  <a:srgbClr val="000000">
                    <a:alpha val="7386"/>
                  </a:srgbClr>
                </a:gs>
                <a:gs pos="14286">
                  <a:srgbClr val="000000">
                    <a:alpha val="6809"/>
                  </a:srgbClr>
                </a:gs>
                <a:gs pos="28571">
                  <a:srgbClr val="000000">
                    <a:alpha val="5328"/>
                  </a:srgbClr>
                </a:gs>
                <a:gs pos="42857">
                  <a:srgbClr val="000000">
                    <a:alpha val="3528"/>
                  </a:srgbClr>
                </a:gs>
                <a:gs pos="57143">
                  <a:srgbClr val="000000">
                    <a:alpha val="1970"/>
                  </a:srgbClr>
                </a:gs>
                <a:gs pos="71429">
                  <a:srgbClr val="000000">
                    <a:alpha val="927"/>
                  </a:srgbClr>
                </a:gs>
                <a:gs pos="85714">
                  <a:srgbClr val="000000">
                    <a:alpha val="368"/>
                  </a:srgbClr>
                </a:gs>
                <a:gs pos="100000">
                  <a:srgbClr val="00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10147210">
              <a:off x="1877925" y="3363696"/>
              <a:ext cx="326508" cy="192195"/>
            </a:xfrm>
            <a:prstGeom prst="ellipse">
              <a:avLst/>
            </a:prstGeom>
            <a:gradFill>
              <a:gsLst>
                <a:gs pos="0">
                  <a:srgbClr val="000000">
                    <a:alpha val="28074"/>
                  </a:srgbClr>
                </a:gs>
                <a:gs pos="14286">
                  <a:srgbClr val="000000">
                    <a:alpha val="26131"/>
                  </a:srgbClr>
                </a:gs>
                <a:gs pos="28571">
                  <a:srgbClr val="000000">
                    <a:alpha val="20956"/>
                  </a:srgbClr>
                </a:gs>
                <a:gs pos="42857">
                  <a:srgbClr val="000000">
                    <a:alpha val="14294"/>
                  </a:srgbClr>
                </a:gs>
                <a:gs pos="57143">
                  <a:srgbClr val="000000">
                    <a:alpha val="8192"/>
                  </a:srgbClr>
                </a:gs>
                <a:gs pos="71429">
                  <a:srgbClr val="000000">
                    <a:alpha val="3922"/>
                  </a:srgbClr>
                </a:gs>
                <a:gs pos="85714">
                  <a:srgbClr val="000000">
                    <a:alpha val="1570"/>
                  </a:srgbClr>
                </a:gs>
                <a:gs pos="100000">
                  <a:srgbClr val="0000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5384667">
              <a:off x="-58083" y="1012584"/>
              <a:ext cx="330546" cy="329359"/>
            </a:xfrm>
            <a:prstGeom prst="ellipse">
              <a:avLst/>
            </a:prstGeom>
            <a:gradFill>
              <a:gsLst>
                <a:gs pos="0">
                  <a:srgbClr val="000000">
                    <a:alpha val="23794"/>
                  </a:srgbClr>
                </a:gs>
                <a:gs pos="14286">
                  <a:srgbClr val="000000">
                    <a:alpha val="22101"/>
                  </a:srgbClr>
                </a:gs>
                <a:gs pos="28571">
                  <a:srgbClr val="000000">
                    <a:alpha val="17628"/>
                  </a:srgbClr>
                </a:gs>
                <a:gs pos="42857">
                  <a:srgbClr val="000000">
                    <a:alpha val="11944"/>
                  </a:srgbClr>
                </a:gs>
                <a:gs pos="57143">
                  <a:srgbClr val="000000">
                    <a:alpha val="6805"/>
                  </a:srgbClr>
                </a:gs>
                <a:gs pos="71429">
                  <a:srgbClr val="000000">
                    <a:alpha val="3245"/>
                  </a:srgbClr>
                </a:gs>
                <a:gs pos="85714">
                  <a:srgbClr val="000000">
                    <a:alpha val="1296"/>
                  </a:srgbClr>
                </a:gs>
                <a:gs pos="100000">
                  <a:srgbClr val="0000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5400278">
              <a:off x="885098" y="34652"/>
              <a:ext cx="352121" cy="351771"/>
            </a:xfrm>
            <a:prstGeom prst="ellipse">
              <a:avLst/>
            </a:prstGeom>
            <a:gradFill>
              <a:gsLst>
                <a:gs pos="0">
                  <a:srgbClr val="000000">
                    <a:alpha val="12162"/>
                  </a:srgbClr>
                </a:gs>
                <a:gs pos="14286">
                  <a:srgbClr val="000000">
                    <a:alpha val="11236"/>
                  </a:srgbClr>
                </a:gs>
                <a:gs pos="28571">
                  <a:srgbClr val="000000">
                    <a:alpha val="8839"/>
                  </a:srgbClr>
                </a:gs>
                <a:gs pos="42857">
                  <a:srgbClr val="000000">
                    <a:alpha val="5890"/>
                  </a:srgbClr>
                </a:gs>
                <a:gs pos="57143">
                  <a:srgbClr val="000000">
                    <a:alpha val="3308"/>
                  </a:srgbClr>
                </a:gs>
                <a:gs pos="71429">
                  <a:srgbClr val="000000">
                    <a:alpha val="1562"/>
                  </a:srgbClr>
                </a:gs>
                <a:gs pos="85714">
                  <a:srgbClr val="000000">
                    <a:alpha val="621"/>
                  </a:srgbClr>
                </a:gs>
                <a:gs pos="100000">
                  <a:srgbClr val="00000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8901920">
              <a:off x="2504850" y="1332333"/>
              <a:ext cx="604196" cy="391674"/>
            </a:xfrm>
            <a:prstGeom prst="ellipse">
              <a:avLst/>
            </a:prstGeom>
            <a:gradFill>
              <a:gsLst>
                <a:gs pos="0">
                  <a:srgbClr val="FFFF00">
                    <a:alpha val="28585"/>
                  </a:srgbClr>
                </a:gs>
                <a:gs pos="14286">
                  <a:srgbClr val="FFFF00">
                    <a:alpha val="26614"/>
                  </a:srgbClr>
                </a:gs>
                <a:gs pos="28571">
                  <a:srgbClr val="FFFF00">
                    <a:alpha val="21358"/>
                  </a:srgbClr>
                </a:gs>
                <a:gs pos="42857">
                  <a:srgbClr val="FFFF00">
                    <a:alpha val="14580"/>
                  </a:srgbClr>
                </a:gs>
                <a:gs pos="57143">
                  <a:srgbClr val="FFFF00">
                    <a:alpha val="8362"/>
                  </a:srgbClr>
                </a:gs>
                <a:gs pos="71429">
                  <a:srgbClr val="FFFF00">
                    <a:alpha val="4005"/>
                  </a:srgbClr>
                </a:gs>
                <a:gs pos="85714">
                  <a:srgbClr val="FFFF00">
                    <a:alpha val="1603"/>
                  </a:srgbClr>
                </a:gs>
                <a:gs pos="100000">
                  <a:srgbClr val="FFFF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2834207">
              <a:off x="2748851" y="542178"/>
              <a:ext cx="577309" cy="57267"/>
            </a:xfrm>
            <a:prstGeom prst="ellipse">
              <a:avLst/>
            </a:prstGeom>
            <a:gradFill>
              <a:gsLst>
                <a:gs pos="0">
                  <a:srgbClr val="C39900">
                    <a:alpha val="32968"/>
                  </a:srgbClr>
                </a:gs>
                <a:gs pos="14286">
                  <a:srgbClr val="C39900">
                    <a:alpha val="30764"/>
                  </a:srgbClr>
                </a:gs>
                <a:gs pos="28571">
                  <a:srgbClr val="C39900">
                    <a:alpha val="24833"/>
                  </a:srgbClr>
                </a:gs>
                <a:gs pos="42857">
                  <a:srgbClr val="C39900">
                    <a:alpha val="17075"/>
                  </a:srgbClr>
                </a:gs>
                <a:gs pos="57143">
                  <a:srgbClr val="C39900">
                    <a:alpha val="9855"/>
                  </a:srgbClr>
                </a:gs>
                <a:gs pos="71429">
                  <a:srgbClr val="C39900">
                    <a:alpha val="4740"/>
                  </a:srgbClr>
                </a:gs>
                <a:gs pos="85714">
                  <a:srgbClr val="C39900">
                    <a:alpha val="1902"/>
                  </a:srgbClr>
                </a:gs>
                <a:gs pos="100000">
                  <a:srgbClr val="C39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5400000">
              <a:off x="2117" y="2171772"/>
              <a:ext cx="208848" cy="208808"/>
            </a:xfrm>
            <a:prstGeom prst="ellipse">
              <a:avLst/>
            </a:prstGeom>
            <a:gradFill>
              <a:gsLst>
                <a:gs pos="0">
                  <a:srgbClr val="000000">
                    <a:alpha val="7305"/>
                  </a:srgbClr>
                </a:gs>
                <a:gs pos="14286">
                  <a:srgbClr val="000000">
                    <a:alpha val="6734"/>
                  </a:srgbClr>
                </a:gs>
                <a:gs pos="28571">
                  <a:srgbClr val="000000">
                    <a:alpha val="5269"/>
                  </a:srgbClr>
                </a:gs>
                <a:gs pos="42857">
                  <a:srgbClr val="000000">
                    <a:alpha val="3488"/>
                  </a:srgbClr>
                </a:gs>
                <a:gs pos="57143">
                  <a:srgbClr val="000000">
                    <a:alpha val="1948"/>
                  </a:srgbClr>
                </a:gs>
                <a:gs pos="71429">
                  <a:srgbClr val="000000">
                    <a:alpha val="917"/>
                  </a:srgbClr>
                </a:gs>
                <a:gs pos="85714">
                  <a:srgbClr val="000000">
                    <a:alpha val="364"/>
                  </a:srgbClr>
                </a:gs>
                <a:gs pos="100000">
                  <a:srgbClr val="0000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10551723">
              <a:off x="1902670" y="3344851"/>
              <a:ext cx="315354" cy="209018"/>
            </a:xfrm>
            <a:prstGeom prst="ellipse">
              <a:avLst/>
            </a:prstGeom>
            <a:gradFill>
              <a:gsLst>
                <a:gs pos="0">
                  <a:srgbClr val="000000">
                    <a:alpha val="29797"/>
                  </a:srgbClr>
                </a:gs>
                <a:gs pos="14286">
                  <a:srgbClr val="000000">
                    <a:alpha val="27759"/>
                  </a:srgbClr>
                </a:gs>
                <a:gs pos="28571">
                  <a:srgbClr val="000000">
                    <a:alpha val="22312"/>
                  </a:srgbClr>
                </a:gs>
                <a:gs pos="42857">
                  <a:srgbClr val="000000">
                    <a:alpha val="15262"/>
                  </a:srgbClr>
                </a:gs>
                <a:gs pos="57143">
                  <a:srgbClr val="000000">
                    <a:alpha val="8768"/>
                  </a:srgbClr>
                </a:gs>
                <a:gs pos="71429">
                  <a:srgbClr val="000000">
                    <a:alpha val="4204"/>
                  </a:srgbClr>
                </a:gs>
                <a:gs pos="85714">
                  <a:srgbClr val="000000">
                    <a:alpha val="1684"/>
                  </a:srgbClr>
                </a:gs>
                <a:gs pos="100000">
                  <a:srgbClr val="000000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9190151">
              <a:off x="2564806" y="2901935"/>
              <a:ext cx="710418" cy="1593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5400000">
              <a:off x="32888" y="2257413"/>
              <a:ext cx="206019" cy="205957"/>
            </a:xfrm>
            <a:prstGeom prst="ellipse">
              <a:avLst/>
            </a:prstGeom>
            <a:gradFill>
              <a:gsLst>
                <a:gs pos="0">
                  <a:srgbClr val="000000">
                    <a:alpha val="7239"/>
                  </a:srgbClr>
                </a:gs>
                <a:gs pos="14286">
                  <a:srgbClr val="000000">
                    <a:alpha val="6673"/>
                  </a:srgbClr>
                </a:gs>
                <a:gs pos="28571">
                  <a:srgbClr val="000000">
                    <a:alpha val="5221"/>
                  </a:srgbClr>
                </a:gs>
                <a:gs pos="42857">
                  <a:srgbClr val="000000">
                    <a:alpha val="3456"/>
                  </a:srgbClr>
                </a:gs>
                <a:gs pos="57143">
                  <a:srgbClr val="000000">
                    <a:alpha val="1930"/>
                  </a:srgbClr>
                </a:gs>
                <a:gs pos="71429">
                  <a:srgbClr val="000000">
                    <a:alpha val="908"/>
                  </a:srgbClr>
                </a:gs>
                <a:gs pos="85714">
                  <a:srgbClr val="000000">
                    <a:alpha val="360"/>
                  </a:srgbClr>
                </a:gs>
                <a:gs pos="100000">
                  <a:srgbClr val="000000">
                    <a:alpha val="1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10799949">
              <a:off x="1097022" y="-3939"/>
              <a:ext cx="302359" cy="302109"/>
            </a:xfrm>
            <a:prstGeom prst="ellipse">
              <a:avLst/>
            </a:prstGeom>
            <a:gradFill>
              <a:gsLst>
                <a:gs pos="0">
                  <a:srgbClr val="000000">
                    <a:alpha val="9040"/>
                  </a:srgbClr>
                </a:gs>
                <a:gs pos="14286">
                  <a:srgbClr val="000000">
                    <a:alpha val="8340"/>
                  </a:srgbClr>
                </a:gs>
                <a:gs pos="28571">
                  <a:srgbClr val="000000">
                    <a:alpha val="6538"/>
                  </a:srgbClr>
                </a:gs>
                <a:gs pos="42857">
                  <a:srgbClr val="000000">
                    <a:alpha val="4338"/>
                  </a:srgbClr>
                </a:gs>
                <a:gs pos="57143">
                  <a:srgbClr val="000000">
                    <a:alpha val="2428"/>
                  </a:srgbClr>
                </a:gs>
                <a:gs pos="71429">
                  <a:srgbClr val="000000">
                    <a:alpha val="1144"/>
                  </a:srgbClr>
                </a:gs>
                <a:gs pos="85714">
                  <a:srgbClr val="000000">
                    <a:alpha val="454"/>
                  </a:srgbClr>
                </a:gs>
                <a:gs pos="100000">
                  <a:srgbClr val="000000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9057207">
              <a:off x="2225630" y="3305174"/>
              <a:ext cx="767700" cy="476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-10023483">
              <a:off x="2223852" y="906034"/>
              <a:ext cx="516324" cy="258912"/>
            </a:xfrm>
            <a:prstGeom prst="ellipse">
              <a:avLst/>
            </a:prstGeom>
            <a:gradFill>
              <a:gsLst>
                <a:gs pos="0">
                  <a:srgbClr val="FFFF00">
                    <a:alpha val="32681"/>
                  </a:srgbClr>
                </a:gs>
                <a:gs pos="14286">
                  <a:srgbClr val="FFFF00">
                    <a:alpha val="30492"/>
                  </a:srgbClr>
                </a:gs>
                <a:gs pos="28571">
                  <a:srgbClr val="FFFF00">
                    <a:alpha val="24604"/>
                  </a:srgbClr>
                </a:gs>
                <a:gs pos="42857">
                  <a:srgbClr val="FFFF00">
                    <a:alpha val="16909"/>
                  </a:srgbClr>
                </a:gs>
                <a:gs pos="57143">
                  <a:srgbClr val="FFFF00">
                    <a:alpha val="9755"/>
                  </a:srgbClr>
                </a:gs>
                <a:gs pos="71429">
                  <a:srgbClr val="FFFF00">
                    <a:alpha val="4691"/>
                  </a:srgbClr>
                </a:gs>
                <a:gs pos="85714">
                  <a:srgbClr val="FFFF00">
                    <a:alpha val="1882"/>
                  </a:srgbClr>
                </a:gs>
                <a:gs pos="100000">
                  <a:srgbClr val="FFFF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10247724">
              <a:off x="800707" y="2391454"/>
              <a:ext cx="702370" cy="456906"/>
            </a:xfrm>
            <a:prstGeom prst="ellipse">
              <a:avLst/>
            </a:prstGeom>
            <a:gradFill>
              <a:gsLst>
                <a:gs pos="0">
                  <a:srgbClr val="0000FF">
                    <a:alpha val="32717"/>
                  </a:srgbClr>
                </a:gs>
                <a:gs pos="14286">
                  <a:srgbClr val="0000FF">
                    <a:alpha val="30526"/>
                  </a:srgbClr>
                </a:gs>
                <a:gs pos="28571">
                  <a:srgbClr val="0000FF">
                    <a:alpha val="24633"/>
                  </a:srgbClr>
                </a:gs>
                <a:gs pos="42857">
                  <a:srgbClr val="0000FF">
                    <a:alpha val="16930"/>
                  </a:srgbClr>
                </a:gs>
                <a:gs pos="57143">
                  <a:srgbClr val="0000FF">
                    <a:alpha val="9768"/>
                  </a:srgbClr>
                </a:gs>
                <a:gs pos="71429">
                  <a:srgbClr val="0000FF">
                    <a:alpha val="4697"/>
                  </a:srgbClr>
                </a:gs>
                <a:gs pos="85714">
                  <a:srgbClr val="0000FF">
                    <a:alpha val="1884"/>
                  </a:srgbClr>
                </a:gs>
                <a:gs pos="100000">
                  <a:srgbClr val="0000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6456782">
              <a:off x="2265431" y="2548791"/>
              <a:ext cx="262425" cy="127731"/>
            </a:xfrm>
            <a:prstGeom prst="ellipse">
              <a:avLst/>
            </a:prstGeom>
            <a:gradFill>
              <a:gsLst>
                <a:gs pos="0">
                  <a:srgbClr val="00ABFF">
                    <a:alpha val="32968"/>
                  </a:srgbClr>
                </a:gs>
                <a:gs pos="14286">
                  <a:srgbClr val="00ABFF">
                    <a:alpha val="30764"/>
                  </a:srgbClr>
                </a:gs>
                <a:gs pos="28571">
                  <a:srgbClr val="00ABFF">
                    <a:alpha val="24833"/>
                  </a:srgbClr>
                </a:gs>
                <a:gs pos="42857">
                  <a:srgbClr val="00ABFF">
                    <a:alpha val="17075"/>
                  </a:srgbClr>
                </a:gs>
                <a:gs pos="57143">
                  <a:srgbClr val="00ABFF">
                    <a:alpha val="9855"/>
                  </a:srgbClr>
                </a:gs>
                <a:gs pos="71429">
                  <a:srgbClr val="00ABFF">
                    <a:alpha val="4740"/>
                  </a:srgbClr>
                </a:gs>
                <a:gs pos="85714">
                  <a:srgbClr val="00ABFF">
                    <a:alpha val="1902"/>
                  </a:srgbClr>
                </a:gs>
                <a:gs pos="100000">
                  <a:srgbClr val="00A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10336358">
              <a:off x="1231568" y="631106"/>
              <a:ext cx="756985" cy="4498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10679837">
              <a:off x="1237909" y="-124191"/>
              <a:ext cx="350873" cy="3307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9414308">
              <a:off x="2168253" y="3335437"/>
              <a:ext cx="283147" cy="118536"/>
            </a:xfrm>
            <a:prstGeom prst="ellipse">
              <a:avLst/>
            </a:prstGeom>
            <a:gradFill>
              <a:gsLst>
                <a:gs pos="0">
                  <a:srgbClr val="009D79">
                    <a:alpha val="14192"/>
                  </a:srgbClr>
                </a:gs>
                <a:gs pos="14286">
                  <a:srgbClr val="009D79">
                    <a:alpha val="13123"/>
                  </a:srgbClr>
                </a:gs>
                <a:gs pos="28571">
                  <a:srgbClr val="009D79">
                    <a:alpha val="10347"/>
                  </a:srgbClr>
                </a:gs>
                <a:gs pos="42857">
                  <a:srgbClr val="009D79">
                    <a:alpha val="6914"/>
                  </a:srgbClr>
                </a:gs>
                <a:gs pos="57143">
                  <a:srgbClr val="009D79">
                    <a:alpha val="3892"/>
                  </a:srgbClr>
                </a:gs>
                <a:gs pos="71429">
                  <a:srgbClr val="009D79">
                    <a:alpha val="1841"/>
                  </a:srgbClr>
                </a:gs>
                <a:gs pos="85714">
                  <a:srgbClr val="009D79">
                    <a:alpha val="732"/>
                  </a:srgbClr>
                </a:gs>
                <a:gs pos="100000">
                  <a:srgbClr val="009D79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7467716">
              <a:off x="2532037" y="3212491"/>
              <a:ext cx="473953" cy="2603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-9981337">
              <a:off x="1701061" y="2717119"/>
              <a:ext cx="456424" cy="282119"/>
            </a:xfrm>
            <a:prstGeom prst="ellipse">
              <a:avLst/>
            </a:prstGeom>
            <a:gradFill>
              <a:gsLst>
                <a:gs pos="0">
                  <a:srgbClr val="00FFA7">
                    <a:alpha val="20377"/>
                  </a:srgbClr>
                </a:gs>
                <a:gs pos="14286">
                  <a:srgbClr val="00FFA7">
                    <a:alpha val="18896"/>
                  </a:srgbClr>
                </a:gs>
                <a:gs pos="28571">
                  <a:srgbClr val="00FFA7">
                    <a:alpha val="15008"/>
                  </a:srgbClr>
                </a:gs>
                <a:gs pos="42857">
                  <a:srgbClr val="00FFA7">
                    <a:alpha val="10117"/>
                  </a:srgbClr>
                </a:gs>
                <a:gs pos="57143">
                  <a:srgbClr val="00FFA7">
                    <a:alpha val="5739"/>
                  </a:srgbClr>
                </a:gs>
                <a:gs pos="71429">
                  <a:srgbClr val="00FFA7">
                    <a:alpha val="2729"/>
                  </a:srgbClr>
                </a:gs>
                <a:gs pos="85714">
                  <a:srgbClr val="00FFA7">
                    <a:alpha val="1088"/>
                  </a:srgbClr>
                </a:gs>
                <a:gs pos="100000">
                  <a:srgbClr val="00FFA7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5398894">
              <a:off x="18235" y="2197962"/>
              <a:ext cx="202593" cy="202541"/>
            </a:xfrm>
            <a:prstGeom prst="ellipse">
              <a:avLst/>
            </a:prstGeom>
            <a:gradFill>
              <a:gsLst>
                <a:gs pos="0">
                  <a:srgbClr val="000000">
                    <a:alpha val="5823"/>
                  </a:srgbClr>
                </a:gs>
                <a:gs pos="14286">
                  <a:srgbClr val="000000">
                    <a:alpha val="5365"/>
                  </a:srgbClr>
                </a:gs>
                <a:gs pos="28571">
                  <a:srgbClr val="000000">
                    <a:alpha val="4191"/>
                  </a:srgbClr>
                </a:gs>
                <a:gs pos="42857">
                  <a:srgbClr val="000000">
                    <a:alpha val="2769"/>
                  </a:srgbClr>
                </a:gs>
                <a:gs pos="57143">
                  <a:srgbClr val="000000">
                    <a:alpha val="1544"/>
                  </a:srgbClr>
                </a:gs>
                <a:gs pos="71429">
                  <a:srgbClr val="000000">
                    <a:alpha val="726"/>
                  </a:srgbClr>
                </a:gs>
                <a:gs pos="85714">
                  <a:srgbClr val="000000">
                    <a:alpha val="288"/>
                  </a:srgbClr>
                </a:gs>
                <a:gs pos="100000">
                  <a:srgbClr val="000000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3294215">
              <a:off x="1468859" y="2828365"/>
              <a:ext cx="528048" cy="229593"/>
            </a:xfrm>
            <a:prstGeom prst="ellipse">
              <a:avLst/>
            </a:prstGeom>
            <a:gradFill>
              <a:gsLst>
                <a:gs pos="0">
                  <a:srgbClr val="00FFFF">
                    <a:alpha val="18723"/>
                  </a:srgbClr>
                </a:gs>
                <a:gs pos="14286">
                  <a:srgbClr val="00FFFF">
                    <a:alpha val="17349"/>
                  </a:srgbClr>
                </a:gs>
                <a:gs pos="28571">
                  <a:srgbClr val="00FFFF">
                    <a:alpha val="13752"/>
                  </a:srgbClr>
                </a:gs>
                <a:gs pos="42857">
                  <a:srgbClr val="00FFFF">
                    <a:alpha val="9248"/>
                  </a:srgbClr>
                </a:gs>
                <a:gs pos="57143">
                  <a:srgbClr val="00FFFF">
                    <a:alpha val="5235"/>
                  </a:srgbClr>
                </a:gs>
                <a:gs pos="71429">
                  <a:srgbClr val="00FFFF">
                    <a:alpha val="2486"/>
                  </a:srgbClr>
                </a:gs>
                <a:gs pos="85714">
                  <a:srgbClr val="00FFFF">
                    <a:alpha val="990"/>
                  </a:srgbClr>
                </a:gs>
                <a:gs pos="100000">
                  <a:srgbClr val="00FFFF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3507539">
              <a:off x="-106032" y="1837868"/>
              <a:ext cx="297957" cy="200419"/>
            </a:xfrm>
            <a:prstGeom prst="ellipse">
              <a:avLst/>
            </a:prstGeom>
            <a:gradFill>
              <a:gsLst>
                <a:gs pos="0">
                  <a:srgbClr val="000040">
                    <a:alpha val="5598"/>
                  </a:srgbClr>
                </a:gs>
                <a:gs pos="14286">
                  <a:srgbClr val="000040">
                    <a:alpha val="5157"/>
                  </a:srgbClr>
                </a:gs>
                <a:gs pos="28571">
                  <a:srgbClr val="000040">
                    <a:alpha val="4028"/>
                  </a:srgbClr>
                </a:gs>
                <a:gs pos="42857">
                  <a:srgbClr val="000040">
                    <a:alpha val="2661"/>
                  </a:srgbClr>
                </a:gs>
                <a:gs pos="57143">
                  <a:srgbClr val="000040">
                    <a:alpha val="1483"/>
                  </a:srgbClr>
                </a:gs>
                <a:gs pos="71429">
                  <a:srgbClr val="000040">
                    <a:alpha val="697"/>
                  </a:srgbClr>
                </a:gs>
                <a:gs pos="85714">
                  <a:srgbClr val="000040">
                    <a:alpha val="276"/>
                  </a:srgbClr>
                </a:gs>
                <a:gs pos="100000">
                  <a:srgbClr val="00004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-10799987">
              <a:off x="-117369" y="1398325"/>
              <a:ext cx="350329" cy="350283"/>
            </a:xfrm>
            <a:prstGeom prst="ellipse">
              <a:avLst/>
            </a:prstGeom>
            <a:gradFill>
              <a:gsLst>
                <a:gs pos="0">
                  <a:srgbClr val="000000">
                    <a:alpha val="11005"/>
                  </a:srgbClr>
                </a:gs>
                <a:gs pos="14286">
                  <a:srgbClr val="000000">
                    <a:alpha val="10161"/>
                  </a:srgbClr>
                </a:gs>
                <a:gs pos="28571">
                  <a:srgbClr val="000000">
                    <a:alpha val="7983"/>
                  </a:srgbClr>
                </a:gs>
                <a:gs pos="42857">
                  <a:srgbClr val="000000">
                    <a:alpha val="5311"/>
                  </a:srgbClr>
                </a:gs>
                <a:gs pos="57143">
                  <a:srgbClr val="000000">
                    <a:alpha val="2979"/>
                  </a:srgbClr>
                </a:gs>
                <a:gs pos="71429">
                  <a:srgbClr val="000000">
                    <a:alpha val="1405"/>
                  </a:srgbClr>
                </a:gs>
                <a:gs pos="85714">
                  <a:srgbClr val="000000">
                    <a:alpha val="558"/>
                  </a:srgbClr>
                </a:gs>
                <a:gs pos="100000">
                  <a:srgbClr val="0000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-8690023">
              <a:off x="411116" y="2885273"/>
              <a:ext cx="232450" cy="131825"/>
            </a:xfrm>
            <a:prstGeom prst="ellipse">
              <a:avLst/>
            </a:prstGeom>
            <a:gradFill>
              <a:gsLst>
                <a:gs pos="0">
                  <a:srgbClr val="002E00">
                    <a:alpha val="25981"/>
                  </a:srgbClr>
                </a:gs>
                <a:gs pos="14286">
                  <a:srgbClr val="002E00">
                    <a:alpha val="24157"/>
                  </a:srgbClr>
                </a:gs>
                <a:gs pos="28571">
                  <a:srgbClr val="002E00">
                    <a:alpha val="19321"/>
                  </a:srgbClr>
                </a:gs>
                <a:gs pos="42857">
                  <a:srgbClr val="002E00">
                    <a:alpha val="13136"/>
                  </a:srgbClr>
                </a:gs>
                <a:gs pos="57143">
                  <a:srgbClr val="002E00">
                    <a:alpha val="7506"/>
                  </a:srgbClr>
                </a:gs>
                <a:gs pos="71429">
                  <a:srgbClr val="002E00">
                    <a:alpha val="3587"/>
                  </a:srgbClr>
                </a:gs>
                <a:gs pos="85714">
                  <a:srgbClr val="002E00">
                    <a:alpha val="1434"/>
                  </a:srgbClr>
                </a:gs>
                <a:gs pos="100000">
                  <a:srgbClr val="002E0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6443483">
              <a:off x="2314255" y="2545235"/>
              <a:ext cx="259634" cy="138865"/>
            </a:xfrm>
            <a:prstGeom prst="ellipse">
              <a:avLst/>
            </a:prstGeom>
            <a:gradFill>
              <a:gsLst>
                <a:gs pos="0">
                  <a:srgbClr val="0088FF">
                    <a:alpha val="32968"/>
                  </a:srgbClr>
                </a:gs>
                <a:gs pos="14286">
                  <a:srgbClr val="0088FF">
                    <a:alpha val="30764"/>
                  </a:srgbClr>
                </a:gs>
                <a:gs pos="28571">
                  <a:srgbClr val="0088FF">
                    <a:alpha val="24833"/>
                  </a:srgbClr>
                </a:gs>
                <a:gs pos="42857">
                  <a:srgbClr val="0088FF">
                    <a:alpha val="17075"/>
                  </a:srgbClr>
                </a:gs>
                <a:gs pos="57143">
                  <a:srgbClr val="0088FF">
                    <a:alpha val="9855"/>
                  </a:srgbClr>
                </a:gs>
                <a:gs pos="71429">
                  <a:srgbClr val="0088FF">
                    <a:alpha val="4740"/>
                  </a:srgbClr>
                </a:gs>
                <a:gs pos="85714">
                  <a:srgbClr val="0088FF">
                    <a:alpha val="1902"/>
                  </a:srgbClr>
                </a:gs>
                <a:gs pos="100000">
                  <a:srgbClr val="008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10667143">
              <a:off x="1851970" y="3364033"/>
              <a:ext cx="255026" cy="250918"/>
            </a:xfrm>
            <a:prstGeom prst="ellipse">
              <a:avLst/>
            </a:prstGeom>
            <a:gradFill>
              <a:gsLst>
                <a:gs pos="0">
                  <a:srgbClr val="000000">
                    <a:alpha val="9428"/>
                  </a:srgbClr>
                </a:gs>
                <a:gs pos="14286">
                  <a:srgbClr val="000000">
                    <a:alpha val="8699"/>
                  </a:srgbClr>
                </a:gs>
                <a:gs pos="28571">
                  <a:srgbClr val="000000">
                    <a:alpha val="6823"/>
                  </a:srgbClr>
                </a:gs>
                <a:gs pos="42857">
                  <a:srgbClr val="000000">
                    <a:alpha val="4529"/>
                  </a:srgbClr>
                </a:gs>
                <a:gs pos="57143">
                  <a:srgbClr val="000000">
                    <a:alpha val="2536"/>
                  </a:srgbClr>
                </a:gs>
                <a:gs pos="71429">
                  <a:srgbClr val="000000">
                    <a:alpha val="1195"/>
                  </a:srgbClr>
                </a:gs>
                <a:gs pos="85714">
                  <a:srgbClr val="000000">
                    <a:alpha val="474"/>
                  </a:srgbClr>
                </a:gs>
                <a:gs pos="100000">
                  <a:srgbClr val="0000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-10795551">
              <a:off x="549232" y="94008"/>
              <a:ext cx="333064" cy="332990"/>
            </a:xfrm>
            <a:prstGeom prst="ellipse">
              <a:avLst/>
            </a:prstGeom>
            <a:gradFill>
              <a:gsLst>
                <a:gs pos="0">
                  <a:srgbClr val="000000">
                    <a:alpha val="27871"/>
                  </a:srgbClr>
                </a:gs>
                <a:gs pos="14286">
                  <a:srgbClr val="000000">
                    <a:alpha val="25940"/>
                  </a:srgbClr>
                </a:gs>
                <a:gs pos="28571">
                  <a:srgbClr val="000000">
                    <a:alpha val="20797"/>
                  </a:srgbClr>
                </a:gs>
                <a:gs pos="42857">
                  <a:srgbClr val="000000">
                    <a:alpha val="14181"/>
                  </a:srgbClr>
                </a:gs>
                <a:gs pos="57143">
                  <a:srgbClr val="000000">
                    <a:alpha val="8125"/>
                  </a:srgbClr>
                </a:gs>
                <a:gs pos="71429">
                  <a:srgbClr val="000000">
                    <a:alpha val="3889"/>
                  </a:srgbClr>
                </a:gs>
                <a:gs pos="85714">
                  <a:srgbClr val="000000">
                    <a:alpha val="1556"/>
                  </a:srgbClr>
                </a:gs>
                <a:gs pos="100000">
                  <a:srgbClr val="000000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9729698">
              <a:off x="2010318" y="3417513"/>
              <a:ext cx="666377" cy="645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-8613345">
              <a:off x="2346078" y="153463"/>
              <a:ext cx="342941" cy="179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8322668">
              <a:off x="2775106" y="2792355"/>
              <a:ext cx="465050" cy="198770"/>
            </a:xfrm>
            <a:prstGeom prst="ellipse">
              <a:avLst/>
            </a:prstGeom>
            <a:gradFill>
              <a:gsLst>
                <a:gs pos="0">
                  <a:srgbClr val="0000AE">
                    <a:alpha val="11867"/>
                  </a:srgbClr>
                </a:gs>
                <a:gs pos="14286">
                  <a:srgbClr val="0000AE">
                    <a:alpha val="10962"/>
                  </a:srgbClr>
                </a:gs>
                <a:gs pos="28571">
                  <a:srgbClr val="0000AE">
                    <a:alpha val="8621"/>
                  </a:srgbClr>
                </a:gs>
                <a:gs pos="42857">
                  <a:srgbClr val="0000AE">
                    <a:alpha val="5742"/>
                  </a:srgbClr>
                </a:gs>
                <a:gs pos="57143">
                  <a:srgbClr val="0000AE">
                    <a:alpha val="3224"/>
                  </a:srgbClr>
                </a:gs>
                <a:gs pos="71429">
                  <a:srgbClr val="0000AE">
                    <a:alpha val="1522"/>
                  </a:srgbClr>
                </a:gs>
                <a:gs pos="85714">
                  <a:srgbClr val="0000AE">
                    <a:alpha val="605"/>
                  </a:srgbClr>
                </a:gs>
                <a:gs pos="100000">
                  <a:srgbClr val="0000AE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5287714">
              <a:off x="454674" y="1846693"/>
              <a:ext cx="757496" cy="45026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9443403">
              <a:off x="2443076" y="1163270"/>
              <a:ext cx="674112" cy="392841"/>
            </a:xfrm>
            <a:prstGeom prst="ellipse">
              <a:avLst/>
            </a:prstGeom>
            <a:gradFill>
              <a:gsLst>
                <a:gs pos="0">
                  <a:srgbClr val="4BFF00">
                    <a:alpha val="32968"/>
                  </a:srgbClr>
                </a:gs>
                <a:gs pos="14286">
                  <a:srgbClr val="4BFF00">
                    <a:alpha val="30764"/>
                  </a:srgbClr>
                </a:gs>
                <a:gs pos="28571">
                  <a:srgbClr val="4BFF00">
                    <a:alpha val="24833"/>
                  </a:srgbClr>
                </a:gs>
                <a:gs pos="42857">
                  <a:srgbClr val="4BFF00">
                    <a:alpha val="17075"/>
                  </a:srgbClr>
                </a:gs>
                <a:gs pos="57143">
                  <a:srgbClr val="4BFF00">
                    <a:alpha val="9855"/>
                  </a:srgbClr>
                </a:gs>
                <a:gs pos="71429">
                  <a:srgbClr val="4BFF00">
                    <a:alpha val="4740"/>
                  </a:srgbClr>
                </a:gs>
                <a:gs pos="85714">
                  <a:srgbClr val="4BFF00">
                    <a:alpha val="1902"/>
                  </a:srgbClr>
                </a:gs>
                <a:gs pos="100000">
                  <a:srgbClr val="4B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4131543">
              <a:off x="2725968" y="1257643"/>
              <a:ext cx="200793" cy="99460"/>
            </a:xfrm>
            <a:prstGeom prst="ellipse">
              <a:avLst/>
            </a:prstGeom>
            <a:gradFill>
              <a:gsLst>
                <a:gs pos="0">
                  <a:srgbClr val="FF0000">
                    <a:alpha val="5134"/>
                  </a:srgbClr>
                </a:gs>
                <a:gs pos="14286">
                  <a:srgbClr val="FF0000">
                    <a:alpha val="4729"/>
                  </a:srgbClr>
                </a:gs>
                <a:gs pos="28571">
                  <a:srgbClr val="FF0000">
                    <a:alpha val="3691"/>
                  </a:srgbClr>
                </a:gs>
                <a:gs pos="42857">
                  <a:srgbClr val="FF0000">
                    <a:alpha val="2437"/>
                  </a:srgbClr>
                </a:gs>
                <a:gs pos="57143">
                  <a:srgbClr val="FF0000">
                    <a:alpha val="1358"/>
                  </a:srgbClr>
                </a:gs>
                <a:gs pos="71429">
                  <a:srgbClr val="FF0000">
                    <a:alpha val="638"/>
                  </a:srgbClr>
                </a:gs>
                <a:gs pos="85714">
                  <a:srgbClr val="FF0000">
                    <a:alpha val="253"/>
                  </a:srgbClr>
                </a:gs>
                <a:gs pos="100000">
                  <a:srgbClr val="FF0000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10403400">
              <a:off x="592605" y="1000129"/>
              <a:ext cx="653550" cy="382690"/>
            </a:xfrm>
            <a:prstGeom prst="ellipse">
              <a:avLst/>
            </a:prstGeom>
            <a:gradFill>
              <a:gsLst>
                <a:gs pos="0">
                  <a:srgbClr val="FF00FF">
                    <a:alpha val="29738"/>
                  </a:srgbClr>
                </a:gs>
                <a:gs pos="14286">
                  <a:srgbClr val="FF00FF">
                    <a:alpha val="27703"/>
                  </a:srgbClr>
                </a:gs>
                <a:gs pos="28571">
                  <a:srgbClr val="FF00FF">
                    <a:alpha val="22265"/>
                  </a:srgbClr>
                </a:gs>
                <a:gs pos="42857">
                  <a:srgbClr val="FF00FF">
                    <a:alpha val="15228"/>
                  </a:srgbClr>
                </a:gs>
                <a:gs pos="57143">
                  <a:srgbClr val="FF00FF">
                    <a:alpha val="8748"/>
                  </a:srgbClr>
                </a:gs>
                <a:gs pos="71429">
                  <a:srgbClr val="FF00FF">
                    <a:alpha val="4194"/>
                  </a:srgbClr>
                </a:gs>
                <a:gs pos="85714">
                  <a:srgbClr val="FF00FF">
                    <a:alpha val="1680"/>
                  </a:srgbClr>
                </a:gs>
                <a:gs pos="100000">
                  <a:srgbClr val="FF00FF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4834126">
              <a:off x="2759834" y="1601627"/>
              <a:ext cx="190930" cy="75102"/>
            </a:xfrm>
            <a:prstGeom prst="ellipse">
              <a:avLst/>
            </a:prstGeom>
            <a:gradFill>
              <a:gsLst>
                <a:gs pos="0">
                  <a:srgbClr val="FF3300">
                    <a:alpha val="6402"/>
                  </a:srgbClr>
                </a:gs>
                <a:gs pos="14286">
                  <a:srgbClr val="FF3300">
                    <a:alpha val="5900"/>
                  </a:srgbClr>
                </a:gs>
                <a:gs pos="28571">
                  <a:srgbClr val="FF3300">
                    <a:alpha val="4612"/>
                  </a:srgbClr>
                </a:gs>
                <a:gs pos="42857">
                  <a:srgbClr val="FF3300">
                    <a:alpha val="3050"/>
                  </a:srgbClr>
                </a:gs>
                <a:gs pos="57143">
                  <a:srgbClr val="FF3300">
                    <a:alpha val="1701"/>
                  </a:srgbClr>
                </a:gs>
                <a:gs pos="71429">
                  <a:srgbClr val="FF3300">
                    <a:alpha val="800"/>
                  </a:srgbClr>
                </a:gs>
                <a:gs pos="85714">
                  <a:srgbClr val="FF3300">
                    <a:alpha val="317"/>
                  </a:srgbClr>
                </a:gs>
                <a:gs pos="100000">
                  <a:srgbClr val="FF3300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7964970">
              <a:off x="3146932" y="2010174"/>
              <a:ext cx="480760" cy="204270"/>
            </a:xfrm>
            <a:prstGeom prst="ellipse">
              <a:avLst/>
            </a:prstGeom>
            <a:gradFill>
              <a:gsLst>
                <a:gs pos="0">
                  <a:srgbClr val="8DC900">
                    <a:alpha val="11251"/>
                  </a:srgbClr>
                </a:gs>
                <a:gs pos="14286">
                  <a:srgbClr val="8DC900">
                    <a:alpha val="10390"/>
                  </a:srgbClr>
                </a:gs>
                <a:gs pos="28571">
                  <a:srgbClr val="8DC900">
                    <a:alpha val="8165"/>
                  </a:srgbClr>
                </a:gs>
                <a:gs pos="42857">
                  <a:srgbClr val="8DC900">
                    <a:alpha val="5434"/>
                  </a:srgbClr>
                </a:gs>
                <a:gs pos="57143">
                  <a:srgbClr val="8DC900">
                    <a:alpha val="3048"/>
                  </a:srgbClr>
                </a:gs>
                <a:gs pos="71429">
                  <a:srgbClr val="8DC900">
                    <a:alpha val="1439"/>
                  </a:srgbClr>
                </a:gs>
                <a:gs pos="85714">
                  <a:srgbClr val="8DC900">
                    <a:alpha val="571"/>
                  </a:srgbClr>
                </a:gs>
                <a:gs pos="100000">
                  <a:srgbClr val="8DC9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5656767">
              <a:off x="2540755" y="2329929"/>
              <a:ext cx="219229" cy="113901"/>
            </a:xfrm>
            <a:prstGeom prst="ellipse">
              <a:avLst/>
            </a:prstGeom>
            <a:gradFill>
              <a:gsLst>
                <a:gs pos="0">
                  <a:srgbClr val="0085FF">
                    <a:alpha val="14476"/>
                  </a:srgbClr>
                </a:gs>
                <a:gs pos="14286">
                  <a:srgbClr val="0085FF">
                    <a:alpha val="13387"/>
                  </a:srgbClr>
                </a:gs>
                <a:gs pos="28571">
                  <a:srgbClr val="0085FF">
                    <a:alpha val="10559"/>
                  </a:srgbClr>
                </a:gs>
                <a:gs pos="42857">
                  <a:srgbClr val="0085FF">
                    <a:alpha val="7058"/>
                  </a:srgbClr>
                </a:gs>
                <a:gs pos="57143">
                  <a:srgbClr val="0085FF">
                    <a:alpha val="3975"/>
                  </a:srgbClr>
                </a:gs>
                <a:gs pos="71429">
                  <a:srgbClr val="0085FF">
                    <a:alpha val="1881"/>
                  </a:srgbClr>
                </a:gs>
                <a:gs pos="85714">
                  <a:srgbClr val="0085FF">
                    <a:alpha val="748"/>
                  </a:srgbClr>
                </a:gs>
                <a:gs pos="100000">
                  <a:srgbClr val="0085FF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7749655">
              <a:off x="2685620" y="1648500"/>
              <a:ext cx="364058" cy="267949"/>
            </a:xfrm>
            <a:prstGeom prst="ellipse">
              <a:avLst/>
            </a:prstGeom>
            <a:gradFill>
              <a:gsLst>
                <a:gs pos="0">
                  <a:srgbClr val="00FF00">
                    <a:alpha val="25460"/>
                  </a:srgbClr>
                </a:gs>
                <a:gs pos="14286">
                  <a:srgbClr val="00FF00">
                    <a:alpha val="23667"/>
                  </a:srgbClr>
                </a:gs>
                <a:gs pos="28571">
                  <a:srgbClr val="00FF00">
                    <a:alpha val="18917"/>
                  </a:srgbClr>
                </a:gs>
                <a:gs pos="42857">
                  <a:srgbClr val="00FF00">
                    <a:alpha val="12850"/>
                  </a:srgbClr>
                </a:gs>
                <a:gs pos="57143">
                  <a:srgbClr val="00FF00">
                    <a:alpha val="7338"/>
                  </a:srgbClr>
                </a:gs>
                <a:gs pos="71429">
                  <a:srgbClr val="00FF00">
                    <a:alpha val="3505"/>
                  </a:srgbClr>
                </a:gs>
                <a:gs pos="85714">
                  <a:srgbClr val="00FF00">
                    <a:alpha val="1401"/>
                  </a:srgbClr>
                </a:gs>
                <a:gs pos="100000">
                  <a:srgbClr val="00FF0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10799953">
              <a:off x="1120855" y="-5561"/>
              <a:ext cx="280813" cy="280527"/>
            </a:xfrm>
            <a:prstGeom prst="ellipse">
              <a:avLst/>
            </a:prstGeom>
            <a:gradFill>
              <a:gsLst>
                <a:gs pos="0">
                  <a:srgbClr val="000000">
                    <a:alpha val="8568"/>
                  </a:srgbClr>
                </a:gs>
                <a:gs pos="14286">
                  <a:srgbClr val="000000">
                    <a:alpha val="7903"/>
                  </a:srgbClr>
                </a:gs>
                <a:gs pos="28571">
                  <a:srgbClr val="000000">
                    <a:alpha val="6192"/>
                  </a:srgbClr>
                </a:gs>
                <a:gs pos="42857">
                  <a:srgbClr val="000000">
                    <a:alpha val="4106"/>
                  </a:srgbClr>
                </a:gs>
                <a:gs pos="57143">
                  <a:srgbClr val="000000">
                    <a:alpha val="2296"/>
                  </a:srgbClr>
                </a:gs>
                <a:gs pos="71429">
                  <a:srgbClr val="000000">
                    <a:alpha val="1082"/>
                  </a:srgbClr>
                </a:gs>
                <a:gs pos="85714">
                  <a:srgbClr val="000000">
                    <a:alpha val="429"/>
                  </a:srgbClr>
                </a:gs>
                <a:gs pos="100000">
                  <a:srgbClr val="000000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3722128">
              <a:off x="3336700" y="1382249"/>
              <a:ext cx="233973" cy="149559"/>
            </a:xfrm>
            <a:prstGeom prst="ellipse">
              <a:avLst/>
            </a:prstGeom>
            <a:gradFill>
              <a:gsLst>
                <a:gs pos="0">
                  <a:srgbClr val="632000">
                    <a:alpha val="7147"/>
                  </a:srgbClr>
                </a:gs>
                <a:gs pos="14286">
                  <a:srgbClr val="632000">
                    <a:alpha val="6588"/>
                  </a:srgbClr>
                </a:gs>
                <a:gs pos="28571">
                  <a:srgbClr val="632000">
                    <a:alpha val="5154"/>
                  </a:srgbClr>
                </a:gs>
                <a:gs pos="42857">
                  <a:srgbClr val="632000">
                    <a:alpha val="3411"/>
                  </a:srgbClr>
                </a:gs>
                <a:gs pos="57143">
                  <a:srgbClr val="632000">
                    <a:alpha val="1905"/>
                  </a:srgbClr>
                </a:gs>
                <a:gs pos="71429">
                  <a:srgbClr val="632000">
                    <a:alpha val="896"/>
                  </a:srgbClr>
                </a:gs>
                <a:gs pos="85714">
                  <a:srgbClr val="632000">
                    <a:alpha val="355"/>
                  </a:srgbClr>
                </a:gs>
                <a:gs pos="100000">
                  <a:srgbClr val="632000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4399746">
              <a:off x="-29976" y="2146208"/>
              <a:ext cx="300543" cy="150593"/>
            </a:xfrm>
            <a:prstGeom prst="ellipse">
              <a:avLst/>
            </a:prstGeom>
            <a:gradFill>
              <a:gsLst>
                <a:gs pos="0">
                  <a:srgbClr val="5A0000">
                    <a:alpha val="21437"/>
                  </a:srgbClr>
                </a:gs>
                <a:gs pos="14286">
                  <a:srgbClr val="5A0000">
                    <a:alpha val="19889"/>
                  </a:srgbClr>
                </a:gs>
                <a:gs pos="28571">
                  <a:srgbClr val="5A0000">
                    <a:alpha val="15817"/>
                  </a:srgbClr>
                </a:gs>
                <a:gs pos="42857">
                  <a:srgbClr val="5A0000">
                    <a:alpha val="10679"/>
                  </a:srgbClr>
                </a:gs>
                <a:gs pos="57143">
                  <a:srgbClr val="5A0000">
                    <a:alpha val="6066"/>
                  </a:srgbClr>
                </a:gs>
                <a:gs pos="71429">
                  <a:srgbClr val="5A0000">
                    <a:alpha val="2887"/>
                  </a:srgbClr>
                </a:gs>
                <a:gs pos="85714">
                  <a:srgbClr val="5A0000">
                    <a:alpha val="1152"/>
                  </a:srgbClr>
                </a:gs>
                <a:gs pos="100000">
                  <a:srgbClr val="5A00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7925483">
              <a:off x="1362926" y="-137129"/>
              <a:ext cx="480647" cy="410941"/>
            </a:xfrm>
            <a:prstGeom prst="ellipse">
              <a:avLst/>
            </a:prstGeom>
            <a:gradFill>
              <a:gsLst>
                <a:gs pos="0">
                  <a:srgbClr val="000035">
                    <a:alpha val="6707"/>
                  </a:srgbClr>
                </a:gs>
                <a:gs pos="14286">
                  <a:srgbClr val="000035">
                    <a:alpha val="6181"/>
                  </a:srgbClr>
                </a:gs>
                <a:gs pos="28571">
                  <a:srgbClr val="000035">
                    <a:alpha val="4833"/>
                  </a:srgbClr>
                </a:gs>
                <a:gs pos="42857">
                  <a:srgbClr val="000035">
                    <a:alpha val="3197"/>
                  </a:srgbClr>
                </a:gs>
                <a:gs pos="57143">
                  <a:srgbClr val="000035">
                    <a:alpha val="1784"/>
                  </a:srgbClr>
                </a:gs>
                <a:gs pos="71429">
                  <a:srgbClr val="000035">
                    <a:alpha val="839"/>
                  </a:srgbClr>
                </a:gs>
                <a:gs pos="85714">
                  <a:srgbClr val="000035">
                    <a:alpha val="333"/>
                  </a:srgbClr>
                </a:gs>
                <a:gs pos="100000">
                  <a:srgbClr val="000035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8949341">
              <a:off x="985617" y="2531914"/>
              <a:ext cx="707549" cy="38999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6449960">
              <a:off x="2720422" y="2057449"/>
              <a:ext cx="166993" cy="80395"/>
            </a:xfrm>
            <a:prstGeom prst="ellipse">
              <a:avLst/>
            </a:prstGeom>
            <a:gradFill>
              <a:gsLst>
                <a:gs pos="0">
                  <a:srgbClr val="007D00">
                    <a:alpha val="10702"/>
                  </a:srgbClr>
                </a:gs>
                <a:gs pos="14286">
                  <a:srgbClr val="007D00">
                    <a:alpha val="9881"/>
                  </a:srgbClr>
                </a:gs>
                <a:gs pos="28571">
                  <a:srgbClr val="007D00">
                    <a:alpha val="7760"/>
                  </a:srgbClr>
                </a:gs>
                <a:gs pos="42857">
                  <a:srgbClr val="007D00">
                    <a:alpha val="5161"/>
                  </a:srgbClr>
                </a:gs>
                <a:gs pos="57143">
                  <a:srgbClr val="007D00">
                    <a:alpha val="2893"/>
                  </a:srgbClr>
                </a:gs>
                <a:gs pos="71429">
                  <a:srgbClr val="007D00">
                    <a:alpha val="1365"/>
                  </a:srgbClr>
                </a:gs>
                <a:gs pos="85714">
                  <a:srgbClr val="007D00">
                    <a:alpha val="542"/>
                  </a:srgbClr>
                </a:gs>
                <a:gs pos="100000">
                  <a:srgbClr val="007D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-10795635">
              <a:off x="556904" y="86942"/>
              <a:ext cx="332871" cy="332855"/>
            </a:xfrm>
            <a:prstGeom prst="ellipse">
              <a:avLst/>
            </a:prstGeom>
            <a:gradFill>
              <a:gsLst>
                <a:gs pos="0">
                  <a:srgbClr val="000000">
                    <a:alpha val="27568"/>
                  </a:srgbClr>
                </a:gs>
                <a:gs pos="14286">
                  <a:srgbClr val="000000">
                    <a:alpha val="25653"/>
                  </a:srgbClr>
                </a:gs>
                <a:gs pos="28571">
                  <a:srgbClr val="000000">
                    <a:alpha val="20560"/>
                  </a:srgbClr>
                </a:gs>
                <a:gs pos="42857">
                  <a:srgbClr val="000000">
                    <a:alpha val="14013"/>
                  </a:srgbClr>
                </a:gs>
                <a:gs pos="57143">
                  <a:srgbClr val="000000">
                    <a:alpha val="8025"/>
                  </a:srgbClr>
                </a:gs>
                <a:gs pos="71429">
                  <a:srgbClr val="000000">
                    <a:alpha val="3840"/>
                  </a:srgbClr>
                </a:gs>
                <a:gs pos="85714">
                  <a:srgbClr val="000000">
                    <a:alpha val="1536"/>
                  </a:srgbClr>
                </a:gs>
                <a:gs pos="100000">
                  <a:srgbClr val="000000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6745798">
              <a:off x="-17876" y="1094384"/>
              <a:ext cx="318046" cy="145661"/>
            </a:xfrm>
            <a:prstGeom prst="ellipse">
              <a:avLst/>
            </a:prstGeom>
            <a:gradFill>
              <a:gsLst>
                <a:gs pos="0">
                  <a:srgbClr val="760000">
                    <a:alpha val="15588"/>
                  </a:srgbClr>
                </a:gs>
                <a:gs pos="14286">
                  <a:srgbClr val="760000">
                    <a:alpha val="14423"/>
                  </a:srgbClr>
                </a:gs>
                <a:gs pos="28571">
                  <a:srgbClr val="760000">
                    <a:alpha val="11391"/>
                  </a:srgbClr>
                </a:gs>
                <a:gs pos="42857">
                  <a:srgbClr val="760000">
                    <a:alpha val="7626"/>
                  </a:srgbClr>
                </a:gs>
                <a:gs pos="57143">
                  <a:srgbClr val="760000">
                    <a:alpha val="4300"/>
                  </a:srgbClr>
                </a:gs>
                <a:gs pos="71429">
                  <a:srgbClr val="760000">
                    <a:alpha val="2036"/>
                  </a:srgbClr>
                </a:gs>
                <a:gs pos="85714">
                  <a:srgbClr val="760000">
                    <a:alpha val="810"/>
                  </a:srgbClr>
                </a:gs>
                <a:gs pos="100000">
                  <a:srgbClr val="7600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-9667437">
              <a:off x="925795" y="3369509"/>
              <a:ext cx="596244" cy="87742"/>
            </a:xfrm>
            <a:prstGeom prst="ellipse">
              <a:avLst/>
            </a:prstGeom>
            <a:gradFill>
              <a:gsLst>
                <a:gs pos="0">
                  <a:srgbClr val="004968">
                    <a:alpha val="32968"/>
                  </a:srgbClr>
                </a:gs>
                <a:gs pos="14286">
                  <a:srgbClr val="004968">
                    <a:alpha val="30764"/>
                  </a:srgbClr>
                </a:gs>
                <a:gs pos="28571">
                  <a:srgbClr val="004968">
                    <a:alpha val="24833"/>
                  </a:srgbClr>
                </a:gs>
                <a:gs pos="42857">
                  <a:srgbClr val="004968">
                    <a:alpha val="17075"/>
                  </a:srgbClr>
                </a:gs>
                <a:gs pos="57143">
                  <a:srgbClr val="004968">
                    <a:alpha val="9855"/>
                  </a:srgbClr>
                </a:gs>
                <a:gs pos="71429">
                  <a:srgbClr val="004968">
                    <a:alpha val="4740"/>
                  </a:srgbClr>
                </a:gs>
                <a:gs pos="85714">
                  <a:srgbClr val="004968">
                    <a:alpha val="1902"/>
                  </a:srgbClr>
                </a:gs>
                <a:gs pos="100000">
                  <a:srgbClr val="00496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10798986">
              <a:off x="96681" y="2369625"/>
              <a:ext cx="338655" cy="337871"/>
            </a:xfrm>
            <a:prstGeom prst="ellipse">
              <a:avLst/>
            </a:prstGeom>
            <a:gradFill>
              <a:gsLst>
                <a:gs pos="0">
                  <a:srgbClr val="000000">
                    <a:alpha val="11830"/>
                  </a:srgbClr>
                </a:gs>
                <a:gs pos="14286">
                  <a:srgbClr val="000000">
                    <a:alpha val="10927"/>
                  </a:srgbClr>
                </a:gs>
                <a:gs pos="28571">
                  <a:srgbClr val="000000">
                    <a:alpha val="8593"/>
                  </a:srgbClr>
                </a:gs>
                <a:gs pos="42857">
                  <a:srgbClr val="000000">
                    <a:alpha val="5723"/>
                  </a:srgbClr>
                </a:gs>
                <a:gs pos="57143">
                  <a:srgbClr val="000000">
                    <a:alpha val="3213"/>
                  </a:srgbClr>
                </a:gs>
                <a:gs pos="71429">
                  <a:srgbClr val="000000">
                    <a:alpha val="1517"/>
                  </a:srgbClr>
                </a:gs>
                <a:gs pos="85714">
                  <a:srgbClr val="000000">
                    <a:alpha val="603"/>
                  </a:srgbClr>
                </a:gs>
                <a:gs pos="100000">
                  <a:srgbClr val="000000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5400000">
              <a:off x="8382" y="2438377"/>
              <a:ext cx="213954" cy="213739"/>
            </a:xfrm>
            <a:prstGeom prst="ellipse">
              <a:avLst/>
            </a:prstGeom>
            <a:gradFill>
              <a:gsLst>
                <a:gs pos="0">
                  <a:srgbClr val="000000">
                    <a:alpha val="11761"/>
                  </a:srgbClr>
                </a:gs>
                <a:gs pos="14286">
                  <a:srgbClr val="000000">
                    <a:alpha val="10863"/>
                  </a:srgbClr>
                </a:gs>
                <a:gs pos="28571">
                  <a:srgbClr val="000000">
                    <a:alpha val="8542"/>
                  </a:srgbClr>
                </a:gs>
                <a:gs pos="42857">
                  <a:srgbClr val="000000">
                    <a:alpha val="5688"/>
                  </a:srgbClr>
                </a:gs>
                <a:gs pos="57143">
                  <a:srgbClr val="000000">
                    <a:alpha val="3193"/>
                  </a:srgbClr>
                </a:gs>
                <a:gs pos="71429">
                  <a:srgbClr val="000000">
                    <a:alpha val="1508"/>
                  </a:srgbClr>
                </a:gs>
                <a:gs pos="85714">
                  <a:srgbClr val="000000">
                    <a:alpha val="599"/>
                  </a:srgbClr>
                </a:gs>
                <a:gs pos="100000">
                  <a:srgbClr val="00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3747519">
              <a:off x="2767500" y="1543217"/>
              <a:ext cx="217098" cy="92207"/>
            </a:xfrm>
            <a:prstGeom prst="ellipse">
              <a:avLst/>
            </a:prstGeom>
            <a:gradFill>
              <a:gsLst>
                <a:gs pos="0">
                  <a:srgbClr val="FF2700">
                    <a:alpha val="6990"/>
                  </a:srgbClr>
                </a:gs>
                <a:gs pos="14286">
                  <a:srgbClr val="FF2700">
                    <a:alpha val="6443"/>
                  </a:srgbClr>
                </a:gs>
                <a:gs pos="28571">
                  <a:srgbClr val="FF2700">
                    <a:alpha val="5040"/>
                  </a:srgbClr>
                </a:gs>
                <a:gs pos="42857">
                  <a:srgbClr val="FF2700">
                    <a:alpha val="3335"/>
                  </a:srgbClr>
                </a:gs>
                <a:gs pos="57143">
                  <a:srgbClr val="FF2700">
                    <a:alpha val="1862"/>
                  </a:srgbClr>
                </a:gs>
                <a:gs pos="71429">
                  <a:srgbClr val="FF2700">
                    <a:alpha val="876"/>
                  </a:srgbClr>
                </a:gs>
                <a:gs pos="85714">
                  <a:srgbClr val="FF2700">
                    <a:alpha val="347"/>
                  </a:srgbClr>
                </a:gs>
                <a:gs pos="100000">
                  <a:srgbClr val="FF27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9832357">
              <a:off x="1067096" y="20537"/>
              <a:ext cx="563348" cy="160182"/>
            </a:xfrm>
            <a:prstGeom prst="ellipse">
              <a:avLst/>
            </a:prstGeom>
            <a:gradFill>
              <a:gsLst>
                <a:gs pos="0">
                  <a:srgbClr val="7C0023">
                    <a:alpha val="32968"/>
                  </a:srgbClr>
                </a:gs>
                <a:gs pos="14286">
                  <a:srgbClr val="7C0023">
                    <a:alpha val="30764"/>
                  </a:srgbClr>
                </a:gs>
                <a:gs pos="28571">
                  <a:srgbClr val="7C0023">
                    <a:alpha val="24833"/>
                  </a:srgbClr>
                </a:gs>
                <a:gs pos="42857">
                  <a:srgbClr val="7C0023">
                    <a:alpha val="17075"/>
                  </a:srgbClr>
                </a:gs>
                <a:gs pos="57143">
                  <a:srgbClr val="7C0023">
                    <a:alpha val="9855"/>
                  </a:srgbClr>
                </a:gs>
                <a:gs pos="71429">
                  <a:srgbClr val="7C0023">
                    <a:alpha val="4740"/>
                  </a:srgbClr>
                </a:gs>
                <a:gs pos="85714">
                  <a:srgbClr val="7C0023">
                    <a:alpha val="1902"/>
                  </a:srgbClr>
                </a:gs>
                <a:gs pos="100000">
                  <a:srgbClr val="7C002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8957576">
              <a:off x="2450784" y="1014738"/>
              <a:ext cx="526426" cy="253829"/>
            </a:xfrm>
            <a:prstGeom prst="ellipse">
              <a:avLst/>
            </a:prstGeom>
            <a:gradFill>
              <a:gsLst>
                <a:gs pos="0">
                  <a:srgbClr val="FFFF00">
                    <a:alpha val="11095"/>
                  </a:srgbClr>
                </a:gs>
                <a:gs pos="14286">
                  <a:srgbClr val="FFFF00">
                    <a:alpha val="10245"/>
                  </a:srgbClr>
                </a:gs>
                <a:gs pos="28571">
                  <a:srgbClr val="FFFF00">
                    <a:alpha val="8050"/>
                  </a:srgbClr>
                </a:gs>
                <a:gs pos="42857">
                  <a:srgbClr val="FFFF00">
                    <a:alpha val="5356"/>
                  </a:srgbClr>
                </a:gs>
                <a:gs pos="57143">
                  <a:srgbClr val="FFFF00">
                    <a:alpha val="3004"/>
                  </a:srgbClr>
                </a:gs>
                <a:gs pos="71429">
                  <a:srgbClr val="FFFF00">
                    <a:alpha val="1418"/>
                  </a:srgbClr>
                </a:gs>
                <a:gs pos="85714">
                  <a:srgbClr val="FFFF00">
                    <a:alpha val="563"/>
                  </a:srgbClr>
                </a:gs>
                <a:gs pos="100000">
                  <a:srgbClr val="FFFF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5402442">
              <a:off x="593455" y="3132003"/>
              <a:ext cx="331964" cy="331848"/>
            </a:xfrm>
            <a:prstGeom prst="ellipse">
              <a:avLst/>
            </a:prstGeom>
            <a:gradFill>
              <a:gsLst>
                <a:gs pos="0">
                  <a:srgbClr val="000000">
                    <a:alpha val="26296"/>
                  </a:srgbClr>
                </a:gs>
                <a:gs pos="14286">
                  <a:srgbClr val="000000">
                    <a:alpha val="24455"/>
                  </a:srgbClr>
                </a:gs>
                <a:gs pos="28571">
                  <a:srgbClr val="000000">
                    <a:alpha val="19567"/>
                  </a:srgbClr>
                </a:gs>
                <a:gs pos="42857">
                  <a:srgbClr val="000000">
                    <a:alpha val="13309"/>
                  </a:srgbClr>
                </a:gs>
                <a:gs pos="57143">
                  <a:srgbClr val="000000">
                    <a:alpha val="7609"/>
                  </a:srgbClr>
                </a:gs>
                <a:gs pos="71429">
                  <a:srgbClr val="000000">
                    <a:alpha val="3637"/>
                  </a:srgbClr>
                </a:gs>
                <a:gs pos="85714">
                  <a:srgbClr val="000000">
                    <a:alpha val="1454"/>
                  </a:srgbClr>
                </a:gs>
                <a:gs pos="100000">
                  <a:srgbClr val="0000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4315387">
              <a:off x="3086645" y="1097635"/>
              <a:ext cx="521948" cy="156594"/>
            </a:xfrm>
            <a:prstGeom prst="ellipse">
              <a:avLst/>
            </a:prstGeom>
            <a:gradFill>
              <a:gsLst>
                <a:gs pos="0">
                  <a:srgbClr val="820000">
                    <a:alpha val="32968"/>
                  </a:srgbClr>
                </a:gs>
                <a:gs pos="14286">
                  <a:srgbClr val="820000">
                    <a:alpha val="30764"/>
                  </a:srgbClr>
                </a:gs>
                <a:gs pos="28571">
                  <a:srgbClr val="820000">
                    <a:alpha val="24833"/>
                  </a:srgbClr>
                </a:gs>
                <a:gs pos="42857">
                  <a:srgbClr val="820000">
                    <a:alpha val="17075"/>
                  </a:srgbClr>
                </a:gs>
                <a:gs pos="57143">
                  <a:srgbClr val="820000">
                    <a:alpha val="9855"/>
                  </a:srgbClr>
                </a:gs>
                <a:gs pos="71429">
                  <a:srgbClr val="820000">
                    <a:alpha val="4740"/>
                  </a:srgbClr>
                </a:gs>
                <a:gs pos="85714">
                  <a:srgbClr val="820000">
                    <a:alpha val="1902"/>
                  </a:srgbClr>
                </a:gs>
                <a:gs pos="100000">
                  <a:srgbClr val="8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5293143">
              <a:off x="1027522" y="3194921"/>
              <a:ext cx="278876" cy="275524"/>
            </a:xfrm>
            <a:prstGeom prst="ellipse">
              <a:avLst/>
            </a:prstGeom>
            <a:gradFill>
              <a:gsLst>
                <a:gs pos="0">
                  <a:srgbClr val="000000">
                    <a:alpha val="14872"/>
                  </a:srgbClr>
                </a:gs>
                <a:gs pos="14286">
                  <a:srgbClr val="000000">
                    <a:alpha val="13756"/>
                  </a:srgbClr>
                </a:gs>
                <a:gs pos="28571">
                  <a:srgbClr val="000000">
                    <a:alpha val="10855"/>
                  </a:srgbClr>
                </a:gs>
                <a:gs pos="42857">
                  <a:srgbClr val="000000">
                    <a:alpha val="7260"/>
                  </a:srgbClr>
                </a:gs>
                <a:gs pos="57143">
                  <a:srgbClr val="000000">
                    <a:alpha val="4090"/>
                  </a:srgbClr>
                </a:gs>
                <a:gs pos="71429">
                  <a:srgbClr val="000000">
                    <a:alpha val="1936"/>
                  </a:srgbClr>
                </a:gs>
                <a:gs pos="85714">
                  <a:srgbClr val="000000">
                    <a:alpha val="770"/>
                  </a:srgbClr>
                </a:gs>
                <a:gs pos="100000">
                  <a:srgbClr val="000000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-10232418">
              <a:off x="1238050" y="3496515"/>
              <a:ext cx="476664" cy="364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8051759">
              <a:off x="357542" y="432812"/>
              <a:ext cx="472997" cy="188213"/>
            </a:xfrm>
            <a:prstGeom prst="ellipse">
              <a:avLst/>
            </a:prstGeom>
            <a:gradFill>
              <a:gsLst>
                <a:gs pos="0">
                  <a:srgbClr val="69004E">
                    <a:alpha val="32968"/>
                  </a:srgbClr>
                </a:gs>
                <a:gs pos="14286">
                  <a:srgbClr val="69004E">
                    <a:alpha val="30764"/>
                  </a:srgbClr>
                </a:gs>
                <a:gs pos="28571">
                  <a:srgbClr val="69004E">
                    <a:alpha val="24833"/>
                  </a:srgbClr>
                </a:gs>
                <a:gs pos="42857">
                  <a:srgbClr val="69004E">
                    <a:alpha val="17075"/>
                  </a:srgbClr>
                </a:gs>
                <a:gs pos="57143">
                  <a:srgbClr val="69004E">
                    <a:alpha val="9855"/>
                  </a:srgbClr>
                </a:gs>
                <a:gs pos="71429">
                  <a:srgbClr val="69004E">
                    <a:alpha val="4740"/>
                  </a:srgbClr>
                </a:gs>
                <a:gs pos="85714">
                  <a:srgbClr val="69004E">
                    <a:alpha val="1902"/>
                  </a:srgbClr>
                </a:gs>
                <a:gs pos="100000">
                  <a:srgbClr val="69004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8008967">
              <a:off x="2538169" y="1757308"/>
              <a:ext cx="572706" cy="331063"/>
            </a:xfrm>
            <a:prstGeom prst="ellipse">
              <a:avLst/>
            </a:prstGeom>
            <a:gradFill>
              <a:gsLst>
                <a:gs pos="0">
                  <a:srgbClr val="FFFF00">
                    <a:alpha val="16995"/>
                  </a:srgbClr>
                </a:gs>
                <a:gs pos="14286">
                  <a:srgbClr val="FFFF00">
                    <a:alpha val="15735"/>
                  </a:srgbClr>
                </a:gs>
                <a:gs pos="28571">
                  <a:srgbClr val="FFFF00">
                    <a:alpha val="12448"/>
                  </a:srgbClr>
                </a:gs>
                <a:gs pos="42857">
                  <a:srgbClr val="FFFF00">
                    <a:alpha val="8350"/>
                  </a:srgbClr>
                </a:gs>
                <a:gs pos="57143">
                  <a:srgbClr val="FFFF00">
                    <a:alpha val="4717"/>
                  </a:srgbClr>
                </a:gs>
                <a:gs pos="71429">
                  <a:srgbClr val="FFFF00">
                    <a:alpha val="2236"/>
                  </a:srgbClr>
                </a:gs>
                <a:gs pos="85714">
                  <a:srgbClr val="FFFF00">
                    <a:alpha val="890"/>
                  </a:srgbClr>
                </a:gs>
                <a:gs pos="100000">
                  <a:srgbClr val="FFFF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4408236">
              <a:off x="-77351" y="2291658"/>
              <a:ext cx="257476" cy="220672"/>
            </a:xfrm>
            <a:prstGeom prst="ellipse">
              <a:avLst/>
            </a:prstGeom>
            <a:gradFill>
              <a:gsLst>
                <a:gs pos="0">
                  <a:srgbClr val="000000">
                    <a:alpha val="19810"/>
                  </a:srgbClr>
                </a:gs>
                <a:gs pos="14286">
                  <a:srgbClr val="000000">
                    <a:alpha val="18366"/>
                  </a:srgbClr>
                </a:gs>
                <a:gs pos="28571">
                  <a:srgbClr val="000000">
                    <a:alpha val="14577"/>
                  </a:srgbClr>
                </a:gs>
                <a:gs pos="42857">
                  <a:srgbClr val="000000">
                    <a:alpha val="9818"/>
                  </a:srgbClr>
                </a:gs>
                <a:gs pos="57143">
                  <a:srgbClr val="000000">
                    <a:alpha val="5565"/>
                  </a:srgbClr>
                </a:gs>
                <a:gs pos="71429">
                  <a:srgbClr val="000000">
                    <a:alpha val="2645"/>
                  </a:srgbClr>
                </a:gs>
                <a:gs pos="85714">
                  <a:srgbClr val="000000">
                    <a:alpha val="1054"/>
                  </a:srgbClr>
                </a:gs>
                <a:gs pos="100000">
                  <a:srgbClr val="0000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10603104">
              <a:off x="1433779" y="695138"/>
              <a:ext cx="636344" cy="18942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-9700731">
              <a:off x="1539110" y="2913564"/>
              <a:ext cx="231289" cy="103026"/>
            </a:xfrm>
            <a:prstGeom prst="ellipse">
              <a:avLst/>
            </a:prstGeom>
            <a:gradFill>
              <a:gsLst>
                <a:gs pos="0">
                  <a:srgbClr val="0000FF">
                    <a:alpha val="3016"/>
                  </a:srgbClr>
                </a:gs>
                <a:gs pos="14286">
                  <a:srgbClr val="0000FF">
                    <a:alpha val="2775"/>
                  </a:srgbClr>
                </a:gs>
                <a:gs pos="28571">
                  <a:srgbClr val="0000FF">
                    <a:alpha val="2161"/>
                  </a:srgbClr>
                </a:gs>
                <a:gs pos="42857">
                  <a:srgbClr val="0000FF">
                    <a:alpha val="1423"/>
                  </a:srgbClr>
                </a:gs>
                <a:gs pos="57143">
                  <a:srgbClr val="0000FF">
                    <a:alpha val="791"/>
                  </a:srgbClr>
                </a:gs>
                <a:gs pos="71429">
                  <a:srgbClr val="0000FF">
                    <a:alpha val="371"/>
                  </a:srgbClr>
                </a:gs>
                <a:gs pos="85714">
                  <a:srgbClr val="0000FF">
                    <a:alpha val="147"/>
                  </a:srgbClr>
                </a:gs>
                <a:gs pos="100000">
                  <a:srgbClr val="0000FF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7077603">
              <a:off x="3041301" y="2357570"/>
              <a:ext cx="443889" cy="251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4571760">
              <a:off x="407097" y="1564344"/>
              <a:ext cx="771756" cy="44197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3527716">
              <a:off x="1917013" y="702102"/>
              <a:ext cx="711148" cy="3917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8748552">
              <a:off x="2561655" y="3255148"/>
              <a:ext cx="312329" cy="2358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5348223">
              <a:off x="1395997" y="3316845"/>
              <a:ext cx="274168" cy="269377"/>
            </a:xfrm>
            <a:prstGeom prst="ellipse">
              <a:avLst/>
            </a:prstGeom>
            <a:gradFill>
              <a:gsLst>
                <a:gs pos="0">
                  <a:srgbClr val="000000">
                    <a:alpha val="3383"/>
                  </a:srgbClr>
                </a:gs>
                <a:gs pos="14286">
                  <a:srgbClr val="000000">
                    <a:alpha val="3114"/>
                  </a:srgbClr>
                </a:gs>
                <a:gs pos="28571">
                  <a:srgbClr val="000000">
                    <a:alpha val="2426"/>
                  </a:srgbClr>
                </a:gs>
                <a:gs pos="42857">
                  <a:srgbClr val="000000">
                    <a:alpha val="1598"/>
                  </a:srgbClr>
                </a:gs>
                <a:gs pos="57143">
                  <a:srgbClr val="000000">
                    <a:alpha val="889"/>
                  </a:srgbClr>
                </a:gs>
                <a:gs pos="71429">
                  <a:srgbClr val="000000">
                    <a:alpha val="417"/>
                  </a:srgbClr>
                </a:gs>
                <a:gs pos="85714">
                  <a:srgbClr val="000000">
                    <a:alpha val="165"/>
                  </a:srgbClr>
                </a:gs>
                <a:gs pos="100000">
                  <a:srgbClr val="000000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7709062">
              <a:off x="2758956" y="2742027"/>
              <a:ext cx="606174" cy="168443"/>
            </a:xfrm>
            <a:prstGeom prst="ellipse">
              <a:avLst/>
            </a:prstGeom>
            <a:gradFill>
              <a:gsLst>
                <a:gs pos="0">
                  <a:srgbClr val="007700">
                    <a:alpha val="32968"/>
                  </a:srgbClr>
                </a:gs>
                <a:gs pos="14286">
                  <a:srgbClr val="007700">
                    <a:alpha val="30764"/>
                  </a:srgbClr>
                </a:gs>
                <a:gs pos="28571">
                  <a:srgbClr val="007700">
                    <a:alpha val="24833"/>
                  </a:srgbClr>
                </a:gs>
                <a:gs pos="42857">
                  <a:srgbClr val="007700">
                    <a:alpha val="17075"/>
                  </a:srgbClr>
                </a:gs>
                <a:gs pos="57143">
                  <a:srgbClr val="007700">
                    <a:alpha val="9855"/>
                  </a:srgbClr>
                </a:gs>
                <a:gs pos="71429">
                  <a:srgbClr val="007700">
                    <a:alpha val="4740"/>
                  </a:srgbClr>
                </a:gs>
                <a:gs pos="85714">
                  <a:srgbClr val="007700">
                    <a:alpha val="1902"/>
                  </a:srgbClr>
                </a:gs>
                <a:gs pos="100000">
                  <a:srgbClr val="007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-8944411">
              <a:off x="2570585" y="1222593"/>
              <a:ext cx="446614" cy="338979"/>
            </a:xfrm>
            <a:prstGeom prst="ellipse">
              <a:avLst/>
            </a:prstGeom>
            <a:gradFill>
              <a:gsLst>
                <a:gs pos="0">
                  <a:srgbClr val="FFFF00">
                    <a:alpha val="26295"/>
                  </a:srgbClr>
                </a:gs>
                <a:gs pos="14286">
                  <a:srgbClr val="FFFF00">
                    <a:alpha val="24454"/>
                  </a:srgbClr>
                </a:gs>
                <a:gs pos="28571">
                  <a:srgbClr val="FFFF00">
                    <a:alpha val="19566"/>
                  </a:srgbClr>
                </a:gs>
                <a:gs pos="42857">
                  <a:srgbClr val="FFFF00">
                    <a:alpha val="13309"/>
                  </a:srgbClr>
                </a:gs>
                <a:gs pos="57143">
                  <a:srgbClr val="FFFF00">
                    <a:alpha val="7608"/>
                  </a:srgbClr>
                </a:gs>
                <a:gs pos="71429">
                  <a:srgbClr val="FFFF00">
                    <a:alpha val="3636"/>
                  </a:srgbClr>
                </a:gs>
                <a:gs pos="85714">
                  <a:srgbClr val="FFFF00">
                    <a:alpha val="1454"/>
                  </a:srgbClr>
                </a:gs>
                <a:gs pos="100000">
                  <a:srgbClr val="FFFF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5399978">
              <a:off x="2909338" y="3223290"/>
              <a:ext cx="581022" cy="580913"/>
            </a:xfrm>
            <a:prstGeom prst="ellipse">
              <a:avLst/>
            </a:prstGeom>
            <a:gradFill>
              <a:gsLst>
                <a:gs pos="0">
                  <a:srgbClr val="000000">
                    <a:alpha val="18957"/>
                  </a:srgbClr>
                </a:gs>
                <a:gs pos="14286">
                  <a:srgbClr val="000000">
                    <a:alpha val="17568"/>
                  </a:srgbClr>
                </a:gs>
                <a:gs pos="28571">
                  <a:srgbClr val="000000">
                    <a:alpha val="13930"/>
                  </a:srgbClr>
                </a:gs>
                <a:gs pos="42857">
                  <a:srgbClr val="000000">
                    <a:alpha val="9371"/>
                  </a:srgbClr>
                </a:gs>
                <a:gs pos="57143">
                  <a:srgbClr val="000000">
                    <a:alpha val="5306"/>
                  </a:srgbClr>
                </a:gs>
                <a:gs pos="71429">
                  <a:srgbClr val="000000">
                    <a:alpha val="2520"/>
                  </a:srgbClr>
                </a:gs>
                <a:gs pos="85714">
                  <a:srgbClr val="000000">
                    <a:alpha val="1004"/>
                  </a:srgbClr>
                </a:gs>
                <a:gs pos="100000">
                  <a:srgbClr val="00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7419971">
              <a:off x="1525766" y="551157"/>
              <a:ext cx="757085" cy="434293"/>
            </a:xfrm>
            <a:prstGeom prst="ellipse">
              <a:avLst/>
            </a:prstGeom>
            <a:gradFill>
              <a:gsLst>
                <a:gs pos="0">
                  <a:srgbClr val="FF0000">
                    <a:alpha val="24844"/>
                  </a:srgbClr>
                </a:gs>
                <a:gs pos="14286">
                  <a:srgbClr val="FF0000">
                    <a:alpha val="23087"/>
                  </a:srgbClr>
                </a:gs>
                <a:gs pos="28571">
                  <a:srgbClr val="FF0000">
                    <a:alpha val="18439"/>
                  </a:srgbClr>
                </a:gs>
                <a:gs pos="42857">
                  <a:srgbClr val="FF0000">
                    <a:alpha val="12514"/>
                  </a:srgbClr>
                </a:gs>
                <a:gs pos="57143">
                  <a:srgbClr val="FF0000">
                    <a:alpha val="7140"/>
                  </a:srgbClr>
                </a:gs>
                <a:gs pos="71429">
                  <a:srgbClr val="FF0000">
                    <a:alpha val="3408"/>
                  </a:srgbClr>
                </a:gs>
                <a:gs pos="85714">
                  <a:srgbClr val="FF0000">
                    <a:alpha val="1362"/>
                  </a:srgbClr>
                </a:gs>
                <a:gs pos="100000">
                  <a:srgbClr val="FF0000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6440798">
              <a:off x="414477" y="1176524"/>
              <a:ext cx="605652" cy="370960"/>
            </a:xfrm>
            <a:prstGeom prst="ellipse">
              <a:avLst/>
            </a:prstGeom>
            <a:gradFill>
              <a:gsLst>
                <a:gs pos="0">
                  <a:srgbClr val="FF00FF">
                    <a:alpha val="32292"/>
                  </a:srgbClr>
                </a:gs>
                <a:gs pos="14286">
                  <a:srgbClr val="FF00FF">
                    <a:alpha val="30122"/>
                  </a:srgbClr>
                </a:gs>
                <a:gs pos="28571">
                  <a:srgbClr val="FF00FF">
                    <a:alpha val="24293"/>
                  </a:srgbClr>
                </a:gs>
                <a:gs pos="42857">
                  <a:srgbClr val="FF00FF">
                    <a:alpha val="16685"/>
                  </a:srgbClr>
                </a:gs>
                <a:gs pos="57143">
                  <a:srgbClr val="FF00FF">
                    <a:alpha val="9620"/>
                  </a:srgbClr>
                </a:gs>
                <a:gs pos="71429">
                  <a:srgbClr val="FF00FF">
                    <a:alpha val="4624"/>
                  </a:srgbClr>
                </a:gs>
                <a:gs pos="85714">
                  <a:srgbClr val="FF00FF">
                    <a:alpha val="1855"/>
                  </a:srgbClr>
                </a:gs>
                <a:gs pos="100000">
                  <a:srgbClr val="FF00F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>
              <a:off x="3070779" y="3225487"/>
              <a:ext cx="574129" cy="574129"/>
            </a:xfrm>
            <a:prstGeom prst="ellipse">
              <a:avLst/>
            </a:prstGeom>
            <a:gradFill>
              <a:gsLst>
                <a:gs pos="0">
                  <a:srgbClr val="000000">
                    <a:alpha val="17508"/>
                  </a:srgbClr>
                </a:gs>
                <a:gs pos="14286">
                  <a:srgbClr val="000000">
                    <a:alpha val="16214"/>
                  </a:srgbClr>
                </a:gs>
                <a:gs pos="28571">
                  <a:srgbClr val="000000">
                    <a:alpha val="12834"/>
                  </a:srgbClr>
                </a:gs>
                <a:gs pos="42857">
                  <a:srgbClr val="000000">
                    <a:alpha val="8615"/>
                  </a:srgbClr>
                </a:gs>
                <a:gs pos="57143">
                  <a:srgbClr val="000000">
                    <a:alpha val="4870"/>
                  </a:srgbClr>
                </a:gs>
                <a:gs pos="71429">
                  <a:srgbClr val="000000">
                    <a:alpha val="2310"/>
                  </a:srgbClr>
                </a:gs>
                <a:gs pos="85714">
                  <a:srgbClr val="000000">
                    <a:alpha val="920"/>
                  </a:srgbClr>
                </a:gs>
                <a:gs pos="100000">
                  <a:srgbClr val="00000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9123441">
              <a:off x="495935" y="328567"/>
              <a:ext cx="476505" cy="164183"/>
            </a:xfrm>
            <a:prstGeom prst="ellipse">
              <a:avLst/>
            </a:prstGeom>
            <a:gradFill>
              <a:gsLst>
                <a:gs pos="0">
                  <a:srgbClr val="73004A">
                    <a:alpha val="32968"/>
                  </a:srgbClr>
                </a:gs>
                <a:gs pos="14286">
                  <a:srgbClr val="73004A">
                    <a:alpha val="30764"/>
                  </a:srgbClr>
                </a:gs>
                <a:gs pos="28571">
                  <a:srgbClr val="73004A">
                    <a:alpha val="24833"/>
                  </a:srgbClr>
                </a:gs>
                <a:gs pos="42857">
                  <a:srgbClr val="73004A">
                    <a:alpha val="17075"/>
                  </a:srgbClr>
                </a:gs>
                <a:gs pos="57143">
                  <a:srgbClr val="73004A">
                    <a:alpha val="9855"/>
                  </a:srgbClr>
                </a:gs>
                <a:gs pos="71429">
                  <a:srgbClr val="73004A">
                    <a:alpha val="4740"/>
                  </a:srgbClr>
                </a:gs>
                <a:gs pos="85714">
                  <a:srgbClr val="73004A">
                    <a:alpha val="1902"/>
                  </a:srgbClr>
                </a:gs>
                <a:gs pos="100000">
                  <a:srgbClr val="73004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6757488">
              <a:off x="3235442" y="1948410"/>
              <a:ext cx="308202" cy="213279"/>
            </a:xfrm>
            <a:prstGeom prst="ellipse">
              <a:avLst/>
            </a:prstGeom>
            <a:gradFill>
              <a:gsLst>
                <a:gs pos="0">
                  <a:srgbClr val="2A0000">
                    <a:alpha val="24746"/>
                  </a:srgbClr>
                </a:gs>
                <a:gs pos="14286">
                  <a:srgbClr val="2A0000">
                    <a:alpha val="22996"/>
                  </a:srgbClr>
                </a:gs>
                <a:gs pos="28571">
                  <a:srgbClr val="2A0000">
                    <a:alpha val="18363"/>
                  </a:srgbClr>
                </a:gs>
                <a:gs pos="42857">
                  <a:srgbClr val="2A0000">
                    <a:alpha val="12461"/>
                  </a:srgbClr>
                </a:gs>
                <a:gs pos="57143">
                  <a:srgbClr val="2A0000">
                    <a:alpha val="7109"/>
                  </a:srgbClr>
                </a:gs>
                <a:gs pos="71429">
                  <a:srgbClr val="2A0000">
                    <a:alpha val="3393"/>
                  </a:srgbClr>
                </a:gs>
                <a:gs pos="85714">
                  <a:srgbClr val="2A0000">
                    <a:alpha val="1356"/>
                  </a:srgbClr>
                </a:gs>
                <a:gs pos="100000">
                  <a:srgbClr val="2A00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-8346378">
              <a:off x="2468086" y="396339"/>
              <a:ext cx="756017" cy="153607"/>
            </a:xfrm>
            <a:prstGeom prst="ellipse">
              <a:avLst/>
            </a:prstGeom>
            <a:gradFill>
              <a:gsLst>
                <a:gs pos="0">
                  <a:srgbClr val="A56600">
                    <a:alpha val="32968"/>
                  </a:srgbClr>
                </a:gs>
                <a:gs pos="14286">
                  <a:srgbClr val="A56600">
                    <a:alpha val="30764"/>
                  </a:srgbClr>
                </a:gs>
                <a:gs pos="28571">
                  <a:srgbClr val="A56600">
                    <a:alpha val="24833"/>
                  </a:srgbClr>
                </a:gs>
                <a:gs pos="42857">
                  <a:srgbClr val="A56600">
                    <a:alpha val="17075"/>
                  </a:srgbClr>
                </a:gs>
                <a:gs pos="57143">
                  <a:srgbClr val="A56600">
                    <a:alpha val="9855"/>
                  </a:srgbClr>
                </a:gs>
                <a:gs pos="71429">
                  <a:srgbClr val="A56600">
                    <a:alpha val="4740"/>
                  </a:srgbClr>
                </a:gs>
                <a:gs pos="85714">
                  <a:srgbClr val="A56600">
                    <a:alpha val="1902"/>
                  </a:srgbClr>
                </a:gs>
                <a:gs pos="100000">
                  <a:srgbClr val="A56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-10799986">
              <a:off x="2983560" y="3178349"/>
              <a:ext cx="562535" cy="562510"/>
            </a:xfrm>
            <a:prstGeom prst="ellipse">
              <a:avLst/>
            </a:prstGeom>
            <a:gradFill>
              <a:gsLst>
                <a:gs pos="0">
                  <a:srgbClr val="000000">
                    <a:alpha val="18397"/>
                  </a:srgbClr>
                </a:gs>
                <a:gs pos="14286">
                  <a:srgbClr val="000000">
                    <a:alpha val="17044"/>
                  </a:srgbClr>
                </a:gs>
                <a:gs pos="28571">
                  <a:srgbClr val="000000">
                    <a:alpha val="13505"/>
                  </a:srgbClr>
                </a:gs>
                <a:gs pos="42857">
                  <a:srgbClr val="000000">
                    <a:alpha val="9078"/>
                  </a:srgbClr>
                </a:gs>
                <a:gs pos="57143">
                  <a:srgbClr val="000000">
                    <a:alpha val="5136"/>
                  </a:srgbClr>
                </a:gs>
                <a:gs pos="71429">
                  <a:srgbClr val="000000">
                    <a:alpha val="2438"/>
                  </a:srgbClr>
                </a:gs>
                <a:gs pos="85714">
                  <a:srgbClr val="000000">
                    <a:alpha val="971"/>
                  </a:srgbClr>
                </a:gs>
                <a:gs pos="100000">
                  <a:srgbClr val="00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3852905">
              <a:off x="1201777" y="2563861"/>
              <a:ext cx="709760" cy="449741"/>
            </a:xfrm>
            <a:prstGeom prst="ellipse">
              <a:avLst/>
            </a:prstGeom>
            <a:gradFill>
              <a:gsLst>
                <a:gs pos="0">
                  <a:srgbClr val="0000FF">
                    <a:alpha val="28077"/>
                  </a:srgbClr>
                </a:gs>
                <a:gs pos="14286">
                  <a:srgbClr val="0000FF">
                    <a:alpha val="26134"/>
                  </a:srgbClr>
                </a:gs>
                <a:gs pos="28571">
                  <a:srgbClr val="0000FF">
                    <a:alpha val="20959"/>
                  </a:srgbClr>
                </a:gs>
                <a:gs pos="42857">
                  <a:srgbClr val="0000FF">
                    <a:alpha val="14296"/>
                  </a:srgbClr>
                </a:gs>
                <a:gs pos="57143">
                  <a:srgbClr val="0000FF">
                    <a:alpha val="8193"/>
                  </a:srgbClr>
                </a:gs>
                <a:gs pos="71429">
                  <a:srgbClr val="0000FF">
                    <a:alpha val="3922"/>
                  </a:srgbClr>
                </a:gs>
                <a:gs pos="85714">
                  <a:srgbClr val="0000FF">
                    <a:alpha val="1570"/>
                  </a:srgbClr>
                </a:gs>
                <a:gs pos="100000">
                  <a:srgbClr val="0000FF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5835276">
              <a:off x="3249364" y="1988338"/>
              <a:ext cx="267160" cy="241664"/>
            </a:xfrm>
            <a:prstGeom prst="ellipse">
              <a:avLst/>
            </a:prstGeom>
            <a:gradFill>
              <a:gsLst>
                <a:gs pos="0">
                  <a:srgbClr val="000000">
                    <a:alpha val="9417"/>
                  </a:srgbClr>
                </a:gs>
                <a:gs pos="14286">
                  <a:srgbClr val="000000">
                    <a:alpha val="8689"/>
                  </a:srgbClr>
                </a:gs>
                <a:gs pos="28571">
                  <a:srgbClr val="000000">
                    <a:alpha val="6815"/>
                  </a:srgbClr>
                </a:gs>
                <a:gs pos="42857">
                  <a:srgbClr val="000000">
                    <a:alpha val="4524"/>
                  </a:srgbClr>
                </a:gs>
                <a:gs pos="57143">
                  <a:srgbClr val="000000">
                    <a:alpha val="2533"/>
                  </a:srgbClr>
                </a:gs>
                <a:gs pos="71429">
                  <a:srgbClr val="000000">
                    <a:alpha val="1194"/>
                  </a:srgbClr>
                </a:gs>
                <a:gs pos="85714">
                  <a:srgbClr val="000000">
                    <a:alpha val="474"/>
                  </a:srgbClr>
                </a:gs>
                <a:gs pos="100000">
                  <a:srgbClr val="000000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-10799999">
              <a:off x="3054722" y="3199510"/>
              <a:ext cx="558307" cy="558295"/>
            </a:xfrm>
            <a:prstGeom prst="ellipse">
              <a:avLst/>
            </a:prstGeom>
            <a:gradFill>
              <a:gsLst>
                <a:gs pos="0">
                  <a:srgbClr val="000000">
                    <a:alpha val="17251"/>
                  </a:srgbClr>
                </a:gs>
                <a:gs pos="14286">
                  <a:srgbClr val="000000">
                    <a:alpha val="15974"/>
                  </a:srgbClr>
                </a:gs>
                <a:gs pos="28571">
                  <a:srgbClr val="000000">
                    <a:alpha val="12640"/>
                  </a:srgbClr>
                </a:gs>
                <a:gs pos="42857">
                  <a:srgbClr val="000000">
                    <a:alpha val="8482"/>
                  </a:srgbClr>
                </a:gs>
                <a:gs pos="57143">
                  <a:srgbClr val="000000">
                    <a:alpha val="4793"/>
                  </a:srgbClr>
                </a:gs>
                <a:gs pos="71429">
                  <a:srgbClr val="000000">
                    <a:alpha val="2273"/>
                  </a:srgbClr>
                </a:gs>
                <a:gs pos="85714">
                  <a:srgbClr val="000000">
                    <a:alpha val="905"/>
                  </a:srgbClr>
                </a:gs>
                <a:gs pos="100000">
                  <a:srgbClr val="0000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3949811">
              <a:off x="3072511" y="947660"/>
              <a:ext cx="431025" cy="132498"/>
            </a:xfrm>
            <a:prstGeom prst="ellipse">
              <a:avLst/>
            </a:prstGeom>
            <a:gradFill>
              <a:gsLst>
                <a:gs pos="0">
                  <a:srgbClr val="B20000">
                    <a:alpha val="25044"/>
                  </a:srgbClr>
                </a:gs>
                <a:gs pos="14286">
                  <a:srgbClr val="B20000">
                    <a:alpha val="23276"/>
                  </a:srgbClr>
                </a:gs>
                <a:gs pos="28571">
                  <a:srgbClr val="B20000">
                    <a:alpha val="18594"/>
                  </a:srgbClr>
                </a:gs>
                <a:gs pos="42857">
                  <a:srgbClr val="B20000">
                    <a:alpha val="12623"/>
                  </a:srgbClr>
                </a:gs>
                <a:gs pos="57143">
                  <a:srgbClr val="B20000">
                    <a:alpha val="7204"/>
                  </a:srgbClr>
                </a:gs>
                <a:gs pos="71429">
                  <a:srgbClr val="B20000">
                    <a:alpha val="3439"/>
                  </a:srgbClr>
                </a:gs>
                <a:gs pos="85714">
                  <a:srgbClr val="B20000">
                    <a:alpha val="1374"/>
                  </a:srgbClr>
                </a:gs>
                <a:gs pos="100000">
                  <a:srgbClr val="B20000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-9944961">
              <a:off x="1072048" y="3472436"/>
              <a:ext cx="546742" cy="376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-9153987">
              <a:off x="477314" y="3016849"/>
              <a:ext cx="514438" cy="166606"/>
            </a:xfrm>
            <a:prstGeom prst="ellipse">
              <a:avLst/>
            </a:prstGeom>
            <a:gradFill>
              <a:gsLst>
                <a:gs pos="0">
                  <a:srgbClr val="005200">
                    <a:alpha val="32968"/>
                  </a:srgbClr>
                </a:gs>
                <a:gs pos="14286">
                  <a:srgbClr val="005200">
                    <a:alpha val="30764"/>
                  </a:srgbClr>
                </a:gs>
                <a:gs pos="28571">
                  <a:srgbClr val="005200">
                    <a:alpha val="24833"/>
                  </a:srgbClr>
                </a:gs>
                <a:gs pos="42857">
                  <a:srgbClr val="005200">
                    <a:alpha val="17075"/>
                  </a:srgbClr>
                </a:gs>
                <a:gs pos="57143">
                  <a:srgbClr val="005200">
                    <a:alpha val="9855"/>
                  </a:srgbClr>
                </a:gs>
                <a:gs pos="71429">
                  <a:srgbClr val="005200">
                    <a:alpha val="4740"/>
                  </a:srgbClr>
                </a:gs>
                <a:gs pos="85714">
                  <a:srgbClr val="005200">
                    <a:alpha val="1902"/>
                  </a:srgbClr>
                </a:gs>
                <a:gs pos="100000">
                  <a:srgbClr val="005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5154349">
              <a:off x="2783053" y="1117421"/>
              <a:ext cx="228355" cy="75299"/>
            </a:xfrm>
            <a:prstGeom prst="ellipse">
              <a:avLst/>
            </a:prstGeom>
            <a:gradFill>
              <a:gsLst>
                <a:gs pos="0">
                  <a:srgbClr val="009D00">
                    <a:alpha val="1942"/>
                  </a:srgbClr>
                </a:gs>
                <a:gs pos="14286">
                  <a:srgbClr val="009D00">
                    <a:alpha val="1787"/>
                  </a:srgbClr>
                </a:gs>
                <a:gs pos="28571">
                  <a:srgbClr val="009D00">
                    <a:alpha val="1390"/>
                  </a:srgbClr>
                </a:gs>
                <a:gs pos="42857">
                  <a:srgbClr val="009D00">
                    <a:alpha val="914"/>
                  </a:srgbClr>
                </a:gs>
                <a:gs pos="57143">
                  <a:srgbClr val="009D00">
                    <a:alpha val="507"/>
                  </a:srgbClr>
                </a:gs>
                <a:gs pos="71429">
                  <a:srgbClr val="009D00">
                    <a:alpha val="238"/>
                  </a:srgbClr>
                </a:gs>
                <a:gs pos="85714">
                  <a:srgbClr val="009D00">
                    <a:alpha val="94"/>
                  </a:srgbClr>
                </a:gs>
                <a:gs pos="100000">
                  <a:srgbClr val="009D0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5474894">
              <a:off x="10087" y="1191305"/>
              <a:ext cx="261414" cy="260610"/>
            </a:xfrm>
            <a:prstGeom prst="ellipse">
              <a:avLst/>
            </a:prstGeom>
            <a:gradFill>
              <a:gsLst>
                <a:gs pos="0">
                  <a:srgbClr val="000000">
                    <a:alpha val="3796"/>
                  </a:srgbClr>
                </a:gs>
                <a:gs pos="14286">
                  <a:srgbClr val="000000">
                    <a:alpha val="3494"/>
                  </a:srgbClr>
                </a:gs>
                <a:gs pos="28571">
                  <a:srgbClr val="000000">
                    <a:alpha val="2724"/>
                  </a:srgbClr>
                </a:gs>
                <a:gs pos="42857">
                  <a:srgbClr val="000000">
                    <a:alpha val="1795"/>
                  </a:srgbClr>
                </a:gs>
                <a:gs pos="57143">
                  <a:srgbClr val="000000">
                    <a:alpha val="999"/>
                  </a:srgbClr>
                </a:gs>
                <a:gs pos="71429">
                  <a:srgbClr val="000000">
                    <a:alpha val="469"/>
                  </a:srgbClr>
                </a:gs>
                <a:gs pos="85714">
                  <a:srgbClr val="000000">
                    <a:alpha val="186"/>
                  </a:srgbClr>
                </a:gs>
                <a:gs pos="100000">
                  <a:srgbClr val="000000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-10769919">
              <a:off x="3243984" y="2712518"/>
              <a:ext cx="548050" cy="543984"/>
            </a:xfrm>
            <a:prstGeom prst="ellipse">
              <a:avLst/>
            </a:prstGeom>
            <a:gradFill>
              <a:gsLst>
                <a:gs pos="0">
                  <a:srgbClr val="000000">
                    <a:alpha val="31400"/>
                  </a:srgbClr>
                </a:gs>
                <a:gs pos="14286">
                  <a:srgbClr val="000000">
                    <a:alpha val="29277"/>
                  </a:srgbClr>
                </a:gs>
                <a:gs pos="28571">
                  <a:srgbClr val="000000">
                    <a:alpha val="23583"/>
                  </a:srgbClr>
                </a:gs>
                <a:gs pos="42857">
                  <a:srgbClr val="000000">
                    <a:alpha val="16173"/>
                  </a:srgbClr>
                </a:gs>
                <a:gs pos="57143">
                  <a:srgbClr val="000000">
                    <a:alpha val="9313"/>
                  </a:srgbClr>
                </a:gs>
                <a:gs pos="71429">
                  <a:srgbClr val="000000">
                    <a:alpha val="4473"/>
                  </a:srgbClr>
                </a:gs>
                <a:gs pos="85714">
                  <a:srgbClr val="000000">
                    <a:alpha val="1793"/>
                  </a:srgbClr>
                </a:gs>
                <a:gs pos="100000">
                  <a:srgbClr val="00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-8208739">
              <a:off x="1342062" y="3282594"/>
              <a:ext cx="302344" cy="270589"/>
            </a:xfrm>
            <a:prstGeom prst="ellipse">
              <a:avLst/>
            </a:prstGeom>
            <a:gradFill>
              <a:gsLst>
                <a:gs pos="0">
                  <a:srgbClr val="004200">
                    <a:alpha val="6135"/>
                  </a:srgbClr>
                </a:gs>
                <a:gs pos="14286">
                  <a:srgbClr val="004200">
                    <a:alpha val="5653"/>
                  </a:srgbClr>
                </a:gs>
                <a:gs pos="28571">
                  <a:srgbClr val="004200">
                    <a:alpha val="4418"/>
                  </a:srgbClr>
                </a:gs>
                <a:gs pos="42857">
                  <a:srgbClr val="004200">
                    <a:alpha val="2920"/>
                  </a:srgbClr>
                </a:gs>
                <a:gs pos="57143">
                  <a:srgbClr val="004200">
                    <a:alpha val="1629"/>
                  </a:srgbClr>
                </a:gs>
                <a:gs pos="71429">
                  <a:srgbClr val="004200">
                    <a:alpha val="766"/>
                  </a:srgbClr>
                </a:gs>
                <a:gs pos="85714">
                  <a:srgbClr val="004200">
                    <a:alpha val="303"/>
                  </a:srgbClr>
                </a:gs>
                <a:gs pos="100000">
                  <a:srgbClr val="0042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6438951">
              <a:off x="2881350" y="543203"/>
              <a:ext cx="264988" cy="251907"/>
            </a:xfrm>
            <a:prstGeom prst="ellipse">
              <a:avLst/>
            </a:prstGeom>
            <a:gradFill>
              <a:gsLst>
                <a:gs pos="0">
                  <a:srgbClr val="000000">
                    <a:alpha val="6006"/>
                  </a:srgbClr>
                </a:gs>
                <a:gs pos="14286">
                  <a:srgbClr val="000000">
                    <a:alpha val="5534"/>
                  </a:srgbClr>
                </a:gs>
                <a:gs pos="28571">
                  <a:srgbClr val="000000">
                    <a:alpha val="4324"/>
                  </a:srgbClr>
                </a:gs>
                <a:gs pos="42857">
                  <a:srgbClr val="000000">
                    <a:alpha val="2858"/>
                  </a:srgbClr>
                </a:gs>
                <a:gs pos="57143">
                  <a:srgbClr val="000000">
                    <a:alpha val="1594"/>
                  </a:srgbClr>
                </a:gs>
                <a:gs pos="71429">
                  <a:srgbClr val="000000">
                    <a:alpha val="749"/>
                  </a:srgbClr>
                </a:gs>
                <a:gs pos="85714">
                  <a:srgbClr val="000000">
                    <a:alpha val="297"/>
                  </a:srgbClr>
                </a:gs>
                <a:gs pos="100000">
                  <a:srgbClr val="0000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-10745936">
              <a:off x="3229596" y="2715454"/>
              <a:ext cx="541785" cy="5367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7780810">
              <a:off x="2238478" y="824610"/>
              <a:ext cx="732427" cy="438511"/>
            </a:xfrm>
            <a:prstGeom prst="ellipse">
              <a:avLst/>
            </a:prstGeom>
            <a:gradFill>
              <a:gsLst>
                <a:gs pos="0">
                  <a:srgbClr val="FF0000">
                    <a:alpha val="29143"/>
                  </a:srgbClr>
                </a:gs>
                <a:gs pos="14286">
                  <a:srgbClr val="FF0000">
                    <a:alpha val="27141"/>
                  </a:srgbClr>
                </a:gs>
                <a:gs pos="28571">
                  <a:srgbClr val="FF0000">
                    <a:alpha val="21797"/>
                  </a:srgbClr>
                </a:gs>
                <a:gs pos="42857">
                  <a:srgbClr val="FF0000">
                    <a:alpha val="14893"/>
                  </a:srgbClr>
                </a:gs>
                <a:gs pos="57143">
                  <a:srgbClr val="FF0000">
                    <a:alpha val="8548"/>
                  </a:srgbClr>
                </a:gs>
                <a:gs pos="71429">
                  <a:srgbClr val="FF0000">
                    <a:alpha val="4096"/>
                  </a:srgbClr>
                </a:gs>
                <a:gs pos="85714">
                  <a:srgbClr val="FF0000">
                    <a:alpha val="1640"/>
                  </a:srgbClr>
                </a:gs>
                <a:gs pos="100000">
                  <a:srgbClr val="FF00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5399999">
              <a:off x="246947" y="-259294"/>
              <a:ext cx="518727" cy="518648"/>
            </a:xfrm>
            <a:prstGeom prst="ellipse">
              <a:avLst/>
            </a:prstGeom>
            <a:gradFill>
              <a:gsLst>
                <a:gs pos="0">
                  <a:srgbClr val="000000">
                    <a:alpha val="16688"/>
                  </a:srgbClr>
                </a:gs>
                <a:gs pos="14286">
                  <a:srgbClr val="000000">
                    <a:alpha val="15449"/>
                  </a:srgbClr>
                </a:gs>
                <a:gs pos="28571">
                  <a:srgbClr val="000000">
                    <a:alpha val="12217"/>
                  </a:srgbClr>
                </a:gs>
                <a:gs pos="42857">
                  <a:srgbClr val="000000">
                    <a:alpha val="8192"/>
                  </a:srgbClr>
                </a:gs>
                <a:gs pos="57143">
                  <a:srgbClr val="000000">
                    <a:alpha val="4625"/>
                  </a:srgbClr>
                </a:gs>
                <a:gs pos="71429">
                  <a:srgbClr val="000000">
                    <a:alpha val="2192"/>
                  </a:srgbClr>
                </a:gs>
                <a:gs pos="85714">
                  <a:srgbClr val="000000">
                    <a:alpha val="873"/>
                  </a:srgbClr>
                </a:gs>
                <a:gs pos="100000">
                  <a:srgbClr val="000000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10768121">
              <a:off x="4449" y="1215215"/>
              <a:ext cx="255458" cy="252285"/>
            </a:xfrm>
            <a:prstGeom prst="ellipse">
              <a:avLst/>
            </a:prstGeom>
            <a:gradFill>
              <a:gsLst>
                <a:gs pos="0">
                  <a:srgbClr val="000000">
                    <a:alpha val="5123"/>
                  </a:srgbClr>
                </a:gs>
                <a:gs pos="14286">
                  <a:srgbClr val="000000">
                    <a:alpha val="4719"/>
                  </a:srgbClr>
                </a:gs>
                <a:gs pos="28571">
                  <a:srgbClr val="000000">
                    <a:alpha val="3684"/>
                  </a:srgbClr>
                </a:gs>
                <a:gs pos="42857">
                  <a:srgbClr val="000000">
                    <a:alpha val="2432"/>
                  </a:srgbClr>
                </a:gs>
                <a:gs pos="57143">
                  <a:srgbClr val="000000">
                    <a:alpha val="1355"/>
                  </a:srgbClr>
                </a:gs>
                <a:gs pos="71429">
                  <a:srgbClr val="000000">
                    <a:alpha val="637"/>
                  </a:srgbClr>
                </a:gs>
                <a:gs pos="85714">
                  <a:srgbClr val="000000">
                    <a:alpha val="252"/>
                  </a:srgbClr>
                </a:gs>
                <a:gs pos="100000">
                  <a:srgbClr val="000000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-8399225">
              <a:off x="704533" y="742295"/>
              <a:ext cx="732917" cy="423575"/>
            </a:xfrm>
            <a:prstGeom prst="ellipse">
              <a:avLst/>
            </a:prstGeom>
            <a:gradFill>
              <a:gsLst>
                <a:gs pos="0">
                  <a:srgbClr val="FF00FF">
                    <a:alpha val="31810"/>
                  </a:srgbClr>
                </a:gs>
                <a:gs pos="14286">
                  <a:srgbClr val="FF00FF">
                    <a:alpha val="29665"/>
                  </a:srgbClr>
                </a:gs>
                <a:gs pos="28571">
                  <a:srgbClr val="FF00FF">
                    <a:alpha val="23908"/>
                  </a:srgbClr>
                </a:gs>
                <a:gs pos="42857">
                  <a:srgbClr val="FF00FF">
                    <a:alpha val="16408"/>
                  </a:srgbClr>
                </a:gs>
                <a:gs pos="57143">
                  <a:srgbClr val="FF00FF">
                    <a:alpha val="9453"/>
                  </a:srgbClr>
                </a:gs>
                <a:gs pos="71429">
                  <a:srgbClr val="FF00FF">
                    <a:alpha val="4542"/>
                  </a:srgbClr>
                </a:gs>
                <a:gs pos="85714">
                  <a:srgbClr val="FF00FF">
                    <a:alpha val="1821"/>
                  </a:srgbClr>
                </a:gs>
                <a:gs pos="100000">
                  <a:srgbClr val="FF00FF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8763980">
              <a:off x="1379958" y="-49309"/>
              <a:ext cx="331628" cy="249549"/>
            </a:xfrm>
            <a:prstGeom prst="ellipse">
              <a:avLst/>
            </a:prstGeom>
            <a:gradFill>
              <a:gsLst>
                <a:gs pos="0">
                  <a:srgbClr val="7C0013">
                    <a:alpha val="11806"/>
                  </a:srgbClr>
                </a:gs>
                <a:gs pos="14286">
                  <a:srgbClr val="7C0013">
                    <a:alpha val="10905"/>
                  </a:srgbClr>
                </a:gs>
                <a:gs pos="28571">
                  <a:srgbClr val="7C0013">
                    <a:alpha val="8575"/>
                  </a:srgbClr>
                </a:gs>
                <a:gs pos="42857">
                  <a:srgbClr val="7C0013">
                    <a:alpha val="5711"/>
                  </a:srgbClr>
                </a:gs>
                <a:gs pos="57143">
                  <a:srgbClr val="7C0013">
                    <a:alpha val="3206"/>
                  </a:srgbClr>
                </a:gs>
                <a:gs pos="71429">
                  <a:srgbClr val="7C0013">
                    <a:alpha val="1514"/>
                  </a:srgbClr>
                </a:gs>
                <a:gs pos="85714">
                  <a:srgbClr val="7C0013">
                    <a:alpha val="601"/>
                  </a:srgbClr>
                </a:gs>
                <a:gs pos="100000">
                  <a:srgbClr val="7C0013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9416396">
              <a:off x="1188424" y="115"/>
              <a:ext cx="313093" cy="2427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3850827">
              <a:off x="2654898" y="326714"/>
              <a:ext cx="303939" cy="209440"/>
            </a:xfrm>
            <a:prstGeom prst="ellipse">
              <a:avLst/>
            </a:prstGeom>
            <a:gradFill>
              <a:gsLst>
                <a:gs pos="0">
                  <a:srgbClr val="000000">
                    <a:alpha val="18970"/>
                  </a:srgbClr>
                </a:gs>
                <a:gs pos="14286">
                  <a:srgbClr val="000000">
                    <a:alpha val="17580"/>
                  </a:srgbClr>
                </a:gs>
                <a:gs pos="28571">
                  <a:srgbClr val="000000">
                    <a:alpha val="13939"/>
                  </a:srgbClr>
                </a:gs>
                <a:gs pos="42857">
                  <a:srgbClr val="000000">
                    <a:alpha val="9377"/>
                  </a:srgbClr>
                </a:gs>
                <a:gs pos="57143">
                  <a:srgbClr val="000000">
                    <a:alpha val="5310"/>
                  </a:srgbClr>
                </a:gs>
                <a:gs pos="71429">
                  <a:srgbClr val="000000">
                    <a:alpha val="2522"/>
                  </a:srgbClr>
                </a:gs>
                <a:gs pos="85714">
                  <a:srgbClr val="000000">
                    <a:alpha val="1005"/>
                  </a:srgbClr>
                </a:gs>
                <a:gs pos="100000">
                  <a:srgbClr val="00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5400000">
              <a:off x="266968" y="-243099"/>
              <a:ext cx="506515" cy="506402"/>
            </a:xfrm>
            <a:prstGeom prst="ellipse">
              <a:avLst/>
            </a:prstGeom>
            <a:gradFill>
              <a:gsLst>
                <a:gs pos="0">
                  <a:srgbClr val="000000">
                    <a:alpha val="16572"/>
                  </a:srgbClr>
                </a:gs>
                <a:gs pos="14286">
                  <a:srgbClr val="000000">
                    <a:alpha val="15340"/>
                  </a:srgbClr>
                </a:gs>
                <a:gs pos="28571">
                  <a:srgbClr val="000000">
                    <a:alpha val="12129"/>
                  </a:srgbClr>
                </a:gs>
                <a:gs pos="42857">
                  <a:srgbClr val="000000">
                    <a:alpha val="8131"/>
                  </a:srgbClr>
                </a:gs>
                <a:gs pos="57143">
                  <a:srgbClr val="000000">
                    <a:alpha val="4591"/>
                  </a:srgbClr>
                </a:gs>
                <a:gs pos="71429">
                  <a:srgbClr val="000000">
                    <a:alpha val="2176"/>
                  </a:srgbClr>
                </a:gs>
                <a:gs pos="85714">
                  <a:srgbClr val="000000">
                    <a:alpha val="866"/>
                  </a:srgbClr>
                </a:gs>
                <a:gs pos="100000">
                  <a:srgbClr val="00000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5400621">
              <a:off x="-45111" y="799789"/>
              <a:ext cx="265148" cy="263961"/>
            </a:xfrm>
            <a:prstGeom prst="ellipse">
              <a:avLst/>
            </a:prstGeom>
            <a:gradFill>
              <a:gsLst>
                <a:gs pos="0">
                  <a:srgbClr val="000000">
                    <a:alpha val="13758"/>
                  </a:srgbClr>
                </a:gs>
                <a:gs pos="14286">
                  <a:srgbClr val="000000">
                    <a:alpha val="12719"/>
                  </a:srgbClr>
                </a:gs>
                <a:gs pos="28571">
                  <a:srgbClr val="000000">
                    <a:alpha val="10024"/>
                  </a:srgbClr>
                </a:gs>
                <a:gs pos="42857">
                  <a:srgbClr val="000000">
                    <a:alpha val="6694"/>
                  </a:srgbClr>
                </a:gs>
                <a:gs pos="57143">
                  <a:srgbClr val="000000">
                    <a:alpha val="3766"/>
                  </a:srgbClr>
                </a:gs>
                <a:gs pos="71429">
                  <a:srgbClr val="000000">
                    <a:alpha val="1781"/>
                  </a:srgbClr>
                </a:gs>
                <a:gs pos="85714">
                  <a:srgbClr val="000000">
                    <a:alpha val="708"/>
                  </a:srgbClr>
                </a:gs>
                <a:gs pos="100000">
                  <a:srgbClr val="000000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-10341438">
              <a:off x="3208215" y="2670022"/>
              <a:ext cx="535350" cy="5203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-10657790">
              <a:off x="2084513" y="-12062"/>
              <a:ext cx="767077" cy="352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4091237">
              <a:off x="3183900" y="1275372"/>
              <a:ext cx="454653" cy="141782"/>
            </a:xfrm>
            <a:prstGeom prst="ellipse">
              <a:avLst/>
            </a:prstGeom>
            <a:gradFill>
              <a:gsLst>
                <a:gs pos="0">
                  <a:srgbClr val="B20000">
                    <a:alpha val="22033"/>
                  </a:srgbClr>
                </a:gs>
                <a:gs pos="14286">
                  <a:srgbClr val="B20000">
                    <a:alpha val="20448"/>
                  </a:srgbClr>
                </a:gs>
                <a:gs pos="28571">
                  <a:srgbClr val="B20000">
                    <a:alpha val="16274"/>
                  </a:srgbClr>
                </a:gs>
                <a:gs pos="42857">
                  <a:srgbClr val="B20000">
                    <a:alpha val="10997"/>
                  </a:srgbClr>
                </a:gs>
                <a:gs pos="57143">
                  <a:srgbClr val="B20000">
                    <a:alpha val="6251"/>
                  </a:srgbClr>
                </a:gs>
                <a:gs pos="71429">
                  <a:srgbClr val="B20000">
                    <a:alpha val="2977"/>
                  </a:srgbClr>
                </a:gs>
                <a:gs pos="85714">
                  <a:srgbClr val="B20000">
                    <a:alpha val="1188"/>
                  </a:srgbClr>
                </a:gs>
                <a:gs pos="100000">
                  <a:srgbClr val="B200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6564463">
              <a:off x="3094829" y="2287316"/>
              <a:ext cx="639938" cy="404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-8981114">
              <a:off x="2249873" y="-47353"/>
              <a:ext cx="356409" cy="1764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>
              <a:off x="3121612" y="3209729"/>
              <a:ext cx="492630" cy="492630"/>
            </a:xfrm>
            <a:prstGeom prst="ellipse">
              <a:avLst/>
            </a:prstGeom>
            <a:gradFill>
              <a:gsLst>
                <a:gs pos="0">
                  <a:srgbClr val="000000">
                    <a:alpha val="15773"/>
                  </a:srgbClr>
                </a:gs>
                <a:gs pos="14286">
                  <a:srgbClr val="000000">
                    <a:alpha val="14595"/>
                  </a:srgbClr>
                </a:gs>
                <a:gs pos="28571">
                  <a:srgbClr val="000000">
                    <a:alpha val="11529"/>
                  </a:srgbClr>
                </a:gs>
                <a:gs pos="42857">
                  <a:srgbClr val="000000">
                    <a:alpha val="7721"/>
                  </a:srgbClr>
                </a:gs>
                <a:gs pos="57143">
                  <a:srgbClr val="000000">
                    <a:alpha val="4355"/>
                  </a:srgbClr>
                </a:gs>
                <a:gs pos="71429">
                  <a:srgbClr val="000000">
                    <a:alpha val="2062"/>
                  </a:srgbClr>
                </a:gs>
                <a:gs pos="85714">
                  <a:srgbClr val="000000">
                    <a:alpha val="821"/>
                  </a:srgbClr>
                </a:gs>
                <a:gs pos="100000">
                  <a:srgbClr val="0000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-8284766">
              <a:off x="2477854" y="1372091"/>
              <a:ext cx="717600" cy="45860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5840797">
              <a:off x="2583460" y="3242000"/>
              <a:ext cx="502083" cy="4742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3004551">
              <a:off x="1387926" y="2885085"/>
              <a:ext cx="573680" cy="238308"/>
            </a:xfrm>
            <a:prstGeom prst="ellipse">
              <a:avLst/>
            </a:prstGeom>
            <a:gradFill>
              <a:gsLst>
                <a:gs pos="0">
                  <a:srgbClr val="00FFFF">
                    <a:alpha val="10718"/>
                  </a:srgbClr>
                </a:gs>
                <a:gs pos="14286">
                  <a:srgbClr val="00FFFF">
                    <a:alpha val="9895"/>
                  </a:srgbClr>
                </a:gs>
                <a:gs pos="28571">
                  <a:srgbClr val="00FFFF">
                    <a:alpha val="7772"/>
                  </a:srgbClr>
                </a:gs>
                <a:gs pos="42857">
                  <a:srgbClr val="00FFFF">
                    <a:alpha val="5168"/>
                  </a:srgbClr>
                </a:gs>
                <a:gs pos="57143">
                  <a:srgbClr val="00FFFF">
                    <a:alpha val="2898"/>
                  </a:srgbClr>
                </a:gs>
                <a:gs pos="71429">
                  <a:srgbClr val="00FFFF">
                    <a:alpha val="1367"/>
                  </a:srgbClr>
                </a:gs>
                <a:gs pos="85714">
                  <a:srgbClr val="00FFFF">
                    <a:alpha val="543"/>
                  </a:srgbClr>
                </a:gs>
                <a:gs pos="100000">
                  <a:srgbClr val="00FFFF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-10799041">
              <a:off x="3258185" y="2768720"/>
              <a:ext cx="481037" cy="480204"/>
            </a:xfrm>
            <a:prstGeom prst="ellipse">
              <a:avLst/>
            </a:prstGeom>
            <a:gradFill>
              <a:gsLst>
                <a:gs pos="0">
                  <a:srgbClr val="000000">
                    <a:alpha val="18632"/>
                  </a:srgbClr>
                </a:gs>
                <a:gs pos="14286">
                  <a:srgbClr val="000000">
                    <a:alpha val="17264"/>
                  </a:srgbClr>
                </a:gs>
                <a:gs pos="28571">
                  <a:srgbClr val="000000">
                    <a:alpha val="13683"/>
                  </a:srgbClr>
                </a:gs>
                <a:gs pos="42857">
                  <a:srgbClr val="000000">
                    <a:alpha val="9200"/>
                  </a:srgbClr>
                </a:gs>
                <a:gs pos="57143">
                  <a:srgbClr val="000000">
                    <a:alpha val="5207"/>
                  </a:srgbClr>
                </a:gs>
                <a:gs pos="71429">
                  <a:srgbClr val="000000">
                    <a:alpha val="2472"/>
                  </a:srgbClr>
                </a:gs>
                <a:gs pos="85714">
                  <a:srgbClr val="000000">
                    <a:alpha val="985"/>
                  </a:srgbClr>
                </a:gs>
                <a:gs pos="100000">
                  <a:srgbClr val="000000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5348477">
              <a:off x="-82848" y="2312626"/>
              <a:ext cx="254132" cy="244985"/>
            </a:xfrm>
            <a:prstGeom prst="ellipse">
              <a:avLst/>
            </a:prstGeom>
            <a:gradFill>
              <a:gsLst>
                <a:gs pos="0">
                  <a:srgbClr val="000000">
                    <a:alpha val="15113"/>
                  </a:srgbClr>
                </a:gs>
                <a:gs pos="14286">
                  <a:srgbClr val="000000">
                    <a:alpha val="13981"/>
                  </a:srgbClr>
                </a:gs>
                <a:gs pos="28571">
                  <a:srgbClr val="000000">
                    <a:alpha val="11035"/>
                  </a:srgbClr>
                </a:gs>
                <a:gs pos="42857">
                  <a:srgbClr val="000000">
                    <a:alpha val="7383"/>
                  </a:srgbClr>
                </a:gs>
                <a:gs pos="57143">
                  <a:srgbClr val="000000">
                    <a:alpha val="4161"/>
                  </a:srgbClr>
                </a:gs>
                <a:gs pos="71429">
                  <a:srgbClr val="000000">
                    <a:alpha val="1970"/>
                  </a:srgbClr>
                </a:gs>
                <a:gs pos="85714">
                  <a:srgbClr val="000000">
                    <a:alpha val="784"/>
                  </a:srgbClr>
                </a:gs>
                <a:gs pos="100000">
                  <a:srgbClr val="0000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5338465">
              <a:off x="-230274" y="2288828"/>
              <a:ext cx="461020" cy="451356"/>
            </a:xfrm>
            <a:prstGeom prst="ellipse">
              <a:avLst/>
            </a:prstGeom>
            <a:gradFill>
              <a:gsLst>
                <a:gs pos="0">
                  <a:srgbClr val="000000">
                    <a:alpha val="18754"/>
                  </a:srgbClr>
                </a:gs>
                <a:gs pos="14286">
                  <a:srgbClr val="000000">
                    <a:alpha val="17378"/>
                  </a:srgbClr>
                </a:gs>
                <a:gs pos="28571">
                  <a:srgbClr val="000000">
                    <a:alpha val="13776"/>
                  </a:srgbClr>
                </a:gs>
                <a:gs pos="42857">
                  <a:srgbClr val="000000">
                    <a:alpha val="9264"/>
                  </a:srgbClr>
                </a:gs>
                <a:gs pos="57143">
                  <a:srgbClr val="000000">
                    <a:alpha val="5244"/>
                  </a:srgbClr>
                </a:gs>
                <a:gs pos="71429">
                  <a:srgbClr val="000000">
                    <a:alpha val="2490"/>
                  </a:srgbClr>
                </a:gs>
                <a:gs pos="85714">
                  <a:srgbClr val="000000">
                    <a:alpha val="992"/>
                  </a:srgbClr>
                </a:gs>
                <a:gs pos="100000">
                  <a:srgbClr val="00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5400000">
              <a:off x="-213355" y="3280585"/>
              <a:ext cx="468280" cy="468280"/>
            </a:xfrm>
            <a:prstGeom prst="ellipse">
              <a:avLst/>
            </a:prstGeom>
            <a:gradFill>
              <a:gsLst>
                <a:gs pos="0">
                  <a:srgbClr val="000000">
                    <a:alpha val="15247"/>
                  </a:srgbClr>
                </a:gs>
                <a:gs pos="14286">
                  <a:srgbClr val="000000">
                    <a:alpha val="14105"/>
                  </a:srgbClr>
                </a:gs>
                <a:gs pos="28571">
                  <a:srgbClr val="000000">
                    <a:alpha val="11135"/>
                  </a:srgbClr>
                </a:gs>
                <a:gs pos="42857">
                  <a:srgbClr val="000000">
                    <a:alpha val="7451"/>
                  </a:srgbClr>
                </a:gs>
                <a:gs pos="57143">
                  <a:srgbClr val="000000">
                    <a:alpha val="4200"/>
                  </a:srgbClr>
                </a:gs>
                <a:gs pos="71429">
                  <a:srgbClr val="000000">
                    <a:alpha val="1988"/>
                  </a:srgbClr>
                </a:gs>
                <a:gs pos="85714">
                  <a:srgbClr val="000000">
                    <a:alpha val="791"/>
                  </a:srgbClr>
                </a:gs>
                <a:gs pos="100000">
                  <a:srgbClr val="000000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6613509">
              <a:off x="-101338" y="1044552"/>
              <a:ext cx="286690" cy="1946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-10756893">
              <a:off x="3302317" y="1565949"/>
              <a:ext cx="414408" cy="408485"/>
            </a:xfrm>
            <a:prstGeom prst="ellipse">
              <a:avLst/>
            </a:prstGeom>
            <a:gradFill>
              <a:gsLst>
                <a:gs pos="0">
                  <a:srgbClr val="000000">
                    <a:alpha val="12258"/>
                  </a:srgbClr>
                </a:gs>
                <a:gs pos="14286">
                  <a:srgbClr val="000000">
                    <a:alpha val="11325"/>
                  </a:srgbClr>
                </a:gs>
                <a:gs pos="28571">
                  <a:srgbClr val="000000">
                    <a:alpha val="8910"/>
                  </a:srgbClr>
                </a:gs>
                <a:gs pos="42857">
                  <a:srgbClr val="000000">
                    <a:alpha val="5938"/>
                  </a:srgbClr>
                </a:gs>
                <a:gs pos="57143">
                  <a:srgbClr val="000000">
                    <a:alpha val="3335"/>
                  </a:srgbClr>
                </a:gs>
                <a:gs pos="71429">
                  <a:srgbClr val="000000">
                    <a:alpha val="1575"/>
                  </a:srgbClr>
                </a:gs>
                <a:gs pos="85714">
                  <a:srgbClr val="000000">
                    <a:alpha val="626"/>
                  </a:srgbClr>
                </a:gs>
                <a:gs pos="100000">
                  <a:srgbClr val="000000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4571679">
              <a:off x="3070999" y="788819"/>
              <a:ext cx="242019" cy="228507"/>
            </a:xfrm>
            <a:prstGeom prst="ellipse">
              <a:avLst/>
            </a:prstGeom>
            <a:gradFill>
              <a:gsLst>
                <a:gs pos="0">
                  <a:srgbClr val="000000">
                    <a:alpha val="10872"/>
                  </a:srgbClr>
                </a:gs>
                <a:gs pos="14286">
                  <a:srgbClr val="000000">
                    <a:alpha val="10039"/>
                  </a:srgbClr>
                </a:gs>
                <a:gs pos="28571">
                  <a:srgbClr val="000000">
                    <a:alpha val="7886"/>
                  </a:srgbClr>
                </a:gs>
                <a:gs pos="42857">
                  <a:srgbClr val="000000">
                    <a:alpha val="5245"/>
                  </a:srgbClr>
                </a:gs>
                <a:gs pos="57143">
                  <a:srgbClr val="000000">
                    <a:alpha val="2941"/>
                  </a:srgbClr>
                </a:gs>
                <a:gs pos="71429">
                  <a:srgbClr val="000000">
                    <a:alpha val="1388"/>
                  </a:srgbClr>
                </a:gs>
                <a:gs pos="85714">
                  <a:srgbClr val="000000">
                    <a:alpha val="551"/>
                  </a:srgbClr>
                </a:gs>
                <a:gs pos="100000">
                  <a:srgbClr val="000000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4234289">
              <a:off x="45141" y="2289021"/>
              <a:ext cx="310633" cy="186437"/>
            </a:xfrm>
            <a:prstGeom prst="ellipse">
              <a:avLst/>
            </a:prstGeom>
            <a:gradFill>
              <a:gsLst>
                <a:gs pos="0">
                  <a:srgbClr val="5C0000">
                    <a:alpha val="20106"/>
                  </a:srgbClr>
                </a:gs>
                <a:gs pos="14286">
                  <a:srgbClr val="5C0000">
                    <a:alpha val="18642"/>
                  </a:srgbClr>
                </a:gs>
                <a:gs pos="28571">
                  <a:srgbClr val="5C0000">
                    <a:alpha val="14802"/>
                  </a:srgbClr>
                </a:gs>
                <a:gs pos="42857">
                  <a:srgbClr val="5C0000">
                    <a:alpha val="9974"/>
                  </a:srgbClr>
                </a:gs>
                <a:gs pos="57143">
                  <a:srgbClr val="5C0000">
                    <a:alpha val="5656"/>
                  </a:srgbClr>
                </a:gs>
                <a:gs pos="71429">
                  <a:srgbClr val="5C0000">
                    <a:alpha val="2688"/>
                  </a:srgbClr>
                </a:gs>
                <a:gs pos="85714">
                  <a:srgbClr val="5C0000">
                    <a:alpha val="1072"/>
                  </a:srgbClr>
                </a:gs>
                <a:gs pos="100000">
                  <a:srgbClr val="5C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8692926">
              <a:off x="2140248" y="2595362"/>
              <a:ext cx="515088" cy="306225"/>
            </a:xfrm>
            <a:prstGeom prst="ellipse">
              <a:avLst/>
            </a:prstGeom>
            <a:gradFill>
              <a:gsLst>
                <a:gs pos="0">
                  <a:srgbClr val="00FF00">
                    <a:alpha val="13231"/>
                  </a:srgbClr>
                </a:gs>
                <a:gs pos="14286">
                  <a:srgbClr val="00FF00">
                    <a:alpha val="12230"/>
                  </a:srgbClr>
                </a:gs>
                <a:gs pos="28571">
                  <a:srgbClr val="00FF00">
                    <a:alpha val="9632"/>
                  </a:srgbClr>
                </a:gs>
                <a:gs pos="42857">
                  <a:srgbClr val="00FF00">
                    <a:alpha val="6428"/>
                  </a:srgbClr>
                </a:gs>
                <a:gs pos="57143">
                  <a:srgbClr val="00FF00">
                    <a:alpha val="3614"/>
                  </a:srgbClr>
                </a:gs>
                <a:gs pos="71429">
                  <a:srgbClr val="00FF00">
                    <a:alpha val="1708"/>
                  </a:srgbClr>
                </a:gs>
                <a:gs pos="85714">
                  <a:srgbClr val="00FF00">
                    <a:alpha val="679"/>
                  </a:srgbClr>
                </a:gs>
                <a:gs pos="100000">
                  <a:srgbClr val="00FF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3944158">
              <a:off x="2995886" y="970699"/>
              <a:ext cx="613926" cy="131561"/>
            </a:xfrm>
            <a:prstGeom prst="ellipse">
              <a:avLst/>
            </a:prstGeom>
            <a:gradFill>
              <a:gsLst>
                <a:gs pos="0">
                  <a:srgbClr val="007000">
                    <a:alpha val="31787"/>
                  </a:srgbClr>
                </a:gs>
                <a:gs pos="14286">
                  <a:srgbClr val="007000">
                    <a:alpha val="29643"/>
                  </a:srgbClr>
                </a:gs>
                <a:gs pos="28571">
                  <a:srgbClr val="007000">
                    <a:alpha val="23890"/>
                  </a:srgbClr>
                </a:gs>
                <a:gs pos="42857">
                  <a:srgbClr val="007000">
                    <a:alpha val="16394"/>
                  </a:srgbClr>
                </a:gs>
                <a:gs pos="57143">
                  <a:srgbClr val="007000">
                    <a:alpha val="9445"/>
                  </a:srgbClr>
                </a:gs>
                <a:gs pos="71429">
                  <a:srgbClr val="007000">
                    <a:alpha val="4538"/>
                  </a:srgbClr>
                </a:gs>
                <a:gs pos="85714">
                  <a:srgbClr val="007000">
                    <a:alpha val="1820"/>
                  </a:srgbClr>
                </a:gs>
                <a:gs pos="100000">
                  <a:srgbClr val="007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5600198">
              <a:off x="-226800" y="2271268"/>
              <a:ext cx="473352" cy="4607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5516299">
              <a:off x="-204369" y="2379660"/>
              <a:ext cx="479190" cy="4370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-8531905">
              <a:off x="2365624" y="217047"/>
              <a:ext cx="307836" cy="158081"/>
            </a:xfrm>
            <a:prstGeom prst="ellipse">
              <a:avLst/>
            </a:prstGeom>
            <a:gradFill>
              <a:gsLst>
                <a:gs pos="0">
                  <a:srgbClr val="380000">
                    <a:alpha val="19348"/>
                  </a:srgbClr>
                </a:gs>
                <a:gs pos="14286">
                  <a:srgbClr val="380000">
                    <a:alpha val="17933"/>
                  </a:srgbClr>
                </a:gs>
                <a:gs pos="28571">
                  <a:srgbClr val="380000">
                    <a:alpha val="14226"/>
                  </a:srgbClr>
                </a:gs>
                <a:gs pos="42857">
                  <a:srgbClr val="380000">
                    <a:alpha val="9575"/>
                  </a:srgbClr>
                </a:gs>
                <a:gs pos="57143">
                  <a:srgbClr val="380000">
                    <a:alpha val="5425"/>
                  </a:srgbClr>
                </a:gs>
                <a:gs pos="71429">
                  <a:srgbClr val="380000">
                    <a:alpha val="2577"/>
                  </a:srgbClr>
                </a:gs>
                <a:gs pos="85714">
                  <a:srgbClr val="380000">
                    <a:alpha val="1027"/>
                  </a:srgbClr>
                </a:gs>
                <a:gs pos="100000">
                  <a:srgbClr val="3800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-8422168">
              <a:off x="2250939" y="2173634"/>
              <a:ext cx="775514" cy="45492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-8383382">
              <a:off x="2320522" y="1970843"/>
              <a:ext cx="779907" cy="49214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10494748">
              <a:off x="1901562" y="2597440"/>
              <a:ext cx="711862" cy="415628"/>
            </a:xfrm>
            <a:prstGeom prst="ellipse">
              <a:avLst/>
            </a:prstGeom>
            <a:gradFill>
              <a:gsLst>
                <a:gs pos="0">
                  <a:srgbClr val="00FFFF">
                    <a:alpha val="23836"/>
                  </a:srgbClr>
                </a:gs>
                <a:gs pos="14286">
                  <a:srgbClr val="00FFFF">
                    <a:alpha val="22140"/>
                  </a:srgbClr>
                </a:gs>
                <a:gs pos="28571">
                  <a:srgbClr val="00FFFF">
                    <a:alpha val="17659"/>
                  </a:srgbClr>
                </a:gs>
                <a:gs pos="42857">
                  <a:srgbClr val="00FFFF">
                    <a:alpha val="11966"/>
                  </a:srgbClr>
                </a:gs>
                <a:gs pos="57143">
                  <a:srgbClr val="00FFFF">
                    <a:alpha val="6818"/>
                  </a:srgbClr>
                </a:gs>
                <a:gs pos="71429">
                  <a:srgbClr val="00FFFF">
                    <a:alpha val="3252"/>
                  </a:srgbClr>
                </a:gs>
                <a:gs pos="85714">
                  <a:srgbClr val="00FFFF">
                    <a:alpha val="1299"/>
                  </a:srgbClr>
                </a:gs>
                <a:gs pos="100000">
                  <a:srgbClr val="00FFFF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-8295968">
              <a:off x="792807" y="665342"/>
              <a:ext cx="737769" cy="387091"/>
            </a:xfrm>
            <a:prstGeom prst="ellipse">
              <a:avLst/>
            </a:prstGeom>
            <a:gradFill>
              <a:gsLst>
                <a:gs pos="0">
                  <a:srgbClr val="FF00FF">
                    <a:alpha val="32754"/>
                  </a:srgbClr>
                </a:gs>
                <a:gs pos="14286">
                  <a:srgbClr val="FF00FF">
                    <a:alpha val="30560"/>
                  </a:srgbClr>
                </a:gs>
                <a:gs pos="28571">
                  <a:srgbClr val="FF00FF">
                    <a:alpha val="24662"/>
                  </a:srgbClr>
                </a:gs>
                <a:gs pos="42857">
                  <a:srgbClr val="FF00FF">
                    <a:alpha val="16951"/>
                  </a:srgbClr>
                </a:gs>
                <a:gs pos="57143">
                  <a:srgbClr val="FF00FF">
                    <a:alpha val="9780"/>
                  </a:srgbClr>
                </a:gs>
                <a:gs pos="71429">
                  <a:srgbClr val="FF00FF">
                    <a:alpha val="4703"/>
                  </a:srgbClr>
                </a:gs>
                <a:gs pos="85714">
                  <a:srgbClr val="FF00FF">
                    <a:alpha val="1887"/>
                  </a:srgbClr>
                </a:gs>
                <a:gs pos="100000">
                  <a:srgbClr val="FF00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-9966998">
              <a:off x="3268560" y="1549425"/>
              <a:ext cx="450645" cy="387295"/>
            </a:xfrm>
            <a:prstGeom prst="ellipse">
              <a:avLst/>
            </a:prstGeom>
            <a:gradFill>
              <a:gsLst>
                <a:gs pos="0">
                  <a:srgbClr val="490000">
                    <a:alpha val="14352"/>
                  </a:srgbClr>
                </a:gs>
                <a:gs pos="14286">
                  <a:srgbClr val="490000">
                    <a:alpha val="13272"/>
                  </a:srgbClr>
                </a:gs>
                <a:gs pos="28571">
                  <a:srgbClr val="490000">
                    <a:alpha val="10467"/>
                  </a:srgbClr>
                </a:gs>
                <a:gs pos="42857">
                  <a:srgbClr val="490000">
                    <a:alpha val="6995"/>
                  </a:srgbClr>
                </a:gs>
                <a:gs pos="57143">
                  <a:srgbClr val="490000">
                    <a:alpha val="3939"/>
                  </a:srgbClr>
                </a:gs>
                <a:gs pos="71429">
                  <a:srgbClr val="490000">
                    <a:alpha val="1863"/>
                  </a:srgbClr>
                </a:gs>
                <a:gs pos="85714">
                  <a:srgbClr val="490000">
                    <a:alpha val="741"/>
                  </a:srgbClr>
                </a:gs>
                <a:gs pos="100000">
                  <a:srgbClr val="490000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-9352297">
              <a:off x="548440" y="830454"/>
              <a:ext cx="700270" cy="412824"/>
            </a:xfrm>
            <a:prstGeom prst="ellipse">
              <a:avLst/>
            </a:prstGeom>
            <a:gradFill>
              <a:gsLst>
                <a:gs pos="0">
                  <a:srgbClr val="FF00DF">
                    <a:alpha val="26773"/>
                  </a:srgbClr>
                </a:gs>
                <a:gs pos="14286">
                  <a:srgbClr val="FF00DF">
                    <a:alpha val="24904"/>
                  </a:srgbClr>
                </a:gs>
                <a:gs pos="28571">
                  <a:srgbClr val="FF00DF">
                    <a:alpha val="19938"/>
                  </a:srgbClr>
                </a:gs>
                <a:gs pos="42857">
                  <a:srgbClr val="FF00DF">
                    <a:alpha val="13572"/>
                  </a:srgbClr>
                </a:gs>
                <a:gs pos="57143">
                  <a:srgbClr val="FF00DF">
                    <a:alpha val="7764"/>
                  </a:srgbClr>
                </a:gs>
                <a:gs pos="71429">
                  <a:srgbClr val="FF00DF">
                    <a:alpha val="3712"/>
                  </a:srgbClr>
                </a:gs>
                <a:gs pos="85714">
                  <a:srgbClr val="FF00DF">
                    <a:alpha val="1485"/>
                  </a:srgbClr>
                </a:gs>
                <a:gs pos="100000">
                  <a:srgbClr val="FF00DF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-9044986">
              <a:off x="2407537" y="1843421"/>
              <a:ext cx="759882" cy="46887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-10767320">
              <a:off x="3302489" y="1518052"/>
              <a:ext cx="403969" cy="387688"/>
            </a:xfrm>
            <a:prstGeom prst="ellipse">
              <a:avLst/>
            </a:prstGeom>
            <a:gradFill>
              <a:gsLst>
                <a:gs pos="0">
                  <a:srgbClr val="000000">
                    <a:alpha val="13669"/>
                  </a:srgbClr>
                </a:gs>
                <a:gs pos="14286">
                  <a:srgbClr val="000000">
                    <a:alpha val="12636"/>
                  </a:srgbClr>
                </a:gs>
                <a:gs pos="28571">
                  <a:srgbClr val="000000">
                    <a:alpha val="9958"/>
                  </a:srgbClr>
                </a:gs>
                <a:gs pos="42857">
                  <a:srgbClr val="000000">
                    <a:alpha val="6649"/>
                  </a:srgbClr>
                </a:gs>
                <a:gs pos="57143">
                  <a:srgbClr val="000000">
                    <a:alpha val="3740"/>
                  </a:srgbClr>
                </a:gs>
                <a:gs pos="71429">
                  <a:srgbClr val="000000">
                    <a:alpha val="1769"/>
                  </a:srgbClr>
                </a:gs>
                <a:gs pos="85714">
                  <a:srgbClr val="000000">
                    <a:alpha val="703"/>
                  </a:srgbClr>
                </a:gs>
                <a:gs pos="100000">
                  <a:srgbClr val="000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5398027">
              <a:off x="-172623" y="2494214"/>
              <a:ext cx="432971" cy="428421"/>
            </a:xfrm>
            <a:prstGeom prst="ellipse">
              <a:avLst/>
            </a:prstGeom>
            <a:gradFill>
              <a:gsLst>
                <a:gs pos="0">
                  <a:srgbClr val="000000">
                    <a:alpha val="18684"/>
                  </a:srgbClr>
                </a:gs>
                <a:gs pos="14286">
                  <a:srgbClr val="000000">
                    <a:alpha val="17312"/>
                  </a:srgbClr>
                </a:gs>
                <a:gs pos="28571">
                  <a:srgbClr val="000000">
                    <a:alpha val="13723"/>
                  </a:srgbClr>
                </a:gs>
                <a:gs pos="42857">
                  <a:srgbClr val="000000">
                    <a:alpha val="9228"/>
                  </a:srgbClr>
                </a:gs>
                <a:gs pos="57143">
                  <a:srgbClr val="000000">
                    <a:alpha val="5223"/>
                  </a:srgbClr>
                </a:gs>
                <a:gs pos="71429">
                  <a:srgbClr val="000000">
                    <a:alpha val="2480"/>
                  </a:srgbClr>
                </a:gs>
                <a:gs pos="85714">
                  <a:srgbClr val="000000">
                    <a:alpha val="988"/>
                  </a:srgbClr>
                </a:gs>
                <a:gs pos="100000">
                  <a:srgbClr val="0000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>
              <a:off x="3159478" y="3186541"/>
              <a:ext cx="431235" cy="431234"/>
            </a:xfrm>
            <a:prstGeom prst="ellipse">
              <a:avLst/>
            </a:prstGeom>
            <a:gradFill>
              <a:gsLst>
                <a:gs pos="0">
                  <a:srgbClr val="000000">
                    <a:alpha val="14444"/>
                  </a:srgbClr>
                </a:gs>
                <a:gs pos="14286">
                  <a:srgbClr val="000000">
                    <a:alpha val="13357"/>
                  </a:srgbClr>
                </a:gs>
                <a:gs pos="28571">
                  <a:srgbClr val="000000">
                    <a:alpha val="10535"/>
                  </a:srgbClr>
                </a:gs>
                <a:gs pos="42857">
                  <a:srgbClr val="000000">
                    <a:alpha val="7042"/>
                  </a:srgbClr>
                </a:gs>
                <a:gs pos="57143">
                  <a:srgbClr val="000000">
                    <a:alpha val="3965"/>
                  </a:srgbClr>
                </a:gs>
                <a:gs pos="71429">
                  <a:srgbClr val="000000">
                    <a:alpha val="1876"/>
                  </a:srgbClr>
                </a:gs>
                <a:gs pos="85714">
                  <a:srgbClr val="000000">
                    <a:alpha val="746"/>
                  </a:srgbClr>
                </a:gs>
                <a:gs pos="100000">
                  <a:srgbClr val="0000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7954984">
              <a:off x="2483064" y="888070"/>
              <a:ext cx="581950" cy="330797"/>
            </a:xfrm>
            <a:prstGeom prst="ellipse">
              <a:avLst/>
            </a:prstGeom>
            <a:gradFill>
              <a:gsLst>
                <a:gs pos="0">
                  <a:srgbClr val="FF0000">
                    <a:alpha val="10849"/>
                  </a:srgbClr>
                </a:gs>
                <a:gs pos="14286">
                  <a:srgbClr val="FF0000">
                    <a:alpha val="10017"/>
                  </a:srgbClr>
                </a:gs>
                <a:gs pos="28571">
                  <a:srgbClr val="FF0000">
                    <a:alpha val="7868"/>
                  </a:srgbClr>
                </a:gs>
                <a:gs pos="42857">
                  <a:srgbClr val="FF0000">
                    <a:alpha val="5233"/>
                  </a:srgbClr>
                </a:gs>
                <a:gs pos="57143">
                  <a:srgbClr val="FF0000">
                    <a:alpha val="2935"/>
                  </a:srgbClr>
                </a:gs>
                <a:gs pos="71429">
                  <a:srgbClr val="FF0000">
                    <a:alpha val="1385"/>
                  </a:srgbClr>
                </a:gs>
                <a:gs pos="85714">
                  <a:srgbClr val="FF0000">
                    <a:alpha val="550"/>
                  </a:srgbClr>
                </a:gs>
                <a:gs pos="100000">
                  <a:srgbClr val="FF0000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-10799999">
              <a:off x="3093293" y="3088523"/>
              <a:ext cx="430622" cy="430571"/>
            </a:xfrm>
            <a:prstGeom prst="ellipse">
              <a:avLst/>
            </a:prstGeom>
            <a:gradFill>
              <a:gsLst>
                <a:gs pos="0">
                  <a:srgbClr val="000000">
                    <a:alpha val="14613"/>
                  </a:srgbClr>
                </a:gs>
                <a:gs pos="14286">
                  <a:srgbClr val="000000">
                    <a:alpha val="13515"/>
                  </a:srgbClr>
                </a:gs>
                <a:gs pos="28571">
                  <a:srgbClr val="000000">
                    <a:alpha val="10661"/>
                  </a:srgbClr>
                </a:gs>
                <a:gs pos="42857">
                  <a:srgbClr val="000000">
                    <a:alpha val="7128"/>
                  </a:srgbClr>
                </a:gs>
                <a:gs pos="57143">
                  <a:srgbClr val="000000">
                    <a:alpha val="4015"/>
                  </a:srgbClr>
                </a:gs>
                <a:gs pos="71429">
                  <a:srgbClr val="000000">
                    <a:alpha val="1900"/>
                  </a:srgbClr>
                </a:gs>
                <a:gs pos="85714">
                  <a:srgbClr val="000000">
                    <a:alpha val="756"/>
                  </a:srgbClr>
                </a:gs>
                <a:gs pos="100000">
                  <a:srgbClr val="000000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4732354">
              <a:off x="115580" y="2452710"/>
              <a:ext cx="327653" cy="185211"/>
            </a:xfrm>
            <a:prstGeom prst="ellipse">
              <a:avLst/>
            </a:prstGeom>
            <a:gradFill>
              <a:gsLst>
                <a:gs pos="0">
                  <a:srgbClr val="000052">
                    <a:alpha val="24951"/>
                  </a:srgbClr>
                </a:gs>
                <a:gs pos="14286">
                  <a:srgbClr val="000052">
                    <a:alpha val="23188"/>
                  </a:srgbClr>
                </a:gs>
                <a:gs pos="28571">
                  <a:srgbClr val="000052">
                    <a:alpha val="18522"/>
                  </a:srgbClr>
                </a:gs>
                <a:gs pos="42857">
                  <a:srgbClr val="000052">
                    <a:alpha val="12572"/>
                  </a:srgbClr>
                </a:gs>
                <a:gs pos="57143">
                  <a:srgbClr val="000052">
                    <a:alpha val="7174"/>
                  </a:srgbClr>
                </a:gs>
                <a:gs pos="71429">
                  <a:srgbClr val="000052">
                    <a:alpha val="3425"/>
                  </a:srgbClr>
                </a:gs>
                <a:gs pos="85714">
                  <a:srgbClr val="000052">
                    <a:alpha val="1369"/>
                  </a:srgbClr>
                </a:gs>
                <a:gs pos="100000">
                  <a:srgbClr val="000052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-10371869">
              <a:off x="3241930" y="2653761"/>
              <a:ext cx="459937" cy="441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3196486">
              <a:off x="3112098" y="919976"/>
              <a:ext cx="278866" cy="173803"/>
            </a:xfrm>
            <a:prstGeom prst="ellipse">
              <a:avLst/>
            </a:prstGeom>
            <a:gradFill>
              <a:gsLst>
                <a:gs pos="0">
                  <a:srgbClr val="000000">
                    <a:alpha val="31734"/>
                  </a:srgbClr>
                </a:gs>
                <a:gs pos="14286">
                  <a:srgbClr val="000000">
                    <a:alpha val="29593"/>
                  </a:srgbClr>
                </a:gs>
                <a:gs pos="28571">
                  <a:srgbClr val="000000">
                    <a:alpha val="23848"/>
                  </a:srgbClr>
                </a:gs>
                <a:gs pos="42857">
                  <a:srgbClr val="000000">
                    <a:alpha val="16364"/>
                  </a:srgbClr>
                </a:gs>
                <a:gs pos="57143">
                  <a:srgbClr val="000000">
                    <a:alpha val="9427"/>
                  </a:srgbClr>
                </a:gs>
                <a:gs pos="71429">
                  <a:srgbClr val="000000">
                    <a:alpha val="4529"/>
                  </a:srgbClr>
                </a:gs>
                <a:gs pos="85714">
                  <a:srgbClr val="000000">
                    <a:alpha val="1816"/>
                  </a:srgbClr>
                </a:gs>
                <a:gs pos="100000">
                  <a:srgbClr val="00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5400000">
              <a:off x="296893" y="-135040"/>
              <a:ext cx="421114" cy="421083"/>
            </a:xfrm>
            <a:prstGeom prst="ellipse">
              <a:avLst/>
            </a:prstGeom>
            <a:gradFill>
              <a:gsLst>
                <a:gs pos="0">
                  <a:srgbClr val="000000">
                    <a:alpha val="14544"/>
                  </a:srgbClr>
                </a:gs>
                <a:gs pos="14286">
                  <a:srgbClr val="000000">
                    <a:alpha val="13451"/>
                  </a:srgbClr>
                </a:gs>
                <a:gs pos="28571">
                  <a:srgbClr val="000000">
                    <a:alpha val="10610"/>
                  </a:srgbClr>
                </a:gs>
                <a:gs pos="42857">
                  <a:srgbClr val="000000">
                    <a:alpha val="7093"/>
                  </a:srgbClr>
                </a:gs>
                <a:gs pos="57143">
                  <a:srgbClr val="000000">
                    <a:alpha val="3995"/>
                  </a:srgbClr>
                </a:gs>
                <a:gs pos="71429">
                  <a:srgbClr val="000000">
                    <a:alpha val="1890"/>
                  </a:srgbClr>
                </a:gs>
                <a:gs pos="85714">
                  <a:srgbClr val="000000">
                    <a:alpha val="752"/>
                  </a:srgbClr>
                </a:gs>
                <a:gs pos="100000">
                  <a:srgbClr val="00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-10552458">
              <a:off x="3193796" y="2730165"/>
              <a:ext cx="449008" cy="4357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5394525">
              <a:off x="2716807" y="3284301"/>
              <a:ext cx="421043" cy="418256"/>
            </a:xfrm>
            <a:prstGeom prst="ellipse">
              <a:avLst/>
            </a:prstGeom>
            <a:gradFill>
              <a:gsLst>
                <a:gs pos="0">
                  <a:srgbClr val="000000">
                    <a:alpha val="20209"/>
                  </a:srgbClr>
                </a:gs>
                <a:gs pos="14286">
                  <a:srgbClr val="000000">
                    <a:alpha val="18738"/>
                  </a:srgbClr>
                </a:gs>
                <a:gs pos="28571">
                  <a:srgbClr val="000000">
                    <a:alpha val="14880"/>
                  </a:srgbClr>
                </a:gs>
                <a:gs pos="42857">
                  <a:srgbClr val="000000">
                    <a:alpha val="10028"/>
                  </a:srgbClr>
                </a:gs>
                <a:gs pos="57143">
                  <a:srgbClr val="000000">
                    <a:alpha val="5687"/>
                  </a:srgbClr>
                </a:gs>
                <a:gs pos="71429">
                  <a:srgbClr val="000000">
                    <a:alpha val="2704"/>
                  </a:srgbClr>
                </a:gs>
                <a:gs pos="85714">
                  <a:srgbClr val="000000">
                    <a:alpha val="1078"/>
                  </a:srgbClr>
                </a:gs>
                <a:gs pos="100000">
                  <a:srgbClr val="000000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5769458">
              <a:off x="-66170" y="1297398"/>
              <a:ext cx="325464" cy="323404"/>
            </a:xfrm>
            <a:prstGeom prst="ellipse">
              <a:avLst/>
            </a:prstGeom>
            <a:gradFill>
              <a:gsLst>
                <a:gs pos="0">
                  <a:srgbClr val="000000">
                    <a:alpha val="20120"/>
                  </a:srgbClr>
                </a:gs>
                <a:gs pos="14286">
                  <a:srgbClr val="000000">
                    <a:alpha val="18655"/>
                  </a:srgbClr>
                </a:gs>
                <a:gs pos="28571">
                  <a:srgbClr val="000000">
                    <a:alpha val="14812"/>
                  </a:srgbClr>
                </a:gs>
                <a:gs pos="42857">
                  <a:srgbClr val="000000">
                    <a:alpha val="9981"/>
                  </a:srgbClr>
                </a:gs>
                <a:gs pos="57143">
                  <a:srgbClr val="000000">
                    <a:alpha val="5660"/>
                  </a:srgbClr>
                </a:gs>
                <a:gs pos="71429">
                  <a:srgbClr val="000000">
                    <a:alpha val="2691"/>
                  </a:srgbClr>
                </a:gs>
                <a:gs pos="85714">
                  <a:srgbClr val="000000">
                    <a:alpha val="1073"/>
                  </a:srgbClr>
                </a:gs>
                <a:gs pos="100000">
                  <a:srgbClr val="000000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5400000">
              <a:off x="3092608" y="-196303"/>
              <a:ext cx="411611" cy="411611"/>
            </a:xfrm>
            <a:prstGeom prst="ellipse">
              <a:avLst/>
            </a:prstGeom>
            <a:gradFill>
              <a:gsLst>
                <a:gs pos="0">
                  <a:srgbClr val="000000">
                    <a:alpha val="14014"/>
                  </a:srgbClr>
                </a:gs>
                <a:gs pos="14286">
                  <a:srgbClr val="000000">
                    <a:alpha val="12958"/>
                  </a:srgbClr>
                </a:gs>
                <a:gs pos="28571">
                  <a:srgbClr val="000000">
                    <a:alpha val="10215"/>
                  </a:srgbClr>
                </a:gs>
                <a:gs pos="42857">
                  <a:srgbClr val="000000">
                    <a:alpha val="6824"/>
                  </a:srgbClr>
                </a:gs>
                <a:gs pos="57143">
                  <a:srgbClr val="000000">
                    <a:alpha val="3841"/>
                  </a:srgbClr>
                </a:gs>
                <a:gs pos="71429">
                  <a:srgbClr val="000000">
                    <a:alpha val="1816"/>
                  </a:srgbClr>
                </a:gs>
                <a:gs pos="85714">
                  <a:srgbClr val="000000">
                    <a:alpha val="722"/>
                  </a:srgbClr>
                </a:gs>
                <a:gs pos="100000">
                  <a:srgbClr val="00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3657141">
              <a:off x="320410" y="1703616"/>
              <a:ext cx="749940" cy="497755"/>
            </a:xfrm>
            <a:prstGeom prst="ellipse">
              <a:avLst/>
            </a:prstGeom>
            <a:gradFill>
              <a:gsLst>
                <a:gs pos="0">
                  <a:srgbClr val="FF00FF">
                    <a:alpha val="23268"/>
                  </a:srgbClr>
                </a:gs>
                <a:gs pos="14286">
                  <a:srgbClr val="FF00FF">
                    <a:alpha val="21606"/>
                  </a:srgbClr>
                </a:gs>
                <a:gs pos="28571">
                  <a:srgbClr val="FF00FF">
                    <a:alpha val="17222"/>
                  </a:srgbClr>
                </a:gs>
                <a:gs pos="42857">
                  <a:srgbClr val="FF00FF">
                    <a:alpha val="11660"/>
                  </a:srgbClr>
                </a:gs>
                <a:gs pos="57143">
                  <a:srgbClr val="FF00FF">
                    <a:alpha val="6639"/>
                  </a:srgbClr>
                </a:gs>
                <a:gs pos="71429">
                  <a:srgbClr val="FF00FF">
                    <a:alpha val="3164"/>
                  </a:srgbClr>
                </a:gs>
                <a:gs pos="85714">
                  <a:srgbClr val="FF00FF">
                    <a:alpha val="1263"/>
                  </a:srgbClr>
                </a:gs>
                <a:gs pos="100000">
                  <a:srgbClr val="FF00FF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-10799999">
              <a:off x="265166" y="-119624"/>
              <a:ext cx="406163" cy="406162"/>
            </a:xfrm>
            <a:prstGeom prst="ellipse">
              <a:avLst/>
            </a:prstGeom>
            <a:gradFill>
              <a:gsLst>
                <a:gs pos="0">
                  <a:srgbClr val="000000">
                    <a:alpha val="13959"/>
                  </a:srgbClr>
                </a:gs>
                <a:gs pos="14286">
                  <a:srgbClr val="000000">
                    <a:alpha val="12906"/>
                  </a:srgbClr>
                </a:gs>
                <a:gs pos="28571">
                  <a:srgbClr val="000000">
                    <a:alpha val="10174"/>
                  </a:srgbClr>
                </a:gs>
                <a:gs pos="42857">
                  <a:srgbClr val="000000">
                    <a:alpha val="6796"/>
                  </a:srgbClr>
                </a:gs>
                <a:gs pos="57143">
                  <a:srgbClr val="000000">
                    <a:alpha val="3825"/>
                  </a:srgbClr>
                </a:gs>
                <a:gs pos="71429">
                  <a:srgbClr val="000000">
                    <a:alpha val="1809"/>
                  </a:srgbClr>
                </a:gs>
                <a:gs pos="85714">
                  <a:srgbClr val="000000">
                    <a:alpha val="719"/>
                  </a:srgbClr>
                </a:gs>
                <a:gs pos="100000">
                  <a:srgbClr val="00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5400000">
              <a:off x="-106553" y="3280620"/>
              <a:ext cx="403829" cy="403829"/>
            </a:xfrm>
            <a:prstGeom prst="ellipse">
              <a:avLst/>
            </a:prstGeom>
            <a:gradFill>
              <a:gsLst>
                <a:gs pos="0">
                  <a:srgbClr val="000000">
                    <a:alpha val="13844"/>
                  </a:srgbClr>
                </a:gs>
                <a:gs pos="14286">
                  <a:srgbClr val="000000">
                    <a:alpha val="12799"/>
                  </a:srgbClr>
                </a:gs>
                <a:gs pos="28571">
                  <a:srgbClr val="000000">
                    <a:alpha val="10088"/>
                  </a:srgbClr>
                </a:gs>
                <a:gs pos="42857">
                  <a:srgbClr val="000000">
                    <a:alpha val="6737"/>
                  </a:srgbClr>
                </a:gs>
                <a:gs pos="57143">
                  <a:srgbClr val="000000">
                    <a:alpha val="3791"/>
                  </a:srgbClr>
                </a:gs>
                <a:gs pos="71429">
                  <a:srgbClr val="000000">
                    <a:alpha val="1793"/>
                  </a:srgbClr>
                </a:gs>
                <a:gs pos="85714">
                  <a:srgbClr val="000000">
                    <a:alpha val="713"/>
                  </a:srgbClr>
                </a:gs>
                <a:gs pos="100000">
                  <a:srgbClr val="000000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5400000">
              <a:off x="3109825" y="-186700"/>
              <a:ext cx="403070" cy="403070"/>
            </a:xfrm>
            <a:prstGeom prst="ellipse">
              <a:avLst/>
            </a:prstGeom>
            <a:gradFill>
              <a:gsLst>
                <a:gs pos="0">
                  <a:srgbClr val="000000">
                    <a:alpha val="13827"/>
                  </a:srgbClr>
                </a:gs>
                <a:gs pos="14286">
                  <a:srgbClr val="000000">
                    <a:alpha val="12784"/>
                  </a:srgbClr>
                </a:gs>
                <a:gs pos="28571">
                  <a:srgbClr val="000000">
                    <a:alpha val="10076"/>
                  </a:srgbClr>
                </a:gs>
                <a:gs pos="42857">
                  <a:srgbClr val="000000">
                    <a:alpha val="6729"/>
                  </a:srgbClr>
                </a:gs>
                <a:gs pos="57143">
                  <a:srgbClr val="000000">
                    <a:alpha val="3786"/>
                  </a:srgbClr>
                </a:gs>
                <a:gs pos="71429">
                  <a:srgbClr val="000000">
                    <a:alpha val="1791"/>
                  </a:srgbClr>
                </a:gs>
                <a:gs pos="85714">
                  <a:srgbClr val="000000">
                    <a:alpha val="712"/>
                  </a:srgbClr>
                </a:gs>
                <a:gs pos="100000">
                  <a:srgbClr val="00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-10524414">
              <a:off x="3174052" y="2778713"/>
              <a:ext cx="428399" cy="4140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5400000">
              <a:off x="3290583" y="-123834"/>
              <a:ext cx="401443" cy="401443"/>
            </a:xfrm>
            <a:prstGeom prst="ellipse">
              <a:avLst/>
            </a:prstGeom>
            <a:gradFill>
              <a:gsLst>
                <a:gs pos="0">
                  <a:srgbClr val="000000">
                    <a:alpha val="13791"/>
                  </a:srgbClr>
                </a:gs>
                <a:gs pos="14286">
                  <a:srgbClr val="000000">
                    <a:alpha val="12750"/>
                  </a:srgbClr>
                </a:gs>
                <a:gs pos="28571">
                  <a:srgbClr val="000000">
                    <a:alpha val="10049"/>
                  </a:srgbClr>
                </a:gs>
                <a:gs pos="42857">
                  <a:srgbClr val="000000">
                    <a:alpha val="6711"/>
                  </a:srgbClr>
                </a:gs>
                <a:gs pos="57143">
                  <a:srgbClr val="000000">
                    <a:alpha val="3776"/>
                  </a:srgbClr>
                </a:gs>
                <a:gs pos="71429">
                  <a:srgbClr val="000000">
                    <a:alpha val="1786"/>
                  </a:srgbClr>
                </a:gs>
                <a:gs pos="85714">
                  <a:srgbClr val="000000">
                    <a:alpha val="710"/>
                  </a:srgbClr>
                </a:gs>
                <a:gs pos="100000">
                  <a:srgbClr val="00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10059211">
              <a:off x="1731309" y="2803179"/>
              <a:ext cx="610067" cy="272400"/>
            </a:xfrm>
            <a:prstGeom prst="ellipse">
              <a:avLst/>
            </a:prstGeom>
            <a:gradFill>
              <a:gsLst>
                <a:gs pos="0">
                  <a:srgbClr val="00FF79">
                    <a:alpha val="11469"/>
                  </a:srgbClr>
                </a:gs>
                <a:gs pos="14286">
                  <a:srgbClr val="00FF79">
                    <a:alpha val="10592"/>
                  </a:srgbClr>
                </a:gs>
                <a:gs pos="28571">
                  <a:srgbClr val="00FF79">
                    <a:alpha val="8326"/>
                  </a:srgbClr>
                </a:gs>
                <a:gs pos="42857">
                  <a:srgbClr val="00FF79">
                    <a:alpha val="5542"/>
                  </a:srgbClr>
                </a:gs>
                <a:gs pos="57143">
                  <a:srgbClr val="00FF79">
                    <a:alpha val="3110"/>
                  </a:srgbClr>
                </a:gs>
                <a:gs pos="71429">
                  <a:srgbClr val="00FF79">
                    <a:alpha val="1468"/>
                  </a:srgbClr>
                </a:gs>
                <a:gs pos="85714">
                  <a:srgbClr val="00FF79">
                    <a:alpha val="583"/>
                  </a:srgbClr>
                </a:gs>
                <a:gs pos="100000">
                  <a:srgbClr val="00FF79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3446642">
              <a:off x="2923268" y="781281"/>
              <a:ext cx="595719" cy="82316"/>
            </a:xfrm>
            <a:prstGeom prst="ellipse">
              <a:avLst/>
            </a:prstGeom>
            <a:gradFill>
              <a:gsLst>
                <a:gs pos="0">
                  <a:srgbClr val="9C9000">
                    <a:alpha val="32968"/>
                  </a:srgbClr>
                </a:gs>
                <a:gs pos="14286">
                  <a:srgbClr val="9C9000">
                    <a:alpha val="30764"/>
                  </a:srgbClr>
                </a:gs>
                <a:gs pos="28571">
                  <a:srgbClr val="9C9000">
                    <a:alpha val="24833"/>
                  </a:srgbClr>
                </a:gs>
                <a:gs pos="42857">
                  <a:srgbClr val="9C9000">
                    <a:alpha val="17075"/>
                  </a:srgbClr>
                </a:gs>
                <a:gs pos="57143">
                  <a:srgbClr val="9C9000">
                    <a:alpha val="9855"/>
                  </a:srgbClr>
                </a:gs>
                <a:gs pos="71429">
                  <a:srgbClr val="9C9000">
                    <a:alpha val="4740"/>
                  </a:srgbClr>
                </a:gs>
                <a:gs pos="85714">
                  <a:srgbClr val="9C9000">
                    <a:alpha val="1902"/>
                  </a:srgbClr>
                </a:gs>
                <a:gs pos="100000">
                  <a:srgbClr val="9C9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7062647">
              <a:off x="2077681" y="681047"/>
              <a:ext cx="759175" cy="450175"/>
            </a:xfrm>
            <a:prstGeom prst="ellipse">
              <a:avLst/>
            </a:prstGeom>
            <a:gradFill>
              <a:gsLst>
                <a:gs pos="0">
                  <a:srgbClr val="FF0000">
                    <a:alpha val="25045"/>
                  </a:srgbClr>
                </a:gs>
                <a:gs pos="14286">
                  <a:srgbClr val="FF0000">
                    <a:alpha val="23276"/>
                  </a:srgbClr>
                </a:gs>
                <a:gs pos="28571">
                  <a:srgbClr val="FF0000">
                    <a:alpha val="18595"/>
                  </a:srgbClr>
                </a:gs>
                <a:gs pos="42857">
                  <a:srgbClr val="FF0000">
                    <a:alpha val="12623"/>
                  </a:srgbClr>
                </a:gs>
                <a:gs pos="57143">
                  <a:srgbClr val="FF0000">
                    <a:alpha val="7204"/>
                  </a:srgbClr>
                </a:gs>
                <a:gs pos="71429">
                  <a:srgbClr val="FF0000">
                    <a:alpha val="3439"/>
                  </a:srgbClr>
                </a:gs>
                <a:gs pos="85714">
                  <a:srgbClr val="FF0000">
                    <a:alpha val="1374"/>
                  </a:srgbClr>
                </a:gs>
                <a:gs pos="100000">
                  <a:srgbClr val="FF0000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-10709437">
              <a:off x="356058" y="866509"/>
              <a:ext cx="675261" cy="402957"/>
            </a:xfrm>
            <a:prstGeom prst="ellipse">
              <a:avLst/>
            </a:prstGeom>
            <a:gradFill>
              <a:gsLst>
                <a:gs pos="0">
                  <a:srgbClr val="FF00FF">
                    <a:alpha val="17962"/>
                  </a:srgbClr>
                </a:gs>
                <a:gs pos="14286">
                  <a:srgbClr val="FF00FF">
                    <a:alpha val="16638"/>
                  </a:srgbClr>
                </a:gs>
                <a:gs pos="28571">
                  <a:srgbClr val="FF00FF">
                    <a:alpha val="13176"/>
                  </a:srgbClr>
                </a:gs>
                <a:gs pos="42857">
                  <a:srgbClr val="FF00FF">
                    <a:alpha val="8851"/>
                  </a:srgbClr>
                </a:gs>
                <a:gs pos="57143">
                  <a:srgbClr val="FF00FF">
                    <a:alpha val="5006"/>
                  </a:srgbClr>
                </a:gs>
                <a:gs pos="71429">
                  <a:srgbClr val="FF00FF">
                    <a:alpha val="2375"/>
                  </a:srgbClr>
                </a:gs>
                <a:gs pos="85714">
                  <a:srgbClr val="FF00FF">
                    <a:alpha val="946"/>
                  </a:srgbClr>
                </a:gs>
                <a:gs pos="100000">
                  <a:srgbClr val="FF00FF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10728137">
              <a:off x="250328" y="1833051"/>
              <a:ext cx="742520" cy="416530"/>
            </a:xfrm>
            <a:prstGeom prst="ellipse">
              <a:avLst/>
            </a:prstGeom>
            <a:gradFill>
              <a:gsLst>
                <a:gs pos="0">
                  <a:srgbClr val="0000FF">
                    <a:alpha val="3811"/>
                  </a:srgbClr>
                </a:gs>
                <a:gs pos="14286">
                  <a:srgbClr val="0000FF">
                    <a:alpha val="3508"/>
                  </a:srgbClr>
                </a:gs>
                <a:gs pos="28571">
                  <a:srgbClr val="0000FF">
                    <a:alpha val="2735"/>
                  </a:srgbClr>
                </a:gs>
                <a:gs pos="42857">
                  <a:srgbClr val="0000FF">
                    <a:alpha val="1802"/>
                  </a:srgbClr>
                </a:gs>
                <a:gs pos="57143">
                  <a:srgbClr val="0000FF">
                    <a:alpha val="1003"/>
                  </a:srgbClr>
                </a:gs>
                <a:gs pos="71429">
                  <a:srgbClr val="0000FF">
                    <a:alpha val="471"/>
                  </a:srgbClr>
                </a:gs>
                <a:gs pos="85714">
                  <a:srgbClr val="0000FF">
                    <a:alpha val="186"/>
                  </a:srgbClr>
                </a:gs>
                <a:gs pos="100000">
                  <a:srgbClr val="0000FF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5278585">
              <a:off x="1707613" y="444533"/>
              <a:ext cx="743671" cy="402122"/>
            </a:xfrm>
            <a:prstGeom prst="ellipse">
              <a:avLst/>
            </a:prstGeom>
            <a:gradFill>
              <a:gsLst>
                <a:gs pos="0">
                  <a:srgbClr val="FF0000">
                    <a:alpha val="9199"/>
                  </a:srgbClr>
                </a:gs>
                <a:gs pos="14286">
                  <a:srgbClr val="FF0000">
                    <a:alpha val="8487"/>
                  </a:srgbClr>
                </a:gs>
                <a:gs pos="28571">
                  <a:srgbClr val="FF0000">
                    <a:alpha val="6655"/>
                  </a:srgbClr>
                </a:gs>
                <a:gs pos="42857">
                  <a:srgbClr val="FF0000">
                    <a:alpha val="4416"/>
                  </a:srgbClr>
                </a:gs>
                <a:gs pos="57143">
                  <a:srgbClr val="FF0000">
                    <a:alpha val="2472"/>
                  </a:srgbClr>
                </a:gs>
                <a:gs pos="71429">
                  <a:srgbClr val="FF0000">
                    <a:alpha val="1165"/>
                  </a:srgbClr>
                </a:gs>
                <a:gs pos="85714">
                  <a:srgbClr val="FF0000">
                    <a:alpha val="462"/>
                  </a:srgbClr>
                </a:gs>
                <a:gs pos="100000">
                  <a:srgbClr val="FF0000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10134854">
              <a:off x="2476282" y="1808757"/>
              <a:ext cx="761724" cy="389360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9804934">
              <a:off x="2498614" y="1682221"/>
              <a:ext cx="770529" cy="386391"/>
            </a:xfrm>
            <a:prstGeom prst="ellipse">
              <a:avLst/>
            </a:prstGeom>
            <a:gradFill>
              <a:gsLst>
                <a:gs pos="0">
                  <a:srgbClr val="00FF00">
                    <a:alpha val="32293"/>
                  </a:srgbClr>
                </a:gs>
                <a:gs pos="14286">
                  <a:srgbClr val="00FF00">
                    <a:alpha val="30123"/>
                  </a:srgbClr>
                </a:gs>
                <a:gs pos="28571">
                  <a:srgbClr val="00FF00">
                    <a:alpha val="24293"/>
                  </a:srgbClr>
                </a:gs>
                <a:gs pos="42857">
                  <a:srgbClr val="00FF00">
                    <a:alpha val="16685"/>
                  </a:srgbClr>
                </a:gs>
                <a:gs pos="57143">
                  <a:srgbClr val="00FF00">
                    <a:alpha val="9620"/>
                  </a:srgbClr>
                </a:gs>
                <a:gs pos="71429">
                  <a:srgbClr val="00FF00">
                    <a:alpha val="4624"/>
                  </a:srgbClr>
                </a:gs>
                <a:gs pos="85714">
                  <a:srgbClr val="00FF00">
                    <a:alpha val="1855"/>
                  </a:srgbClr>
                </a:gs>
                <a:gs pos="100000">
                  <a:srgbClr val="00FF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6504491">
              <a:off x="-300384" y="1218192"/>
              <a:ext cx="800153" cy="73545"/>
            </a:xfrm>
            <a:prstGeom prst="ellipse">
              <a:avLst/>
            </a:prstGeom>
            <a:gradFill>
              <a:gsLst>
                <a:gs pos="0">
                  <a:srgbClr val="000096">
                    <a:alpha val="16364"/>
                  </a:srgbClr>
                </a:gs>
                <a:gs pos="14286">
                  <a:srgbClr val="000096">
                    <a:alpha val="15147"/>
                  </a:srgbClr>
                </a:gs>
                <a:gs pos="28571">
                  <a:srgbClr val="000096">
                    <a:alpha val="11973"/>
                  </a:srgbClr>
                </a:gs>
                <a:gs pos="42857">
                  <a:srgbClr val="000096">
                    <a:alpha val="8025"/>
                  </a:srgbClr>
                </a:gs>
                <a:gs pos="57143">
                  <a:srgbClr val="000096">
                    <a:alpha val="4529"/>
                  </a:srgbClr>
                </a:gs>
                <a:gs pos="71429">
                  <a:srgbClr val="000096">
                    <a:alpha val="2146"/>
                  </a:srgbClr>
                </a:gs>
                <a:gs pos="85714">
                  <a:srgbClr val="000096">
                    <a:alpha val="854"/>
                  </a:srgbClr>
                </a:gs>
                <a:gs pos="100000">
                  <a:srgbClr val="000096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9879062">
              <a:off x="2278942" y="624414"/>
              <a:ext cx="580533" cy="2932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3626271">
              <a:off x="1219023" y="2808041"/>
              <a:ext cx="638152" cy="446335"/>
            </a:xfrm>
            <a:prstGeom prst="ellipse">
              <a:avLst/>
            </a:prstGeom>
            <a:gradFill>
              <a:gsLst>
                <a:gs pos="0">
                  <a:srgbClr val="00A3FF">
                    <a:alpha val="26071"/>
                  </a:srgbClr>
                </a:gs>
                <a:gs pos="14286">
                  <a:srgbClr val="00A3FF">
                    <a:alpha val="24243"/>
                  </a:srgbClr>
                </a:gs>
                <a:gs pos="28571">
                  <a:srgbClr val="00A3FF">
                    <a:alpha val="19392"/>
                  </a:srgbClr>
                </a:gs>
                <a:gs pos="42857">
                  <a:srgbClr val="00A3FF">
                    <a:alpha val="13185"/>
                  </a:srgbClr>
                </a:gs>
                <a:gs pos="57143">
                  <a:srgbClr val="00A3FF">
                    <a:alpha val="7536"/>
                  </a:srgbClr>
                </a:gs>
                <a:gs pos="71429">
                  <a:srgbClr val="00A3FF">
                    <a:alpha val="3601"/>
                  </a:srgbClr>
                </a:gs>
                <a:gs pos="85714">
                  <a:srgbClr val="00A3FF">
                    <a:alpha val="1440"/>
                  </a:srgbClr>
                </a:gs>
                <a:gs pos="100000">
                  <a:srgbClr val="00A3FF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2811465">
              <a:off x="899811" y="564530"/>
              <a:ext cx="648689" cy="365195"/>
            </a:xfrm>
            <a:prstGeom prst="ellipse">
              <a:avLst/>
            </a:prstGeom>
            <a:gradFill>
              <a:gsLst>
                <a:gs pos="0">
                  <a:srgbClr val="FF00FF">
                    <a:alpha val="18851"/>
                  </a:srgbClr>
                </a:gs>
                <a:gs pos="14286">
                  <a:srgbClr val="FF00FF">
                    <a:alpha val="17468"/>
                  </a:srgbClr>
                </a:gs>
                <a:gs pos="28571">
                  <a:srgbClr val="FF00FF">
                    <a:alpha val="13849"/>
                  </a:srgbClr>
                </a:gs>
                <a:gs pos="42857">
                  <a:srgbClr val="FF00FF">
                    <a:alpha val="9315"/>
                  </a:srgbClr>
                </a:gs>
                <a:gs pos="57143">
                  <a:srgbClr val="FF00FF">
                    <a:alpha val="5274"/>
                  </a:srgbClr>
                </a:gs>
                <a:gs pos="71429">
                  <a:srgbClr val="FF00FF">
                    <a:alpha val="2504"/>
                  </a:srgbClr>
                </a:gs>
                <a:gs pos="85714">
                  <a:srgbClr val="FF00FF">
                    <a:alpha val="998"/>
                  </a:srgbClr>
                </a:gs>
                <a:gs pos="100000">
                  <a:srgbClr val="FF00FF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-8731238">
              <a:off x="263316" y="1306705"/>
              <a:ext cx="595453" cy="263612"/>
            </a:xfrm>
            <a:prstGeom prst="ellipse">
              <a:avLst/>
            </a:prstGeom>
            <a:gradFill>
              <a:gsLst>
                <a:gs pos="0">
                  <a:srgbClr val="0000FF">
                    <a:alpha val="6175"/>
                  </a:srgbClr>
                </a:gs>
                <a:gs pos="14286">
                  <a:srgbClr val="0000FF">
                    <a:alpha val="5690"/>
                  </a:srgbClr>
                </a:gs>
                <a:gs pos="28571">
                  <a:srgbClr val="0000FF">
                    <a:alpha val="4447"/>
                  </a:srgbClr>
                </a:gs>
                <a:gs pos="42857">
                  <a:srgbClr val="0000FF">
                    <a:alpha val="2939"/>
                  </a:srgbClr>
                </a:gs>
                <a:gs pos="57143">
                  <a:srgbClr val="0000FF">
                    <a:alpha val="1640"/>
                  </a:srgbClr>
                </a:gs>
                <a:gs pos="71429">
                  <a:srgbClr val="0000FF">
                    <a:alpha val="771"/>
                  </a:srgbClr>
                </a:gs>
                <a:gs pos="85714">
                  <a:srgbClr val="0000FF">
                    <a:alpha val="306"/>
                  </a:srgbClr>
                </a:gs>
                <a:gs pos="100000">
                  <a:srgbClr val="0000FF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-10294659">
              <a:off x="1462740" y="270306"/>
              <a:ext cx="723164" cy="409521"/>
            </a:xfrm>
            <a:prstGeom prst="ellipse">
              <a:avLst/>
            </a:prstGeom>
            <a:gradFill>
              <a:gsLst>
                <a:gs pos="0">
                  <a:srgbClr val="FF0000">
                    <a:alpha val="22058"/>
                  </a:srgbClr>
                </a:gs>
                <a:gs pos="14286">
                  <a:srgbClr val="FF0000">
                    <a:alpha val="20471"/>
                  </a:srgbClr>
                </a:gs>
                <a:gs pos="28571">
                  <a:srgbClr val="FF0000">
                    <a:alpha val="16293"/>
                  </a:srgbClr>
                </a:gs>
                <a:gs pos="42857">
                  <a:srgbClr val="FF0000">
                    <a:alpha val="11011"/>
                  </a:srgbClr>
                </a:gs>
                <a:gs pos="57143">
                  <a:srgbClr val="FF0000">
                    <a:alpha val="6259"/>
                  </a:srgbClr>
                </a:gs>
                <a:gs pos="71429">
                  <a:srgbClr val="FF0000">
                    <a:alpha val="2980"/>
                  </a:srgbClr>
                </a:gs>
                <a:gs pos="85714">
                  <a:srgbClr val="FF0000">
                    <a:alpha val="1189"/>
                  </a:srgbClr>
                </a:gs>
                <a:gs pos="100000">
                  <a:srgbClr val="FF0000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4214477">
              <a:off x="3018543" y="1159109"/>
              <a:ext cx="770101" cy="77790"/>
            </a:xfrm>
            <a:prstGeom prst="ellipse">
              <a:avLst/>
            </a:prstGeom>
            <a:gradFill>
              <a:gsLst>
                <a:gs pos="0">
                  <a:srgbClr val="627D00">
                    <a:alpha val="32968"/>
                  </a:srgbClr>
                </a:gs>
                <a:gs pos="14286">
                  <a:srgbClr val="627D00">
                    <a:alpha val="30764"/>
                  </a:srgbClr>
                </a:gs>
                <a:gs pos="28571">
                  <a:srgbClr val="627D00">
                    <a:alpha val="24833"/>
                  </a:srgbClr>
                </a:gs>
                <a:gs pos="42857">
                  <a:srgbClr val="627D00">
                    <a:alpha val="17075"/>
                  </a:srgbClr>
                </a:gs>
                <a:gs pos="57143">
                  <a:srgbClr val="627D00">
                    <a:alpha val="9855"/>
                  </a:srgbClr>
                </a:gs>
                <a:gs pos="71429">
                  <a:srgbClr val="627D00">
                    <a:alpha val="4740"/>
                  </a:srgbClr>
                </a:gs>
                <a:gs pos="85714">
                  <a:srgbClr val="627D00">
                    <a:alpha val="1902"/>
                  </a:srgbClr>
                </a:gs>
                <a:gs pos="100000">
                  <a:srgbClr val="627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10631404">
              <a:off x="2015030" y="548378"/>
              <a:ext cx="494631" cy="1312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-9921747">
              <a:off x="1316087" y="325937"/>
              <a:ext cx="575972" cy="331693"/>
            </a:xfrm>
            <a:prstGeom prst="ellipse">
              <a:avLst/>
            </a:prstGeom>
            <a:gradFill>
              <a:gsLst>
                <a:gs pos="0">
                  <a:srgbClr val="FF0000">
                    <a:alpha val="10648"/>
                  </a:srgbClr>
                </a:gs>
                <a:gs pos="14286">
                  <a:srgbClr val="FF0000">
                    <a:alpha val="9831"/>
                  </a:srgbClr>
                </a:gs>
                <a:gs pos="28571">
                  <a:srgbClr val="FF0000">
                    <a:alpha val="7721"/>
                  </a:srgbClr>
                </a:gs>
                <a:gs pos="42857">
                  <a:srgbClr val="FF0000">
                    <a:alpha val="5134"/>
                  </a:srgbClr>
                </a:gs>
                <a:gs pos="57143">
                  <a:srgbClr val="FF0000">
                    <a:alpha val="2878"/>
                  </a:srgbClr>
                </a:gs>
                <a:gs pos="71429">
                  <a:srgbClr val="FF0000">
                    <a:alpha val="1358"/>
                  </a:srgbClr>
                </a:gs>
                <a:gs pos="85714">
                  <a:srgbClr val="FF0000">
                    <a:alpha val="539"/>
                  </a:srgbClr>
                </a:gs>
                <a:gs pos="100000">
                  <a:srgbClr val="FF00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-8972474">
              <a:off x="2257286" y="206717"/>
              <a:ext cx="698704" cy="150741"/>
            </a:xfrm>
            <a:prstGeom prst="ellipse">
              <a:avLst/>
            </a:prstGeom>
            <a:gradFill>
              <a:gsLst>
                <a:gs pos="0">
                  <a:srgbClr val="663400">
                    <a:alpha val="32968"/>
                  </a:srgbClr>
                </a:gs>
                <a:gs pos="14286">
                  <a:srgbClr val="663400">
                    <a:alpha val="30764"/>
                  </a:srgbClr>
                </a:gs>
                <a:gs pos="28571">
                  <a:srgbClr val="663400">
                    <a:alpha val="24833"/>
                  </a:srgbClr>
                </a:gs>
                <a:gs pos="42857">
                  <a:srgbClr val="663400">
                    <a:alpha val="17075"/>
                  </a:srgbClr>
                </a:gs>
                <a:gs pos="57143">
                  <a:srgbClr val="663400">
                    <a:alpha val="9855"/>
                  </a:srgbClr>
                </a:gs>
                <a:gs pos="71429">
                  <a:srgbClr val="663400">
                    <a:alpha val="4740"/>
                  </a:srgbClr>
                </a:gs>
                <a:gs pos="85714">
                  <a:srgbClr val="663400">
                    <a:alpha val="1902"/>
                  </a:srgbClr>
                </a:gs>
                <a:gs pos="100000">
                  <a:srgbClr val="663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6994864">
              <a:off x="2277928" y="2425580"/>
              <a:ext cx="699890" cy="44266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8898081">
              <a:off x="2807975" y="1913409"/>
              <a:ext cx="592442" cy="375209"/>
            </a:xfrm>
            <a:prstGeom prst="ellipse">
              <a:avLst/>
            </a:prstGeom>
            <a:gradFill>
              <a:gsLst>
                <a:gs pos="0">
                  <a:srgbClr val="00FF00">
                    <a:alpha val="22463"/>
                  </a:srgbClr>
                </a:gs>
                <a:gs pos="14286">
                  <a:srgbClr val="00FF00">
                    <a:alpha val="20851"/>
                  </a:srgbClr>
                </a:gs>
                <a:gs pos="28571">
                  <a:srgbClr val="00FF00">
                    <a:alpha val="16603"/>
                  </a:srgbClr>
                </a:gs>
                <a:gs pos="42857">
                  <a:srgbClr val="00FF00">
                    <a:alpha val="11227"/>
                  </a:srgbClr>
                </a:gs>
                <a:gs pos="57143">
                  <a:srgbClr val="00FF00">
                    <a:alpha val="6386"/>
                  </a:srgbClr>
                </a:gs>
                <a:gs pos="71429">
                  <a:srgbClr val="00FF00">
                    <a:alpha val="3042"/>
                  </a:srgbClr>
                </a:gs>
                <a:gs pos="85714">
                  <a:srgbClr val="00FF00">
                    <a:alpha val="1214"/>
                  </a:srgbClr>
                </a:gs>
                <a:gs pos="100000">
                  <a:srgbClr val="00FF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6277811">
              <a:off x="2886825" y="1312854"/>
              <a:ext cx="313394" cy="2176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10693000">
              <a:off x="189571" y="1367919"/>
              <a:ext cx="736341" cy="403745"/>
            </a:xfrm>
            <a:prstGeom prst="ellipse">
              <a:avLst/>
            </a:prstGeom>
            <a:gradFill>
              <a:gsLst>
                <a:gs pos="0">
                  <a:srgbClr val="0000FF">
                    <a:alpha val="12696"/>
                  </a:srgbClr>
                </a:gs>
                <a:gs pos="14286">
                  <a:srgbClr val="0000FF">
                    <a:alpha val="11732"/>
                  </a:srgbClr>
                </a:gs>
                <a:gs pos="28571">
                  <a:srgbClr val="0000FF">
                    <a:alpha val="9235"/>
                  </a:srgbClr>
                </a:gs>
                <a:gs pos="42857">
                  <a:srgbClr val="0000FF">
                    <a:alpha val="6158"/>
                  </a:srgbClr>
                </a:gs>
                <a:gs pos="57143">
                  <a:srgbClr val="0000FF">
                    <a:alpha val="3460"/>
                  </a:srgbClr>
                </a:gs>
                <a:gs pos="71429">
                  <a:srgbClr val="0000FF">
                    <a:alpha val="1635"/>
                  </a:srgbClr>
                </a:gs>
                <a:gs pos="85714">
                  <a:srgbClr val="0000FF">
                    <a:alpha val="650"/>
                  </a:srgbClr>
                </a:gs>
                <a:gs pos="100000">
                  <a:srgbClr val="0000FF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2879598">
              <a:off x="2712961" y="568206"/>
              <a:ext cx="652796" cy="117597"/>
            </a:xfrm>
            <a:prstGeom prst="ellipse">
              <a:avLst/>
            </a:prstGeom>
            <a:gradFill>
              <a:gsLst>
                <a:gs pos="0">
                  <a:srgbClr val="9D8000">
                    <a:alpha val="32968"/>
                  </a:srgbClr>
                </a:gs>
                <a:gs pos="14286">
                  <a:srgbClr val="9D8000">
                    <a:alpha val="30764"/>
                  </a:srgbClr>
                </a:gs>
                <a:gs pos="28571">
                  <a:srgbClr val="9D8000">
                    <a:alpha val="24833"/>
                  </a:srgbClr>
                </a:gs>
                <a:gs pos="42857">
                  <a:srgbClr val="9D8000">
                    <a:alpha val="17075"/>
                  </a:srgbClr>
                </a:gs>
                <a:gs pos="57143">
                  <a:srgbClr val="9D8000">
                    <a:alpha val="9855"/>
                  </a:srgbClr>
                </a:gs>
                <a:gs pos="71429">
                  <a:srgbClr val="9D8000">
                    <a:alpha val="4740"/>
                  </a:srgbClr>
                </a:gs>
                <a:gs pos="85714">
                  <a:srgbClr val="9D8000">
                    <a:alpha val="1902"/>
                  </a:srgbClr>
                </a:gs>
                <a:gs pos="100000">
                  <a:srgbClr val="9D8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7369207">
              <a:off x="2777514" y="2104261"/>
              <a:ext cx="396583" cy="2539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9221454">
              <a:off x="211908" y="1327637"/>
              <a:ext cx="484494" cy="295177"/>
            </a:xfrm>
            <a:prstGeom prst="ellipse">
              <a:avLst/>
            </a:prstGeom>
            <a:gradFill>
              <a:gsLst>
                <a:gs pos="0">
                  <a:srgbClr val="0000FF">
                    <a:alpha val="8967"/>
                  </a:srgbClr>
                </a:gs>
                <a:gs pos="14286">
                  <a:srgbClr val="0000FF">
                    <a:alpha val="8273"/>
                  </a:srgbClr>
                </a:gs>
                <a:gs pos="28571">
                  <a:srgbClr val="0000FF">
                    <a:alpha val="6485"/>
                  </a:srgbClr>
                </a:gs>
                <a:gs pos="42857">
                  <a:srgbClr val="0000FF">
                    <a:alpha val="4303"/>
                  </a:srgbClr>
                </a:gs>
                <a:gs pos="57143">
                  <a:srgbClr val="0000FF">
                    <a:alpha val="2407"/>
                  </a:srgbClr>
                </a:gs>
                <a:gs pos="71429">
                  <a:srgbClr val="0000FF">
                    <a:alpha val="1134"/>
                  </a:srgbClr>
                </a:gs>
                <a:gs pos="85714">
                  <a:srgbClr val="0000FF">
                    <a:alpha val="450"/>
                  </a:srgbClr>
                </a:gs>
                <a:gs pos="100000">
                  <a:srgbClr val="0000FF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7436277">
              <a:off x="452809" y="617454"/>
              <a:ext cx="693915" cy="476229"/>
            </a:xfrm>
            <a:prstGeom prst="ellipse">
              <a:avLst/>
            </a:prstGeom>
            <a:gradFill>
              <a:gsLst>
                <a:gs pos="0">
                  <a:srgbClr val="CC00A8">
                    <a:alpha val="32968"/>
                  </a:srgbClr>
                </a:gs>
                <a:gs pos="14286">
                  <a:srgbClr val="CC00A8">
                    <a:alpha val="30764"/>
                  </a:srgbClr>
                </a:gs>
                <a:gs pos="28571">
                  <a:srgbClr val="CC00A8">
                    <a:alpha val="24833"/>
                  </a:srgbClr>
                </a:gs>
                <a:gs pos="42857">
                  <a:srgbClr val="CC00A8">
                    <a:alpha val="17075"/>
                  </a:srgbClr>
                </a:gs>
                <a:gs pos="57143">
                  <a:srgbClr val="CC00A8">
                    <a:alpha val="9855"/>
                  </a:srgbClr>
                </a:gs>
                <a:gs pos="71429">
                  <a:srgbClr val="CC00A8">
                    <a:alpha val="4740"/>
                  </a:srgbClr>
                </a:gs>
                <a:gs pos="85714">
                  <a:srgbClr val="CC00A8">
                    <a:alpha val="1902"/>
                  </a:srgbClr>
                </a:gs>
                <a:gs pos="100000">
                  <a:srgbClr val="CC00A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8244057">
              <a:off x="283047" y="1977582"/>
              <a:ext cx="777399" cy="517211"/>
            </a:xfrm>
            <a:prstGeom prst="ellipse">
              <a:avLst/>
            </a:prstGeom>
            <a:gradFill>
              <a:gsLst>
                <a:gs pos="0">
                  <a:srgbClr val="0000FF">
                    <a:alpha val="20365"/>
                  </a:srgbClr>
                </a:gs>
                <a:gs pos="14286">
                  <a:srgbClr val="0000FF">
                    <a:alpha val="18884"/>
                  </a:srgbClr>
                </a:gs>
                <a:gs pos="28571">
                  <a:srgbClr val="0000FF">
                    <a:alpha val="14999"/>
                  </a:srgbClr>
                </a:gs>
                <a:gs pos="42857">
                  <a:srgbClr val="0000FF">
                    <a:alpha val="10111"/>
                  </a:srgbClr>
                </a:gs>
                <a:gs pos="57143">
                  <a:srgbClr val="0000FF">
                    <a:alpha val="5735"/>
                  </a:srgbClr>
                </a:gs>
                <a:gs pos="71429">
                  <a:srgbClr val="0000FF">
                    <a:alpha val="2727"/>
                  </a:srgbClr>
                </a:gs>
                <a:gs pos="85714">
                  <a:srgbClr val="0000FF">
                    <a:alpha val="1087"/>
                  </a:srgbClr>
                </a:gs>
                <a:gs pos="100000">
                  <a:srgbClr val="0000FF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7716139">
              <a:off x="2743444" y="2034801"/>
              <a:ext cx="611038" cy="2241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2953659">
              <a:off x="295431" y="2155827"/>
              <a:ext cx="573222" cy="2733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6284465">
              <a:off x="2819449" y="1446247"/>
              <a:ext cx="483297" cy="2394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10786739">
              <a:off x="670996" y="-31141"/>
              <a:ext cx="335061" cy="330116"/>
            </a:xfrm>
            <a:prstGeom prst="ellipse">
              <a:avLst/>
            </a:prstGeom>
            <a:gradFill>
              <a:gsLst>
                <a:gs pos="0">
                  <a:srgbClr val="000000">
                    <a:alpha val="29934"/>
                  </a:srgbClr>
                </a:gs>
                <a:gs pos="14286">
                  <a:srgbClr val="000000">
                    <a:alpha val="27888"/>
                  </a:srgbClr>
                </a:gs>
                <a:gs pos="28571">
                  <a:srgbClr val="000000">
                    <a:alpha val="22420"/>
                  </a:srgbClr>
                </a:gs>
                <a:gs pos="42857">
                  <a:srgbClr val="000000">
                    <a:alpha val="15339"/>
                  </a:srgbClr>
                </a:gs>
                <a:gs pos="57143">
                  <a:srgbClr val="000000">
                    <a:alpha val="8814"/>
                  </a:srgbClr>
                </a:gs>
                <a:gs pos="71429">
                  <a:srgbClr val="000000">
                    <a:alpha val="4227"/>
                  </a:srgbClr>
                </a:gs>
                <a:gs pos="85714">
                  <a:srgbClr val="000000">
                    <a:alpha val="1693"/>
                  </a:srgbClr>
                </a:gs>
                <a:gs pos="100000">
                  <a:srgbClr val="00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6968790">
              <a:off x="1024343" y="216540"/>
              <a:ext cx="550920" cy="439897"/>
            </a:xfrm>
            <a:prstGeom prst="ellipse">
              <a:avLst/>
            </a:prstGeom>
            <a:gradFill>
              <a:gsLst>
                <a:gs pos="0">
                  <a:srgbClr val="FF0000">
                    <a:alpha val="15695"/>
                  </a:srgbClr>
                </a:gs>
                <a:gs pos="14286">
                  <a:srgbClr val="FF0000">
                    <a:alpha val="14523"/>
                  </a:srgbClr>
                </a:gs>
                <a:gs pos="28571">
                  <a:srgbClr val="FF0000">
                    <a:alpha val="11471"/>
                  </a:srgbClr>
                </a:gs>
                <a:gs pos="42857">
                  <a:srgbClr val="FF0000">
                    <a:alpha val="7681"/>
                  </a:srgbClr>
                </a:gs>
                <a:gs pos="57143">
                  <a:srgbClr val="FF0000">
                    <a:alpha val="4332"/>
                  </a:srgbClr>
                </a:gs>
                <a:gs pos="71429">
                  <a:srgbClr val="FF0000">
                    <a:alpha val="2051"/>
                  </a:srgbClr>
                </a:gs>
                <a:gs pos="85714">
                  <a:srgbClr val="FF0000">
                    <a:alpha val="816"/>
                  </a:srgbClr>
                </a:gs>
                <a:gs pos="100000">
                  <a:srgbClr val="FF000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8138188">
              <a:off x="352111" y="262697"/>
              <a:ext cx="488729" cy="173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6055068">
              <a:off x="2263311" y="519164"/>
              <a:ext cx="553140" cy="2797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-9068536">
              <a:off x="297954" y="2108930"/>
              <a:ext cx="832910" cy="73581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-8276939">
              <a:off x="199479" y="2939211"/>
              <a:ext cx="807907" cy="152098"/>
            </a:xfrm>
            <a:prstGeom prst="ellipse">
              <a:avLst/>
            </a:prstGeom>
            <a:gradFill>
              <a:gsLst>
                <a:gs pos="0">
                  <a:srgbClr val="0000FF">
                    <a:alpha val="26068"/>
                  </a:srgbClr>
                </a:gs>
                <a:gs pos="14286">
                  <a:srgbClr val="0000FF">
                    <a:alpha val="24240"/>
                  </a:srgbClr>
                </a:gs>
                <a:gs pos="28571">
                  <a:srgbClr val="0000FF">
                    <a:alpha val="19389"/>
                  </a:srgbClr>
                </a:gs>
                <a:gs pos="42857">
                  <a:srgbClr val="0000FF">
                    <a:alpha val="13184"/>
                  </a:srgbClr>
                </a:gs>
                <a:gs pos="57143">
                  <a:srgbClr val="0000FF">
                    <a:alpha val="7535"/>
                  </a:srgbClr>
                </a:gs>
                <a:gs pos="71429">
                  <a:srgbClr val="0000FF">
                    <a:alpha val="3600"/>
                  </a:srgbClr>
                </a:gs>
                <a:gs pos="85714">
                  <a:srgbClr val="0000FF">
                    <a:alpha val="1440"/>
                  </a:srgbClr>
                </a:gs>
                <a:gs pos="100000">
                  <a:srgbClr val="0000FF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10757431">
              <a:off x="2448210" y="2524399"/>
              <a:ext cx="579015" cy="276025"/>
            </a:xfrm>
            <a:prstGeom prst="ellipse">
              <a:avLst/>
            </a:prstGeom>
            <a:gradFill>
              <a:gsLst>
                <a:gs pos="0">
                  <a:srgbClr val="000000">
                    <a:alpha val="10016"/>
                  </a:srgbClr>
                </a:gs>
                <a:gs pos="14286">
                  <a:srgbClr val="000000">
                    <a:alpha val="9245"/>
                  </a:srgbClr>
                </a:gs>
                <a:gs pos="28571">
                  <a:srgbClr val="000000">
                    <a:alpha val="7255"/>
                  </a:srgbClr>
                </a:gs>
                <a:gs pos="42857">
                  <a:srgbClr val="000000">
                    <a:alpha val="4820"/>
                  </a:srgbClr>
                </a:gs>
                <a:gs pos="57143">
                  <a:srgbClr val="000000">
                    <a:alpha val="2700"/>
                  </a:srgbClr>
                </a:gs>
                <a:gs pos="71429">
                  <a:srgbClr val="000000">
                    <a:alpha val="1273"/>
                  </a:srgbClr>
                </a:gs>
                <a:gs pos="85714">
                  <a:srgbClr val="000000">
                    <a:alpha val="505"/>
                  </a:srgbClr>
                </a:gs>
                <a:gs pos="100000">
                  <a:srgbClr val="000000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-9191392">
              <a:off x="580617" y="3186767"/>
              <a:ext cx="745597" cy="149062"/>
            </a:xfrm>
            <a:prstGeom prst="ellipse">
              <a:avLst/>
            </a:prstGeom>
            <a:gradFill>
              <a:gsLst>
                <a:gs pos="0">
                  <a:srgbClr val="007AD3">
                    <a:alpha val="32968"/>
                  </a:srgbClr>
                </a:gs>
                <a:gs pos="14286">
                  <a:srgbClr val="007AD3">
                    <a:alpha val="30764"/>
                  </a:srgbClr>
                </a:gs>
                <a:gs pos="28571">
                  <a:srgbClr val="007AD3">
                    <a:alpha val="24833"/>
                  </a:srgbClr>
                </a:gs>
                <a:gs pos="42857">
                  <a:srgbClr val="007AD3">
                    <a:alpha val="17075"/>
                  </a:srgbClr>
                </a:gs>
                <a:gs pos="57143">
                  <a:srgbClr val="007AD3">
                    <a:alpha val="9855"/>
                  </a:srgbClr>
                </a:gs>
                <a:gs pos="71429">
                  <a:srgbClr val="007AD3">
                    <a:alpha val="4740"/>
                  </a:srgbClr>
                </a:gs>
                <a:gs pos="85714">
                  <a:srgbClr val="007AD3">
                    <a:alpha val="1902"/>
                  </a:srgbClr>
                </a:gs>
                <a:gs pos="100000">
                  <a:srgbClr val="007A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-8205604">
              <a:off x="136553" y="3023160"/>
              <a:ext cx="794314" cy="76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6775719">
              <a:off x="2959014" y="2249449"/>
              <a:ext cx="699991" cy="182644"/>
            </a:xfrm>
            <a:prstGeom prst="ellipse">
              <a:avLst/>
            </a:prstGeom>
            <a:gradFill>
              <a:gsLst>
                <a:gs pos="0">
                  <a:srgbClr val="00FF00">
                    <a:alpha val="32778"/>
                  </a:srgbClr>
                </a:gs>
                <a:gs pos="14286">
                  <a:srgbClr val="00FF00">
                    <a:alpha val="30583"/>
                  </a:srgbClr>
                </a:gs>
                <a:gs pos="28571">
                  <a:srgbClr val="00FF00">
                    <a:alpha val="24681"/>
                  </a:srgbClr>
                </a:gs>
                <a:gs pos="42857">
                  <a:srgbClr val="00FF00">
                    <a:alpha val="16965"/>
                  </a:srgbClr>
                </a:gs>
                <a:gs pos="57143">
                  <a:srgbClr val="00FF00">
                    <a:alpha val="9789"/>
                  </a:srgbClr>
                </a:gs>
                <a:gs pos="71429">
                  <a:srgbClr val="00FF00">
                    <a:alpha val="4708"/>
                  </a:srgbClr>
                </a:gs>
                <a:gs pos="85714">
                  <a:srgbClr val="00FF00">
                    <a:alpha val="1889"/>
                  </a:srgbClr>
                </a:gs>
                <a:gs pos="100000">
                  <a:srgbClr val="00FF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10428939">
              <a:off x="1337081" y="270024"/>
              <a:ext cx="635488" cy="265792"/>
            </a:xfrm>
            <a:prstGeom prst="ellipse">
              <a:avLst/>
            </a:prstGeom>
            <a:gradFill>
              <a:gsLst>
                <a:gs pos="0">
                  <a:srgbClr val="6C0000">
                    <a:alpha val="32965"/>
                  </a:srgbClr>
                </a:gs>
                <a:gs pos="14286">
                  <a:srgbClr val="6C0000">
                    <a:alpha val="30761"/>
                  </a:srgbClr>
                </a:gs>
                <a:gs pos="28571">
                  <a:srgbClr val="6C0000">
                    <a:alpha val="24831"/>
                  </a:srgbClr>
                </a:gs>
                <a:gs pos="42857">
                  <a:srgbClr val="6C0000">
                    <a:alpha val="17074"/>
                  </a:srgbClr>
                </a:gs>
                <a:gs pos="57143">
                  <a:srgbClr val="6C0000">
                    <a:alpha val="9854"/>
                  </a:srgbClr>
                </a:gs>
                <a:gs pos="71429">
                  <a:srgbClr val="6C0000">
                    <a:alpha val="4740"/>
                  </a:srgbClr>
                </a:gs>
                <a:gs pos="85714">
                  <a:srgbClr val="6C0000">
                    <a:alpha val="1902"/>
                  </a:srgbClr>
                </a:gs>
                <a:gs pos="100000">
                  <a:srgbClr val="6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3480508">
              <a:off x="1872831" y="179843"/>
              <a:ext cx="652532" cy="365281"/>
            </a:xfrm>
            <a:prstGeom prst="ellipse">
              <a:avLst/>
            </a:prstGeom>
            <a:gradFill>
              <a:gsLst>
                <a:gs pos="0">
                  <a:srgbClr val="910000">
                    <a:alpha val="32968"/>
                  </a:srgbClr>
                </a:gs>
                <a:gs pos="14286">
                  <a:srgbClr val="910000">
                    <a:alpha val="30764"/>
                  </a:srgbClr>
                </a:gs>
                <a:gs pos="28571">
                  <a:srgbClr val="910000">
                    <a:alpha val="24833"/>
                  </a:srgbClr>
                </a:gs>
                <a:gs pos="42857">
                  <a:srgbClr val="910000">
                    <a:alpha val="17075"/>
                  </a:srgbClr>
                </a:gs>
                <a:gs pos="57143">
                  <a:srgbClr val="910000">
                    <a:alpha val="9855"/>
                  </a:srgbClr>
                </a:gs>
                <a:gs pos="71429">
                  <a:srgbClr val="910000">
                    <a:alpha val="4740"/>
                  </a:srgbClr>
                </a:gs>
                <a:gs pos="85714">
                  <a:srgbClr val="910000">
                    <a:alpha val="1902"/>
                  </a:srgbClr>
                </a:gs>
                <a:gs pos="100000">
                  <a:srgbClr val="9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3651706">
              <a:off x="2284366" y="488326"/>
              <a:ext cx="515462" cy="2266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9357423">
              <a:off x="1977817" y="3224433"/>
              <a:ext cx="671332" cy="198952"/>
            </a:xfrm>
            <a:prstGeom prst="ellipse">
              <a:avLst/>
            </a:prstGeom>
            <a:gradFill>
              <a:gsLst>
                <a:gs pos="0">
                  <a:srgbClr val="00EB00">
                    <a:alpha val="32968"/>
                  </a:srgbClr>
                </a:gs>
                <a:gs pos="14286">
                  <a:srgbClr val="00EB00">
                    <a:alpha val="30764"/>
                  </a:srgbClr>
                </a:gs>
                <a:gs pos="28571">
                  <a:srgbClr val="00EB00">
                    <a:alpha val="24833"/>
                  </a:srgbClr>
                </a:gs>
                <a:gs pos="42857">
                  <a:srgbClr val="00EB00">
                    <a:alpha val="17075"/>
                  </a:srgbClr>
                </a:gs>
                <a:gs pos="57143">
                  <a:srgbClr val="00EB00">
                    <a:alpha val="9855"/>
                  </a:srgbClr>
                </a:gs>
                <a:gs pos="71429">
                  <a:srgbClr val="00EB00">
                    <a:alpha val="4740"/>
                  </a:srgbClr>
                </a:gs>
                <a:gs pos="85714">
                  <a:srgbClr val="00EB00">
                    <a:alpha val="1902"/>
                  </a:srgbClr>
                </a:gs>
                <a:gs pos="100000">
                  <a:srgbClr val="00E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9424201">
              <a:off x="761250" y="534137"/>
              <a:ext cx="428267" cy="78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-10052121">
              <a:off x="2900892" y="1051906"/>
              <a:ext cx="439074" cy="1166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7439464">
              <a:off x="2610793" y="2467610"/>
              <a:ext cx="692356" cy="291220"/>
            </a:xfrm>
            <a:prstGeom prst="ellipse">
              <a:avLst/>
            </a:prstGeom>
            <a:gradFill>
              <a:gsLst>
                <a:gs pos="0">
                  <a:srgbClr val="00CD00">
                    <a:alpha val="32968"/>
                  </a:srgbClr>
                </a:gs>
                <a:gs pos="14286">
                  <a:srgbClr val="00CD00">
                    <a:alpha val="30764"/>
                  </a:srgbClr>
                </a:gs>
                <a:gs pos="28571">
                  <a:srgbClr val="00CD00">
                    <a:alpha val="24833"/>
                  </a:srgbClr>
                </a:gs>
                <a:gs pos="42857">
                  <a:srgbClr val="00CD00">
                    <a:alpha val="17075"/>
                  </a:srgbClr>
                </a:gs>
                <a:gs pos="57143">
                  <a:srgbClr val="00CD00">
                    <a:alpha val="9855"/>
                  </a:srgbClr>
                </a:gs>
                <a:gs pos="71429">
                  <a:srgbClr val="00CD00">
                    <a:alpha val="4740"/>
                  </a:srgbClr>
                </a:gs>
                <a:gs pos="85714">
                  <a:srgbClr val="00CD00">
                    <a:alpha val="1902"/>
                  </a:srgbClr>
                </a:gs>
                <a:gs pos="100000">
                  <a:srgbClr val="00C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-8251359">
              <a:off x="1122723" y="207001"/>
              <a:ext cx="592272" cy="354747"/>
            </a:xfrm>
            <a:prstGeom prst="ellipse">
              <a:avLst/>
            </a:prstGeom>
            <a:gradFill>
              <a:gsLst>
                <a:gs pos="0">
                  <a:srgbClr val="700000">
                    <a:alpha val="32968"/>
                  </a:srgbClr>
                </a:gs>
                <a:gs pos="14286">
                  <a:srgbClr val="700000">
                    <a:alpha val="30764"/>
                  </a:srgbClr>
                </a:gs>
                <a:gs pos="28571">
                  <a:srgbClr val="700000">
                    <a:alpha val="24833"/>
                  </a:srgbClr>
                </a:gs>
                <a:gs pos="42857">
                  <a:srgbClr val="700000">
                    <a:alpha val="17075"/>
                  </a:srgbClr>
                </a:gs>
                <a:gs pos="57143">
                  <a:srgbClr val="700000">
                    <a:alpha val="9855"/>
                  </a:srgbClr>
                </a:gs>
                <a:gs pos="71429">
                  <a:srgbClr val="700000">
                    <a:alpha val="4740"/>
                  </a:srgbClr>
                </a:gs>
                <a:gs pos="85714">
                  <a:srgbClr val="700000">
                    <a:alpha val="1902"/>
                  </a:srgbClr>
                </a:gs>
                <a:gs pos="100000">
                  <a:srgbClr val="7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7141565">
              <a:off x="2878978" y="2589067"/>
              <a:ext cx="678613" cy="119289"/>
            </a:xfrm>
            <a:prstGeom prst="ellipse">
              <a:avLst/>
            </a:prstGeom>
            <a:gradFill>
              <a:gsLst>
                <a:gs pos="0">
                  <a:srgbClr val="007400">
                    <a:alpha val="32968"/>
                  </a:srgbClr>
                </a:gs>
                <a:gs pos="14286">
                  <a:srgbClr val="007400">
                    <a:alpha val="30764"/>
                  </a:srgbClr>
                </a:gs>
                <a:gs pos="28571">
                  <a:srgbClr val="007400">
                    <a:alpha val="24833"/>
                  </a:srgbClr>
                </a:gs>
                <a:gs pos="42857">
                  <a:srgbClr val="007400">
                    <a:alpha val="17075"/>
                  </a:srgbClr>
                </a:gs>
                <a:gs pos="57143">
                  <a:srgbClr val="007400">
                    <a:alpha val="9855"/>
                  </a:srgbClr>
                </a:gs>
                <a:gs pos="71429">
                  <a:srgbClr val="007400">
                    <a:alpha val="4740"/>
                  </a:srgbClr>
                </a:gs>
                <a:gs pos="85714">
                  <a:srgbClr val="007400">
                    <a:alpha val="1902"/>
                  </a:srgbClr>
                </a:gs>
                <a:gs pos="100000">
                  <a:srgbClr val="007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-8353077">
              <a:off x="2698831" y="721735"/>
              <a:ext cx="346684" cy="1056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-8693390">
              <a:off x="1432683" y="-67873"/>
              <a:ext cx="435782" cy="244444"/>
            </a:xfrm>
            <a:prstGeom prst="ellipse">
              <a:avLst/>
            </a:prstGeom>
            <a:gradFill>
              <a:gsLst>
                <a:gs pos="0">
                  <a:srgbClr val="000000">
                    <a:alpha val="6996"/>
                  </a:srgbClr>
                </a:gs>
                <a:gs pos="14286">
                  <a:srgbClr val="000000">
                    <a:alpha val="6449"/>
                  </a:srgbClr>
                </a:gs>
                <a:gs pos="28571">
                  <a:srgbClr val="000000">
                    <a:alpha val="5044"/>
                  </a:srgbClr>
                </a:gs>
                <a:gs pos="42857">
                  <a:srgbClr val="000000">
                    <a:alpha val="3338"/>
                  </a:srgbClr>
                </a:gs>
                <a:gs pos="57143">
                  <a:srgbClr val="000000">
                    <a:alpha val="1864"/>
                  </a:srgbClr>
                </a:gs>
                <a:gs pos="71429">
                  <a:srgbClr val="000000">
                    <a:alpha val="877"/>
                  </a:srgbClr>
                </a:gs>
                <a:gs pos="85714">
                  <a:srgbClr val="000000">
                    <a:alpha val="348"/>
                  </a:srgbClr>
                </a:gs>
                <a:gs pos="100000">
                  <a:srgbClr val="0000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-8450410">
              <a:off x="295849" y="2991988"/>
              <a:ext cx="691817" cy="999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7547811">
              <a:off x="2804418" y="2309777"/>
              <a:ext cx="723113" cy="247283"/>
            </a:xfrm>
            <a:prstGeom prst="ellipse">
              <a:avLst/>
            </a:prstGeom>
            <a:gradFill>
              <a:gsLst>
                <a:gs pos="0">
                  <a:srgbClr val="00C800">
                    <a:alpha val="32968"/>
                  </a:srgbClr>
                </a:gs>
                <a:gs pos="14286">
                  <a:srgbClr val="00C800">
                    <a:alpha val="30764"/>
                  </a:srgbClr>
                </a:gs>
                <a:gs pos="28571">
                  <a:srgbClr val="00C800">
                    <a:alpha val="24833"/>
                  </a:srgbClr>
                </a:gs>
                <a:gs pos="42857">
                  <a:srgbClr val="00C800">
                    <a:alpha val="17075"/>
                  </a:srgbClr>
                </a:gs>
                <a:gs pos="57143">
                  <a:srgbClr val="00C800">
                    <a:alpha val="9855"/>
                  </a:srgbClr>
                </a:gs>
                <a:gs pos="71429">
                  <a:srgbClr val="00C800">
                    <a:alpha val="4740"/>
                  </a:srgbClr>
                </a:gs>
                <a:gs pos="85714">
                  <a:srgbClr val="00C800">
                    <a:alpha val="1902"/>
                  </a:srgbClr>
                </a:gs>
                <a:gs pos="100000">
                  <a:srgbClr val="00C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3495811">
              <a:off x="2848427" y="770724"/>
              <a:ext cx="652154" cy="166154"/>
            </a:xfrm>
            <a:prstGeom prst="ellipse">
              <a:avLst/>
            </a:prstGeom>
            <a:gradFill>
              <a:gsLst>
                <a:gs pos="0">
                  <a:srgbClr val="998D00">
                    <a:alpha val="32968"/>
                  </a:srgbClr>
                </a:gs>
                <a:gs pos="14286">
                  <a:srgbClr val="998D00">
                    <a:alpha val="30764"/>
                  </a:srgbClr>
                </a:gs>
                <a:gs pos="28571">
                  <a:srgbClr val="998D00">
                    <a:alpha val="24833"/>
                  </a:srgbClr>
                </a:gs>
                <a:gs pos="42857">
                  <a:srgbClr val="998D00">
                    <a:alpha val="17075"/>
                  </a:srgbClr>
                </a:gs>
                <a:gs pos="57143">
                  <a:srgbClr val="998D00">
                    <a:alpha val="9855"/>
                  </a:srgbClr>
                </a:gs>
                <a:gs pos="71429">
                  <a:srgbClr val="998D00">
                    <a:alpha val="4740"/>
                  </a:srgbClr>
                </a:gs>
                <a:gs pos="85714">
                  <a:srgbClr val="998D00">
                    <a:alpha val="1902"/>
                  </a:srgbClr>
                </a:gs>
                <a:gs pos="100000">
                  <a:srgbClr val="998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9595241">
              <a:off x="1331788" y="201775"/>
              <a:ext cx="466821" cy="280811"/>
            </a:xfrm>
            <a:prstGeom prst="ellipse">
              <a:avLst/>
            </a:prstGeom>
            <a:gradFill>
              <a:gsLst>
                <a:gs pos="0">
                  <a:srgbClr val="A00000">
                    <a:alpha val="21187"/>
                  </a:srgbClr>
                </a:gs>
                <a:gs pos="14286">
                  <a:srgbClr val="A00000">
                    <a:alpha val="19655"/>
                  </a:srgbClr>
                </a:gs>
                <a:gs pos="28571">
                  <a:srgbClr val="A00000">
                    <a:alpha val="15627"/>
                  </a:srgbClr>
                </a:gs>
                <a:gs pos="42857">
                  <a:srgbClr val="A00000">
                    <a:alpha val="10547"/>
                  </a:srgbClr>
                </a:gs>
                <a:gs pos="57143">
                  <a:srgbClr val="A00000">
                    <a:alpha val="5989"/>
                  </a:srgbClr>
                </a:gs>
                <a:gs pos="71429">
                  <a:srgbClr val="A00000">
                    <a:alpha val="2849"/>
                  </a:srgbClr>
                </a:gs>
                <a:gs pos="85714">
                  <a:srgbClr val="A00000">
                    <a:alpha val="1137"/>
                  </a:srgbClr>
                </a:gs>
                <a:gs pos="100000">
                  <a:srgbClr val="A00000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10052372">
              <a:off x="3048651" y="1882674"/>
              <a:ext cx="362980" cy="102599"/>
            </a:xfrm>
            <a:prstGeom prst="ellipse">
              <a:avLst/>
            </a:prstGeom>
            <a:gradFill>
              <a:gsLst>
                <a:gs pos="0">
                  <a:srgbClr val="000000">
                    <a:alpha val="27343"/>
                  </a:srgbClr>
                </a:gs>
                <a:gs pos="14286">
                  <a:srgbClr val="000000">
                    <a:alpha val="25442"/>
                  </a:srgbClr>
                </a:gs>
                <a:gs pos="28571">
                  <a:srgbClr val="000000">
                    <a:alpha val="20384"/>
                  </a:srgbClr>
                </a:gs>
                <a:gs pos="42857">
                  <a:srgbClr val="000000">
                    <a:alpha val="13888"/>
                  </a:srgbClr>
                </a:gs>
                <a:gs pos="57143">
                  <a:srgbClr val="000000">
                    <a:alpha val="7951"/>
                  </a:srgbClr>
                </a:gs>
                <a:gs pos="71429">
                  <a:srgbClr val="000000">
                    <a:alpha val="3804"/>
                  </a:srgbClr>
                </a:gs>
                <a:gs pos="85714">
                  <a:srgbClr val="000000">
                    <a:alpha val="1522"/>
                  </a:srgbClr>
                </a:gs>
                <a:gs pos="100000">
                  <a:srgbClr val="000000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8989314">
              <a:off x="2203788" y="2897819"/>
              <a:ext cx="539736" cy="349825"/>
            </a:xfrm>
            <a:prstGeom prst="ellipse">
              <a:avLst/>
            </a:prstGeom>
            <a:gradFill>
              <a:gsLst>
                <a:gs pos="0">
                  <a:srgbClr val="008B00">
                    <a:alpha val="32968"/>
                  </a:srgbClr>
                </a:gs>
                <a:gs pos="14286">
                  <a:srgbClr val="008B00">
                    <a:alpha val="30764"/>
                  </a:srgbClr>
                </a:gs>
                <a:gs pos="28571">
                  <a:srgbClr val="008B00">
                    <a:alpha val="24833"/>
                  </a:srgbClr>
                </a:gs>
                <a:gs pos="42857">
                  <a:srgbClr val="008B00">
                    <a:alpha val="17075"/>
                  </a:srgbClr>
                </a:gs>
                <a:gs pos="57143">
                  <a:srgbClr val="008B00">
                    <a:alpha val="9855"/>
                  </a:srgbClr>
                </a:gs>
                <a:gs pos="71429">
                  <a:srgbClr val="008B00">
                    <a:alpha val="4740"/>
                  </a:srgbClr>
                </a:gs>
                <a:gs pos="85714">
                  <a:srgbClr val="008B00">
                    <a:alpha val="1902"/>
                  </a:srgbClr>
                </a:gs>
                <a:gs pos="100000">
                  <a:srgbClr val="008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2925470">
              <a:off x="2596111" y="565238"/>
              <a:ext cx="761755" cy="228122"/>
            </a:xfrm>
            <a:prstGeom prst="ellipse">
              <a:avLst/>
            </a:prstGeom>
            <a:gradFill>
              <a:gsLst>
                <a:gs pos="0">
                  <a:srgbClr val="B69800">
                    <a:alpha val="32968"/>
                  </a:srgbClr>
                </a:gs>
                <a:gs pos="14286">
                  <a:srgbClr val="B69800">
                    <a:alpha val="30764"/>
                  </a:srgbClr>
                </a:gs>
                <a:gs pos="28571">
                  <a:srgbClr val="B69800">
                    <a:alpha val="24833"/>
                  </a:srgbClr>
                </a:gs>
                <a:gs pos="42857">
                  <a:srgbClr val="B69800">
                    <a:alpha val="17075"/>
                  </a:srgbClr>
                </a:gs>
                <a:gs pos="57143">
                  <a:srgbClr val="B69800">
                    <a:alpha val="9855"/>
                  </a:srgbClr>
                </a:gs>
                <a:gs pos="71429">
                  <a:srgbClr val="B69800">
                    <a:alpha val="4740"/>
                  </a:srgbClr>
                </a:gs>
                <a:gs pos="85714">
                  <a:srgbClr val="B69800">
                    <a:alpha val="1902"/>
                  </a:srgbClr>
                </a:gs>
                <a:gs pos="100000">
                  <a:srgbClr val="B69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-9289893">
              <a:off x="2032200" y="265738"/>
              <a:ext cx="732557" cy="212963"/>
            </a:xfrm>
            <a:prstGeom prst="ellipse">
              <a:avLst/>
            </a:prstGeom>
            <a:gradFill>
              <a:gsLst>
                <a:gs pos="0">
                  <a:srgbClr val="E40000">
                    <a:alpha val="20634"/>
                  </a:srgbClr>
                </a:gs>
                <a:gs pos="14286">
                  <a:srgbClr val="E40000">
                    <a:alpha val="19136"/>
                  </a:srgbClr>
                </a:gs>
                <a:gs pos="28571">
                  <a:srgbClr val="E40000">
                    <a:alpha val="15204"/>
                  </a:srgbClr>
                </a:gs>
                <a:gs pos="42857">
                  <a:srgbClr val="E40000">
                    <a:alpha val="10253"/>
                  </a:srgbClr>
                </a:gs>
                <a:gs pos="57143">
                  <a:srgbClr val="E40000">
                    <a:alpha val="5818"/>
                  </a:srgbClr>
                </a:gs>
                <a:gs pos="71429">
                  <a:srgbClr val="E40000">
                    <a:alpha val="2767"/>
                  </a:srgbClr>
                </a:gs>
                <a:gs pos="85714">
                  <a:srgbClr val="E40000">
                    <a:alpha val="1103"/>
                  </a:srgbClr>
                </a:gs>
                <a:gs pos="100000">
                  <a:srgbClr val="E40000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-9974467">
              <a:off x="1151082" y="90377"/>
              <a:ext cx="594865" cy="347024"/>
            </a:xfrm>
            <a:prstGeom prst="ellipse">
              <a:avLst/>
            </a:prstGeom>
            <a:gradFill>
              <a:gsLst>
                <a:gs pos="0">
                  <a:srgbClr val="680000">
                    <a:alpha val="32968"/>
                  </a:srgbClr>
                </a:gs>
                <a:gs pos="14286">
                  <a:srgbClr val="680000">
                    <a:alpha val="30764"/>
                  </a:srgbClr>
                </a:gs>
                <a:gs pos="28571">
                  <a:srgbClr val="680000">
                    <a:alpha val="24833"/>
                  </a:srgbClr>
                </a:gs>
                <a:gs pos="42857">
                  <a:srgbClr val="680000">
                    <a:alpha val="17075"/>
                  </a:srgbClr>
                </a:gs>
                <a:gs pos="57143">
                  <a:srgbClr val="680000">
                    <a:alpha val="9855"/>
                  </a:srgbClr>
                </a:gs>
                <a:gs pos="71429">
                  <a:srgbClr val="680000">
                    <a:alpha val="4740"/>
                  </a:srgbClr>
                </a:gs>
                <a:gs pos="85714">
                  <a:srgbClr val="680000">
                    <a:alpha val="1902"/>
                  </a:srgbClr>
                </a:gs>
                <a:gs pos="100000">
                  <a:srgbClr val="6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7097438">
              <a:off x="2818488" y="2481979"/>
              <a:ext cx="713475" cy="205265"/>
            </a:xfrm>
            <a:prstGeom prst="ellipse">
              <a:avLst/>
            </a:prstGeom>
            <a:gradFill>
              <a:gsLst>
                <a:gs pos="0">
                  <a:srgbClr val="00B300">
                    <a:alpha val="32968"/>
                  </a:srgbClr>
                </a:gs>
                <a:gs pos="14286">
                  <a:srgbClr val="00B300">
                    <a:alpha val="30764"/>
                  </a:srgbClr>
                </a:gs>
                <a:gs pos="28571">
                  <a:srgbClr val="00B300">
                    <a:alpha val="24833"/>
                  </a:srgbClr>
                </a:gs>
                <a:gs pos="42857">
                  <a:srgbClr val="00B300">
                    <a:alpha val="17075"/>
                  </a:srgbClr>
                </a:gs>
                <a:gs pos="57143">
                  <a:srgbClr val="00B300">
                    <a:alpha val="9855"/>
                  </a:srgbClr>
                </a:gs>
                <a:gs pos="71429">
                  <a:srgbClr val="00B300">
                    <a:alpha val="4740"/>
                  </a:srgbClr>
                </a:gs>
                <a:gs pos="85714">
                  <a:srgbClr val="00B300">
                    <a:alpha val="1902"/>
                  </a:srgbClr>
                </a:gs>
                <a:gs pos="100000">
                  <a:srgbClr val="00B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5902714">
              <a:off x="414158" y="2532680"/>
              <a:ext cx="509943" cy="269487"/>
            </a:xfrm>
            <a:prstGeom prst="ellipse">
              <a:avLst/>
            </a:prstGeom>
            <a:gradFill>
              <a:gsLst>
                <a:gs pos="0">
                  <a:srgbClr val="000000">
                    <a:alpha val="16957"/>
                  </a:srgbClr>
                </a:gs>
                <a:gs pos="14286">
                  <a:srgbClr val="000000">
                    <a:alpha val="15699"/>
                  </a:srgbClr>
                </a:gs>
                <a:gs pos="28571">
                  <a:srgbClr val="000000">
                    <a:alpha val="12418"/>
                  </a:srgbClr>
                </a:gs>
                <a:gs pos="42857">
                  <a:srgbClr val="000000">
                    <a:alpha val="8330"/>
                  </a:srgbClr>
                </a:gs>
                <a:gs pos="57143">
                  <a:srgbClr val="000000">
                    <a:alpha val="4705"/>
                  </a:srgbClr>
                </a:gs>
                <a:gs pos="71429">
                  <a:srgbClr val="000000">
                    <a:alpha val="2231"/>
                  </a:srgbClr>
                </a:gs>
                <a:gs pos="85714">
                  <a:srgbClr val="000000">
                    <a:alpha val="888"/>
                  </a:srgbClr>
                </a:gs>
                <a:gs pos="100000">
                  <a:srgbClr val="0000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10310322">
              <a:off x="2353608" y="3307849"/>
              <a:ext cx="478088" cy="211881"/>
            </a:xfrm>
            <a:prstGeom prst="ellipse">
              <a:avLst/>
            </a:prstGeom>
            <a:gradFill>
              <a:gsLst>
                <a:gs pos="0">
                  <a:srgbClr val="000000">
                    <a:alpha val="15814"/>
                  </a:srgbClr>
                </a:gs>
                <a:gs pos="14286">
                  <a:srgbClr val="000000">
                    <a:alpha val="14634"/>
                  </a:srgbClr>
                </a:gs>
                <a:gs pos="28571">
                  <a:srgbClr val="000000">
                    <a:alpha val="11560"/>
                  </a:srgbClr>
                </a:gs>
                <a:gs pos="42857">
                  <a:srgbClr val="000000">
                    <a:alpha val="7742"/>
                  </a:srgbClr>
                </a:gs>
                <a:gs pos="57143">
                  <a:srgbClr val="000000">
                    <a:alpha val="4367"/>
                  </a:srgbClr>
                </a:gs>
                <a:gs pos="71429">
                  <a:srgbClr val="000000">
                    <a:alpha val="2068"/>
                  </a:srgbClr>
                </a:gs>
                <a:gs pos="85714">
                  <a:srgbClr val="000000">
                    <a:alpha val="823"/>
                  </a:srgbClr>
                </a:gs>
                <a:gs pos="100000">
                  <a:srgbClr val="000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-9970263">
              <a:off x="1679126" y="229374"/>
              <a:ext cx="446852" cy="1260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3974001">
              <a:off x="2970260" y="1222537"/>
              <a:ext cx="835777" cy="148893"/>
            </a:xfrm>
            <a:prstGeom prst="ellipse">
              <a:avLst/>
            </a:prstGeom>
            <a:gradFill>
              <a:gsLst>
                <a:gs pos="0">
                  <a:srgbClr val="008300">
                    <a:alpha val="32968"/>
                  </a:srgbClr>
                </a:gs>
                <a:gs pos="14286">
                  <a:srgbClr val="008300">
                    <a:alpha val="30764"/>
                  </a:srgbClr>
                </a:gs>
                <a:gs pos="28571">
                  <a:srgbClr val="008300">
                    <a:alpha val="24833"/>
                  </a:srgbClr>
                </a:gs>
                <a:gs pos="42857">
                  <a:srgbClr val="008300">
                    <a:alpha val="17075"/>
                  </a:srgbClr>
                </a:gs>
                <a:gs pos="57143">
                  <a:srgbClr val="008300">
                    <a:alpha val="9855"/>
                  </a:srgbClr>
                </a:gs>
                <a:gs pos="71429">
                  <a:srgbClr val="008300">
                    <a:alpha val="4740"/>
                  </a:srgbClr>
                </a:gs>
                <a:gs pos="85714">
                  <a:srgbClr val="008300">
                    <a:alpha val="1902"/>
                  </a:srgbClr>
                </a:gs>
                <a:gs pos="100000">
                  <a:srgbClr val="008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-8671511">
              <a:off x="362078" y="2959040"/>
              <a:ext cx="865425" cy="237953"/>
            </a:xfrm>
            <a:prstGeom prst="ellipse">
              <a:avLst/>
            </a:prstGeom>
            <a:gradFill>
              <a:gsLst>
                <a:gs pos="0">
                  <a:srgbClr val="0000AB">
                    <a:alpha val="32968"/>
                  </a:srgbClr>
                </a:gs>
                <a:gs pos="14286">
                  <a:srgbClr val="0000AB">
                    <a:alpha val="30764"/>
                  </a:srgbClr>
                </a:gs>
                <a:gs pos="28571">
                  <a:srgbClr val="0000AB">
                    <a:alpha val="24833"/>
                  </a:srgbClr>
                </a:gs>
                <a:gs pos="42857">
                  <a:srgbClr val="0000AB">
                    <a:alpha val="17075"/>
                  </a:srgbClr>
                </a:gs>
                <a:gs pos="57143">
                  <a:srgbClr val="0000AB">
                    <a:alpha val="9855"/>
                  </a:srgbClr>
                </a:gs>
                <a:gs pos="71429">
                  <a:srgbClr val="0000AB">
                    <a:alpha val="4740"/>
                  </a:srgbClr>
                </a:gs>
                <a:gs pos="85714">
                  <a:srgbClr val="0000AB">
                    <a:alpha val="1902"/>
                  </a:srgbClr>
                </a:gs>
                <a:gs pos="100000">
                  <a:srgbClr val="0000A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6596130">
              <a:off x="66577" y="1474835"/>
              <a:ext cx="405338" cy="146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10673515">
              <a:off x="827372" y="-135306"/>
              <a:ext cx="359431" cy="3333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9191578">
              <a:off x="1974280" y="3172044"/>
              <a:ext cx="708542" cy="240978"/>
            </a:xfrm>
            <a:prstGeom prst="ellipse">
              <a:avLst/>
            </a:prstGeom>
            <a:gradFill>
              <a:gsLst>
                <a:gs pos="0">
                  <a:srgbClr val="0000FF">
                    <a:alpha val="29614"/>
                  </a:srgbClr>
                </a:gs>
                <a:gs pos="14286">
                  <a:srgbClr val="0000FF">
                    <a:alpha val="27586"/>
                  </a:srgbClr>
                </a:gs>
                <a:gs pos="28571">
                  <a:srgbClr val="0000FF">
                    <a:alpha val="22168"/>
                  </a:srgbClr>
                </a:gs>
                <a:gs pos="42857">
                  <a:srgbClr val="0000FF">
                    <a:alpha val="15158"/>
                  </a:srgbClr>
                </a:gs>
                <a:gs pos="57143">
                  <a:srgbClr val="0000FF">
                    <a:alpha val="8706"/>
                  </a:srgbClr>
                </a:gs>
                <a:gs pos="71429">
                  <a:srgbClr val="0000FF">
                    <a:alpha val="4174"/>
                  </a:srgbClr>
                </a:gs>
                <a:gs pos="85714">
                  <a:srgbClr val="0000FF">
                    <a:alpha val="1672"/>
                  </a:srgbClr>
                </a:gs>
                <a:gs pos="100000">
                  <a:srgbClr val="0000FF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6288170">
              <a:off x="3078635" y="1418518"/>
              <a:ext cx="560433" cy="2092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-8663843">
              <a:off x="268509" y="2792595"/>
              <a:ext cx="840043" cy="300236"/>
            </a:xfrm>
            <a:prstGeom prst="ellipse">
              <a:avLst/>
            </a:prstGeom>
            <a:gradFill>
              <a:gsLst>
                <a:gs pos="0">
                  <a:srgbClr val="005F00">
                    <a:alpha val="32968"/>
                  </a:srgbClr>
                </a:gs>
                <a:gs pos="14286">
                  <a:srgbClr val="005F00">
                    <a:alpha val="30764"/>
                  </a:srgbClr>
                </a:gs>
                <a:gs pos="28571">
                  <a:srgbClr val="005F00">
                    <a:alpha val="24833"/>
                  </a:srgbClr>
                </a:gs>
                <a:gs pos="42857">
                  <a:srgbClr val="005F00">
                    <a:alpha val="17075"/>
                  </a:srgbClr>
                </a:gs>
                <a:gs pos="57143">
                  <a:srgbClr val="005F00">
                    <a:alpha val="9855"/>
                  </a:srgbClr>
                </a:gs>
                <a:gs pos="71429">
                  <a:srgbClr val="005F00">
                    <a:alpha val="4740"/>
                  </a:srgbClr>
                </a:gs>
                <a:gs pos="85714">
                  <a:srgbClr val="005F00">
                    <a:alpha val="1902"/>
                  </a:srgbClr>
                </a:gs>
                <a:gs pos="100000">
                  <a:srgbClr val="005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9123341">
              <a:off x="485570" y="201085"/>
              <a:ext cx="884553" cy="121472"/>
            </a:xfrm>
            <a:prstGeom prst="ellipse">
              <a:avLst/>
            </a:prstGeom>
            <a:gradFill>
              <a:gsLst>
                <a:gs pos="0">
                  <a:srgbClr val="C90066">
                    <a:alpha val="32968"/>
                  </a:srgbClr>
                </a:gs>
                <a:gs pos="14286">
                  <a:srgbClr val="C90066">
                    <a:alpha val="30764"/>
                  </a:srgbClr>
                </a:gs>
                <a:gs pos="28571">
                  <a:srgbClr val="C90066">
                    <a:alpha val="24833"/>
                  </a:srgbClr>
                </a:gs>
                <a:gs pos="42857">
                  <a:srgbClr val="C90066">
                    <a:alpha val="17075"/>
                  </a:srgbClr>
                </a:gs>
                <a:gs pos="57143">
                  <a:srgbClr val="C90066">
                    <a:alpha val="9855"/>
                  </a:srgbClr>
                </a:gs>
                <a:gs pos="71429">
                  <a:srgbClr val="C90066">
                    <a:alpha val="4740"/>
                  </a:srgbClr>
                </a:gs>
                <a:gs pos="85714">
                  <a:srgbClr val="C90066">
                    <a:alpha val="1902"/>
                  </a:srgbClr>
                </a:gs>
                <a:gs pos="100000">
                  <a:srgbClr val="C9006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3" name="Splat 1573"/>
            <p:cNvSpPr>
              <a:spLocks noGrp="1"/>
            </p:cNvSpPr>
            <p:nvPr/>
          </p:nvSpPr>
          <p:spPr>
            <a:xfrm rot="9180371">
              <a:off x="1220132" y="138189"/>
              <a:ext cx="505651" cy="2084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4" name="Splat 1574"/>
            <p:cNvSpPr>
              <a:spLocks noGrp="1"/>
            </p:cNvSpPr>
            <p:nvPr/>
          </p:nvSpPr>
          <p:spPr>
            <a:xfrm rot="-8233136">
              <a:off x="1464783" y="3301259"/>
              <a:ext cx="354808" cy="124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5" name="Splat 1575"/>
            <p:cNvSpPr>
              <a:spLocks noGrp="1"/>
            </p:cNvSpPr>
            <p:nvPr/>
          </p:nvSpPr>
          <p:spPr>
            <a:xfrm rot="5273773">
              <a:off x="-125172" y="1702105"/>
              <a:ext cx="335329" cy="334189"/>
            </a:xfrm>
            <a:prstGeom prst="ellipse">
              <a:avLst/>
            </a:prstGeom>
            <a:gradFill>
              <a:gsLst>
                <a:gs pos="0">
                  <a:srgbClr val="000000">
                    <a:alpha val="23877"/>
                  </a:srgbClr>
                </a:gs>
                <a:gs pos="14286">
                  <a:srgbClr val="000000">
                    <a:alpha val="22179"/>
                  </a:srgbClr>
                </a:gs>
                <a:gs pos="28571">
                  <a:srgbClr val="000000">
                    <a:alpha val="17692"/>
                  </a:srgbClr>
                </a:gs>
                <a:gs pos="42857">
                  <a:srgbClr val="000000">
                    <a:alpha val="11989"/>
                  </a:srgbClr>
                </a:gs>
                <a:gs pos="57143">
                  <a:srgbClr val="000000">
                    <a:alpha val="6832"/>
                  </a:srgbClr>
                </a:gs>
                <a:gs pos="71429">
                  <a:srgbClr val="000000">
                    <a:alpha val="3258"/>
                  </a:srgbClr>
                </a:gs>
                <a:gs pos="85714">
                  <a:srgbClr val="000000">
                    <a:alpha val="1301"/>
                  </a:srgbClr>
                </a:gs>
                <a:gs pos="100000">
                  <a:srgbClr val="00000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6" name="Splat 1576"/>
            <p:cNvSpPr>
              <a:spLocks noGrp="1"/>
            </p:cNvSpPr>
            <p:nvPr/>
          </p:nvSpPr>
          <p:spPr>
            <a:xfrm rot="4073990">
              <a:off x="-253114" y="2093748"/>
              <a:ext cx="733715" cy="165499"/>
            </a:xfrm>
            <a:prstGeom prst="ellipse">
              <a:avLst/>
            </a:prstGeom>
            <a:gradFill>
              <a:gsLst>
                <a:gs pos="0">
                  <a:srgbClr val="00006D">
                    <a:alpha val="32968"/>
                  </a:srgbClr>
                </a:gs>
                <a:gs pos="14286">
                  <a:srgbClr val="00006D">
                    <a:alpha val="30764"/>
                  </a:srgbClr>
                </a:gs>
                <a:gs pos="28571">
                  <a:srgbClr val="00006D">
                    <a:alpha val="24833"/>
                  </a:srgbClr>
                </a:gs>
                <a:gs pos="42857">
                  <a:srgbClr val="00006D">
                    <a:alpha val="17075"/>
                  </a:srgbClr>
                </a:gs>
                <a:gs pos="57143">
                  <a:srgbClr val="00006D">
                    <a:alpha val="9855"/>
                  </a:srgbClr>
                </a:gs>
                <a:gs pos="71429">
                  <a:srgbClr val="00006D">
                    <a:alpha val="4740"/>
                  </a:srgbClr>
                </a:gs>
                <a:gs pos="85714">
                  <a:srgbClr val="00006D">
                    <a:alpha val="1902"/>
                  </a:srgbClr>
                </a:gs>
                <a:gs pos="100000">
                  <a:srgbClr val="00006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7" name="Splat 1577"/>
            <p:cNvSpPr>
              <a:spLocks noGrp="1"/>
            </p:cNvSpPr>
            <p:nvPr/>
          </p:nvSpPr>
          <p:spPr>
            <a:xfrm rot="4035024">
              <a:off x="-253493" y="2360932"/>
              <a:ext cx="845560" cy="112813"/>
            </a:xfrm>
            <a:prstGeom prst="ellipse">
              <a:avLst/>
            </a:prstGeom>
            <a:gradFill>
              <a:gsLst>
                <a:gs pos="0">
                  <a:srgbClr val="000073">
                    <a:alpha val="32968"/>
                  </a:srgbClr>
                </a:gs>
                <a:gs pos="14286">
                  <a:srgbClr val="000073">
                    <a:alpha val="30764"/>
                  </a:srgbClr>
                </a:gs>
                <a:gs pos="28571">
                  <a:srgbClr val="000073">
                    <a:alpha val="24833"/>
                  </a:srgbClr>
                </a:gs>
                <a:gs pos="42857">
                  <a:srgbClr val="000073">
                    <a:alpha val="17075"/>
                  </a:srgbClr>
                </a:gs>
                <a:gs pos="57143">
                  <a:srgbClr val="000073">
                    <a:alpha val="9855"/>
                  </a:srgbClr>
                </a:gs>
                <a:gs pos="71429">
                  <a:srgbClr val="000073">
                    <a:alpha val="4740"/>
                  </a:srgbClr>
                </a:gs>
                <a:gs pos="85714">
                  <a:srgbClr val="000073">
                    <a:alpha val="1902"/>
                  </a:srgbClr>
                </a:gs>
                <a:gs pos="100000">
                  <a:srgbClr val="00007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8" name="Splat 1578"/>
            <p:cNvSpPr>
              <a:spLocks noGrp="1"/>
            </p:cNvSpPr>
            <p:nvPr/>
          </p:nvSpPr>
          <p:spPr>
            <a:xfrm rot="8863885">
              <a:off x="454531" y="199449"/>
              <a:ext cx="787712" cy="589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9" name="Splat 1579"/>
            <p:cNvSpPr>
              <a:spLocks noGrp="1"/>
            </p:cNvSpPr>
            <p:nvPr/>
          </p:nvSpPr>
          <p:spPr>
            <a:xfrm rot="-8220488">
              <a:off x="460219" y="-88105"/>
              <a:ext cx="841746" cy="466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0" name="Splat 1580"/>
            <p:cNvSpPr>
              <a:spLocks noGrp="1"/>
            </p:cNvSpPr>
            <p:nvPr/>
          </p:nvSpPr>
          <p:spPr>
            <a:xfrm rot="3152191">
              <a:off x="164346" y="3022868"/>
              <a:ext cx="728951" cy="3541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1" name="Splat 1581"/>
            <p:cNvSpPr>
              <a:spLocks noGrp="1"/>
            </p:cNvSpPr>
            <p:nvPr/>
          </p:nvSpPr>
          <p:spPr>
            <a:xfrm rot="-9893892">
              <a:off x="3117198" y="2556884"/>
              <a:ext cx="663974" cy="3433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2" name="Splat 1582"/>
            <p:cNvSpPr>
              <a:spLocks noGrp="1"/>
            </p:cNvSpPr>
            <p:nvPr/>
          </p:nvSpPr>
          <p:spPr>
            <a:xfrm rot="-10799022">
              <a:off x="-55291" y="444458"/>
              <a:ext cx="332208" cy="332103"/>
            </a:xfrm>
            <a:prstGeom prst="ellipse">
              <a:avLst/>
            </a:prstGeom>
            <a:gradFill>
              <a:gsLst>
                <a:gs pos="0">
                  <a:srgbClr val="000000">
                    <a:alpha val="27175"/>
                  </a:srgbClr>
                </a:gs>
                <a:gs pos="14286">
                  <a:srgbClr val="000000">
                    <a:alpha val="25283"/>
                  </a:srgbClr>
                </a:gs>
                <a:gs pos="28571">
                  <a:srgbClr val="000000">
                    <a:alpha val="20252"/>
                  </a:srgbClr>
                </a:gs>
                <a:gs pos="42857">
                  <a:srgbClr val="000000">
                    <a:alpha val="13794"/>
                  </a:srgbClr>
                </a:gs>
                <a:gs pos="57143">
                  <a:srgbClr val="000000">
                    <a:alpha val="7896"/>
                  </a:srgbClr>
                </a:gs>
                <a:gs pos="71429">
                  <a:srgbClr val="000000">
                    <a:alpha val="3777"/>
                  </a:srgbClr>
                </a:gs>
                <a:gs pos="85714">
                  <a:srgbClr val="000000">
                    <a:alpha val="1511"/>
                  </a:srgbClr>
                </a:gs>
                <a:gs pos="100000">
                  <a:srgbClr val="000000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3" name="Splat 1583"/>
            <p:cNvSpPr>
              <a:spLocks noGrp="1"/>
            </p:cNvSpPr>
            <p:nvPr/>
          </p:nvSpPr>
          <p:spPr>
            <a:xfrm rot="5247708">
              <a:off x="521194" y="-147775"/>
              <a:ext cx="350142" cy="3368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4" name="Splat 1584"/>
            <p:cNvSpPr>
              <a:spLocks noGrp="1"/>
            </p:cNvSpPr>
            <p:nvPr/>
          </p:nvSpPr>
          <p:spPr>
            <a:xfrm rot="5386696">
              <a:off x="2801432" y="3274572"/>
              <a:ext cx="335098" cy="330060"/>
            </a:xfrm>
            <a:prstGeom prst="ellipse">
              <a:avLst/>
            </a:prstGeom>
            <a:gradFill>
              <a:gsLst>
                <a:gs pos="0">
                  <a:srgbClr val="000000">
                    <a:alpha val="29185"/>
                  </a:srgbClr>
                </a:gs>
                <a:gs pos="14286">
                  <a:srgbClr val="000000">
                    <a:alpha val="27181"/>
                  </a:srgbClr>
                </a:gs>
                <a:gs pos="28571">
                  <a:srgbClr val="000000">
                    <a:alpha val="21830"/>
                  </a:srgbClr>
                </a:gs>
                <a:gs pos="42857">
                  <a:srgbClr val="000000">
                    <a:alpha val="14917"/>
                  </a:srgbClr>
                </a:gs>
                <a:gs pos="57143">
                  <a:srgbClr val="000000">
                    <a:alpha val="8562"/>
                  </a:srgbClr>
                </a:gs>
                <a:gs pos="71429">
                  <a:srgbClr val="000000">
                    <a:alpha val="4103"/>
                  </a:srgbClr>
                </a:gs>
                <a:gs pos="85714">
                  <a:srgbClr val="000000">
                    <a:alpha val="1643"/>
                  </a:srgbClr>
                </a:gs>
                <a:gs pos="100000">
                  <a:srgbClr val="000000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5" name="Splat 1585"/>
            <p:cNvSpPr>
              <a:spLocks noGrp="1"/>
            </p:cNvSpPr>
            <p:nvPr/>
          </p:nvSpPr>
          <p:spPr>
            <a:xfrm rot="-10796530">
              <a:off x="2977798" y="3167175"/>
              <a:ext cx="333270" cy="332423"/>
            </a:xfrm>
            <a:prstGeom prst="ellipse">
              <a:avLst/>
            </a:prstGeom>
            <a:gradFill>
              <a:gsLst>
                <a:gs pos="0">
                  <a:srgbClr val="000000">
                    <a:alpha val="29550"/>
                  </a:srgbClr>
                </a:gs>
                <a:gs pos="14286">
                  <a:srgbClr val="000000">
                    <a:alpha val="27525"/>
                  </a:srgbClr>
                </a:gs>
                <a:gs pos="28571">
                  <a:srgbClr val="000000">
                    <a:alpha val="22117"/>
                  </a:srgbClr>
                </a:gs>
                <a:gs pos="42857">
                  <a:srgbClr val="000000">
                    <a:alpha val="15122"/>
                  </a:srgbClr>
                </a:gs>
                <a:gs pos="57143">
                  <a:srgbClr val="000000">
                    <a:alpha val="8684"/>
                  </a:srgbClr>
                </a:gs>
                <a:gs pos="71429">
                  <a:srgbClr val="000000">
                    <a:alpha val="4163"/>
                  </a:srgbClr>
                </a:gs>
                <a:gs pos="85714">
                  <a:srgbClr val="000000">
                    <a:alpha val="1668"/>
                  </a:srgbClr>
                </a:gs>
                <a:gs pos="100000">
                  <a:srgbClr val="000000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6" name="Splat 1586"/>
            <p:cNvSpPr>
              <a:spLocks noGrp="1"/>
            </p:cNvSpPr>
            <p:nvPr/>
          </p:nvSpPr>
          <p:spPr>
            <a:xfrm rot="5399955">
              <a:off x="2877977" y="3322732"/>
              <a:ext cx="329078" cy="328691"/>
            </a:xfrm>
            <a:prstGeom prst="ellipse">
              <a:avLst/>
            </a:prstGeom>
            <a:gradFill>
              <a:gsLst>
                <a:gs pos="0">
                  <a:srgbClr val="000000">
                    <a:alpha val="22443"/>
                  </a:srgbClr>
                </a:gs>
                <a:gs pos="14286">
                  <a:srgbClr val="000000">
                    <a:alpha val="20832"/>
                  </a:srgbClr>
                </a:gs>
                <a:gs pos="28571">
                  <a:srgbClr val="000000">
                    <a:alpha val="16588"/>
                  </a:srgbClr>
                </a:gs>
                <a:gs pos="42857">
                  <a:srgbClr val="000000">
                    <a:alpha val="11216"/>
                  </a:srgbClr>
                </a:gs>
                <a:gs pos="57143">
                  <a:srgbClr val="000000">
                    <a:alpha val="6380"/>
                  </a:srgbClr>
                </a:gs>
                <a:gs pos="71429">
                  <a:srgbClr val="000000">
                    <a:alpha val="3039"/>
                  </a:srgbClr>
                </a:gs>
                <a:gs pos="85714">
                  <a:srgbClr val="000000">
                    <a:alpha val="1213"/>
                  </a:srgbClr>
                </a:gs>
                <a:gs pos="100000">
                  <a:srgbClr val="0000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7" name="Splat 1587"/>
            <p:cNvSpPr>
              <a:spLocks noGrp="1"/>
            </p:cNvSpPr>
            <p:nvPr/>
          </p:nvSpPr>
          <p:spPr>
            <a:xfrm rot="10799966">
              <a:off x="3282423" y="2930054"/>
              <a:ext cx="330585" cy="330492"/>
            </a:xfrm>
            <a:prstGeom prst="ellipse">
              <a:avLst/>
            </a:prstGeom>
            <a:gradFill>
              <a:gsLst>
                <a:gs pos="0">
                  <a:srgbClr val="000000">
                    <a:alpha val="24811"/>
                  </a:srgbClr>
                </a:gs>
                <a:gs pos="14286">
                  <a:srgbClr val="000000">
                    <a:alpha val="23056"/>
                  </a:srgbClr>
                </a:gs>
                <a:gs pos="28571">
                  <a:srgbClr val="000000">
                    <a:alpha val="18413"/>
                  </a:srgbClr>
                </a:gs>
                <a:gs pos="42857">
                  <a:srgbClr val="000000">
                    <a:alpha val="12496"/>
                  </a:srgbClr>
                </a:gs>
                <a:gs pos="57143">
                  <a:srgbClr val="000000">
                    <a:alpha val="7129"/>
                  </a:srgbClr>
                </a:gs>
                <a:gs pos="71429">
                  <a:srgbClr val="000000">
                    <a:alpha val="3403"/>
                  </a:srgbClr>
                </a:gs>
                <a:gs pos="85714">
                  <a:srgbClr val="000000">
                    <a:alpha val="1360"/>
                  </a:srgbClr>
                </a:gs>
                <a:gs pos="100000">
                  <a:srgbClr val="000000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8" name="Splat 1588"/>
            <p:cNvSpPr>
              <a:spLocks noGrp="1"/>
            </p:cNvSpPr>
            <p:nvPr/>
          </p:nvSpPr>
          <p:spPr>
            <a:xfrm rot="5400000">
              <a:off x="107028" y="3247102"/>
              <a:ext cx="328612" cy="328612"/>
            </a:xfrm>
            <a:prstGeom prst="ellipse">
              <a:avLst/>
            </a:prstGeom>
            <a:gradFill>
              <a:gsLst>
                <a:gs pos="0">
                  <a:srgbClr val="000000">
                    <a:alpha val="21964"/>
                  </a:srgbClr>
                </a:gs>
                <a:gs pos="14286">
                  <a:srgbClr val="000000">
                    <a:alpha val="20383"/>
                  </a:srgbClr>
                </a:gs>
                <a:gs pos="28571">
                  <a:srgbClr val="000000">
                    <a:alpha val="16221"/>
                  </a:srgbClr>
                </a:gs>
                <a:gs pos="42857">
                  <a:srgbClr val="000000">
                    <a:alpha val="10960"/>
                  </a:srgbClr>
                </a:gs>
                <a:gs pos="57143">
                  <a:srgbClr val="000000">
                    <a:alpha val="6230"/>
                  </a:srgbClr>
                </a:gs>
                <a:gs pos="71429">
                  <a:srgbClr val="000000">
                    <a:alpha val="2966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9" name="Splat 1589"/>
            <p:cNvSpPr>
              <a:spLocks noGrp="1"/>
            </p:cNvSpPr>
            <p:nvPr/>
          </p:nvSpPr>
          <p:spPr>
            <a:xfrm>
              <a:off x="-145745" y="2982175"/>
              <a:ext cx="328970" cy="328954"/>
            </a:xfrm>
            <a:prstGeom prst="ellipse">
              <a:avLst/>
            </a:prstGeom>
            <a:gradFill>
              <a:gsLst>
                <a:gs pos="0">
                  <a:srgbClr val="000000">
                    <a:alpha val="22903"/>
                  </a:srgbClr>
                </a:gs>
                <a:gs pos="14286">
                  <a:srgbClr val="000000">
                    <a:alpha val="21264"/>
                  </a:srgbClr>
                </a:gs>
                <a:gs pos="28571">
                  <a:srgbClr val="000000">
                    <a:alpha val="16942"/>
                  </a:srgbClr>
                </a:gs>
                <a:gs pos="42857">
                  <a:srgbClr val="000000">
                    <a:alpha val="11464"/>
                  </a:srgbClr>
                </a:gs>
                <a:gs pos="57143">
                  <a:srgbClr val="000000">
                    <a:alpha val="6524"/>
                  </a:srgbClr>
                </a:gs>
                <a:gs pos="71429">
                  <a:srgbClr val="000000">
                    <a:alpha val="3109"/>
                  </a:srgbClr>
                </a:gs>
                <a:gs pos="85714">
                  <a:srgbClr val="000000">
                    <a:alpha val="1241"/>
                  </a:srgbClr>
                </a:gs>
                <a:gs pos="100000">
                  <a:srgbClr val="00000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0" name="Splat 1590"/>
            <p:cNvSpPr>
              <a:spLocks noGrp="1"/>
            </p:cNvSpPr>
            <p:nvPr/>
          </p:nvSpPr>
          <p:spPr>
            <a:xfrm rot="5400000">
              <a:off x="21001" y="-5087"/>
              <a:ext cx="328613" cy="328612"/>
            </a:xfrm>
            <a:prstGeom prst="ellipse">
              <a:avLst/>
            </a:prstGeom>
            <a:gradFill>
              <a:gsLst>
                <a:gs pos="0">
                  <a:srgbClr val="000000">
                    <a:alpha val="21964"/>
                  </a:srgbClr>
                </a:gs>
                <a:gs pos="14286">
                  <a:srgbClr val="000000">
                    <a:alpha val="20383"/>
                  </a:srgbClr>
                </a:gs>
                <a:gs pos="28571">
                  <a:srgbClr val="000000">
                    <a:alpha val="16221"/>
                  </a:srgbClr>
                </a:gs>
                <a:gs pos="42857">
                  <a:srgbClr val="000000">
                    <a:alpha val="10960"/>
                  </a:srgbClr>
                </a:gs>
                <a:gs pos="57143">
                  <a:srgbClr val="000000">
                    <a:alpha val="6230"/>
                  </a:srgbClr>
                </a:gs>
                <a:gs pos="71429">
                  <a:srgbClr val="000000">
                    <a:alpha val="2966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1" name="Splat 1591"/>
            <p:cNvSpPr>
              <a:spLocks noGrp="1"/>
            </p:cNvSpPr>
            <p:nvPr/>
          </p:nvSpPr>
          <p:spPr>
            <a:xfrm rot="5400000">
              <a:off x="-116715" y="3085"/>
              <a:ext cx="328612" cy="328612"/>
            </a:xfrm>
            <a:prstGeom prst="ellipse">
              <a:avLst/>
            </a:prstGeom>
            <a:gradFill>
              <a:gsLst>
                <a:gs pos="0">
                  <a:srgbClr val="000000">
                    <a:alpha val="21964"/>
                  </a:srgbClr>
                </a:gs>
                <a:gs pos="14286">
                  <a:srgbClr val="000000">
                    <a:alpha val="20383"/>
                  </a:srgbClr>
                </a:gs>
                <a:gs pos="28571">
                  <a:srgbClr val="000000">
                    <a:alpha val="16221"/>
                  </a:srgbClr>
                </a:gs>
                <a:gs pos="42857">
                  <a:srgbClr val="000000">
                    <a:alpha val="10960"/>
                  </a:srgbClr>
                </a:gs>
                <a:gs pos="57143">
                  <a:srgbClr val="000000">
                    <a:alpha val="6230"/>
                  </a:srgbClr>
                </a:gs>
                <a:gs pos="71429">
                  <a:srgbClr val="000000">
                    <a:alpha val="2966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2" name="Splat 1592"/>
            <p:cNvSpPr>
              <a:spLocks noGrp="1"/>
            </p:cNvSpPr>
            <p:nvPr/>
          </p:nvSpPr>
          <p:spPr>
            <a:xfrm rot="-10799999">
              <a:off x="170210" y="-57546"/>
              <a:ext cx="328616" cy="328614"/>
            </a:xfrm>
            <a:prstGeom prst="ellipse">
              <a:avLst/>
            </a:prstGeom>
            <a:gradFill>
              <a:gsLst>
                <a:gs pos="0">
                  <a:srgbClr val="000000">
                    <a:alpha val="21968"/>
                  </a:srgbClr>
                </a:gs>
                <a:gs pos="14286">
                  <a:srgbClr val="000000">
                    <a:alpha val="20386"/>
                  </a:srgbClr>
                </a:gs>
                <a:gs pos="28571">
                  <a:srgbClr val="000000">
                    <a:alpha val="16223"/>
                  </a:srgbClr>
                </a:gs>
                <a:gs pos="42857">
                  <a:srgbClr val="000000">
                    <a:alpha val="10962"/>
                  </a:srgbClr>
                </a:gs>
                <a:gs pos="57143">
                  <a:srgbClr val="000000">
                    <a:alpha val="6231"/>
                  </a:srgbClr>
                </a:gs>
                <a:gs pos="71429">
                  <a:srgbClr val="000000">
                    <a:alpha val="2967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3" name="Splat 1593"/>
            <p:cNvSpPr>
              <a:spLocks noGrp="1"/>
            </p:cNvSpPr>
            <p:nvPr/>
          </p:nvSpPr>
          <p:spPr>
            <a:xfrm rot="5400008">
              <a:off x="-38520" y="3056108"/>
              <a:ext cx="329119" cy="328963"/>
            </a:xfrm>
            <a:prstGeom prst="ellipse">
              <a:avLst/>
            </a:prstGeom>
            <a:gradFill>
              <a:gsLst>
                <a:gs pos="0">
                  <a:srgbClr val="000000">
                    <a:alpha val="23211"/>
                  </a:srgbClr>
                </a:gs>
                <a:gs pos="14286">
                  <a:srgbClr val="000000">
                    <a:alpha val="21553"/>
                  </a:srgbClr>
                </a:gs>
                <a:gs pos="28571">
                  <a:srgbClr val="000000">
                    <a:alpha val="17178"/>
                  </a:srgbClr>
                </a:gs>
                <a:gs pos="42857">
                  <a:srgbClr val="000000">
                    <a:alpha val="11629"/>
                  </a:srgbClr>
                </a:gs>
                <a:gs pos="57143">
                  <a:srgbClr val="000000">
                    <a:alpha val="6621"/>
                  </a:srgbClr>
                </a:gs>
                <a:gs pos="71429">
                  <a:srgbClr val="000000">
                    <a:alpha val="3156"/>
                  </a:srgbClr>
                </a:gs>
                <a:gs pos="85714">
                  <a:srgbClr val="000000">
                    <a:alpha val="1260"/>
                  </a:srgbClr>
                </a:gs>
                <a:gs pos="100000">
                  <a:srgbClr val="000000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4" name="Splat 1594"/>
            <p:cNvSpPr>
              <a:spLocks noGrp="1"/>
            </p:cNvSpPr>
            <p:nvPr/>
          </p:nvSpPr>
          <p:spPr>
            <a:xfrm rot="-10799999">
              <a:off x="-24990" y="127097"/>
              <a:ext cx="328617" cy="328616"/>
            </a:xfrm>
            <a:prstGeom prst="ellipse">
              <a:avLst/>
            </a:prstGeom>
            <a:gradFill>
              <a:gsLst>
                <a:gs pos="0">
                  <a:srgbClr val="000000">
                    <a:alpha val="21969"/>
                  </a:srgbClr>
                </a:gs>
                <a:gs pos="14286">
                  <a:srgbClr val="000000">
                    <a:alpha val="20388"/>
                  </a:srgbClr>
                </a:gs>
                <a:gs pos="28571">
                  <a:srgbClr val="000000">
                    <a:alpha val="16225"/>
                  </a:srgbClr>
                </a:gs>
                <a:gs pos="42857">
                  <a:srgbClr val="000000">
                    <a:alpha val="10963"/>
                  </a:srgbClr>
                </a:gs>
                <a:gs pos="57143">
                  <a:srgbClr val="000000">
                    <a:alpha val="6232"/>
                  </a:srgbClr>
                </a:gs>
                <a:gs pos="71429">
                  <a:srgbClr val="000000">
                    <a:alpha val="2967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5" name="Splat 1595"/>
            <p:cNvSpPr>
              <a:spLocks noGrp="1"/>
            </p:cNvSpPr>
            <p:nvPr/>
          </p:nvSpPr>
          <p:spPr>
            <a:xfrm rot="5400000">
              <a:off x="-154781" y="-88106"/>
              <a:ext cx="328612" cy="328612"/>
            </a:xfrm>
            <a:prstGeom prst="ellipse">
              <a:avLst/>
            </a:prstGeom>
            <a:gradFill>
              <a:gsLst>
                <a:gs pos="0">
                  <a:srgbClr val="000000">
                    <a:alpha val="21964"/>
                  </a:srgbClr>
                </a:gs>
                <a:gs pos="14286">
                  <a:srgbClr val="000000">
                    <a:alpha val="20383"/>
                  </a:srgbClr>
                </a:gs>
                <a:gs pos="28571">
                  <a:srgbClr val="000000">
                    <a:alpha val="16221"/>
                  </a:srgbClr>
                </a:gs>
                <a:gs pos="42857">
                  <a:srgbClr val="000000">
                    <a:alpha val="10960"/>
                  </a:srgbClr>
                </a:gs>
                <a:gs pos="57143">
                  <a:srgbClr val="000000">
                    <a:alpha val="6230"/>
                  </a:srgbClr>
                </a:gs>
                <a:gs pos="71429">
                  <a:srgbClr val="000000">
                    <a:alpha val="2966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6" name="Splat 1596"/>
            <p:cNvSpPr>
              <a:spLocks noGrp="1"/>
            </p:cNvSpPr>
            <p:nvPr/>
          </p:nvSpPr>
          <p:spPr>
            <a:xfrm rot="5400000">
              <a:off x="3274219" y="3245644"/>
              <a:ext cx="328612" cy="328612"/>
            </a:xfrm>
            <a:prstGeom prst="ellipse">
              <a:avLst/>
            </a:prstGeom>
            <a:gradFill>
              <a:gsLst>
                <a:gs pos="0">
                  <a:srgbClr val="000000">
                    <a:alpha val="21964"/>
                  </a:srgbClr>
                </a:gs>
                <a:gs pos="14286">
                  <a:srgbClr val="000000">
                    <a:alpha val="20383"/>
                  </a:srgbClr>
                </a:gs>
                <a:gs pos="28571">
                  <a:srgbClr val="000000">
                    <a:alpha val="16221"/>
                  </a:srgbClr>
                </a:gs>
                <a:gs pos="42857">
                  <a:srgbClr val="000000">
                    <a:alpha val="10960"/>
                  </a:srgbClr>
                </a:gs>
                <a:gs pos="57143">
                  <a:srgbClr val="000000">
                    <a:alpha val="6230"/>
                  </a:srgbClr>
                </a:gs>
                <a:gs pos="71429">
                  <a:srgbClr val="000000">
                    <a:alpha val="2966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7" name="Splat 1597"/>
            <p:cNvSpPr>
              <a:spLocks noGrp="1"/>
            </p:cNvSpPr>
            <p:nvPr/>
          </p:nvSpPr>
          <p:spPr>
            <a:xfrm rot="5580866">
              <a:off x="2103879" y="3265987"/>
              <a:ext cx="867608" cy="302920"/>
            </a:xfrm>
            <a:prstGeom prst="ellipse">
              <a:avLst/>
            </a:prstGeom>
            <a:gradFill>
              <a:gsLst>
                <a:gs pos="0">
                  <a:srgbClr val="000000">
                    <a:alpha val="25985"/>
                  </a:srgbClr>
                </a:gs>
                <a:gs pos="14286">
                  <a:srgbClr val="000000">
                    <a:alpha val="24162"/>
                  </a:srgbClr>
                </a:gs>
                <a:gs pos="28571">
                  <a:srgbClr val="000000">
                    <a:alpha val="19325"/>
                  </a:srgbClr>
                </a:gs>
                <a:gs pos="42857">
                  <a:srgbClr val="000000">
                    <a:alpha val="13138"/>
                  </a:srgbClr>
                </a:gs>
                <a:gs pos="57143">
                  <a:srgbClr val="000000">
                    <a:alpha val="7508"/>
                  </a:srgbClr>
                </a:gs>
                <a:gs pos="71429">
                  <a:srgbClr val="000000">
                    <a:alpha val="3587"/>
                  </a:srgbClr>
                </a:gs>
                <a:gs pos="85714">
                  <a:srgbClr val="000000">
                    <a:alpha val="1434"/>
                  </a:srgbClr>
                </a:gs>
                <a:gs pos="100000">
                  <a:srgbClr val="00000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8" name="Splat 1598"/>
            <p:cNvSpPr>
              <a:spLocks noGrp="1"/>
            </p:cNvSpPr>
            <p:nvPr/>
          </p:nvSpPr>
          <p:spPr>
            <a:xfrm rot="9215340">
              <a:off x="1656841" y="3234070"/>
              <a:ext cx="792933" cy="292020"/>
            </a:xfrm>
            <a:prstGeom prst="ellipse">
              <a:avLst/>
            </a:prstGeom>
            <a:gradFill>
              <a:gsLst>
                <a:gs pos="0">
                  <a:srgbClr val="00967D">
                    <a:alpha val="32968"/>
                  </a:srgbClr>
                </a:gs>
                <a:gs pos="14286">
                  <a:srgbClr val="00967D">
                    <a:alpha val="30764"/>
                  </a:srgbClr>
                </a:gs>
                <a:gs pos="28571">
                  <a:srgbClr val="00967D">
                    <a:alpha val="24833"/>
                  </a:srgbClr>
                </a:gs>
                <a:gs pos="42857">
                  <a:srgbClr val="00967D">
                    <a:alpha val="17075"/>
                  </a:srgbClr>
                </a:gs>
                <a:gs pos="57143">
                  <a:srgbClr val="00967D">
                    <a:alpha val="9855"/>
                  </a:srgbClr>
                </a:gs>
                <a:gs pos="71429">
                  <a:srgbClr val="00967D">
                    <a:alpha val="4740"/>
                  </a:srgbClr>
                </a:gs>
                <a:gs pos="85714">
                  <a:srgbClr val="00967D">
                    <a:alpha val="1902"/>
                  </a:srgbClr>
                </a:gs>
                <a:gs pos="100000">
                  <a:srgbClr val="00967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9" name="Splat 1599"/>
            <p:cNvSpPr>
              <a:spLocks noGrp="1"/>
            </p:cNvSpPr>
            <p:nvPr/>
          </p:nvSpPr>
          <p:spPr>
            <a:xfrm rot="8592074">
              <a:off x="1501358" y="3187350"/>
              <a:ext cx="753774" cy="4888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0" name="Splat 1600"/>
            <p:cNvSpPr>
              <a:spLocks noGrp="1"/>
            </p:cNvSpPr>
            <p:nvPr/>
          </p:nvSpPr>
          <p:spPr>
            <a:xfrm rot="-9804779">
              <a:off x="1322071" y="3182292"/>
              <a:ext cx="776957" cy="472072"/>
            </a:xfrm>
            <a:prstGeom prst="ellipse">
              <a:avLst/>
            </a:prstGeom>
            <a:gradFill>
              <a:gsLst>
                <a:gs pos="0">
                  <a:srgbClr val="005D5C">
                    <a:alpha val="32968"/>
                  </a:srgbClr>
                </a:gs>
                <a:gs pos="14286">
                  <a:srgbClr val="005D5C">
                    <a:alpha val="30764"/>
                  </a:srgbClr>
                </a:gs>
                <a:gs pos="28571">
                  <a:srgbClr val="005D5C">
                    <a:alpha val="24833"/>
                  </a:srgbClr>
                </a:gs>
                <a:gs pos="42857">
                  <a:srgbClr val="005D5C">
                    <a:alpha val="17075"/>
                  </a:srgbClr>
                </a:gs>
                <a:gs pos="57143">
                  <a:srgbClr val="005D5C">
                    <a:alpha val="9855"/>
                  </a:srgbClr>
                </a:gs>
                <a:gs pos="71429">
                  <a:srgbClr val="005D5C">
                    <a:alpha val="4740"/>
                  </a:srgbClr>
                </a:gs>
                <a:gs pos="85714">
                  <a:srgbClr val="005D5C">
                    <a:alpha val="1902"/>
                  </a:srgbClr>
                </a:gs>
                <a:gs pos="100000">
                  <a:srgbClr val="005D5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1" name="Splat 1601"/>
            <p:cNvSpPr>
              <a:spLocks noGrp="1"/>
            </p:cNvSpPr>
            <p:nvPr/>
          </p:nvSpPr>
          <p:spPr>
            <a:xfrm rot="-9582582">
              <a:off x="899713" y="3341211"/>
              <a:ext cx="997323" cy="169782"/>
            </a:xfrm>
            <a:prstGeom prst="ellipse">
              <a:avLst/>
            </a:prstGeom>
            <a:gradFill>
              <a:gsLst>
                <a:gs pos="0">
                  <a:srgbClr val="004E62">
                    <a:alpha val="32968"/>
                  </a:srgbClr>
                </a:gs>
                <a:gs pos="14286">
                  <a:srgbClr val="004E62">
                    <a:alpha val="30764"/>
                  </a:srgbClr>
                </a:gs>
                <a:gs pos="28571">
                  <a:srgbClr val="004E62">
                    <a:alpha val="24833"/>
                  </a:srgbClr>
                </a:gs>
                <a:gs pos="42857">
                  <a:srgbClr val="004E62">
                    <a:alpha val="17075"/>
                  </a:srgbClr>
                </a:gs>
                <a:gs pos="57143">
                  <a:srgbClr val="004E62">
                    <a:alpha val="9855"/>
                  </a:srgbClr>
                </a:gs>
                <a:gs pos="71429">
                  <a:srgbClr val="004E62">
                    <a:alpha val="4740"/>
                  </a:srgbClr>
                </a:gs>
                <a:gs pos="85714">
                  <a:srgbClr val="004E62">
                    <a:alpha val="1902"/>
                  </a:srgbClr>
                </a:gs>
                <a:gs pos="100000">
                  <a:srgbClr val="004E6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2" name="Splat 1602"/>
            <p:cNvSpPr>
              <a:spLocks noGrp="1"/>
            </p:cNvSpPr>
            <p:nvPr/>
          </p:nvSpPr>
          <p:spPr>
            <a:xfrm rot="-9581112">
              <a:off x="596147" y="3398389"/>
              <a:ext cx="1071078" cy="67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3" name="Splat 1603"/>
            <p:cNvSpPr>
              <a:spLocks noGrp="1"/>
            </p:cNvSpPr>
            <p:nvPr/>
          </p:nvSpPr>
          <p:spPr>
            <a:xfrm rot="-8906693">
              <a:off x="436629" y="3297784"/>
              <a:ext cx="966476" cy="1569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4" name="Splat 1604"/>
            <p:cNvSpPr>
              <a:spLocks noGrp="1"/>
            </p:cNvSpPr>
            <p:nvPr/>
          </p:nvSpPr>
          <p:spPr>
            <a:xfrm rot="9188319">
              <a:off x="190140" y="3207387"/>
              <a:ext cx="1119446" cy="337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5" name="Splat 1605"/>
            <p:cNvSpPr>
              <a:spLocks noGrp="1"/>
            </p:cNvSpPr>
            <p:nvPr/>
          </p:nvSpPr>
          <p:spPr>
            <a:xfrm rot="5606580">
              <a:off x="51750" y="3011181"/>
              <a:ext cx="1015359" cy="582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6" name="Splat 1606"/>
            <p:cNvSpPr>
              <a:spLocks noGrp="1"/>
            </p:cNvSpPr>
            <p:nvPr/>
          </p:nvSpPr>
          <p:spPr>
            <a:xfrm rot="6629835">
              <a:off x="-82267" y="3020425"/>
              <a:ext cx="835567" cy="7191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7" name="Splat 1607"/>
            <p:cNvSpPr>
              <a:spLocks noGrp="1"/>
            </p:cNvSpPr>
            <p:nvPr/>
          </p:nvSpPr>
          <p:spPr>
            <a:xfrm rot="5400001">
              <a:off x="-251726" y="3115806"/>
              <a:ext cx="602534" cy="602494"/>
            </a:xfrm>
            <a:prstGeom prst="ellipse">
              <a:avLst/>
            </a:prstGeom>
            <a:gradFill>
              <a:gsLst>
                <a:gs pos="0">
                  <a:srgbClr val="000000">
                    <a:alpha val="16446"/>
                  </a:srgbClr>
                </a:gs>
                <a:gs pos="14286">
                  <a:srgbClr val="000000">
                    <a:alpha val="15223"/>
                  </a:srgbClr>
                </a:gs>
                <a:gs pos="28571">
                  <a:srgbClr val="000000">
                    <a:alpha val="12035"/>
                  </a:srgbClr>
                </a:gs>
                <a:gs pos="42857">
                  <a:srgbClr val="000000">
                    <a:alpha val="8067"/>
                  </a:srgbClr>
                </a:gs>
                <a:gs pos="57143">
                  <a:srgbClr val="000000">
                    <a:alpha val="4553"/>
                  </a:srgbClr>
                </a:gs>
                <a:gs pos="71429">
                  <a:srgbClr val="000000">
                    <a:alpha val="2158"/>
                  </a:srgbClr>
                </a:gs>
                <a:gs pos="85714">
                  <a:srgbClr val="000000">
                    <a:alpha val="859"/>
                  </a:srgbClr>
                </a:gs>
                <a:gs pos="100000">
                  <a:srgbClr val="00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8" name="Splat 1608"/>
            <p:cNvSpPr>
              <a:spLocks noGrp="1"/>
            </p:cNvSpPr>
            <p:nvPr/>
          </p:nvSpPr>
          <p:spPr>
            <a:xfrm rot="-10689386">
              <a:off x="3112306" y="2904194"/>
              <a:ext cx="622314" cy="6180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9" name="Splat 1609"/>
            <p:cNvSpPr>
              <a:spLocks noGrp="1"/>
            </p:cNvSpPr>
            <p:nvPr/>
          </p:nvSpPr>
          <p:spPr>
            <a:xfrm rot="4457100">
              <a:off x="2712568" y="2928404"/>
              <a:ext cx="848412" cy="3997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0" name="Splat 1610"/>
            <p:cNvSpPr>
              <a:spLocks noGrp="1"/>
            </p:cNvSpPr>
            <p:nvPr/>
          </p:nvSpPr>
          <p:spPr>
            <a:xfrm rot="7371978">
              <a:off x="2605761" y="2898298"/>
              <a:ext cx="731902" cy="676207"/>
            </a:xfrm>
            <a:prstGeom prst="ellipse">
              <a:avLst/>
            </a:prstGeom>
            <a:gradFill>
              <a:gsLst>
                <a:gs pos="0">
                  <a:srgbClr val="000000">
                    <a:alpha val="24642"/>
                  </a:srgbClr>
                </a:gs>
                <a:gs pos="14286">
                  <a:srgbClr val="000000">
                    <a:alpha val="22897"/>
                  </a:srgbClr>
                </a:gs>
                <a:gs pos="28571">
                  <a:srgbClr val="000000">
                    <a:alpha val="18283"/>
                  </a:srgbClr>
                </a:gs>
                <a:gs pos="42857">
                  <a:srgbClr val="000000">
                    <a:alpha val="12404"/>
                  </a:srgbClr>
                </a:gs>
                <a:gs pos="57143">
                  <a:srgbClr val="000000">
                    <a:alpha val="7075"/>
                  </a:srgbClr>
                </a:gs>
                <a:gs pos="71429">
                  <a:srgbClr val="000000">
                    <a:alpha val="3377"/>
                  </a:srgbClr>
                </a:gs>
                <a:gs pos="85714">
                  <a:srgbClr val="000000">
                    <a:alpha val="1349"/>
                  </a:srgbClr>
                </a:gs>
                <a:gs pos="100000">
                  <a:srgbClr val="000000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1" name="Splat 1611"/>
            <p:cNvSpPr>
              <a:spLocks noGrp="1"/>
            </p:cNvSpPr>
            <p:nvPr/>
          </p:nvSpPr>
          <p:spPr>
            <a:xfrm rot="5592419">
              <a:off x="2327594" y="3031701"/>
              <a:ext cx="1003270" cy="287575"/>
            </a:xfrm>
            <a:prstGeom prst="ellipse">
              <a:avLst/>
            </a:prstGeom>
            <a:gradFill>
              <a:gsLst>
                <a:gs pos="0">
                  <a:srgbClr val="000000">
                    <a:alpha val="28527"/>
                  </a:srgbClr>
                </a:gs>
                <a:gs pos="14286">
                  <a:srgbClr val="000000">
                    <a:alpha val="26559"/>
                  </a:srgbClr>
                </a:gs>
                <a:gs pos="28571">
                  <a:srgbClr val="000000">
                    <a:alpha val="21312"/>
                  </a:srgbClr>
                </a:gs>
                <a:gs pos="42857">
                  <a:srgbClr val="000000">
                    <a:alpha val="14547"/>
                  </a:srgbClr>
                </a:gs>
                <a:gs pos="57143">
                  <a:srgbClr val="000000">
                    <a:alpha val="8342"/>
                  </a:srgbClr>
                </a:gs>
                <a:gs pos="71429">
                  <a:srgbClr val="000000">
                    <a:alpha val="3996"/>
                  </a:srgbClr>
                </a:gs>
                <a:gs pos="85714">
                  <a:srgbClr val="000000">
                    <a:alpha val="1599"/>
                  </a:srgbClr>
                </a:gs>
                <a:gs pos="100000">
                  <a:srgbClr val="000000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2" name="Splat 1612"/>
            <p:cNvSpPr>
              <a:spLocks noGrp="1"/>
            </p:cNvSpPr>
            <p:nvPr/>
          </p:nvSpPr>
          <p:spPr>
            <a:xfrm rot="-10721206">
              <a:off x="2309331" y="3026721"/>
              <a:ext cx="705263" cy="3723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3" name="Splat 1613"/>
            <p:cNvSpPr>
              <a:spLocks noGrp="1"/>
            </p:cNvSpPr>
            <p:nvPr/>
          </p:nvSpPr>
          <p:spPr>
            <a:xfrm rot="9610883">
              <a:off x="1961538" y="3125617"/>
              <a:ext cx="758241" cy="3297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4" name="Splat 1614"/>
            <p:cNvSpPr>
              <a:spLocks noGrp="1"/>
            </p:cNvSpPr>
            <p:nvPr/>
          </p:nvSpPr>
          <p:spPr>
            <a:xfrm rot="9117928">
              <a:off x="1971353" y="3056804"/>
              <a:ext cx="815272" cy="299250"/>
            </a:xfrm>
            <a:prstGeom prst="ellipse">
              <a:avLst/>
            </a:prstGeom>
            <a:gradFill>
              <a:gsLst>
                <a:gs pos="0">
                  <a:srgbClr val="00A500">
                    <a:alpha val="32929"/>
                  </a:srgbClr>
                </a:gs>
                <a:gs pos="14286">
                  <a:srgbClr val="00A500">
                    <a:alpha val="30727"/>
                  </a:srgbClr>
                </a:gs>
                <a:gs pos="28571">
                  <a:srgbClr val="00A500">
                    <a:alpha val="24802"/>
                  </a:srgbClr>
                </a:gs>
                <a:gs pos="42857">
                  <a:srgbClr val="00A500">
                    <a:alpha val="17053"/>
                  </a:srgbClr>
                </a:gs>
                <a:gs pos="57143">
                  <a:srgbClr val="00A500">
                    <a:alpha val="9841"/>
                  </a:srgbClr>
                </a:gs>
                <a:gs pos="71429">
                  <a:srgbClr val="00A500">
                    <a:alpha val="4734"/>
                  </a:srgbClr>
                </a:gs>
                <a:gs pos="85714">
                  <a:srgbClr val="00A500">
                    <a:alpha val="1899"/>
                  </a:srgbClr>
                </a:gs>
                <a:gs pos="100000">
                  <a:srgbClr val="00A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5" name="Splat 1615"/>
            <p:cNvSpPr>
              <a:spLocks noGrp="1"/>
            </p:cNvSpPr>
            <p:nvPr/>
          </p:nvSpPr>
          <p:spPr>
            <a:xfrm rot="9311338">
              <a:off x="1709521" y="2993178"/>
              <a:ext cx="910814" cy="412081"/>
            </a:xfrm>
            <a:prstGeom prst="ellipse">
              <a:avLst/>
            </a:prstGeom>
            <a:gradFill>
              <a:gsLst>
                <a:gs pos="0">
                  <a:srgbClr val="00D8B0">
                    <a:alpha val="32968"/>
                  </a:srgbClr>
                </a:gs>
                <a:gs pos="14286">
                  <a:srgbClr val="00D8B0">
                    <a:alpha val="30764"/>
                  </a:srgbClr>
                </a:gs>
                <a:gs pos="28571">
                  <a:srgbClr val="00D8B0">
                    <a:alpha val="24833"/>
                  </a:srgbClr>
                </a:gs>
                <a:gs pos="42857">
                  <a:srgbClr val="00D8B0">
                    <a:alpha val="17075"/>
                  </a:srgbClr>
                </a:gs>
                <a:gs pos="57143">
                  <a:srgbClr val="00D8B0">
                    <a:alpha val="9855"/>
                  </a:srgbClr>
                </a:gs>
                <a:gs pos="71429">
                  <a:srgbClr val="00D8B0">
                    <a:alpha val="4740"/>
                  </a:srgbClr>
                </a:gs>
                <a:gs pos="85714">
                  <a:srgbClr val="00D8B0">
                    <a:alpha val="1902"/>
                  </a:srgbClr>
                </a:gs>
                <a:gs pos="100000">
                  <a:srgbClr val="00D8B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6" name="Splat 1616"/>
            <p:cNvSpPr>
              <a:spLocks noGrp="1"/>
            </p:cNvSpPr>
            <p:nvPr/>
          </p:nvSpPr>
          <p:spPr>
            <a:xfrm rot="7174289">
              <a:off x="1531883" y="2936388"/>
              <a:ext cx="757206" cy="601238"/>
            </a:xfrm>
            <a:prstGeom prst="ellipse">
              <a:avLst/>
            </a:prstGeom>
            <a:gradFill>
              <a:gsLst>
                <a:gs pos="0">
                  <a:srgbClr val="00DDC5">
                    <a:alpha val="28241"/>
                  </a:srgbClr>
                </a:gs>
                <a:gs pos="14286">
                  <a:srgbClr val="00DDC5">
                    <a:alpha val="26289"/>
                  </a:srgbClr>
                </a:gs>
                <a:gs pos="28571">
                  <a:srgbClr val="00DDC5">
                    <a:alpha val="21087"/>
                  </a:srgbClr>
                </a:gs>
                <a:gs pos="42857">
                  <a:srgbClr val="00DDC5">
                    <a:alpha val="14388"/>
                  </a:srgbClr>
                </a:gs>
                <a:gs pos="57143">
                  <a:srgbClr val="00DDC5">
                    <a:alpha val="8247"/>
                  </a:srgbClr>
                </a:gs>
                <a:gs pos="71429">
                  <a:srgbClr val="00DDC5">
                    <a:alpha val="3949"/>
                  </a:srgbClr>
                </a:gs>
                <a:gs pos="85714">
                  <a:srgbClr val="00DDC5">
                    <a:alpha val="1581"/>
                  </a:srgbClr>
                </a:gs>
                <a:gs pos="100000">
                  <a:srgbClr val="00DDC5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7" name="Splat 1617"/>
            <p:cNvSpPr>
              <a:spLocks noGrp="1"/>
            </p:cNvSpPr>
            <p:nvPr/>
          </p:nvSpPr>
          <p:spPr>
            <a:xfrm rot="3123968">
              <a:off x="1330369" y="2856644"/>
              <a:ext cx="737012" cy="657579"/>
            </a:xfrm>
            <a:prstGeom prst="ellipse">
              <a:avLst/>
            </a:prstGeom>
            <a:gradFill>
              <a:gsLst>
                <a:gs pos="0">
                  <a:srgbClr val="00F3FC">
                    <a:alpha val="32968"/>
                  </a:srgbClr>
                </a:gs>
                <a:gs pos="14286">
                  <a:srgbClr val="00F3FC">
                    <a:alpha val="30764"/>
                  </a:srgbClr>
                </a:gs>
                <a:gs pos="28571">
                  <a:srgbClr val="00F3FC">
                    <a:alpha val="24833"/>
                  </a:srgbClr>
                </a:gs>
                <a:gs pos="42857">
                  <a:srgbClr val="00F3FC">
                    <a:alpha val="17075"/>
                  </a:srgbClr>
                </a:gs>
                <a:gs pos="57143">
                  <a:srgbClr val="00F3FC">
                    <a:alpha val="9855"/>
                  </a:srgbClr>
                </a:gs>
                <a:gs pos="71429">
                  <a:srgbClr val="00F3FC">
                    <a:alpha val="4740"/>
                  </a:srgbClr>
                </a:gs>
                <a:gs pos="85714">
                  <a:srgbClr val="00F3FC">
                    <a:alpha val="1902"/>
                  </a:srgbClr>
                </a:gs>
                <a:gs pos="100000">
                  <a:srgbClr val="00F3F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8" name="Splat 1618"/>
            <p:cNvSpPr>
              <a:spLocks noGrp="1"/>
            </p:cNvSpPr>
            <p:nvPr/>
          </p:nvSpPr>
          <p:spPr>
            <a:xfrm rot="-8600095">
              <a:off x="981202" y="2973658"/>
              <a:ext cx="904945" cy="493794"/>
            </a:xfrm>
            <a:prstGeom prst="ellipse">
              <a:avLst/>
            </a:prstGeom>
            <a:gradFill>
              <a:gsLst>
                <a:gs pos="0">
                  <a:srgbClr val="00D2FF">
                    <a:alpha val="30796"/>
                  </a:srgbClr>
                </a:gs>
                <a:gs pos="14286">
                  <a:srgbClr val="00D2FF">
                    <a:alpha val="28704"/>
                  </a:srgbClr>
                </a:gs>
                <a:gs pos="28571">
                  <a:srgbClr val="00D2FF">
                    <a:alpha val="23102"/>
                  </a:srgbClr>
                </a:gs>
                <a:gs pos="42857">
                  <a:srgbClr val="00D2FF">
                    <a:alpha val="15828"/>
                  </a:srgbClr>
                </a:gs>
                <a:gs pos="57143">
                  <a:srgbClr val="00D2FF">
                    <a:alpha val="9106"/>
                  </a:srgbClr>
                </a:gs>
                <a:gs pos="71429">
                  <a:srgbClr val="00D2FF">
                    <a:alpha val="4371"/>
                  </a:srgbClr>
                </a:gs>
                <a:gs pos="85714">
                  <a:srgbClr val="00D2FF">
                    <a:alpha val="1752"/>
                  </a:srgbClr>
                </a:gs>
                <a:gs pos="100000">
                  <a:srgbClr val="00D2FF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9" name="Splat 1619"/>
            <p:cNvSpPr>
              <a:spLocks noGrp="1"/>
            </p:cNvSpPr>
            <p:nvPr/>
          </p:nvSpPr>
          <p:spPr>
            <a:xfrm rot="-9399167">
              <a:off x="680428" y="3116357"/>
              <a:ext cx="986711" cy="278251"/>
            </a:xfrm>
            <a:prstGeom prst="ellipse">
              <a:avLst/>
            </a:prstGeom>
            <a:gradFill>
              <a:gsLst>
                <a:gs pos="0">
                  <a:srgbClr val="00AFFF">
                    <a:alpha val="26203"/>
                  </a:srgbClr>
                </a:gs>
                <a:gs pos="14286">
                  <a:srgbClr val="00AFFF">
                    <a:alpha val="24367"/>
                  </a:srgbClr>
                </a:gs>
                <a:gs pos="28571">
                  <a:srgbClr val="00AFFF">
                    <a:alpha val="19494"/>
                  </a:srgbClr>
                </a:gs>
                <a:gs pos="42857">
                  <a:srgbClr val="00AFFF">
                    <a:alpha val="13258"/>
                  </a:srgbClr>
                </a:gs>
                <a:gs pos="57143">
                  <a:srgbClr val="00AFFF">
                    <a:alpha val="7578"/>
                  </a:srgbClr>
                </a:gs>
                <a:gs pos="71429">
                  <a:srgbClr val="00AFFF">
                    <a:alpha val="3622"/>
                  </a:srgbClr>
                </a:gs>
                <a:gs pos="85714">
                  <a:srgbClr val="00AFFF">
                    <a:alpha val="1448"/>
                  </a:srgbClr>
                </a:gs>
                <a:gs pos="100000">
                  <a:srgbClr val="00AFFF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0" name="Splat 1620"/>
            <p:cNvSpPr>
              <a:spLocks noGrp="1"/>
            </p:cNvSpPr>
            <p:nvPr/>
          </p:nvSpPr>
          <p:spPr>
            <a:xfrm rot="-9037516">
              <a:off x="595549" y="3166211"/>
              <a:ext cx="680154" cy="165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1" name="Splat 1621"/>
            <p:cNvSpPr>
              <a:spLocks noGrp="1"/>
            </p:cNvSpPr>
            <p:nvPr/>
          </p:nvSpPr>
          <p:spPr>
            <a:xfrm rot="-8646891">
              <a:off x="166389" y="3132680"/>
              <a:ext cx="994984" cy="117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2" name="Splat 1622"/>
            <p:cNvSpPr>
              <a:spLocks noGrp="1"/>
            </p:cNvSpPr>
            <p:nvPr/>
          </p:nvSpPr>
          <p:spPr>
            <a:xfrm rot="-8489117">
              <a:off x="105301" y="3094210"/>
              <a:ext cx="1021510" cy="1023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3" name="Splat 1623"/>
            <p:cNvSpPr>
              <a:spLocks noGrp="1"/>
            </p:cNvSpPr>
            <p:nvPr/>
          </p:nvSpPr>
          <p:spPr>
            <a:xfrm rot="8002517">
              <a:off x="-167960" y="2998131"/>
              <a:ext cx="1074465" cy="3548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4" name="Splat 1624"/>
            <p:cNvSpPr>
              <a:spLocks noGrp="1"/>
            </p:cNvSpPr>
            <p:nvPr/>
          </p:nvSpPr>
          <p:spPr>
            <a:xfrm rot="9173272">
              <a:off x="-213052" y="2887243"/>
              <a:ext cx="772139" cy="6383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5" name="Splat 1625"/>
            <p:cNvSpPr>
              <a:spLocks noGrp="1"/>
            </p:cNvSpPr>
            <p:nvPr/>
          </p:nvSpPr>
          <p:spPr>
            <a:xfrm rot="-8440979">
              <a:off x="2751162" y="2753989"/>
              <a:ext cx="595644" cy="569411"/>
            </a:xfrm>
            <a:prstGeom prst="ellipse">
              <a:avLst/>
            </a:prstGeom>
            <a:gradFill>
              <a:gsLst>
                <a:gs pos="0">
                  <a:srgbClr val="000000">
                    <a:alpha val="9296"/>
                  </a:srgbClr>
                </a:gs>
                <a:gs pos="14286">
                  <a:srgbClr val="000000">
                    <a:alpha val="8577"/>
                  </a:srgbClr>
                </a:gs>
                <a:gs pos="28571">
                  <a:srgbClr val="000000">
                    <a:alpha val="6726"/>
                  </a:srgbClr>
                </a:gs>
                <a:gs pos="42857">
                  <a:srgbClr val="000000">
                    <a:alpha val="4464"/>
                  </a:srgbClr>
                </a:gs>
                <a:gs pos="57143">
                  <a:srgbClr val="000000">
                    <a:alpha val="2499"/>
                  </a:srgbClr>
                </a:gs>
                <a:gs pos="71429">
                  <a:srgbClr val="000000">
                    <a:alpha val="1178"/>
                  </a:srgbClr>
                </a:gs>
                <a:gs pos="85714">
                  <a:srgbClr val="000000">
                    <a:alpha val="467"/>
                  </a:srgbClr>
                </a:gs>
                <a:gs pos="100000">
                  <a:srgbClr val="000000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6" name="Splat 1626"/>
            <p:cNvSpPr>
              <a:spLocks noGrp="1"/>
            </p:cNvSpPr>
            <p:nvPr/>
          </p:nvSpPr>
          <p:spPr>
            <a:xfrm rot="8660634">
              <a:off x="2197663" y="2942860"/>
              <a:ext cx="978109" cy="245022"/>
            </a:xfrm>
            <a:prstGeom prst="ellipse">
              <a:avLst/>
            </a:prstGeom>
            <a:gradFill>
              <a:gsLst>
                <a:gs pos="0">
                  <a:srgbClr val="00B600">
                    <a:alpha val="32968"/>
                  </a:srgbClr>
                </a:gs>
                <a:gs pos="14286">
                  <a:srgbClr val="00B600">
                    <a:alpha val="30764"/>
                  </a:srgbClr>
                </a:gs>
                <a:gs pos="28571">
                  <a:srgbClr val="00B600">
                    <a:alpha val="24833"/>
                  </a:srgbClr>
                </a:gs>
                <a:gs pos="42857">
                  <a:srgbClr val="00B600">
                    <a:alpha val="17075"/>
                  </a:srgbClr>
                </a:gs>
                <a:gs pos="57143">
                  <a:srgbClr val="00B600">
                    <a:alpha val="9855"/>
                  </a:srgbClr>
                </a:gs>
                <a:gs pos="71429">
                  <a:srgbClr val="00B600">
                    <a:alpha val="4740"/>
                  </a:srgbClr>
                </a:gs>
                <a:gs pos="85714">
                  <a:srgbClr val="00B600">
                    <a:alpha val="1902"/>
                  </a:srgbClr>
                </a:gs>
                <a:gs pos="100000">
                  <a:srgbClr val="00B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7" name="Splat 1627"/>
            <p:cNvSpPr>
              <a:spLocks noGrp="1"/>
            </p:cNvSpPr>
            <p:nvPr/>
          </p:nvSpPr>
          <p:spPr>
            <a:xfrm rot="8552746">
              <a:off x="2005521" y="2694784"/>
              <a:ext cx="826379" cy="516287"/>
            </a:xfrm>
            <a:prstGeom prst="ellipse">
              <a:avLst/>
            </a:prstGeom>
            <a:gradFill>
              <a:gsLst>
                <a:gs pos="0">
                  <a:srgbClr val="00FF00">
                    <a:alpha val="25702"/>
                  </a:srgbClr>
                </a:gs>
                <a:gs pos="14286">
                  <a:srgbClr val="00FF00">
                    <a:alpha val="23895"/>
                  </a:srgbClr>
                </a:gs>
                <a:gs pos="28571">
                  <a:srgbClr val="00FF00">
                    <a:alpha val="19104"/>
                  </a:srgbClr>
                </a:gs>
                <a:gs pos="42857">
                  <a:srgbClr val="00FF00">
                    <a:alpha val="12983"/>
                  </a:srgbClr>
                </a:gs>
                <a:gs pos="57143">
                  <a:srgbClr val="00FF00">
                    <a:alpha val="7416"/>
                  </a:srgbClr>
                </a:gs>
                <a:gs pos="71429">
                  <a:srgbClr val="00FF00">
                    <a:alpha val="3543"/>
                  </a:srgbClr>
                </a:gs>
                <a:gs pos="85714">
                  <a:srgbClr val="00FF00">
                    <a:alpha val="1416"/>
                  </a:srgbClr>
                </a:gs>
                <a:gs pos="100000">
                  <a:srgbClr val="00FF00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8" name="Splat 1628"/>
            <p:cNvSpPr>
              <a:spLocks noGrp="1"/>
            </p:cNvSpPr>
            <p:nvPr/>
          </p:nvSpPr>
          <p:spPr>
            <a:xfrm rot="9169063">
              <a:off x="1809356" y="2620544"/>
              <a:ext cx="963193" cy="63843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9" name="Splat 1629"/>
            <p:cNvSpPr>
              <a:spLocks noGrp="1"/>
            </p:cNvSpPr>
            <p:nvPr/>
          </p:nvSpPr>
          <p:spPr>
            <a:xfrm rot="9929282">
              <a:off x="1660838" y="2717691"/>
              <a:ext cx="829436" cy="629654"/>
            </a:xfrm>
            <a:prstGeom prst="ellipse">
              <a:avLst/>
            </a:prstGeom>
            <a:gradFill>
              <a:gsLst>
                <a:gs pos="0">
                  <a:srgbClr val="00FF96">
                    <a:alpha val="32692"/>
                  </a:srgbClr>
                </a:gs>
                <a:gs pos="14286">
                  <a:srgbClr val="00FF96">
                    <a:alpha val="30501"/>
                  </a:srgbClr>
                </a:gs>
                <a:gs pos="28571">
                  <a:srgbClr val="00FF96">
                    <a:alpha val="24612"/>
                  </a:srgbClr>
                </a:gs>
                <a:gs pos="42857">
                  <a:srgbClr val="00FF96">
                    <a:alpha val="16915"/>
                  </a:srgbClr>
                </a:gs>
                <a:gs pos="57143">
                  <a:srgbClr val="00FF96">
                    <a:alpha val="9759"/>
                  </a:srgbClr>
                </a:gs>
                <a:gs pos="71429">
                  <a:srgbClr val="00FF96">
                    <a:alpha val="4693"/>
                  </a:srgbClr>
                </a:gs>
                <a:gs pos="85714">
                  <a:srgbClr val="00FF96">
                    <a:alpha val="1883"/>
                  </a:srgbClr>
                </a:gs>
                <a:gs pos="100000">
                  <a:srgbClr val="00FF96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0" name="Splat 1630"/>
            <p:cNvSpPr>
              <a:spLocks noGrp="1"/>
            </p:cNvSpPr>
            <p:nvPr/>
          </p:nvSpPr>
          <p:spPr>
            <a:xfrm rot="10101161">
              <a:off x="1529343" y="2657865"/>
              <a:ext cx="736999" cy="691374"/>
            </a:xfrm>
            <a:prstGeom prst="ellipse">
              <a:avLst/>
            </a:prstGeom>
            <a:gradFill>
              <a:gsLst>
                <a:gs pos="0">
                  <a:srgbClr val="00FFF5">
                    <a:alpha val="32520"/>
                  </a:srgbClr>
                </a:gs>
                <a:gs pos="14286">
                  <a:srgbClr val="00FFF5">
                    <a:alpha val="30339"/>
                  </a:srgbClr>
                </a:gs>
                <a:gs pos="28571">
                  <a:srgbClr val="00FFF5">
                    <a:alpha val="24475"/>
                  </a:srgbClr>
                </a:gs>
                <a:gs pos="42857">
                  <a:srgbClr val="00FFF5">
                    <a:alpha val="16816"/>
                  </a:srgbClr>
                </a:gs>
                <a:gs pos="57143">
                  <a:srgbClr val="00FFF5">
                    <a:alpha val="9699"/>
                  </a:srgbClr>
                </a:gs>
                <a:gs pos="71429">
                  <a:srgbClr val="00FFF5">
                    <a:alpha val="4663"/>
                  </a:srgbClr>
                </a:gs>
                <a:gs pos="85714">
                  <a:srgbClr val="00FFF5">
                    <a:alpha val="1871"/>
                  </a:srgbClr>
                </a:gs>
                <a:gs pos="100000">
                  <a:srgbClr val="00FFF5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1" name="Splat 1631"/>
            <p:cNvSpPr>
              <a:spLocks noGrp="1"/>
            </p:cNvSpPr>
            <p:nvPr/>
          </p:nvSpPr>
          <p:spPr>
            <a:xfrm rot="5648820">
              <a:off x="1312546" y="2580466"/>
              <a:ext cx="840217" cy="755407"/>
            </a:xfrm>
            <a:prstGeom prst="ellipse">
              <a:avLst/>
            </a:prstGeom>
            <a:gradFill>
              <a:gsLst>
                <a:gs pos="0">
                  <a:srgbClr val="00FFFF">
                    <a:alpha val="32205"/>
                  </a:srgbClr>
                </a:gs>
                <a:gs pos="14286">
                  <a:srgbClr val="00FFFF">
                    <a:alpha val="30040"/>
                  </a:srgbClr>
                </a:gs>
                <a:gs pos="28571">
                  <a:srgbClr val="00FFFF">
                    <a:alpha val="24223"/>
                  </a:srgbClr>
                </a:gs>
                <a:gs pos="42857">
                  <a:srgbClr val="00FFFF">
                    <a:alpha val="16635"/>
                  </a:srgbClr>
                </a:gs>
                <a:gs pos="57143">
                  <a:srgbClr val="00FFFF">
                    <a:alpha val="9590"/>
                  </a:srgbClr>
                </a:gs>
                <a:gs pos="71429">
                  <a:srgbClr val="00FFFF">
                    <a:alpha val="4609"/>
                  </a:srgbClr>
                </a:gs>
                <a:gs pos="85714">
                  <a:srgbClr val="00FFFF">
                    <a:alpha val="1849"/>
                  </a:srgbClr>
                </a:gs>
                <a:gs pos="100000">
                  <a:srgbClr val="00FF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2" name="Splat 1632"/>
            <p:cNvSpPr>
              <a:spLocks noGrp="1"/>
            </p:cNvSpPr>
            <p:nvPr/>
          </p:nvSpPr>
          <p:spPr>
            <a:xfrm rot="3198826">
              <a:off x="1067458" y="2577698"/>
              <a:ext cx="806177" cy="752914"/>
            </a:xfrm>
            <a:prstGeom prst="ellipse">
              <a:avLst/>
            </a:prstGeom>
            <a:gradFill>
              <a:gsLst>
                <a:gs pos="0">
                  <a:srgbClr val="00FFFF">
                    <a:alpha val="26810"/>
                  </a:srgbClr>
                </a:gs>
                <a:gs pos="14286">
                  <a:srgbClr val="00FFFF">
                    <a:alpha val="24939"/>
                  </a:srgbClr>
                </a:gs>
                <a:gs pos="28571">
                  <a:srgbClr val="00FFFF">
                    <a:alpha val="19967"/>
                  </a:srgbClr>
                </a:gs>
                <a:gs pos="42857">
                  <a:srgbClr val="00FFFF">
                    <a:alpha val="13593"/>
                  </a:srgbClr>
                </a:gs>
                <a:gs pos="57143">
                  <a:srgbClr val="00FFFF">
                    <a:alpha val="7776"/>
                  </a:srgbClr>
                </a:gs>
                <a:gs pos="71429">
                  <a:srgbClr val="00FFFF">
                    <a:alpha val="3718"/>
                  </a:srgbClr>
                </a:gs>
                <a:gs pos="85714">
                  <a:srgbClr val="00FFFF">
                    <a:alpha val="1487"/>
                  </a:srgbClr>
                </a:gs>
                <a:gs pos="100000">
                  <a:srgbClr val="00FFFF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3" name="Splat 1633"/>
            <p:cNvSpPr>
              <a:spLocks noGrp="1"/>
            </p:cNvSpPr>
            <p:nvPr/>
          </p:nvSpPr>
          <p:spPr>
            <a:xfrm rot="-8896036">
              <a:off x="840763" y="2661161"/>
              <a:ext cx="883923" cy="634393"/>
            </a:xfrm>
            <a:prstGeom prst="ellipse">
              <a:avLst/>
            </a:prstGeom>
            <a:gradFill>
              <a:gsLst>
                <a:gs pos="0">
                  <a:srgbClr val="009CFF">
                    <a:alpha val="32968"/>
                  </a:srgbClr>
                </a:gs>
                <a:gs pos="14286">
                  <a:srgbClr val="009CFF">
                    <a:alpha val="30764"/>
                  </a:srgbClr>
                </a:gs>
                <a:gs pos="28571">
                  <a:srgbClr val="009CFF">
                    <a:alpha val="24833"/>
                  </a:srgbClr>
                </a:gs>
                <a:gs pos="42857">
                  <a:srgbClr val="009CFF">
                    <a:alpha val="17075"/>
                  </a:srgbClr>
                </a:gs>
                <a:gs pos="57143">
                  <a:srgbClr val="009CFF">
                    <a:alpha val="9855"/>
                  </a:srgbClr>
                </a:gs>
                <a:gs pos="71429">
                  <a:srgbClr val="009CFF">
                    <a:alpha val="4740"/>
                  </a:srgbClr>
                </a:gs>
                <a:gs pos="85714">
                  <a:srgbClr val="009CFF">
                    <a:alpha val="1902"/>
                  </a:srgbClr>
                </a:gs>
                <a:gs pos="100000">
                  <a:srgbClr val="009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4" name="Splat 1634"/>
            <p:cNvSpPr>
              <a:spLocks noGrp="1"/>
            </p:cNvSpPr>
            <p:nvPr/>
          </p:nvSpPr>
          <p:spPr>
            <a:xfrm rot="-9053320">
              <a:off x="546641" y="2839229"/>
              <a:ext cx="987873" cy="423805"/>
            </a:xfrm>
            <a:prstGeom prst="ellipse">
              <a:avLst/>
            </a:prstGeom>
            <a:gradFill>
              <a:gsLst>
                <a:gs pos="0">
                  <a:srgbClr val="0090FF">
                    <a:alpha val="32968"/>
                  </a:srgbClr>
                </a:gs>
                <a:gs pos="14286">
                  <a:srgbClr val="0090FF">
                    <a:alpha val="30764"/>
                  </a:srgbClr>
                </a:gs>
                <a:gs pos="28571">
                  <a:srgbClr val="0090FF">
                    <a:alpha val="24833"/>
                  </a:srgbClr>
                </a:gs>
                <a:gs pos="42857">
                  <a:srgbClr val="0090FF">
                    <a:alpha val="17075"/>
                  </a:srgbClr>
                </a:gs>
                <a:gs pos="57143">
                  <a:srgbClr val="0090FF">
                    <a:alpha val="9855"/>
                  </a:srgbClr>
                </a:gs>
                <a:gs pos="71429">
                  <a:srgbClr val="0090FF">
                    <a:alpha val="4740"/>
                  </a:srgbClr>
                </a:gs>
                <a:gs pos="85714">
                  <a:srgbClr val="0090FF">
                    <a:alpha val="1902"/>
                  </a:srgbClr>
                </a:gs>
                <a:gs pos="100000">
                  <a:srgbClr val="009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5" name="Splat 1635"/>
            <p:cNvSpPr>
              <a:spLocks noGrp="1"/>
            </p:cNvSpPr>
            <p:nvPr/>
          </p:nvSpPr>
          <p:spPr>
            <a:xfrm rot="-8270018">
              <a:off x="-96536" y="2827416"/>
              <a:ext cx="881695" cy="4325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6" name="Splat 1636"/>
            <p:cNvSpPr>
              <a:spLocks noGrp="1"/>
            </p:cNvSpPr>
            <p:nvPr/>
          </p:nvSpPr>
          <p:spPr>
            <a:xfrm rot="4836895">
              <a:off x="-165977" y="2693934"/>
              <a:ext cx="656675" cy="6129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7" name="Splat 1637"/>
            <p:cNvSpPr>
              <a:spLocks noGrp="1"/>
            </p:cNvSpPr>
            <p:nvPr/>
          </p:nvSpPr>
          <p:spPr>
            <a:xfrm rot="8219699">
              <a:off x="2504541" y="2688271"/>
              <a:ext cx="724275" cy="321716"/>
            </a:xfrm>
            <a:prstGeom prst="ellipse">
              <a:avLst/>
            </a:prstGeom>
            <a:gradFill>
              <a:gsLst>
                <a:gs pos="0">
                  <a:srgbClr val="00C700">
                    <a:alpha val="32968"/>
                  </a:srgbClr>
                </a:gs>
                <a:gs pos="14286">
                  <a:srgbClr val="00C700">
                    <a:alpha val="30764"/>
                  </a:srgbClr>
                </a:gs>
                <a:gs pos="28571">
                  <a:srgbClr val="00C700">
                    <a:alpha val="24833"/>
                  </a:srgbClr>
                </a:gs>
                <a:gs pos="42857">
                  <a:srgbClr val="00C700">
                    <a:alpha val="17075"/>
                  </a:srgbClr>
                </a:gs>
                <a:gs pos="57143">
                  <a:srgbClr val="00C700">
                    <a:alpha val="9855"/>
                  </a:srgbClr>
                </a:gs>
                <a:gs pos="71429">
                  <a:srgbClr val="00C700">
                    <a:alpha val="4740"/>
                  </a:srgbClr>
                </a:gs>
                <a:gs pos="85714">
                  <a:srgbClr val="00C700">
                    <a:alpha val="1902"/>
                  </a:srgbClr>
                </a:gs>
                <a:gs pos="100000">
                  <a:srgbClr val="00C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8" name="Splat 1638"/>
            <p:cNvSpPr>
              <a:spLocks noGrp="1"/>
            </p:cNvSpPr>
            <p:nvPr/>
          </p:nvSpPr>
          <p:spPr>
            <a:xfrm rot="7711760">
              <a:off x="2248439" y="2671617"/>
              <a:ext cx="881078" cy="392596"/>
            </a:xfrm>
            <a:prstGeom prst="ellipse">
              <a:avLst/>
            </a:prstGeom>
            <a:gradFill>
              <a:gsLst>
                <a:gs pos="0">
                  <a:srgbClr val="00FF00">
                    <a:alpha val="32448"/>
                  </a:srgbClr>
                </a:gs>
                <a:gs pos="14286">
                  <a:srgbClr val="00FF00">
                    <a:alpha val="30270"/>
                  </a:srgbClr>
                </a:gs>
                <a:gs pos="28571">
                  <a:srgbClr val="00FF00">
                    <a:alpha val="24417"/>
                  </a:srgbClr>
                </a:gs>
                <a:gs pos="42857">
                  <a:srgbClr val="00FF00">
                    <a:alpha val="16775"/>
                  </a:srgbClr>
                </a:gs>
                <a:gs pos="57143">
                  <a:srgbClr val="00FF00">
                    <a:alpha val="9674"/>
                  </a:srgbClr>
                </a:gs>
                <a:gs pos="71429">
                  <a:srgbClr val="00FF00">
                    <a:alpha val="4651"/>
                  </a:srgbClr>
                </a:gs>
                <a:gs pos="85714">
                  <a:srgbClr val="00FF00">
                    <a:alpha val="1866"/>
                  </a:srgbClr>
                </a:gs>
                <a:gs pos="100000">
                  <a:srgbClr val="00FF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9" name="Splat 1639"/>
            <p:cNvSpPr>
              <a:spLocks noGrp="1"/>
            </p:cNvSpPr>
            <p:nvPr/>
          </p:nvSpPr>
          <p:spPr>
            <a:xfrm rot="4913477">
              <a:off x="2108858" y="2526785"/>
              <a:ext cx="799246" cy="499158"/>
            </a:xfrm>
            <a:prstGeom prst="ellipse">
              <a:avLst/>
            </a:prstGeom>
            <a:gradFill>
              <a:gsLst>
                <a:gs pos="0">
                  <a:srgbClr val="00FF00">
                    <a:alpha val="29017"/>
                  </a:srgbClr>
                </a:gs>
                <a:gs pos="14286">
                  <a:srgbClr val="00FF00">
                    <a:alpha val="27022"/>
                  </a:srgbClr>
                </a:gs>
                <a:gs pos="28571">
                  <a:srgbClr val="00FF00">
                    <a:alpha val="21697"/>
                  </a:srgbClr>
                </a:gs>
                <a:gs pos="42857">
                  <a:srgbClr val="00FF00">
                    <a:alpha val="14822"/>
                  </a:srgbClr>
                </a:gs>
                <a:gs pos="57143">
                  <a:srgbClr val="00FF00">
                    <a:alpha val="8506"/>
                  </a:srgbClr>
                </a:gs>
                <a:gs pos="71429">
                  <a:srgbClr val="00FF00">
                    <a:alpha val="4076"/>
                  </a:srgbClr>
                </a:gs>
                <a:gs pos="85714">
                  <a:srgbClr val="00FF00">
                    <a:alpha val="1632"/>
                  </a:srgbClr>
                </a:gs>
                <a:gs pos="100000">
                  <a:srgbClr val="00FF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0" name="Splat 1640"/>
            <p:cNvSpPr>
              <a:spLocks noGrp="1"/>
            </p:cNvSpPr>
            <p:nvPr/>
          </p:nvSpPr>
          <p:spPr>
            <a:xfrm rot="4753798">
              <a:off x="1726689" y="2336062"/>
              <a:ext cx="934624" cy="80120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1" name="Splat 1641"/>
            <p:cNvSpPr>
              <a:spLocks noGrp="1"/>
            </p:cNvSpPr>
            <p:nvPr/>
          </p:nvSpPr>
          <p:spPr>
            <a:xfrm rot="6932379">
              <a:off x="1602355" y="2322534"/>
              <a:ext cx="933253" cy="91452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2" name="Splat 1642"/>
            <p:cNvSpPr>
              <a:spLocks noGrp="1"/>
            </p:cNvSpPr>
            <p:nvPr/>
          </p:nvSpPr>
          <p:spPr>
            <a:xfrm rot="7570309">
              <a:off x="1463564" y="2237679"/>
              <a:ext cx="925819" cy="873535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3" name="Splat 1643"/>
            <p:cNvSpPr>
              <a:spLocks noGrp="1"/>
            </p:cNvSpPr>
            <p:nvPr/>
          </p:nvSpPr>
          <p:spPr>
            <a:xfrm rot="7679671">
              <a:off x="1258379" y="2360618"/>
              <a:ext cx="867063" cy="81934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4" name="Splat 1644"/>
            <p:cNvSpPr>
              <a:spLocks noGrp="1"/>
            </p:cNvSpPr>
            <p:nvPr/>
          </p:nvSpPr>
          <p:spPr>
            <a:xfrm rot="3973853">
              <a:off x="1070548" y="2331144"/>
              <a:ext cx="831333" cy="80489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5" name="Splat 1645"/>
            <p:cNvSpPr>
              <a:spLocks noGrp="1"/>
            </p:cNvSpPr>
            <p:nvPr/>
          </p:nvSpPr>
          <p:spPr>
            <a:xfrm rot="4974157">
              <a:off x="845523" y="2366478"/>
              <a:ext cx="958680" cy="873488"/>
            </a:xfrm>
            <a:prstGeom prst="ellipse">
              <a:avLst/>
            </a:prstGeom>
            <a:gradFill>
              <a:gsLst>
                <a:gs pos="0">
                  <a:srgbClr val="00A1FF">
                    <a:alpha val="32968"/>
                  </a:srgbClr>
                </a:gs>
                <a:gs pos="14286">
                  <a:srgbClr val="00A1FF">
                    <a:alpha val="30764"/>
                  </a:srgbClr>
                </a:gs>
                <a:gs pos="28571">
                  <a:srgbClr val="00A1FF">
                    <a:alpha val="24833"/>
                  </a:srgbClr>
                </a:gs>
                <a:gs pos="42857">
                  <a:srgbClr val="00A1FF">
                    <a:alpha val="17075"/>
                  </a:srgbClr>
                </a:gs>
                <a:gs pos="57143">
                  <a:srgbClr val="00A1FF">
                    <a:alpha val="9855"/>
                  </a:srgbClr>
                </a:gs>
                <a:gs pos="71429">
                  <a:srgbClr val="00A1FF">
                    <a:alpha val="4740"/>
                  </a:srgbClr>
                </a:gs>
                <a:gs pos="85714">
                  <a:srgbClr val="00A1FF">
                    <a:alpha val="1902"/>
                  </a:srgbClr>
                </a:gs>
                <a:gs pos="100000">
                  <a:srgbClr val="00A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6" name="Splat 1646"/>
            <p:cNvSpPr>
              <a:spLocks noGrp="1"/>
            </p:cNvSpPr>
            <p:nvPr/>
          </p:nvSpPr>
          <p:spPr>
            <a:xfrm rot="-9795102">
              <a:off x="680957" y="2469516"/>
              <a:ext cx="866192" cy="706688"/>
            </a:xfrm>
            <a:prstGeom prst="ellipse">
              <a:avLst/>
            </a:prstGeom>
            <a:gradFill>
              <a:gsLst>
                <a:gs pos="0">
                  <a:srgbClr val="0084FF">
                    <a:alpha val="32968"/>
                  </a:srgbClr>
                </a:gs>
                <a:gs pos="14286">
                  <a:srgbClr val="0084FF">
                    <a:alpha val="30764"/>
                  </a:srgbClr>
                </a:gs>
                <a:gs pos="28571">
                  <a:srgbClr val="0084FF">
                    <a:alpha val="24833"/>
                  </a:srgbClr>
                </a:gs>
                <a:gs pos="42857">
                  <a:srgbClr val="0084FF">
                    <a:alpha val="17075"/>
                  </a:srgbClr>
                </a:gs>
                <a:gs pos="57143">
                  <a:srgbClr val="0084FF">
                    <a:alpha val="9855"/>
                  </a:srgbClr>
                </a:gs>
                <a:gs pos="71429">
                  <a:srgbClr val="0084FF">
                    <a:alpha val="4740"/>
                  </a:srgbClr>
                </a:gs>
                <a:gs pos="85714">
                  <a:srgbClr val="0084FF">
                    <a:alpha val="1902"/>
                  </a:srgbClr>
                </a:gs>
                <a:gs pos="100000">
                  <a:srgbClr val="008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7" name="Splat 1647"/>
            <p:cNvSpPr>
              <a:spLocks noGrp="1"/>
            </p:cNvSpPr>
            <p:nvPr/>
          </p:nvSpPr>
          <p:spPr>
            <a:xfrm rot="2972014">
              <a:off x="490728" y="2456616"/>
              <a:ext cx="887068" cy="633291"/>
            </a:xfrm>
            <a:prstGeom prst="ellipse">
              <a:avLst/>
            </a:prstGeom>
            <a:gradFill>
              <a:gsLst>
                <a:gs pos="0">
                  <a:srgbClr val="0053FF">
                    <a:alpha val="32968"/>
                  </a:srgbClr>
                </a:gs>
                <a:gs pos="14286">
                  <a:srgbClr val="0053FF">
                    <a:alpha val="30764"/>
                  </a:srgbClr>
                </a:gs>
                <a:gs pos="28571">
                  <a:srgbClr val="0053FF">
                    <a:alpha val="24833"/>
                  </a:srgbClr>
                </a:gs>
                <a:gs pos="42857">
                  <a:srgbClr val="0053FF">
                    <a:alpha val="17075"/>
                  </a:srgbClr>
                </a:gs>
                <a:gs pos="57143">
                  <a:srgbClr val="0053FF">
                    <a:alpha val="9855"/>
                  </a:srgbClr>
                </a:gs>
                <a:gs pos="71429">
                  <a:srgbClr val="0053FF">
                    <a:alpha val="4740"/>
                  </a:srgbClr>
                </a:gs>
                <a:gs pos="85714">
                  <a:srgbClr val="0053FF">
                    <a:alpha val="1902"/>
                  </a:srgbClr>
                </a:gs>
                <a:gs pos="100000">
                  <a:srgbClr val="005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8" name="Splat 1648"/>
            <p:cNvSpPr>
              <a:spLocks noGrp="1"/>
            </p:cNvSpPr>
            <p:nvPr/>
          </p:nvSpPr>
          <p:spPr>
            <a:xfrm rot="-8489289">
              <a:off x="190933" y="2712657"/>
              <a:ext cx="958554" cy="332423"/>
            </a:xfrm>
            <a:prstGeom prst="ellipse">
              <a:avLst/>
            </a:prstGeom>
            <a:gradFill>
              <a:gsLst>
                <a:gs pos="0">
                  <a:srgbClr val="0000FF">
                    <a:alpha val="26698"/>
                  </a:srgbClr>
                </a:gs>
                <a:gs pos="14286">
                  <a:srgbClr val="0000FF">
                    <a:alpha val="24833"/>
                  </a:srgbClr>
                </a:gs>
                <a:gs pos="28571">
                  <a:srgbClr val="0000FF">
                    <a:alpha val="19880"/>
                  </a:srgbClr>
                </a:gs>
                <a:gs pos="42857">
                  <a:srgbClr val="0000FF">
                    <a:alpha val="13531"/>
                  </a:srgbClr>
                </a:gs>
                <a:gs pos="57143">
                  <a:srgbClr val="0000FF">
                    <a:alpha val="7740"/>
                  </a:srgbClr>
                </a:gs>
                <a:gs pos="71429">
                  <a:srgbClr val="0000FF">
                    <a:alpha val="3701"/>
                  </a:srgbClr>
                </a:gs>
                <a:gs pos="85714">
                  <a:srgbClr val="0000FF">
                    <a:alpha val="1480"/>
                  </a:srgbClr>
                </a:gs>
                <a:gs pos="100000">
                  <a:srgbClr val="0000FF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9" name="Splat 1649"/>
            <p:cNvSpPr>
              <a:spLocks noGrp="1"/>
            </p:cNvSpPr>
            <p:nvPr/>
          </p:nvSpPr>
          <p:spPr>
            <a:xfrm rot="3063404">
              <a:off x="-186032" y="2818263"/>
              <a:ext cx="1070594" cy="1822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0" name="Splat 1650"/>
            <p:cNvSpPr>
              <a:spLocks noGrp="1"/>
            </p:cNvSpPr>
            <p:nvPr/>
          </p:nvSpPr>
          <p:spPr>
            <a:xfrm rot="-9063871">
              <a:off x="-323380" y="2551529"/>
              <a:ext cx="772054" cy="5677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1" name="Splat 1651"/>
            <p:cNvSpPr>
              <a:spLocks noGrp="1"/>
            </p:cNvSpPr>
            <p:nvPr/>
          </p:nvSpPr>
          <p:spPr>
            <a:xfrm rot="10183466">
              <a:off x="3044181" y="2381991"/>
              <a:ext cx="848521" cy="4798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2" name="Splat 1652"/>
            <p:cNvSpPr>
              <a:spLocks noGrp="1"/>
            </p:cNvSpPr>
            <p:nvPr/>
          </p:nvSpPr>
          <p:spPr>
            <a:xfrm rot="7124151">
              <a:off x="2667536" y="2541792"/>
              <a:ext cx="744081" cy="265491"/>
            </a:xfrm>
            <a:prstGeom prst="ellipse">
              <a:avLst/>
            </a:prstGeom>
            <a:gradFill>
              <a:gsLst>
                <a:gs pos="0">
                  <a:srgbClr val="00BA00">
                    <a:alpha val="32968"/>
                  </a:srgbClr>
                </a:gs>
                <a:gs pos="14286">
                  <a:srgbClr val="00BA00">
                    <a:alpha val="30764"/>
                  </a:srgbClr>
                </a:gs>
                <a:gs pos="28571">
                  <a:srgbClr val="00BA00">
                    <a:alpha val="24833"/>
                  </a:srgbClr>
                </a:gs>
                <a:gs pos="42857">
                  <a:srgbClr val="00BA00">
                    <a:alpha val="17075"/>
                  </a:srgbClr>
                </a:gs>
                <a:gs pos="57143">
                  <a:srgbClr val="00BA00">
                    <a:alpha val="9855"/>
                  </a:srgbClr>
                </a:gs>
                <a:gs pos="71429">
                  <a:srgbClr val="00BA00">
                    <a:alpha val="4740"/>
                  </a:srgbClr>
                </a:gs>
                <a:gs pos="85714">
                  <a:srgbClr val="00BA00">
                    <a:alpha val="1902"/>
                  </a:srgbClr>
                </a:gs>
                <a:gs pos="100000">
                  <a:srgbClr val="00B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3" name="Splat 1653"/>
            <p:cNvSpPr>
              <a:spLocks noGrp="1"/>
            </p:cNvSpPr>
            <p:nvPr/>
          </p:nvSpPr>
          <p:spPr>
            <a:xfrm rot="7280077">
              <a:off x="2388151" y="2375373"/>
              <a:ext cx="797002" cy="51934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4" name="Splat 1654"/>
            <p:cNvSpPr>
              <a:spLocks noGrp="1"/>
            </p:cNvSpPr>
            <p:nvPr/>
          </p:nvSpPr>
          <p:spPr>
            <a:xfrm rot="5466397">
              <a:off x="2107485" y="2131521"/>
              <a:ext cx="957683" cy="80271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5" name="Splat 1655"/>
            <p:cNvSpPr>
              <a:spLocks noGrp="1"/>
            </p:cNvSpPr>
            <p:nvPr/>
          </p:nvSpPr>
          <p:spPr>
            <a:xfrm rot="5865409">
              <a:off x="1890416" y="2089401"/>
              <a:ext cx="963315" cy="941960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6" name="Splat 1656"/>
            <p:cNvSpPr>
              <a:spLocks noGrp="1"/>
            </p:cNvSpPr>
            <p:nvPr/>
          </p:nvSpPr>
          <p:spPr>
            <a:xfrm rot="5416598">
              <a:off x="1679526" y="2032726"/>
              <a:ext cx="953937" cy="92869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7" name="Splat 1657"/>
            <p:cNvSpPr>
              <a:spLocks noGrp="1"/>
            </p:cNvSpPr>
            <p:nvPr/>
          </p:nvSpPr>
          <p:spPr>
            <a:xfrm rot="-10178807">
              <a:off x="1713231" y="2057450"/>
              <a:ext cx="988058" cy="964131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8" name="Splat 1658"/>
            <p:cNvSpPr>
              <a:spLocks noGrp="1"/>
            </p:cNvSpPr>
            <p:nvPr/>
          </p:nvSpPr>
          <p:spPr>
            <a:xfrm rot="-8745487">
              <a:off x="1423112" y="2243501"/>
              <a:ext cx="803470" cy="609759"/>
            </a:xfrm>
            <a:prstGeom prst="ellipse">
              <a:avLst/>
            </a:prstGeom>
            <a:gradFill>
              <a:gsLst>
                <a:gs pos="0">
                  <a:srgbClr val="FFFFFF">
                    <a:alpha val="7149"/>
                  </a:srgbClr>
                </a:gs>
                <a:gs pos="14286">
                  <a:srgbClr val="FFFFFF">
                    <a:alpha val="6590"/>
                  </a:srgbClr>
                </a:gs>
                <a:gs pos="28571">
                  <a:srgbClr val="FFFFFF">
                    <a:alpha val="5156"/>
                  </a:srgbClr>
                </a:gs>
                <a:gs pos="42857">
                  <a:srgbClr val="FFFFFF">
                    <a:alpha val="3412"/>
                  </a:srgbClr>
                </a:gs>
                <a:gs pos="57143">
                  <a:srgbClr val="FFFFFF">
                    <a:alpha val="1905"/>
                  </a:srgbClr>
                </a:gs>
                <a:gs pos="71429">
                  <a:srgbClr val="FFFFFF">
                    <a:alpha val="897"/>
                  </a:srgbClr>
                </a:gs>
                <a:gs pos="85714">
                  <a:srgbClr val="FFFFFF">
                    <a:alpha val="355"/>
                  </a:srgbClr>
                </a:gs>
                <a:gs pos="100000">
                  <a:srgbClr val="FFFFFF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9" name="Splat 1659"/>
            <p:cNvSpPr>
              <a:spLocks noGrp="1"/>
            </p:cNvSpPr>
            <p:nvPr/>
          </p:nvSpPr>
          <p:spPr>
            <a:xfrm rot="9487338">
              <a:off x="1327675" y="2136140"/>
              <a:ext cx="931206" cy="889016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0" name="Splat 1660"/>
            <p:cNvSpPr>
              <a:spLocks noGrp="1"/>
            </p:cNvSpPr>
            <p:nvPr/>
          </p:nvSpPr>
          <p:spPr>
            <a:xfrm rot="-9586438">
              <a:off x="1102466" y="2191421"/>
              <a:ext cx="815052" cy="712215"/>
            </a:xfrm>
            <a:prstGeom prst="ellipse">
              <a:avLst/>
            </a:prstGeom>
            <a:gradFill>
              <a:gsLst>
                <a:gs pos="0">
                  <a:srgbClr val="FFFFFF">
                    <a:alpha val="24385"/>
                  </a:srgbClr>
                </a:gs>
                <a:gs pos="14286">
                  <a:srgbClr val="FFFFFF">
                    <a:alpha val="22656"/>
                  </a:srgbClr>
                </a:gs>
                <a:gs pos="28571">
                  <a:srgbClr val="FFFFFF">
                    <a:alpha val="18084"/>
                  </a:srgbClr>
                </a:gs>
                <a:gs pos="42857">
                  <a:srgbClr val="FFFFFF">
                    <a:alpha val="12264"/>
                  </a:srgbClr>
                </a:gs>
                <a:gs pos="57143">
                  <a:srgbClr val="FFFFFF">
                    <a:alpha val="6993"/>
                  </a:srgbClr>
                </a:gs>
                <a:gs pos="71429">
                  <a:srgbClr val="FFFFFF">
                    <a:alpha val="3337"/>
                  </a:srgbClr>
                </a:gs>
                <a:gs pos="85714">
                  <a:srgbClr val="FFFFFF">
                    <a:alpha val="1333"/>
                  </a:srgbClr>
                </a:gs>
                <a:gs pos="100000">
                  <a:srgbClr val="FFFFFF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1" name="Splat 1661"/>
            <p:cNvSpPr>
              <a:spLocks noGrp="1"/>
            </p:cNvSpPr>
            <p:nvPr/>
          </p:nvSpPr>
          <p:spPr>
            <a:xfrm rot="-8683644">
              <a:off x="853139" y="2174105"/>
              <a:ext cx="887124" cy="81835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2" name="Splat 1662"/>
            <p:cNvSpPr>
              <a:spLocks noGrp="1"/>
            </p:cNvSpPr>
            <p:nvPr/>
          </p:nvSpPr>
          <p:spPr>
            <a:xfrm rot="10276050">
              <a:off x="604702" y="2053349"/>
              <a:ext cx="972858" cy="939277"/>
            </a:xfrm>
            <a:prstGeom prst="ellipse">
              <a:avLst/>
            </a:prstGeom>
            <a:gradFill>
              <a:gsLst>
                <a:gs pos="0">
                  <a:srgbClr val="00A7FF">
                    <a:alpha val="32968"/>
                  </a:srgbClr>
                </a:gs>
                <a:gs pos="14286">
                  <a:srgbClr val="00A7FF">
                    <a:alpha val="30764"/>
                  </a:srgbClr>
                </a:gs>
                <a:gs pos="28571">
                  <a:srgbClr val="00A7FF">
                    <a:alpha val="24833"/>
                  </a:srgbClr>
                </a:gs>
                <a:gs pos="42857">
                  <a:srgbClr val="00A7FF">
                    <a:alpha val="17075"/>
                  </a:srgbClr>
                </a:gs>
                <a:gs pos="57143">
                  <a:srgbClr val="00A7FF">
                    <a:alpha val="9855"/>
                  </a:srgbClr>
                </a:gs>
                <a:gs pos="71429">
                  <a:srgbClr val="00A7FF">
                    <a:alpha val="4740"/>
                  </a:srgbClr>
                </a:gs>
                <a:gs pos="85714">
                  <a:srgbClr val="00A7FF">
                    <a:alpha val="1902"/>
                  </a:srgbClr>
                </a:gs>
                <a:gs pos="100000">
                  <a:srgbClr val="00A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3" name="Splat 1663"/>
            <p:cNvSpPr>
              <a:spLocks noGrp="1"/>
            </p:cNvSpPr>
            <p:nvPr/>
          </p:nvSpPr>
          <p:spPr>
            <a:xfrm rot="6907042">
              <a:off x="492226" y="2101346"/>
              <a:ext cx="973097" cy="879138"/>
            </a:xfrm>
            <a:prstGeom prst="ellipse">
              <a:avLst/>
            </a:prstGeom>
            <a:gradFill>
              <a:gsLst>
                <a:gs pos="0">
                  <a:srgbClr val="003CFF">
                    <a:alpha val="32968"/>
                  </a:srgbClr>
                </a:gs>
                <a:gs pos="14286">
                  <a:srgbClr val="003CFF">
                    <a:alpha val="30764"/>
                  </a:srgbClr>
                </a:gs>
                <a:gs pos="28571">
                  <a:srgbClr val="003CFF">
                    <a:alpha val="24833"/>
                  </a:srgbClr>
                </a:gs>
                <a:gs pos="42857">
                  <a:srgbClr val="003CFF">
                    <a:alpha val="17075"/>
                  </a:srgbClr>
                </a:gs>
                <a:gs pos="57143">
                  <a:srgbClr val="003CFF">
                    <a:alpha val="9855"/>
                  </a:srgbClr>
                </a:gs>
                <a:gs pos="71429">
                  <a:srgbClr val="003CFF">
                    <a:alpha val="4740"/>
                  </a:srgbClr>
                </a:gs>
                <a:gs pos="85714">
                  <a:srgbClr val="003CFF">
                    <a:alpha val="1902"/>
                  </a:srgbClr>
                </a:gs>
                <a:gs pos="100000">
                  <a:srgbClr val="003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4" name="Splat 1664"/>
            <p:cNvSpPr>
              <a:spLocks noGrp="1"/>
            </p:cNvSpPr>
            <p:nvPr/>
          </p:nvSpPr>
          <p:spPr>
            <a:xfrm rot="-8353495">
              <a:off x="185218" y="2450194"/>
              <a:ext cx="971148" cy="493480"/>
            </a:xfrm>
            <a:prstGeom prst="ellipse">
              <a:avLst/>
            </a:prstGeom>
            <a:gradFill>
              <a:gsLst>
                <a:gs pos="0">
                  <a:srgbClr val="003EFF">
                    <a:alpha val="31887"/>
                  </a:srgbClr>
                </a:gs>
                <a:gs pos="14286">
                  <a:srgbClr val="003EFF">
                    <a:alpha val="29738"/>
                  </a:srgbClr>
                </a:gs>
                <a:gs pos="28571">
                  <a:srgbClr val="003EFF">
                    <a:alpha val="23970"/>
                  </a:srgbClr>
                </a:gs>
                <a:gs pos="42857">
                  <a:srgbClr val="003EFF">
                    <a:alpha val="16452"/>
                  </a:srgbClr>
                </a:gs>
                <a:gs pos="57143">
                  <a:srgbClr val="003EFF">
                    <a:alpha val="9480"/>
                  </a:srgbClr>
                </a:gs>
                <a:gs pos="71429">
                  <a:srgbClr val="003EFF">
                    <a:alpha val="4555"/>
                  </a:srgbClr>
                </a:gs>
                <a:gs pos="85714">
                  <a:srgbClr val="003EFF">
                    <a:alpha val="1827"/>
                  </a:srgbClr>
                </a:gs>
                <a:gs pos="100000">
                  <a:srgbClr val="003EFF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5" name="Splat 1665"/>
            <p:cNvSpPr>
              <a:spLocks noGrp="1"/>
            </p:cNvSpPr>
            <p:nvPr/>
          </p:nvSpPr>
          <p:spPr>
            <a:xfrm rot="3300362">
              <a:off x="37822" y="2613050"/>
              <a:ext cx="701356" cy="214630"/>
            </a:xfrm>
            <a:prstGeom prst="ellipse">
              <a:avLst/>
            </a:prstGeom>
            <a:gradFill>
              <a:gsLst>
                <a:gs pos="0">
                  <a:srgbClr val="000093">
                    <a:alpha val="32968"/>
                  </a:srgbClr>
                </a:gs>
                <a:gs pos="14286">
                  <a:srgbClr val="000093">
                    <a:alpha val="30764"/>
                  </a:srgbClr>
                </a:gs>
                <a:gs pos="28571">
                  <a:srgbClr val="000093">
                    <a:alpha val="24833"/>
                  </a:srgbClr>
                </a:gs>
                <a:gs pos="42857">
                  <a:srgbClr val="000093">
                    <a:alpha val="17075"/>
                  </a:srgbClr>
                </a:gs>
                <a:gs pos="57143">
                  <a:srgbClr val="000093">
                    <a:alpha val="9855"/>
                  </a:srgbClr>
                </a:gs>
                <a:gs pos="71429">
                  <a:srgbClr val="000093">
                    <a:alpha val="4740"/>
                  </a:srgbClr>
                </a:gs>
                <a:gs pos="85714">
                  <a:srgbClr val="000093">
                    <a:alpha val="1902"/>
                  </a:srgbClr>
                </a:gs>
                <a:gs pos="100000">
                  <a:srgbClr val="00009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6" name="Splat 1666"/>
            <p:cNvSpPr>
              <a:spLocks noGrp="1"/>
            </p:cNvSpPr>
            <p:nvPr/>
          </p:nvSpPr>
          <p:spPr>
            <a:xfrm rot="3417379">
              <a:off x="-340369" y="2621649"/>
              <a:ext cx="1109205" cy="1173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7" name="Splat 1667"/>
            <p:cNvSpPr>
              <a:spLocks noGrp="1"/>
            </p:cNvSpPr>
            <p:nvPr/>
          </p:nvSpPr>
          <p:spPr>
            <a:xfrm rot="6540881">
              <a:off x="3034639" y="2222683"/>
              <a:ext cx="614769" cy="289219"/>
            </a:xfrm>
            <a:prstGeom prst="ellipse">
              <a:avLst/>
            </a:prstGeom>
            <a:gradFill>
              <a:gsLst>
                <a:gs pos="0">
                  <a:srgbClr val="000000">
                    <a:alpha val="30740"/>
                  </a:srgbClr>
                </a:gs>
                <a:gs pos="14286">
                  <a:srgbClr val="000000">
                    <a:alpha val="28651"/>
                  </a:srgbClr>
                </a:gs>
                <a:gs pos="28571">
                  <a:srgbClr val="000000">
                    <a:alpha val="23058"/>
                  </a:srgbClr>
                </a:gs>
                <a:gs pos="42857">
                  <a:srgbClr val="000000">
                    <a:alpha val="15796"/>
                  </a:srgbClr>
                </a:gs>
                <a:gs pos="57143">
                  <a:srgbClr val="000000">
                    <a:alpha val="9087"/>
                  </a:srgbClr>
                </a:gs>
                <a:gs pos="71429">
                  <a:srgbClr val="000000">
                    <a:alpha val="4361"/>
                  </a:srgbClr>
                </a:gs>
                <a:gs pos="85714">
                  <a:srgbClr val="000000">
                    <a:alpha val="1748"/>
                  </a:srgbClr>
                </a:gs>
                <a:gs pos="100000">
                  <a:srgbClr val="0000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8" name="Splat 1668"/>
            <p:cNvSpPr>
              <a:spLocks noGrp="1"/>
            </p:cNvSpPr>
            <p:nvPr/>
          </p:nvSpPr>
          <p:spPr>
            <a:xfrm rot="7768683">
              <a:off x="2538995" y="2192081"/>
              <a:ext cx="801298" cy="49013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9" name="Splat 1669"/>
            <p:cNvSpPr>
              <a:spLocks noGrp="1"/>
            </p:cNvSpPr>
            <p:nvPr/>
          </p:nvSpPr>
          <p:spPr>
            <a:xfrm rot="8618163">
              <a:off x="2356278" y="1887849"/>
              <a:ext cx="894176" cy="80493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0" name="Splat 1670"/>
            <p:cNvSpPr>
              <a:spLocks noGrp="1"/>
            </p:cNvSpPr>
            <p:nvPr/>
          </p:nvSpPr>
          <p:spPr>
            <a:xfrm rot="3122187">
              <a:off x="2044730" y="1935767"/>
              <a:ext cx="969073" cy="92450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1" name="Splat 1671"/>
            <p:cNvSpPr>
              <a:spLocks noGrp="1"/>
            </p:cNvSpPr>
            <p:nvPr/>
          </p:nvSpPr>
          <p:spPr>
            <a:xfrm rot="9481387">
              <a:off x="1256173" y="1894916"/>
              <a:ext cx="942415" cy="92990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2" name="Splat 1672"/>
            <p:cNvSpPr>
              <a:spLocks noGrp="1"/>
            </p:cNvSpPr>
            <p:nvPr/>
          </p:nvSpPr>
          <p:spPr>
            <a:xfrm rot="-8805353">
              <a:off x="1042611" y="2069776"/>
              <a:ext cx="910071" cy="857690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3" name="Splat 1673"/>
            <p:cNvSpPr>
              <a:spLocks noGrp="1"/>
            </p:cNvSpPr>
            <p:nvPr/>
          </p:nvSpPr>
          <p:spPr>
            <a:xfrm rot="-10692138">
              <a:off x="881025" y="2008886"/>
              <a:ext cx="915021" cy="88886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4" name="Splat 1674"/>
            <p:cNvSpPr>
              <a:spLocks noGrp="1"/>
            </p:cNvSpPr>
            <p:nvPr/>
          </p:nvSpPr>
          <p:spPr>
            <a:xfrm rot="7561357">
              <a:off x="626830" y="1906659"/>
              <a:ext cx="966863" cy="952365"/>
            </a:xfrm>
            <a:prstGeom prst="ellipse">
              <a:avLst/>
            </a:prstGeom>
            <a:gradFill>
              <a:gsLst>
                <a:gs pos="0">
                  <a:srgbClr val="0099FF">
                    <a:alpha val="32968"/>
                  </a:srgbClr>
                </a:gs>
                <a:gs pos="14286">
                  <a:srgbClr val="0099FF">
                    <a:alpha val="30764"/>
                  </a:srgbClr>
                </a:gs>
                <a:gs pos="28571">
                  <a:srgbClr val="0099FF">
                    <a:alpha val="24833"/>
                  </a:srgbClr>
                </a:gs>
                <a:gs pos="42857">
                  <a:srgbClr val="0099FF">
                    <a:alpha val="17075"/>
                  </a:srgbClr>
                </a:gs>
                <a:gs pos="57143">
                  <a:srgbClr val="0099FF">
                    <a:alpha val="9855"/>
                  </a:srgbClr>
                </a:gs>
                <a:gs pos="71429">
                  <a:srgbClr val="0099FF">
                    <a:alpha val="4740"/>
                  </a:srgbClr>
                </a:gs>
                <a:gs pos="85714">
                  <a:srgbClr val="0099FF">
                    <a:alpha val="1902"/>
                  </a:srgbClr>
                </a:gs>
                <a:gs pos="100000">
                  <a:srgbClr val="009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5" name="Splat 1675"/>
            <p:cNvSpPr>
              <a:spLocks noGrp="1"/>
            </p:cNvSpPr>
            <p:nvPr/>
          </p:nvSpPr>
          <p:spPr>
            <a:xfrm rot="5463605">
              <a:off x="499998" y="1875164"/>
              <a:ext cx="957501" cy="91505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6" name="Splat 1676"/>
            <p:cNvSpPr>
              <a:spLocks noGrp="1"/>
            </p:cNvSpPr>
            <p:nvPr/>
          </p:nvSpPr>
          <p:spPr>
            <a:xfrm rot="4339827">
              <a:off x="267361" y="1951639"/>
              <a:ext cx="963514" cy="863386"/>
            </a:xfrm>
            <a:prstGeom prst="ellipse">
              <a:avLst/>
            </a:prstGeom>
            <a:gradFill>
              <a:gsLst>
                <a:gs pos="0">
                  <a:srgbClr val="0000FF">
                    <a:alpha val="31208"/>
                  </a:srgbClr>
                </a:gs>
                <a:gs pos="14286">
                  <a:srgbClr val="0000FF">
                    <a:alpha val="29094"/>
                  </a:srgbClr>
                </a:gs>
                <a:gs pos="28571">
                  <a:srgbClr val="0000FF">
                    <a:alpha val="23430"/>
                  </a:srgbClr>
                </a:gs>
                <a:gs pos="42857">
                  <a:srgbClr val="0000FF">
                    <a:alpha val="16063"/>
                  </a:srgbClr>
                </a:gs>
                <a:gs pos="57143">
                  <a:srgbClr val="0000FF">
                    <a:alpha val="9247"/>
                  </a:srgbClr>
                </a:gs>
                <a:gs pos="71429">
                  <a:srgbClr val="0000FF">
                    <a:alpha val="4440"/>
                  </a:srgbClr>
                </a:gs>
                <a:gs pos="85714">
                  <a:srgbClr val="0000FF">
                    <a:alpha val="1780"/>
                  </a:srgbClr>
                </a:gs>
                <a:gs pos="100000">
                  <a:srgbClr val="0000F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7" name="Splat 1677"/>
            <p:cNvSpPr>
              <a:spLocks noGrp="1"/>
            </p:cNvSpPr>
            <p:nvPr/>
          </p:nvSpPr>
          <p:spPr>
            <a:xfrm rot="4064158">
              <a:off x="-41395" y="2282241"/>
              <a:ext cx="906841" cy="376045"/>
            </a:xfrm>
            <a:prstGeom prst="ellipse">
              <a:avLst/>
            </a:prstGeom>
            <a:gradFill>
              <a:gsLst>
                <a:gs pos="0">
                  <a:srgbClr val="0000CC">
                    <a:alpha val="32968"/>
                  </a:srgbClr>
                </a:gs>
                <a:gs pos="14286">
                  <a:srgbClr val="0000CC">
                    <a:alpha val="30764"/>
                  </a:srgbClr>
                </a:gs>
                <a:gs pos="28571">
                  <a:srgbClr val="0000CC">
                    <a:alpha val="24833"/>
                  </a:srgbClr>
                </a:gs>
                <a:gs pos="42857">
                  <a:srgbClr val="0000CC">
                    <a:alpha val="17075"/>
                  </a:srgbClr>
                </a:gs>
                <a:gs pos="57143">
                  <a:srgbClr val="0000CC">
                    <a:alpha val="9855"/>
                  </a:srgbClr>
                </a:gs>
                <a:gs pos="71429">
                  <a:srgbClr val="0000CC">
                    <a:alpha val="4740"/>
                  </a:srgbClr>
                </a:gs>
                <a:gs pos="85714">
                  <a:srgbClr val="0000CC">
                    <a:alpha val="1902"/>
                  </a:srgbClr>
                </a:gs>
                <a:gs pos="100000">
                  <a:srgbClr val="0000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8" name="Splat 1678"/>
            <p:cNvSpPr>
              <a:spLocks noGrp="1"/>
            </p:cNvSpPr>
            <p:nvPr/>
          </p:nvSpPr>
          <p:spPr>
            <a:xfrm rot="8570595">
              <a:off x="2997743" y="2134907"/>
              <a:ext cx="830578" cy="352455"/>
            </a:xfrm>
            <a:prstGeom prst="ellipse">
              <a:avLst/>
            </a:prstGeom>
            <a:gradFill>
              <a:gsLst>
                <a:gs pos="0">
                  <a:srgbClr val="000000">
                    <a:alpha val="32931"/>
                  </a:srgbClr>
                </a:gs>
                <a:gs pos="14286">
                  <a:srgbClr val="000000">
                    <a:alpha val="30729"/>
                  </a:srgbClr>
                </a:gs>
                <a:gs pos="28571">
                  <a:srgbClr val="000000">
                    <a:alpha val="24803"/>
                  </a:srgbClr>
                </a:gs>
                <a:gs pos="42857">
                  <a:srgbClr val="000000">
                    <a:alpha val="17054"/>
                  </a:srgbClr>
                </a:gs>
                <a:gs pos="57143">
                  <a:srgbClr val="000000">
                    <a:alpha val="9842"/>
                  </a:srgbClr>
                </a:gs>
                <a:gs pos="71429">
                  <a:srgbClr val="000000">
                    <a:alpha val="4734"/>
                  </a:srgbClr>
                </a:gs>
                <a:gs pos="85714">
                  <a:srgbClr val="000000">
                    <a:alpha val="1899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9" name="Splat 1679"/>
            <p:cNvSpPr>
              <a:spLocks noGrp="1"/>
            </p:cNvSpPr>
            <p:nvPr/>
          </p:nvSpPr>
          <p:spPr>
            <a:xfrm rot="7726595">
              <a:off x="2746898" y="2120367"/>
              <a:ext cx="797357" cy="351372"/>
            </a:xfrm>
            <a:prstGeom prst="ellipse">
              <a:avLst/>
            </a:prstGeom>
            <a:gradFill>
              <a:gsLst>
                <a:gs pos="0">
                  <a:srgbClr val="00FF00">
                    <a:alpha val="27895"/>
                  </a:srgbClr>
                </a:gs>
                <a:gs pos="14286">
                  <a:srgbClr val="00FF00">
                    <a:alpha val="25962"/>
                  </a:srgbClr>
                </a:gs>
                <a:gs pos="28571">
                  <a:srgbClr val="00FF00">
                    <a:alpha val="20816"/>
                  </a:srgbClr>
                </a:gs>
                <a:gs pos="42857">
                  <a:srgbClr val="00FF00">
                    <a:alpha val="14195"/>
                  </a:srgbClr>
                </a:gs>
                <a:gs pos="57143">
                  <a:srgbClr val="00FF00">
                    <a:alpha val="8133"/>
                  </a:srgbClr>
                </a:gs>
                <a:gs pos="71429">
                  <a:srgbClr val="00FF00">
                    <a:alpha val="3893"/>
                  </a:srgbClr>
                </a:gs>
                <a:gs pos="85714">
                  <a:srgbClr val="00FF00">
                    <a:alpha val="1558"/>
                  </a:srgbClr>
                </a:gs>
                <a:gs pos="100000">
                  <a:srgbClr val="00FF00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0" name="Splat 1680"/>
            <p:cNvSpPr>
              <a:spLocks noGrp="1"/>
            </p:cNvSpPr>
            <p:nvPr/>
          </p:nvSpPr>
          <p:spPr>
            <a:xfrm rot="8842032">
              <a:off x="2571593" y="1981035"/>
              <a:ext cx="863863" cy="464136"/>
            </a:xfrm>
            <a:prstGeom prst="ellipse">
              <a:avLst/>
            </a:prstGeom>
            <a:gradFill>
              <a:gsLst>
                <a:gs pos="0">
                  <a:srgbClr val="00FF00">
                    <a:alpha val="28946"/>
                  </a:srgbClr>
                </a:gs>
                <a:gs pos="14286">
                  <a:srgbClr val="00FF00">
                    <a:alpha val="26955"/>
                  </a:srgbClr>
                </a:gs>
                <a:gs pos="28571">
                  <a:srgbClr val="00FF00">
                    <a:alpha val="21642"/>
                  </a:srgbClr>
                </a:gs>
                <a:gs pos="42857">
                  <a:srgbClr val="00FF00">
                    <a:alpha val="14783"/>
                  </a:srgbClr>
                </a:gs>
                <a:gs pos="57143">
                  <a:srgbClr val="00FF00">
                    <a:alpha val="8482"/>
                  </a:srgbClr>
                </a:gs>
                <a:gs pos="71429">
                  <a:srgbClr val="00FF00">
                    <a:alpha val="4064"/>
                  </a:srgbClr>
                </a:gs>
                <a:gs pos="85714">
                  <a:srgbClr val="00FF00">
                    <a:alpha val="1627"/>
                  </a:srgbClr>
                </a:gs>
                <a:gs pos="100000">
                  <a:srgbClr val="00FF00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1" name="Splat 1681"/>
            <p:cNvSpPr>
              <a:spLocks noGrp="1"/>
            </p:cNvSpPr>
            <p:nvPr/>
          </p:nvSpPr>
          <p:spPr>
            <a:xfrm rot="-9464445">
              <a:off x="2282103" y="1712618"/>
              <a:ext cx="961728" cy="92920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2" name="Splat 1682"/>
            <p:cNvSpPr>
              <a:spLocks noGrp="1"/>
            </p:cNvSpPr>
            <p:nvPr/>
          </p:nvSpPr>
          <p:spPr>
            <a:xfrm rot="2811165">
              <a:off x="1716534" y="1900285"/>
              <a:ext cx="984741" cy="781732"/>
            </a:xfrm>
            <a:prstGeom prst="ellipse">
              <a:avLst/>
            </a:prstGeom>
            <a:gradFill>
              <a:gsLst>
                <a:gs pos="0">
                  <a:srgbClr val="FFFFFF">
                    <a:alpha val="23982"/>
                  </a:srgbClr>
                </a:gs>
                <a:gs pos="14286">
                  <a:srgbClr val="FFFFFF">
                    <a:alpha val="22277"/>
                  </a:srgbClr>
                </a:gs>
                <a:gs pos="28571">
                  <a:srgbClr val="FFFFFF">
                    <a:alpha val="17772"/>
                  </a:srgbClr>
                </a:gs>
                <a:gs pos="42857">
                  <a:srgbClr val="FFFFFF">
                    <a:alpha val="12045"/>
                  </a:srgbClr>
                </a:gs>
                <a:gs pos="57143">
                  <a:srgbClr val="FFFFFF">
                    <a:alpha val="6865"/>
                  </a:srgbClr>
                </a:gs>
                <a:gs pos="71429">
                  <a:srgbClr val="FFFFFF">
                    <a:alpha val="3274"/>
                  </a:srgbClr>
                </a:gs>
                <a:gs pos="85714">
                  <a:srgbClr val="FFFFFF">
                    <a:alpha val="1308"/>
                  </a:srgbClr>
                </a:gs>
                <a:gs pos="100000">
                  <a:srgbClr val="FFFFFF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3" name="Splat 1683"/>
            <p:cNvSpPr>
              <a:spLocks noGrp="1"/>
            </p:cNvSpPr>
            <p:nvPr/>
          </p:nvSpPr>
          <p:spPr>
            <a:xfrm rot="5484843">
              <a:off x="1315819" y="1965993"/>
              <a:ext cx="848269" cy="6747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4" name="Splat 1684"/>
            <p:cNvSpPr>
              <a:spLocks noGrp="1"/>
            </p:cNvSpPr>
            <p:nvPr/>
          </p:nvSpPr>
          <p:spPr>
            <a:xfrm rot="-10591835">
              <a:off x="1132326" y="1885544"/>
              <a:ext cx="895216" cy="837845"/>
            </a:xfrm>
            <a:prstGeom prst="ellipse">
              <a:avLst/>
            </a:prstGeom>
            <a:gradFill>
              <a:gsLst>
                <a:gs pos="0">
                  <a:srgbClr val="69FFFF">
                    <a:alpha val="32968"/>
                  </a:srgbClr>
                </a:gs>
                <a:gs pos="14286">
                  <a:srgbClr val="69FFFF">
                    <a:alpha val="30764"/>
                  </a:srgbClr>
                </a:gs>
                <a:gs pos="28571">
                  <a:srgbClr val="69FFFF">
                    <a:alpha val="24833"/>
                  </a:srgbClr>
                </a:gs>
                <a:gs pos="42857">
                  <a:srgbClr val="69FFFF">
                    <a:alpha val="17075"/>
                  </a:srgbClr>
                </a:gs>
                <a:gs pos="57143">
                  <a:srgbClr val="69FFFF">
                    <a:alpha val="9855"/>
                  </a:srgbClr>
                </a:gs>
                <a:gs pos="71429">
                  <a:srgbClr val="69FFFF">
                    <a:alpha val="4740"/>
                  </a:srgbClr>
                </a:gs>
                <a:gs pos="85714">
                  <a:srgbClr val="69FFFF">
                    <a:alpha val="1902"/>
                  </a:srgbClr>
                </a:gs>
                <a:gs pos="100000">
                  <a:srgbClr val="6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5" name="Splat 1685"/>
            <p:cNvSpPr>
              <a:spLocks noGrp="1"/>
            </p:cNvSpPr>
            <p:nvPr/>
          </p:nvSpPr>
          <p:spPr>
            <a:xfrm rot="2793988">
              <a:off x="750726" y="1842734"/>
              <a:ext cx="953289" cy="749482"/>
            </a:xfrm>
            <a:prstGeom prst="ellipse">
              <a:avLst/>
            </a:prstGeom>
            <a:gradFill>
              <a:gsLst>
                <a:gs pos="0">
                  <a:srgbClr val="FFB2FF">
                    <a:alpha val="32968"/>
                  </a:srgbClr>
                </a:gs>
                <a:gs pos="14286">
                  <a:srgbClr val="FFB2FF">
                    <a:alpha val="30764"/>
                  </a:srgbClr>
                </a:gs>
                <a:gs pos="28571">
                  <a:srgbClr val="FFB2FF">
                    <a:alpha val="24833"/>
                  </a:srgbClr>
                </a:gs>
                <a:gs pos="42857">
                  <a:srgbClr val="FFB2FF">
                    <a:alpha val="17075"/>
                  </a:srgbClr>
                </a:gs>
                <a:gs pos="57143">
                  <a:srgbClr val="FFB2FF">
                    <a:alpha val="9855"/>
                  </a:srgbClr>
                </a:gs>
                <a:gs pos="71429">
                  <a:srgbClr val="FFB2FF">
                    <a:alpha val="4740"/>
                  </a:srgbClr>
                </a:gs>
                <a:gs pos="85714">
                  <a:srgbClr val="FFB2FF">
                    <a:alpha val="1902"/>
                  </a:srgbClr>
                </a:gs>
                <a:gs pos="100000">
                  <a:srgbClr val="FFB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6" name="Splat 1686"/>
            <p:cNvSpPr>
              <a:spLocks noGrp="1"/>
            </p:cNvSpPr>
            <p:nvPr/>
          </p:nvSpPr>
          <p:spPr>
            <a:xfrm rot="4343828">
              <a:off x="600068" y="1722904"/>
              <a:ext cx="1006101" cy="978938"/>
            </a:xfrm>
            <a:prstGeom prst="ellipse">
              <a:avLst/>
            </a:prstGeom>
            <a:gradFill>
              <a:gsLst>
                <a:gs pos="0">
                  <a:srgbClr val="0036FF">
                    <a:alpha val="32968"/>
                  </a:srgbClr>
                </a:gs>
                <a:gs pos="14286">
                  <a:srgbClr val="0036FF">
                    <a:alpha val="30764"/>
                  </a:srgbClr>
                </a:gs>
                <a:gs pos="28571">
                  <a:srgbClr val="0036FF">
                    <a:alpha val="24833"/>
                  </a:srgbClr>
                </a:gs>
                <a:gs pos="42857">
                  <a:srgbClr val="0036FF">
                    <a:alpha val="17075"/>
                  </a:srgbClr>
                </a:gs>
                <a:gs pos="57143">
                  <a:srgbClr val="0036FF">
                    <a:alpha val="9855"/>
                  </a:srgbClr>
                </a:gs>
                <a:gs pos="71429">
                  <a:srgbClr val="0036FF">
                    <a:alpha val="4740"/>
                  </a:srgbClr>
                </a:gs>
                <a:gs pos="85714">
                  <a:srgbClr val="0036FF">
                    <a:alpha val="1902"/>
                  </a:srgbClr>
                </a:gs>
                <a:gs pos="100000">
                  <a:srgbClr val="0036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7" name="Splat 1687"/>
            <p:cNvSpPr>
              <a:spLocks noGrp="1"/>
            </p:cNvSpPr>
            <p:nvPr/>
          </p:nvSpPr>
          <p:spPr>
            <a:xfrm rot="6194581">
              <a:off x="459071" y="1779002"/>
              <a:ext cx="962977" cy="921386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8" name="Splat 1688"/>
            <p:cNvSpPr>
              <a:spLocks noGrp="1"/>
            </p:cNvSpPr>
            <p:nvPr/>
          </p:nvSpPr>
          <p:spPr>
            <a:xfrm rot="10233852">
              <a:off x="236478" y="1662123"/>
              <a:ext cx="998837" cy="90108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9" name="Splat 1689"/>
            <p:cNvSpPr>
              <a:spLocks noGrp="1"/>
            </p:cNvSpPr>
            <p:nvPr/>
          </p:nvSpPr>
          <p:spPr>
            <a:xfrm rot="4414054">
              <a:off x="23906" y="1969678"/>
              <a:ext cx="955293" cy="553669"/>
            </a:xfrm>
            <a:prstGeom prst="ellipse">
              <a:avLst/>
            </a:prstGeom>
            <a:gradFill>
              <a:gsLst>
                <a:gs pos="0">
                  <a:srgbClr val="0000FF">
                    <a:alpha val="28245"/>
                  </a:srgbClr>
                </a:gs>
                <a:gs pos="14286">
                  <a:srgbClr val="0000FF">
                    <a:alpha val="26293"/>
                  </a:srgbClr>
                </a:gs>
                <a:gs pos="28571">
                  <a:srgbClr val="0000FF">
                    <a:alpha val="21091"/>
                  </a:srgbClr>
                </a:gs>
                <a:gs pos="42857">
                  <a:srgbClr val="0000FF">
                    <a:alpha val="14390"/>
                  </a:srgbClr>
                </a:gs>
                <a:gs pos="57143">
                  <a:srgbClr val="0000FF">
                    <a:alpha val="8249"/>
                  </a:srgbClr>
                </a:gs>
                <a:gs pos="71429">
                  <a:srgbClr val="0000FF">
                    <a:alpha val="3950"/>
                  </a:srgbClr>
                </a:gs>
                <a:gs pos="85714">
                  <a:srgbClr val="0000FF">
                    <a:alpha val="1581"/>
                  </a:srgbClr>
                </a:gs>
                <a:gs pos="100000">
                  <a:srgbClr val="0000FF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0" name="Splat 1690"/>
            <p:cNvSpPr>
              <a:spLocks noGrp="1"/>
            </p:cNvSpPr>
            <p:nvPr/>
          </p:nvSpPr>
          <p:spPr>
            <a:xfrm rot="4310250">
              <a:off x="-240914" y="2162238"/>
              <a:ext cx="968717" cy="264604"/>
            </a:xfrm>
            <a:prstGeom prst="ellipse">
              <a:avLst/>
            </a:prstGeom>
            <a:gradFill>
              <a:gsLst>
                <a:gs pos="0">
                  <a:srgbClr val="0000B4">
                    <a:alpha val="32968"/>
                  </a:srgbClr>
                </a:gs>
                <a:gs pos="14286">
                  <a:srgbClr val="0000B4">
                    <a:alpha val="30764"/>
                  </a:srgbClr>
                </a:gs>
                <a:gs pos="28571">
                  <a:srgbClr val="0000B4">
                    <a:alpha val="24833"/>
                  </a:srgbClr>
                </a:gs>
                <a:gs pos="42857">
                  <a:srgbClr val="0000B4">
                    <a:alpha val="17075"/>
                  </a:srgbClr>
                </a:gs>
                <a:gs pos="57143">
                  <a:srgbClr val="0000B4">
                    <a:alpha val="9855"/>
                  </a:srgbClr>
                </a:gs>
                <a:gs pos="71429">
                  <a:srgbClr val="0000B4">
                    <a:alpha val="4740"/>
                  </a:srgbClr>
                </a:gs>
                <a:gs pos="85714">
                  <a:srgbClr val="0000B4">
                    <a:alpha val="1902"/>
                  </a:srgbClr>
                </a:gs>
                <a:gs pos="100000">
                  <a:srgbClr val="0000B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1" name="Splat 1691"/>
            <p:cNvSpPr>
              <a:spLocks noGrp="1"/>
            </p:cNvSpPr>
            <p:nvPr/>
          </p:nvSpPr>
          <p:spPr>
            <a:xfrm rot="6973416">
              <a:off x="3153042" y="1889885"/>
              <a:ext cx="595890" cy="219178"/>
            </a:xfrm>
            <a:prstGeom prst="ellipse">
              <a:avLst/>
            </a:prstGeom>
            <a:gradFill>
              <a:gsLst>
                <a:gs pos="0">
                  <a:srgbClr val="00AD00">
                    <a:alpha val="11509"/>
                  </a:srgbClr>
                </a:gs>
                <a:gs pos="14286">
                  <a:srgbClr val="00AD00">
                    <a:alpha val="10629"/>
                  </a:srgbClr>
                </a:gs>
                <a:gs pos="28571">
                  <a:srgbClr val="00AD00">
                    <a:alpha val="8356"/>
                  </a:srgbClr>
                </a:gs>
                <a:gs pos="42857">
                  <a:srgbClr val="00AD00">
                    <a:alpha val="5563"/>
                  </a:srgbClr>
                </a:gs>
                <a:gs pos="57143">
                  <a:srgbClr val="00AD00">
                    <a:alpha val="3122"/>
                  </a:srgbClr>
                </a:gs>
                <a:gs pos="71429">
                  <a:srgbClr val="00AD00">
                    <a:alpha val="1474"/>
                  </a:srgbClr>
                </a:gs>
                <a:gs pos="85714">
                  <a:srgbClr val="00AD00">
                    <a:alpha val="585"/>
                  </a:srgbClr>
                </a:gs>
                <a:gs pos="100000">
                  <a:srgbClr val="00AD00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2" name="Splat 1692"/>
            <p:cNvSpPr>
              <a:spLocks noGrp="1"/>
            </p:cNvSpPr>
            <p:nvPr/>
          </p:nvSpPr>
          <p:spPr>
            <a:xfrm rot="7215694">
              <a:off x="2905394" y="1924862"/>
              <a:ext cx="770387" cy="339806"/>
            </a:xfrm>
            <a:prstGeom prst="ellipse">
              <a:avLst/>
            </a:prstGeom>
            <a:gradFill>
              <a:gsLst>
                <a:gs pos="0">
                  <a:srgbClr val="00A200">
                    <a:alpha val="32968"/>
                  </a:srgbClr>
                </a:gs>
                <a:gs pos="14286">
                  <a:srgbClr val="00A200">
                    <a:alpha val="30764"/>
                  </a:srgbClr>
                </a:gs>
                <a:gs pos="28571">
                  <a:srgbClr val="00A200">
                    <a:alpha val="24833"/>
                  </a:srgbClr>
                </a:gs>
                <a:gs pos="42857">
                  <a:srgbClr val="00A200">
                    <a:alpha val="17075"/>
                  </a:srgbClr>
                </a:gs>
                <a:gs pos="57143">
                  <a:srgbClr val="00A200">
                    <a:alpha val="9855"/>
                  </a:srgbClr>
                </a:gs>
                <a:gs pos="71429">
                  <a:srgbClr val="00A200">
                    <a:alpha val="4740"/>
                  </a:srgbClr>
                </a:gs>
                <a:gs pos="85714">
                  <a:srgbClr val="00A200">
                    <a:alpha val="1902"/>
                  </a:srgbClr>
                </a:gs>
                <a:gs pos="100000">
                  <a:srgbClr val="00A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3" name="Splat 1693"/>
            <p:cNvSpPr>
              <a:spLocks noGrp="1"/>
            </p:cNvSpPr>
            <p:nvPr/>
          </p:nvSpPr>
          <p:spPr>
            <a:xfrm rot="8825459">
              <a:off x="2561844" y="1705436"/>
              <a:ext cx="909980" cy="619422"/>
            </a:xfrm>
            <a:prstGeom prst="ellipse">
              <a:avLst/>
            </a:prstGeom>
            <a:gradFill>
              <a:gsLst>
                <a:gs pos="0">
                  <a:srgbClr val="00FF00">
                    <a:alpha val="25195"/>
                  </a:srgbClr>
                </a:gs>
                <a:gs pos="14286">
                  <a:srgbClr val="00FF00">
                    <a:alpha val="23418"/>
                  </a:srgbClr>
                </a:gs>
                <a:gs pos="28571">
                  <a:srgbClr val="00FF00">
                    <a:alpha val="18711"/>
                  </a:srgbClr>
                </a:gs>
                <a:gs pos="42857">
                  <a:srgbClr val="00FF00">
                    <a:alpha val="12705"/>
                  </a:srgbClr>
                </a:gs>
                <a:gs pos="57143">
                  <a:srgbClr val="00FF00">
                    <a:alpha val="7253"/>
                  </a:srgbClr>
                </a:gs>
                <a:gs pos="71429">
                  <a:srgbClr val="00FF00">
                    <a:alpha val="3463"/>
                  </a:srgbClr>
                </a:gs>
                <a:gs pos="85714">
                  <a:srgbClr val="00FF00">
                    <a:alpha val="1384"/>
                  </a:srgbClr>
                </a:gs>
                <a:gs pos="100000">
                  <a:srgbClr val="00FF00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4" name="Splat 1694"/>
            <p:cNvSpPr>
              <a:spLocks noGrp="1"/>
            </p:cNvSpPr>
            <p:nvPr/>
          </p:nvSpPr>
          <p:spPr>
            <a:xfrm rot="3186995">
              <a:off x="2430797" y="1718760"/>
              <a:ext cx="893133" cy="583117"/>
            </a:xfrm>
            <a:prstGeom prst="ellipse">
              <a:avLst/>
            </a:prstGeom>
            <a:gradFill>
              <a:gsLst>
                <a:gs pos="0">
                  <a:srgbClr val="FFFF00">
                    <a:alpha val="17389"/>
                  </a:srgbClr>
                </a:gs>
                <a:gs pos="14286">
                  <a:srgbClr val="FFFF00">
                    <a:alpha val="16102"/>
                  </a:srgbClr>
                </a:gs>
                <a:gs pos="28571">
                  <a:srgbClr val="FFFF00">
                    <a:alpha val="12744"/>
                  </a:srgbClr>
                </a:gs>
                <a:gs pos="42857">
                  <a:srgbClr val="FFFF00">
                    <a:alpha val="8553"/>
                  </a:srgbClr>
                </a:gs>
                <a:gs pos="57143">
                  <a:srgbClr val="FFFF00">
                    <a:alpha val="4834"/>
                  </a:srgbClr>
                </a:gs>
                <a:gs pos="71429">
                  <a:srgbClr val="FFFF00">
                    <a:alpha val="2293"/>
                  </a:srgbClr>
                </a:gs>
                <a:gs pos="85714">
                  <a:srgbClr val="FFFF00">
                    <a:alpha val="913"/>
                  </a:srgbClr>
                </a:gs>
                <a:gs pos="100000">
                  <a:srgbClr val="FFFF0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5" name="Splat 1695"/>
            <p:cNvSpPr>
              <a:spLocks noGrp="1"/>
            </p:cNvSpPr>
            <p:nvPr/>
          </p:nvSpPr>
          <p:spPr>
            <a:xfrm rot="2837577">
              <a:off x="1640638" y="1619929"/>
              <a:ext cx="850390" cy="776198"/>
            </a:xfrm>
            <a:prstGeom prst="ellipse">
              <a:avLst/>
            </a:prstGeom>
            <a:gradFill>
              <a:gsLst>
                <a:gs pos="0">
                  <a:srgbClr val="FFFFFF">
                    <a:alpha val="4485"/>
                  </a:srgbClr>
                </a:gs>
                <a:gs pos="14286">
                  <a:srgbClr val="FFFFFF">
                    <a:alpha val="4130"/>
                  </a:srgbClr>
                </a:gs>
                <a:gs pos="28571">
                  <a:srgbClr val="FFFFFF">
                    <a:alpha val="3221"/>
                  </a:srgbClr>
                </a:gs>
                <a:gs pos="42857">
                  <a:srgbClr val="FFFFFF">
                    <a:alpha val="2125"/>
                  </a:srgbClr>
                </a:gs>
                <a:gs pos="57143">
                  <a:srgbClr val="FFFFFF">
                    <a:alpha val="1183"/>
                  </a:srgbClr>
                </a:gs>
                <a:gs pos="71429">
                  <a:srgbClr val="FFFFFF">
                    <a:alpha val="556"/>
                  </a:srgbClr>
                </a:gs>
                <a:gs pos="85714">
                  <a:srgbClr val="FFFFFF">
                    <a:alpha val="220"/>
                  </a:srgbClr>
                </a:gs>
                <a:gs pos="100000">
                  <a:srgbClr val="FFFFFF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6" name="Splat 1696"/>
            <p:cNvSpPr>
              <a:spLocks noGrp="1"/>
            </p:cNvSpPr>
            <p:nvPr/>
          </p:nvSpPr>
          <p:spPr>
            <a:xfrm rot="-9069823">
              <a:off x="1505573" y="1639427"/>
              <a:ext cx="832041" cy="765557"/>
            </a:xfrm>
            <a:prstGeom prst="ellipse">
              <a:avLst/>
            </a:prstGeom>
            <a:gradFill>
              <a:gsLst>
                <a:gs pos="0">
                  <a:srgbClr val="FFFFFF">
                    <a:alpha val="20649"/>
                  </a:srgbClr>
                </a:gs>
                <a:gs pos="14286">
                  <a:srgbClr val="FFFFFF">
                    <a:alpha val="19150"/>
                  </a:srgbClr>
                </a:gs>
                <a:gs pos="28571">
                  <a:srgbClr val="FFFFFF">
                    <a:alpha val="15215"/>
                  </a:srgbClr>
                </a:gs>
                <a:gs pos="42857">
                  <a:srgbClr val="FFFFFF">
                    <a:alpha val="10261"/>
                  </a:srgbClr>
                </a:gs>
                <a:gs pos="57143">
                  <a:srgbClr val="FFFFFF">
                    <a:alpha val="5822"/>
                  </a:srgbClr>
                </a:gs>
                <a:gs pos="71429">
                  <a:srgbClr val="FFFFFF">
                    <a:alpha val="2769"/>
                  </a:srgbClr>
                </a:gs>
                <a:gs pos="85714">
                  <a:srgbClr val="FFFFFF">
                    <a:alpha val="1104"/>
                  </a:srgbClr>
                </a:gs>
                <a:gs pos="100000">
                  <a:srgbClr val="FFFFFF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7" name="Splat 1697"/>
            <p:cNvSpPr>
              <a:spLocks noGrp="1"/>
            </p:cNvSpPr>
            <p:nvPr/>
          </p:nvSpPr>
          <p:spPr>
            <a:xfrm rot="7963194">
              <a:off x="1246723" y="1678001"/>
              <a:ext cx="849931" cy="706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8" name="Splat 1698"/>
            <p:cNvSpPr>
              <a:spLocks noGrp="1"/>
            </p:cNvSpPr>
            <p:nvPr/>
          </p:nvSpPr>
          <p:spPr>
            <a:xfrm rot="7882864">
              <a:off x="1117943" y="1757995"/>
              <a:ext cx="830176" cy="7597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9" name="Splat 1699"/>
            <p:cNvSpPr>
              <a:spLocks noGrp="1"/>
            </p:cNvSpPr>
            <p:nvPr/>
          </p:nvSpPr>
          <p:spPr>
            <a:xfrm rot="-10386856">
              <a:off x="802620" y="1669070"/>
              <a:ext cx="905284" cy="730230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0" name="Splat 1700"/>
            <p:cNvSpPr>
              <a:spLocks noGrp="1"/>
            </p:cNvSpPr>
            <p:nvPr/>
          </p:nvSpPr>
          <p:spPr>
            <a:xfrm rot="2725239">
              <a:off x="662125" y="1506521"/>
              <a:ext cx="995626" cy="955084"/>
            </a:xfrm>
            <a:prstGeom prst="ellipse">
              <a:avLst/>
            </a:prstGeom>
            <a:gradFill>
              <a:gsLst>
                <a:gs pos="0">
                  <a:srgbClr val="0087FF">
                    <a:alpha val="32968"/>
                  </a:srgbClr>
                </a:gs>
                <a:gs pos="14286">
                  <a:srgbClr val="0087FF">
                    <a:alpha val="30764"/>
                  </a:srgbClr>
                </a:gs>
                <a:gs pos="28571">
                  <a:srgbClr val="0087FF">
                    <a:alpha val="24833"/>
                  </a:srgbClr>
                </a:gs>
                <a:gs pos="42857">
                  <a:srgbClr val="0087FF">
                    <a:alpha val="17075"/>
                  </a:srgbClr>
                </a:gs>
                <a:gs pos="57143">
                  <a:srgbClr val="0087FF">
                    <a:alpha val="9855"/>
                  </a:srgbClr>
                </a:gs>
                <a:gs pos="71429">
                  <a:srgbClr val="0087FF">
                    <a:alpha val="4740"/>
                  </a:srgbClr>
                </a:gs>
                <a:gs pos="85714">
                  <a:srgbClr val="0087FF">
                    <a:alpha val="1902"/>
                  </a:srgbClr>
                </a:gs>
                <a:gs pos="100000">
                  <a:srgbClr val="008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1" name="Splat 1701"/>
            <p:cNvSpPr>
              <a:spLocks noGrp="1"/>
            </p:cNvSpPr>
            <p:nvPr/>
          </p:nvSpPr>
          <p:spPr>
            <a:xfrm rot="5075907">
              <a:off x="467377" y="1492528"/>
              <a:ext cx="979884" cy="95281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2" name="Splat 1702"/>
            <p:cNvSpPr>
              <a:spLocks noGrp="1"/>
            </p:cNvSpPr>
            <p:nvPr/>
          </p:nvSpPr>
          <p:spPr>
            <a:xfrm rot="8226806">
              <a:off x="305098" y="1487194"/>
              <a:ext cx="1001555" cy="980163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3" name="Splat 1703"/>
            <p:cNvSpPr>
              <a:spLocks noGrp="1"/>
            </p:cNvSpPr>
            <p:nvPr/>
          </p:nvSpPr>
          <p:spPr>
            <a:xfrm rot="-8119951">
              <a:off x="25538" y="1656655"/>
              <a:ext cx="1000353" cy="730272"/>
            </a:xfrm>
            <a:prstGeom prst="ellipse">
              <a:avLst/>
            </a:prstGeom>
            <a:gradFill>
              <a:gsLst>
                <a:gs pos="0">
                  <a:srgbClr val="7500FF">
                    <a:alpha val="32968"/>
                  </a:srgbClr>
                </a:gs>
                <a:gs pos="14286">
                  <a:srgbClr val="7500FF">
                    <a:alpha val="30764"/>
                  </a:srgbClr>
                </a:gs>
                <a:gs pos="28571">
                  <a:srgbClr val="7500FF">
                    <a:alpha val="24833"/>
                  </a:srgbClr>
                </a:gs>
                <a:gs pos="42857">
                  <a:srgbClr val="7500FF">
                    <a:alpha val="17075"/>
                  </a:srgbClr>
                </a:gs>
                <a:gs pos="57143">
                  <a:srgbClr val="7500FF">
                    <a:alpha val="9855"/>
                  </a:srgbClr>
                </a:gs>
                <a:gs pos="71429">
                  <a:srgbClr val="7500FF">
                    <a:alpha val="4740"/>
                  </a:srgbClr>
                </a:gs>
                <a:gs pos="85714">
                  <a:srgbClr val="7500FF">
                    <a:alpha val="1902"/>
                  </a:srgbClr>
                </a:gs>
                <a:gs pos="100000">
                  <a:srgbClr val="75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4" name="Splat 1704"/>
            <p:cNvSpPr>
              <a:spLocks noGrp="1"/>
            </p:cNvSpPr>
            <p:nvPr/>
          </p:nvSpPr>
          <p:spPr>
            <a:xfrm rot="3587923">
              <a:off x="-139565" y="1886979"/>
              <a:ext cx="894257" cy="461453"/>
            </a:xfrm>
            <a:prstGeom prst="ellipse">
              <a:avLst/>
            </a:prstGeom>
            <a:gradFill>
              <a:gsLst>
                <a:gs pos="0">
                  <a:srgbClr val="4500FF">
                    <a:alpha val="32968"/>
                  </a:srgbClr>
                </a:gs>
                <a:gs pos="14286">
                  <a:srgbClr val="4500FF">
                    <a:alpha val="30764"/>
                  </a:srgbClr>
                </a:gs>
                <a:gs pos="28571">
                  <a:srgbClr val="4500FF">
                    <a:alpha val="24833"/>
                  </a:srgbClr>
                </a:gs>
                <a:gs pos="42857">
                  <a:srgbClr val="4500FF">
                    <a:alpha val="17075"/>
                  </a:srgbClr>
                </a:gs>
                <a:gs pos="57143">
                  <a:srgbClr val="4500FF">
                    <a:alpha val="9855"/>
                  </a:srgbClr>
                </a:gs>
                <a:gs pos="71429">
                  <a:srgbClr val="4500FF">
                    <a:alpha val="4740"/>
                  </a:srgbClr>
                </a:gs>
                <a:gs pos="85714">
                  <a:srgbClr val="4500FF">
                    <a:alpha val="1902"/>
                  </a:srgbClr>
                </a:gs>
                <a:gs pos="100000">
                  <a:srgbClr val="45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5" name="Splat 1705"/>
            <p:cNvSpPr>
              <a:spLocks noGrp="1"/>
            </p:cNvSpPr>
            <p:nvPr/>
          </p:nvSpPr>
          <p:spPr>
            <a:xfrm rot="3726891">
              <a:off x="-254592" y="1720076"/>
              <a:ext cx="937986" cy="651698"/>
            </a:xfrm>
            <a:prstGeom prst="ellipse">
              <a:avLst/>
            </a:prstGeom>
            <a:gradFill>
              <a:gsLst>
                <a:gs pos="0">
                  <a:srgbClr val="000000">
                    <a:alpha val="22125"/>
                  </a:srgbClr>
                </a:gs>
                <a:gs pos="14286">
                  <a:srgbClr val="000000">
                    <a:alpha val="20534"/>
                  </a:srgbClr>
                </a:gs>
                <a:gs pos="28571">
                  <a:srgbClr val="000000">
                    <a:alpha val="16344"/>
                  </a:srgbClr>
                </a:gs>
                <a:gs pos="42857">
                  <a:srgbClr val="000000">
                    <a:alpha val="11046"/>
                  </a:srgbClr>
                </a:gs>
                <a:gs pos="57143">
                  <a:srgbClr val="000000">
                    <a:alpha val="6280"/>
                  </a:srgbClr>
                </a:gs>
                <a:gs pos="71429">
                  <a:srgbClr val="000000">
                    <a:alpha val="2990"/>
                  </a:srgbClr>
                </a:gs>
                <a:gs pos="85714">
                  <a:srgbClr val="000000">
                    <a:alpha val="1193"/>
                  </a:srgbClr>
                </a:gs>
                <a:gs pos="100000">
                  <a:srgbClr val="000000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6" name="Splat 1706"/>
            <p:cNvSpPr>
              <a:spLocks noGrp="1"/>
            </p:cNvSpPr>
            <p:nvPr/>
          </p:nvSpPr>
          <p:spPr>
            <a:xfrm rot="5332242">
              <a:off x="3108092" y="1553722"/>
              <a:ext cx="640433" cy="474317"/>
            </a:xfrm>
            <a:prstGeom prst="ellipse">
              <a:avLst/>
            </a:prstGeom>
            <a:gradFill>
              <a:gsLst>
                <a:gs pos="0">
                  <a:srgbClr val="008800">
                    <a:alpha val="18496"/>
                  </a:srgbClr>
                </a:gs>
                <a:gs pos="14286">
                  <a:srgbClr val="008800">
                    <a:alpha val="17136"/>
                  </a:srgbClr>
                </a:gs>
                <a:gs pos="28571">
                  <a:srgbClr val="008800">
                    <a:alpha val="13580"/>
                  </a:srgbClr>
                </a:gs>
                <a:gs pos="42857">
                  <a:srgbClr val="008800">
                    <a:alpha val="9129"/>
                  </a:srgbClr>
                </a:gs>
                <a:gs pos="57143">
                  <a:srgbClr val="008800">
                    <a:alpha val="5166"/>
                  </a:srgbClr>
                </a:gs>
                <a:gs pos="71429">
                  <a:srgbClr val="008800">
                    <a:alpha val="2452"/>
                  </a:srgbClr>
                </a:gs>
                <a:gs pos="85714">
                  <a:srgbClr val="008800">
                    <a:alpha val="977"/>
                  </a:srgbClr>
                </a:gs>
                <a:gs pos="100000">
                  <a:srgbClr val="0088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7" name="Splat 1707"/>
            <p:cNvSpPr>
              <a:spLocks noGrp="1"/>
            </p:cNvSpPr>
            <p:nvPr/>
          </p:nvSpPr>
          <p:spPr>
            <a:xfrm rot="9398691">
              <a:off x="2807337" y="1628758"/>
              <a:ext cx="796892" cy="571495"/>
            </a:xfrm>
            <a:prstGeom prst="ellipse">
              <a:avLst/>
            </a:prstGeom>
            <a:gradFill>
              <a:gsLst>
                <a:gs pos="0">
                  <a:srgbClr val="A0FF00">
                    <a:alpha val="28457"/>
                  </a:srgbClr>
                </a:gs>
                <a:gs pos="14286">
                  <a:srgbClr val="A0FF00">
                    <a:alpha val="26492"/>
                  </a:srgbClr>
                </a:gs>
                <a:gs pos="28571">
                  <a:srgbClr val="A0FF00">
                    <a:alpha val="21257"/>
                  </a:srgbClr>
                </a:gs>
                <a:gs pos="42857">
                  <a:srgbClr val="A0FF00">
                    <a:alpha val="14508"/>
                  </a:srgbClr>
                </a:gs>
                <a:gs pos="57143">
                  <a:srgbClr val="A0FF00">
                    <a:alpha val="8319"/>
                  </a:srgbClr>
                </a:gs>
                <a:gs pos="71429">
                  <a:srgbClr val="A0FF00">
                    <a:alpha val="3984"/>
                  </a:srgbClr>
                </a:gs>
                <a:gs pos="85714">
                  <a:srgbClr val="A0FF00">
                    <a:alpha val="1595"/>
                  </a:srgbClr>
                </a:gs>
                <a:gs pos="100000">
                  <a:srgbClr val="A0FF00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8" name="Splat 1708"/>
            <p:cNvSpPr>
              <a:spLocks noGrp="1"/>
            </p:cNvSpPr>
            <p:nvPr/>
          </p:nvSpPr>
          <p:spPr>
            <a:xfrm rot="10211640">
              <a:off x="2423530" y="1366175"/>
              <a:ext cx="953473" cy="89347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9" name="Splat 1709"/>
            <p:cNvSpPr>
              <a:spLocks noGrp="1"/>
            </p:cNvSpPr>
            <p:nvPr/>
          </p:nvSpPr>
          <p:spPr>
            <a:xfrm rot="-9394480">
              <a:off x="2112387" y="1568405"/>
              <a:ext cx="720317" cy="639116"/>
            </a:xfrm>
            <a:prstGeom prst="ellipse">
              <a:avLst/>
            </a:prstGeom>
            <a:gradFill>
              <a:gsLst>
                <a:gs pos="0">
                  <a:srgbClr val="FFFF00">
                    <a:alpha val="2844"/>
                  </a:srgbClr>
                </a:gs>
                <a:gs pos="14286">
                  <a:srgbClr val="FFFF00">
                    <a:alpha val="2617"/>
                  </a:srgbClr>
                </a:gs>
                <a:gs pos="28571">
                  <a:srgbClr val="FFFF00">
                    <a:alpha val="2038"/>
                  </a:srgbClr>
                </a:gs>
                <a:gs pos="42857">
                  <a:srgbClr val="FFFF00">
                    <a:alpha val="1341"/>
                  </a:srgbClr>
                </a:gs>
                <a:gs pos="57143">
                  <a:srgbClr val="FFFF00">
                    <a:alpha val="745"/>
                  </a:srgbClr>
                </a:gs>
                <a:gs pos="71429">
                  <a:srgbClr val="FFFF00">
                    <a:alpha val="350"/>
                  </a:srgbClr>
                </a:gs>
                <a:gs pos="85714">
                  <a:srgbClr val="FFFF00">
                    <a:alpha val="138"/>
                  </a:srgbClr>
                </a:gs>
                <a:gs pos="100000">
                  <a:srgbClr val="FFFF00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0" name="Splat 1710"/>
            <p:cNvSpPr>
              <a:spLocks noGrp="1"/>
            </p:cNvSpPr>
            <p:nvPr/>
          </p:nvSpPr>
          <p:spPr>
            <a:xfrm rot="10485983">
              <a:off x="1832498" y="1483102"/>
              <a:ext cx="777866" cy="745816"/>
            </a:xfrm>
            <a:prstGeom prst="ellipse">
              <a:avLst/>
            </a:prstGeom>
            <a:gradFill>
              <a:gsLst>
                <a:gs pos="0">
                  <a:srgbClr val="FFFF00">
                    <a:alpha val="6302"/>
                  </a:srgbClr>
                </a:gs>
                <a:gs pos="14286">
                  <a:srgbClr val="FFFF00">
                    <a:alpha val="5808"/>
                  </a:srgbClr>
                </a:gs>
                <a:gs pos="28571">
                  <a:srgbClr val="FFFF00">
                    <a:alpha val="4539"/>
                  </a:srgbClr>
                </a:gs>
                <a:gs pos="42857">
                  <a:srgbClr val="FFFF00">
                    <a:alpha val="3001"/>
                  </a:srgbClr>
                </a:gs>
                <a:gs pos="57143">
                  <a:srgbClr val="FFFF00">
                    <a:alpha val="1674"/>
                  </a:srgbClr>
                </a:gs>
                <a:gs pos="71429">
                  <a:srgbClr val="FFFF00">
                    <a:alpha val="787"/>
                  </a:srgbClr>
                </a:gs>
                <a:gs pos="85714">
                  <a:srgbClr val="FFFF00">
                    <a:alpha val="312"/>
                  </a:srgbClr>
                </a:gs>
                <a:gs pos="100000">
                  <a:srgbClr val="FFFF00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1" name="Splat 1711"/>
            <p:cNvSpPr>
              <a:spLocks noGrp="1"/>
            </p:cNvSpPr>
            <p:nvPr/>
          </p:nvSpPr>
          <p:spPr>
            <a:xfrm rot="-8762483">
              <a:off x="1727602" y="1432610"/>
              <a:ext cx="833165" cy="805811"/>
            </a:xfrm>
            <a:prstGeom prst="ellipse">
              <a:avLst/>
            </a:prstGeom>
            <a:gradFill>
              <a:gsLst>
                <a:gs pos="0">
                  <a:srgbClr val="FFFFFF">
                    <a:alpha val="1390"/>
                  </a:srgbClr>
                </a:gs>
                <a:gs pos="14286">
                  <a:srgbClr val="FFFFFF">
                    <a:alpha val="1278"/>
                  </a:srgbClr>
                </a:gs>
                <a:gs pos="28571">
                  <a:srgbClr val="FFFFFF">
                    <a:alpha val="994"/>
                  </a:srgbClr>
                </a:gs>
                <a:gs pos="42857">
                  <a:srgbClr val="FFFFFF">
                    <a:alpha val="653"/>
                  </a:srgbClr>
                </a:gs>
                <a:gs pos="57143">
                  <a:srgbClr val="FFFFFF">
                    <a:alpha val="362"/>
                  </a:srgbClr>
                </a:gs>
                <a:gs pos="71429">
                  <a:srgbClr val="FFFFFF">
                    <a:alpha val="170"/>
                  </a:srgbClr>
                </a:gs>
                <a:gs pos="85714">
                  <a:srgbClr val="FFFFFF">
                    <a:alpha val="67"/>
                  </a:srgbClr>
                </a:gs>
                <a:gs pos="100000">
                  <a:srgbClr val="FFFFFF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2" name="Splat 1712"/>
            <p:cNvSpPr>
              <a:spLocks noGrp="1"/>
            </p:cNvSpPr>
            <p:nvPr/>
          </p:nvSpPr>
          <p:spPr>
            <a:xfrm rot="7649998">
              <a:off x="1494018" y="1427795"/>
              <a:ext cx="853064" cy="776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3" name="Splat 1713"/>
            <p:cNvSpPr>
              <a:spLocks noGrp="1"/>
            </p:cNvSpPr>
            <p:nvPr/>
          </p:nvSpPr>
          <p:spPr>
            <a:xfrm rot="-9385629">
              <a:off x="1266275" y="1446978"/>
              <a:ext cx="813041" cy="777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4" name="Splat 1714"/>
            <p:cNvSpPr>
              <a:spLocks noGrp="1"/>
            </p:cNvSpPr>
            <p:nvPr/>
          </p:nvSpPr>
          <p:spPr>
            <a:xfrm rot="-9732650">
              <a:off x="1111219" y="1457611"/>
              <a:ext cx="750742" cy="707142"/>
            </a:xfrm>
            <a:prstGeom prst="ellipse">
              <a:avLst/>
            </a:prstGeom>
            <a:gradFill>
              <a:gsLst>
                <a:gs pos="0">
                  <a:srgbClr val="FFFFFF">
                    <a:alpha val="31445"/>
                  </a:srgbClr>
                </a:gs>
                <a:gs pos="14286">
                  <a:srgbClr val="FFFFFF">
                    <a:alpha val="29320"/>
                  </a:srgbClr>
                </a:gs>
                <a:gs pos="28571">
                  <a:srgbClr val="FFFFFF">
                    <a:alpha val="23618"/>
                  </a:srgbClr>
                </a:gs>
                <a:gs pos="42857">
                  <a:srgbClr val="FFFFFF">
                    <a:alpha val="16199"/>
                  </a:srgbClr>
                </a:gs>
                <a:gs pos="57143">
                  <a:srgbClr val="FFFFFF">
                    <a:alpha val="9328"/>
                  </a:srgbClr>
                </a:gs>
                <a:gs pos="71429">
                  <a:srgbClr val="FFFFFF">
                    <a:alpha val="4480"/>
                  </a:srgbClr>
                </a:gs>
                <a:gs pos="85714">
                  <a:srgbClr val="FFFFFF">
                    <a:alpha val="1796"/>
                  </a:srgbClr>
                </a:gs>
                <a:gs pos="100000">
                  <a:srgbClr val="FFFFFF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5" name="Splat 1715"/>
            <p:cNvSpPr>
              <a:spLocks noGrp="1"/>
            </p:cNvSpPr>
            <p:nvPr/>
          </p:nvSpPr>
          <p:spPr>
            <a:xfrm rot="10006383">
              <a:off x="918233" y="1503244"/>
              <a:ext cx="819413" cy="702691"/>
            </a:xfrm>
            <a:prstGeom prst="ellipse">
              <a:avLst/>
            </a:prstGeom>
            <a:gradFill>
              <a:gsLst>
                <a:gs pos="0">
                  <a:srgbClr val="FFFFFF">
                    <a:alpha val="30543"/>
                  </a:srgbClr>
                </a:gs>
                <a:gs pos="14286">
                  <a:srgbClr val="FFFFFF">
                    <a:alpha val="28465"/>
                  </a:srgbClr>
                </a:gs>
                <a:gs pos="28571">
                  <a:srgbClr val="FFFFFF">
                    <a:alpha val="22902"/>
                  </a:srgbClr>
                </a:gs>
                <a:gs pos="42857">
                  <a:srgbClr val="FFFFFF">
                    <a:alpha val="15684"/>
                  </a:srgbClr>
                </a:gs>
                <a:gs pos="57143">
                  <a:srgbClr val="FFFFFF">
                    <a:alpha val="9020"/>
                  </a:srgbClr>
                </a:gs>
                <a:gs pos="71429">
                  <a:srgbClr val="FFFFFF">
                    <a:alpha val="4328"/>
                  </a:srgbClr>
                </a:gs>
                <a:gs pos="85714">
                  <a:srgbClr val="FFFFFF">
                    <a:alpha val="1735"/>
                  </a:srgbClr>
                </a:gs>
                <a:gs pos="100000">
                  <a:srgbClr val="FFFFFF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6" name="Splat 1716"/>
            <p:cNvSpPr>
              <a:spLocks noGrp="1"/>
            </p:cNvSpPr>
            <p:nvPr/>
          </p:nvSpPr>
          <p:spPr>
            <a:xfrm rot="9067538">
              <a:off x="596444" y="1482212"/>
              <a:ext cx="860021" cy="825444"/>
            </a:xfrm>
            <a:prstGeom prst="ellipse">
              <a:avLst/>
            </a:prstGeom>
            <a:gradFill>
              <a:gsLst>
                <a:gs pos="0">
                  <a:srgbClr val="FFA2FF">
                    <a:alpha val="32968"/>
                  </a:srgbClr>
                </a:gs>
                <a:gs pos="14286">
                  <a:srgbClr val="FFA2FF">
                    <a:alpha val="30764"/>
                  </a:srgbClr>
                </a:gs>
                <a:gs pos="28571">
                  <a:srgbClr val="FFA2FF">
                    <a:alpha val="24833"/>
                  </a:srgbClr>
                </a:gs>
                <a:gs pos="42857">
                  <a:srgbClr val="FFA2FF">
                    <a:alpha val="17075"/>
                  </a:srgbClr>
                </a:gs>
                <a:gs pos="57143">
                  <a:srgbClr val="FFA2FF">
                    <a:alpha val="9855"/>
                  </a:srgbClr>
                </a:gs>
                <a:gs pos="71429">
                  <a:srgbClr val="FFA2FF">
                    <a:alpha val="4740"/>
                  </a:srgbClr>
                </a:gs>
                <a:gs pos="85714">
                  <a:srgbClr val="FFA2FF">
                    <a:alpha val="1902"/>
                  </a:srgbClr>
                </a:gs>
                <a:gs pos="100000">
                  <a:srgbClr val="FFA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7" name="Splat 1717"/>
            <p:cNvSpPr>
              <a:spLocks noGrp="1"/>
            </p:cNvSpPr>
            <p:nvPr/>
          </p:nvSpPr>
          <p:spPr>
            <a:xfrm rot="6955518">
              <a:off x="423541" y="1359807"/>
              <a:ext cx="918401" cy="83795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8" name="Splat 1718"/>
            <p:cNvSpPr>
              <a:spLocks noGrp="1"/>
            </p:cNvSpPr>
            <p:nvPr/>
          </p:nvSpPr>
          <p:spPr>
            <a:xfrm rot="4552488">
              <a:off x="352339" y="1315531"/>
              <a:ext cx="1013423" cy="94652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9" name="Splat 1719"/>
            <p:cNvSpPr>
              <a:spLocks noGrp="1"/>
            </p:cNvSpPr>
            <p:nvPr/>
          </p:nvSpPr>
          <p:spPr>
            <a:xfrm rot="-10053725">
              <a:off x="69395" y="1331536"/>
              <a:ext cx="992341" cy="933293"/>
            </a:xfrm>
            <a:prstGeom prst="ellipse">
              <a:avLst/>
            </a:prstGeom>
            <a:gradFill>
              <a:gsLst>
                <a:gs pos="0">
                  <a:srgbClr val="3A00FF">
                    <a:alpha val="32033"/>
                  </a:srgbClr>
                </a:gs>
                <a:gs pos="14286">
                  <a:srgbClr val="3A00FF">
                    <a:alpha val="29876"/>
                  </a:srgbClr>
                </a:gs>
                <a:gs pos="28571">
                  <a:srgbClr val="3A00FF">
                    <a:alpha val="24086"/>
                  </a:srgbClr>
                </a:gs>
                <a:gs pos="42857">
                  <a:srgbClr val="3A00FF">
                    <a:alpha val="16536"/>
                  </a:srgbClr>
                </a:gs>
                <a:gs pos="57143">
                  <a:srgbClr val="3A00FF">
                    <a:alpha val="9530"/>
                  </a:srgbClr>
                </a:gs>
                <a:gs pos="71429">
                  <a:srgbClr val="3A00FF">
                    <a:alpha val="4580"/>
                  </a:srgbClr>
                </a:gs>
                <a:gs pos="85714">
                  <a:srgbClr val="3A00FF">
                    <a:alpha val="1837"/>
                  </a:srgbClr>
                </a:gs>
                <a:gs pos="100000">
                  <a:srgbClr val="3A00FF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0" name="Splat 1720"/>
            <p:cNvSpPr>
              <a:spLocks noGrp="1"/>
            </p:cNvSpPr>
            <p:nvPr/>
          </p:nvSpPr>
          <p:spPr>
            <a:xfrm rot="-8391704">
              <a:off x="-125624" y="1528379"/>
              <a:ext cx="806380" cy="674085"/>
            </a:xfrm>
            <a:prstGeom prst="ellipse">
              <a:avLst/>
            </a:prstGeom>
            <a:gradFill>
              <a:gsLst>
                <a:gs pos="0">
                  <a:srgbClr val="6900FF">
                    <a:alpha val="18732"/>
                  </a:srgbClr>
                </a:gs>
                <a:gs pos="14286">
                  <a:srgbClr val="6900FF">
                    <a:alpha val="17357"/>
                  </a:srgbClr>
                </a:gs>
                <a:gs pos="28571">
                  <a:srgbClr val="6900FF">
                    <a:alpha val="13759"/>
                  </a:srgbClr>
                </a:gs>
                <a:gs pos="42857">
                  <a:srgbClr val="6900FF">
                    <a:alpha val="9253"/>
                  </a:srgbClr>
                </a:gs>
                <a:gs pos="57143">
                  <a:srgbClr val="6900FF">
                    <a:alpha val="5238"/>
                  </a:srgbClr>
                </a:gs>
                <a:gs pos="71429">
                  <a:srgbClr val="6900FF">
                    <a:alpha val="2487"/>
                  </a:srgbClr>
                </a:gs>
                <a:gs pos="85714">
                  <a:srgbClr val="6900FF">
                    <a:alpha val="991"/>
                  </a:srgbClr>
                </a:gs>
                <a:gs pos="100000">
                  <a:srgbClr val="6900FF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1" name="Splat 1721"/>
            <p:cNvSpPr>
              <a:spLocks noGrp="1"/>
            </p:cNvSpPr>
            <p:nvPr/>
          </p:nvSpPr>
          <p:spPr>
            <a:xfrm rot="4116406">
              <a:off x="-323268" y="1766785"/>
              <a:ext cx="875327" cy="353546"/>
            </a:xfrm>
            <a:prstGeom prst="ellipse">
              <a:avLst/>
            </a:prstGeom>
            <a:gradFill>
              <a:gsLst>
                <a:gs pos="0">
                  <a:srgbClr val="2D0059">
                    <a:alpha val="32968"/>
                  </a:srgbClr>
                </a:gs>
                <a:gs pos="14286">
                  <a:srgbClr val="2D0059">
                    <a:alpha val="30764"/>
                  </a:srgbClr>
                </a:gs>
                <a:gs pos="28571">
                  <a:srgbClr val="2D0059">
                    <a:alpha val="24833"/>
                  </a:srgbClr>
                </a:gs>
                <a:gs pos="42857">
                  <a:srgbClr val="2D0059">
                    <a:alpha val="17075"/>
                  </a:srgbClr>
                </a:gs>
                <a:gs pos="57143">
                  <a:srgbClr val="2D0059">
                    <a:alpha val="9855"/>
                  </a:srgbClr>
                </a:gs>
                <a:gs pos="71429">
                  <a:srgbClr val="2D0059">
                    <a:alpha val="4740"/>
                  </a:srgbClr>
                </a:gs>
                <a:gs pos="85714">
                  <a:srgbClr val="2D0059">
                    <a:alpha val="1902"/>
                  </a:srgbClr>
                </a:gs>
                <a:gs pos="100000">
                  <a:srgbClr val="2D005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2" name="Splat 1722"/>
            <p:cNvSpPr>
              <a:spLocks noGrp="1"/>
            </p:cNvSpPr>
            <p:nvPr/>
          </p:nvSpPr>
          <p:spPr>
            <a:xfrm rot="-10764539">
              <a:off x="2833401" y="1398215"/>
              <a:ext cx="758675" cy="598634"/>
            </a:xfrm>
            <a:prstGeom prst="ellipse">
              <a:avLst/>
            </a:prstGeom>
            <a:gradFill>
              <a:gsLst>
                <a:gs pos="0">
                  <a:srgbClr val="91FF00">
                    <a:alpha val="28119"/>
                  </a:srgbClr>
                </a:gs>
                <a:gs pos="14286">
                  <a:srgbClr val="91FF00">
                    <a:alpha val="26173"/>
                  </a:srgbClr>
                </a:gs>
                <a:gs pos="28571">
                  <a:srgbClr val="91FF00">
                    <a:alpha val="20991"/>
                  </a:srgbClr>
                </a:gs>
                <a:gs pos="42857">
                  <a:srgbClr val="91FF00">
                    <a:alpha val="14319"/>
                  </a:srgbClr>
                </a:gs>
                <a:gs pos="57143">
                  <a:srgbClr val="91FF00">
                    <a:alpha val="8207"/>
                  </a:srgbClr>
                </a:gs>
                <a:gs pos="71429">
                  <a:srgbClr val="91FF00">
                    <a:alpha val="3929"/>
                  </a:srgbClr>
                </a:gs>
                <a:gs pos="85714">
                  <a:srgbClr val="91FF00">
                    <a:alpha val="1573"/>
                  </a:srgbClr>
                </a:gs>
                <a:gs pos="100000">
                  <a:srgbClr val="91FF00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3" name="Splat 1723"/>
            <p:cNvSpPr>
              <a:spLocks noGrp="1"/>
            </p:cNvSpPr>
            <p:nvPr/>
          </p:nvSpPr>
          <p:spPr>
            <a:xfrm rot="5675411">
              <a:off x="2529686" y="1349717"/>
              <a:ext cx="891931" cy="711096"/>
            </a:xfrm>
            <a:prstGeom prst="ellipse">
              <a:avLst/>
            </a:prstGeom>
            <a:gradFill>
              <a:gsLst>
                <a:gs pos="0">
                  <a:srgbClr val="FFFF00">
                    <a:alpha val="32948"/>
                  </a:srgbClr>
                </a:gs>
                <a:gs pos="14286">
                  <a:srgbClr val="FFFF00">
                    <a:alpha val="30744"/>
                  </a:srgbClr>
                </a:gs>
                <a:gs pos="28571">
                  <a:srgbClr val="FFFF00">
                    <a:alpha val="24817"/>
                  </a:srgbClr>
                </a:gs>
                <a:gs pos="42857">
                  <a:srgbClr val="FFFF00">
                    <a:alpha val="17063"/>
                  </a:srgbClr>
                </a:gs>
                <a:gs pos="57143">
                  <a:srgbClr val="FFFF00">
                    <a:alpha val="9848"/>
                  </a:srgbClr>
                </a:gs>
                <a:gs pos="71429">
                  <a:srgbClr val="FFFF00">
                    <a:alpha val="4737"/>
                  </a:srgbClr>
                </a:gs>
                <a:gs pos="85714">
                  <a:srgbClr val="FFFF00">
                    <a:alpha val="1901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4" name="Splat 1724"/>
            <p:cNvSpPr>
              <a:spLocks noGrp="1"/>
            </p:cNvSpPr>
            <p:nvPr/>
          </p:nvSpPr>
          <p:spPr>
            <a:xfrm rot="6633376">
              <a:off x="2457700" y="1286823"/>
              <a:ext cx="775981" cy="687168"/>
            </a:xfrm>
            <a:prstGeom prst="ellipse">
              <a:avLst/>
            </a:prstGeom>
            <a:gradFill>
              <a:gsLst>
                <a:gs pos="0">
                  <a:srgbClr val="FFFF00">
                    <a:alpha val="21699"/>
                  </a:srgbClr>
                </a:gs>
                <a:gs pos="14286">
                  <a:srgbClr val="FFFF00">
                    <a:alpha val="20134"/>
                  </a:srgbClr>
                </a:gs>
                <a:gs pos="28571">
                  <a:srgbClr val="FFFF00">
                    <a:alpha val="16017"/>
                  </a:srgbClr>
                </a:gs>
                <a:gs pos="42857">
                  <a:srgbClr val="FFFF00">
                    <a:alpha val="10819"/>
                  </a:srgbClr>
                </a:gs>
                <a:gs pos="57143">
                  <a:srgbClr val="FFFF00">
                    <a:alpha val="6147"/>
                  </a:srgbClr>
                </a:gs>
                <a:gs pos="71429">
                  <a:srgbClr val="FFFF00">
                    <a:alpha val="2926"/>
                  </a:srgbClr>
                </a:gs>
                <a:gs pos="85714">
                  <a:srgbClr val="FFFF00">
                    <a:alpha val="1167"/>
                  </a:srgbClr>
                </a:gs>
                <a:gs pos="100000">
                  <a:srgbClr val="FFFF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5" name="Splat 1725"/>
            <p:cNvSpPr>
              <a:spLocks noGrp="1"/>
            </p:cNvSpPr>
            <p:nvPr/>
          </p:nvSpPr>
          <p:spPr>
            <a:xfrm rot="5854202">
              <a:off x="2205594" y="1258356"/>
              <a:ext cx="788941" cy="761721"/>
            </a:xfrm>
            <a:prstGeom prst="ellipse">
              <a:avLst/>
            </a:prstGeom>
            <a:gradFill>
              <a:gsLst>
                <a:gs pos="0">
                  <a:srgbClr val="FFFF00">
                    <a:alpha val="28859"/>
                  </a:srgbClr>
                </a:gs>
                <a:gs pos="14286">
                  <a:srgbClr val="FFFF00">
                    <a:alpha val="26872"/>
                  </a:srgbClr>
                </a:gs>
                <a:gs pos="28571">
                  <a:srgbClr val="FFFF00">
                    <a:alpha val="21573"/>
                  </a:srgbClr>
                </a:gs>
                <a:gs pos="42857">
                  <a:srgbClr val="FFFF00">
                    <a:alpha val="14734"/>
                  </a:srgbClr>
                </a:gs>
                <a:gs pos="57143">
                  <a:srgbClr val="FFFF00">
                    <a:alpha val="8453"/>
                  </a:srgbClr>
                </a:gs>
                <a:gs pos="71429">
                  <a:srgbClr val="FFFF00">
                    <a:alpha val="4050"/>
                  </a:srgbClr>
                </a:gs>
                <a:gs pos="85714">
                  <a:srgbClr val="FFFF00">
                    <a:alpha val="1621"/>
                  </a:srgbClr>
                </a:gs>
                <a:gs pos="100000">
                  <a:srgbClr val="FFFF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6" name="Splat 1726"/>
            <p:cNvSpPr>
              <a:spLocks noGrp="1"/>
            </p:cNvSpPr>
            <p:nvPr/>
          </p:nvSpPr>
          <p:spPr>
            <a:xfrm rot="3592401">
              <a:off x="2073913" y="1297707"/>
              <a:ext cx="826161" cy="7532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7" name="Splat 1727"/>
            <p:cNvSpPr>
              <a:spLocks noGrp="1"/>
            </p:cNvSpPr>
            <p:nvPr/>
          </p:nvSpPr>
          <p:spPr>
            <a:xfrm rot="5120987">
              <a:off x="1791095" y="1291649"/>
              <a:ext cx="805289" cy="75428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8" name="Splat 1728"/>
            <p:cNvSpPr>
              <a:spLocks noGrp="1"/>
            </p:cNvSpPr>
            <p:nvPr/>
          </p:nvSpPr>
          <p:spPr>
            <a:xfrm rot="7791662">
              <a:off x="1762022" y="1266900"/>
              <a:ext cx="914625" cy="786196"/>
            </a:xfrm>
            <a:prstGeom prst="ellipse">
              <a:avLst/>
            </a:prstGeom>
            <a:gradFill>
              <a:gsLst>
                <a:gs pos="0">
                  <a:srgbClr val="FFFFFF">
                    <a:alpha val="28219"/>
                  </a:srgbClr>
                </a:gs>
                <a:gs pos="14286">
                  <a:srgbClr val="FFFFFF">
                    <a:alpha val="26268"/>
                  </a:srgbClr>
                </a:gs>
                <a:gs pos="28571">
                  <a:srgbClr val="FFFFFF">
                    <a:alpha val="21070"/>
                  </a:srgbClr>
                </a:gs>
                <a:gs pos="42857">
                  <a:srgbClr val="FFFFFF">
                    <a:alpha val="14375"/>
                  </a:srgbClr>
                </a:gs>
                <a:gs pos="57143">
                  <a:srgbClr val="FFFFFF">
                    <a:alpha val="8240"/>
                  </a:srgbClr>
                </a:gs>
                <a:gs pos="71429">
                  <a:srgbClr val="FFFFFF">
                    <a:alpha val="3945"/>
                  </a:srgbClr>
                </a:gs>
                <a:gs pos="85714">
                  <a:srgbClr val="FFFFFF">
                    <a:alpha val="1579"/>
                  </a:srgbClr>
                </a:gs>
                <a:gs pos="100000">
                  <a:srgbClr val="FFFFFF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9" name="Splat 1729"/>
            <p:cNvSpPr>
              <a:spLocks noGrp="1"/>
            </p:cNvSpPr>
            <p:nvPr/>
          </p:nvSpPr>
          <p:spPr>
            <a:xfrm rot="8656378">
              <a:off x="1467663" y="1356804"/>
              <a:ext cx="840304" cy="7936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0" name="Splat 1730"/>
            <p:cNvSpPr>
              <a:spLocks noGrp="1"/>
            </p:cNvSpPr>
            <p:nvPr/>
          </p:nvSpPr>
          <p:spPr>
            <a:xfrm rot="-9354642">
              <a:off x="1367012" y="1376124"/>
              <a:ext cx="811304" cy="8002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1" name="Splat 1731"/>
            <p:cNvSpPr>
              <a:spLocks noGrp="1"/>
            </p:cNvSpPr>
            <p:nvPr/>
          </p:nvSpPr>
          <p:spPr>
            <a:xfrm rot="-8101231">
              <a:off x="1037588" y="1284723"/>
              <a:ext cx="807788" cy="7245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2" name="Splat 1732"/>
            <p:cNvSpPr>
              <a:spLocks noGrp="1"/>
            </p:cNvSpPr>
            <p:nvPr/>
          </p:nvSpPr>
          <p:spPr>
            <a:xfrm rot="9164456">
              <a:off x="936284" y="1225341"/>
              <a:ext cx="762428" cy="7621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3" name="Splat 1733"/>
            <p:cNvSpPr>
              <a:spLocks noGrp="1"/>
            </p:cNvSpPr>
            <p:nvPr/>
          </p:nvSpPr>
          <p:spPr>
            <a:xfrm rot="7936061">
              <a:off x="651885" y="1255463"/>
              <a:ext cx="875414" cy="819268"/>
            </a:xfrm>
            <a:prstGeom prst="ellipse">
              <a:avLst/>
            </a:prstGeom>
            <a:gradFill>
              <a:gsLst>
                <a:gs pos="0">
                  <a:srgbClr val="FFB0FF">
                    <a:alpha val="32968"/>
                  </a:srgbClr>
                </a:gs>
                <a:gs pos="14286">
                  <a:srgbClr val="FFB0FF">
                    <a:alpha val="30764"/>
                  </a:srgbClr>
                </a:gs>
                <a:gs pos="28571">
                  <a:srgbClr val="FFB0FF">
                    <a:alpha val="24833"/>
                  </a:srgbClr>
                </a:gs>
                <a:gs pos="42857">
                  <a:srgbClr val="FFB0FF">
                    <a:alpha val="17075"/>
                  </a:srgbClr>
                </a:gs>
                <a:gs pos="57143">
                  <a:srgbClr val="FFB0FF">
                    <a:alpha val="9855"/>
                  </a:srgbClr>
                </a:gs>
                <a:gs pos="71429">
                  <a:srgbClr val="FFB0FF">
                    <a:alpha val="4740"/>
                  </a:srgbClr>
                </a:gs>
                <a:gs pos="85714">
                  <a:srgbClr val="FFB0FF">
                    <a:alpha val="1902"/>
                  </a:srgbClr>
                </a:gs>
                <a:gs pos="100000">
                  <a:srgbClr val="FFB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4" name="Splat 1734"/>
            <p:cNvSpPr>
              <a:spLocks noGrp="1"/>
            </p:cNvSpPr>
            <p:nvPr/>
          </p:nvSpPr>
          <p:spPr>
            <a:xfrm rot="7411882">
              <a:off x="444149" y="1342697"/>
              <a:ext cx="820325" cy="689917"/>
            </a:xfrm>
            <a:prstGeom prst="ellipse">
              <a:avLst/>
            </a:prstGeom>
            <a:gradFill>
              <a:gsLst>
                <a:gs pos="0">
                  <a:srgbClr val="FF4BFF">
                    <a:alpha val="32284"/>
                  </a:srgbClr>
                </a:gs>
                <a:gs pos="14286">
                  <a:srgbClr val="FF4BFF">
                    <a:alpha val="30114"/>
                  </a:srgbClr>
                </a:gs>
                <a:gs pos="28571">
                  <a:srgbClr val="FF4BFF">
                    <a:alpha val="24286"/>
                  </a:srgbClr>
                </a:gs>
                <a:gs pos="42857">
                  <a:srgbClr val="FF4BFF">
                    <a:alpha val="16680"/>
                  </a:srgbClr>
                </a:gs>
                <a:gs pos="57143">
                  <a:srgbClr val="FF4BFF">
                    <a:alpha val="9617"/>
                  </a:srgbClr>
                </a:gs>
                <a:gs pos="71429">
                  <a:srgbClr val="FF4BFF">
                    <a:alpha val="4623"/>
                  </a:srgbClr>
                </a:gs>
                <a:gs pos="85714">
                  <a:srgbClr val="FF4BFF">
                    <a:alpha val="1854"/>
                  </a:srgbClr>
                </a:gs>
                <a:gs pos="100000">
                  <a:srgbClr val="FF4BF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5" name="Splat 1735"/>
            <p:cNvSpPr>
              <a:spLocks noGrp="1"/>
            </p:cNvSpPr>
            <p:nvPr/>
          </p:nvSpPr>
          <p:spPr>
            <a:xfrm rot="10219442">
              <a:off x="293383" y="1147290"/>
              <a:ext cx="965604" cy="95194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6" name="Splat 1736"/>
            <p:cNvSpPr>
              <a:spLocks noGrp="1"/>
            </p:cNvSpPr>
            <p:nvPr/>
          </p:nvSpPr>
          <p:spPr>
            <a:xfrm rot="9959820">
              <a:off x="101727" y="1300828"/>
              <a:ext cx="933550" cy="798906"/>
            </a:xfrm>
            <a:prstGeom prst="ellipse">
              <a:avLst/>
            </a:prstGeom>
            <a:gradFill>
              <a:gsLst>
                <a:gs pos="0">
                  <a:srgbClr val="BA00FF">
                    <a:alpha val="32968"/>
                  </a:srgbClr>
                </a:gs>
                <a:gs pos="14286">
                  <a:srgbClr val="BA00FF">
                    <a:alpha val="30764"/>
                  </a:srgbClr>
                </a:gs>
                <a:gs pos="28571">
                  <a:srgbClr val="BA00FF">
                    <a:alpha val="24833"/>
                  </a:srgbClr>
                </a:gs>
                <a:gs pos="42857">
                  <a:srgbClr val="BA00FF">
                    <a:alpha val="17075"/>
                  </a:srgbClr>
                </a:gs>
                <a:gs pos="57143">
                  <a:srgbClr val="BA00FF">
                    <a:alpha val="9855"/>
                  </a:srgbClr>
                </a:gs>
                <a:gs pos="71429">
                  <a:srgbClr val="BA00FF">
                    <a:alpha val="4740"/>
                  </a:srgbClr>
                </a:gs>
                <a:gs pos="85714">
                  <a:srgbClr val="BA00FF">
                    <a:alpha val="1902"/>
                  </a:srgbClr>
                </a:gs>
                <a:gs pos="100000">
                  <a:srgbClr val="BA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7" name="Splat 1737"/>
            <p:cNvSpPr>
              <a:spLocks noGrp="1"/>
            </p:cNvSpPr>
            <p:nvPr/>
          </p:nvSpPr>
          <p:spPr>
            <a:xfrm rot="9461955">
              <a:off x="-121438" y="1352734"/>
              <a:ext cx="849265" cy="591459"/>
            </a:xfrm>
            <a:prstGeom prst="ellipse">
              <a:avLst/>
            </a:prstGeom>
            <a:gradFill>
              <a:gsLst>
                <a:gs pos="0">
                  <a:srgbClr val="9300FF">
                    <a:alpha val="21692"/>
                  </a:srgbClr>
                </a:gs>
                <a:gs pos="14286">
                  <a:srgbClr val="9300FF">
                    <a:alpha val="20127"/>
                  </a:srgbClr>
                </a:gs>
                <a:gs pos="28571">
                  <a:srgbClr val="9300FF">
                    <a:alpha val="16012"/>
                  </a:srgbClr>
                </a:gs>
                <a:gs pos="42857">
                  <a:srgbClr val="9300FF">
                    <a:alpha val="10815"/>
                  </a:srgbClr>
                </a:gs>
                <a:gs pos="57143">
                  <a:srgbClr val="9300FF">
                    <a:alpha val="6145"/>
                  </a:srgbClr>
                </a:gs>
                <a:gs pos="71429">
                  <a:srgbClr val="9300FF">
                    <a:alpha val="2925"/>
                  </a:srgbClr>
                </a:gs>
                <a:gs pos="85714">
                  <a:srgbClr val="9300FF">
                    <a:alpha val="1167"/>
                  </a:srgbClr>
                </a:gs>
                <a:gs pos="100000">
                  <a:srgbClr val="9300FF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8" name="Splat 1738"/>
            <p:cNvSpPr>
              <a:spLocks noGrp="1"/>
            </p:cNvSpPr>
            <p:nvPr/>
          </p:nvSpPr>
          <p:spPr>
            <a:xfrm rot="6458700">
              <a:off x="-206955" y="1416951"/>
              <a:ext cx="660037" cy="253175"/>
            </a:xfrm>
            <a:prstGeom prst="ellipse">
              <a:avLst/>
            </a:prstGeom>
            <a:gradFill>
              <a:gsLst>
                <a:gs pos="0">
                  <a:srgbClr val="0000FF">
                    <a:alpha val="5952"/>
                  </a:srgbClr>
                </a:gs>
                <a:gs pos="14286">
                  <a:srgbClr val="0000FF">
                    <a:alpha val="5484"/>
                  </a:srgbClr>
                </a:gs>
                <a:gs pos="28571">
                  <a:srgbClr val="0000FF">
                    <a:alpha val="4284"/>
                  </a:srgbClr>
                </a:gs>
                <a:gs pos="42857">
                  <a:srgbClr val="0000FF">
                    <a:alpha val="2831"/>
                  </a:srgbClr>
                </a:gs>
                <a:gs pos="57143">
                  <a:srgbClr val="0000FF">
                    <a:alpha val="1579"/>
                  </a:srgbClr>
                </a:gs>
                <a:gs pos="71429">
                  <a:srgbClr val="0000FF">
                    <a:alpha val="742"/>
                  </a:srgbClr>
                </a:gs>
                <a:gs pos="85714">
                  <a:srgbClr val="0000FF">
                    <a:alpha val="294"/>
                  </a:srgbClr>
                </a:gs>
                <a:gs pos="100000">
                  <a:srgbClr val="0000FF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9" name="Splat 1739"/>
            <p:cNvSpPr>
              <a:spLocks noGrp="1"/>
            </p:cNvSpPr>
            <p:nvPr/>
          </p:nvSpPr>
          <p:spPr>
            <a:xfrm rot="3726045">
              <a:off x="2942807" y="1338644"/>
              <a:ext cx="888226" cy="267393"/>
            </a:xfrm>
            <a:prstGeom prst="ellipse">
              <a:avLst/>
            </a:prstGeom>
            <a:gradFill>
              <a:gsLst>
                <a:gs pos="0">
                  <a:srgbClr val="447300">
                    <a:alpha val="32968"/>
                  </a:srgbClr>
                </a:gs>
                <a:gs pos="14286">
                  <a:srgbClr val="447300">
                    <a:alpha val="30764"/>
                  </a:srgbClr>
                </a:gs>
                <a:gs pos="28571">
                  <a:srgbClr val="447300">
                    <a:alpha val="24833"/>
                  </a:srgbClr>
                </a:gs>
                <a:gs pos="42857">
                  <a:srgbClr val="447300">
                    <a:alpha val="17075"/>
                  </a:srgbClr>
                </a:gs>
                <a:gs pos="57143">
                  <a:srgbClr val="447300">
                    <a:alpha val="9855"/>
                  </a:srgbClr>
                </a:gs>
                <a:gs pos="71429">
                  <a:srgbClr val="447300">
                    <a:alpha val="4740"/>
                  </a:srgbClr>
                </a:gs>
                <a:gs pos="85714">
                  <a:srgbClr val="447300">
                    <a:alpha val="1902"/>
                  </a:srgbClr>
                </a:gs>
                <a:gs pos="100000">
                  <a:srgbClr val="447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0" name="Splat 1740"/>
            <p:cNvSpPr>
              <a:spLocks noGrp="1"/>
            </p:cNvSpPr>
            <p:nvPr/>
          </p:nvSpPr>
          <p:spPr>
            <a:xfrm rot="2877668">
              <a:off x="2872342" y="1283213"/>
              <a:ext cx="730986" cy="448345"/>
            </a:xfrm>
            <a:prstGeom prst="ellipse">
              <a:avLst/>
            </a:prstGeom>
            <a:gradFill>
              <a:gsLst>
                <a:gs pos="0">
                  <a:srgbClr val="8EB600">
                    <a:alpha val="32968"/>
                  </a:srgbClr>
                </a:gs>
                <a:gs pos="14286">
                  <a:srgbClr val="8EB600">
                    <a:alpha val="30764"/>
                  </a:srgbClr>
                </a:gs>
                <a:gs pos="28571">
                  <a:srgbClr val="8EB600">
                    <a:alpha val="24833"/>
                  </a:srgbClr>
                </a:gs>
                <a:gs pos="42857">
                  <a:srgbClr val="8EB600">
                    <a:alpha val="17075"/>
                  </a:srgbClr>
                </a:gs>
                <a:gs pos="57143">
                  <a:srgbClr val="8EB600">
                    <a:alpha val="9855"/>
                  </a:srgbClr>
                </a:gs>
                <a:gs pos="71429">
                  <a:srgbClr val="8EB600">
                    <a:alpha val="4740"/>
                  </a:srgbClr>
                </a:gs>
                <a:gs pos="85714">
                  <a:srgbClr val="8EB600">
                    <a:alpha val="1902"/>
                  </a:srgbClr>
                </a:gs>
                <a:gs pos="100000">
                  <a:srgbClr val="8EB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1" name="Splat 1741"/>
            <p:cNvSpPr>
              <a:spLocks noGrp="1"/>
            </p:cNvSpPr>
            <p:nvPr/>
          </p:nvSpPr>
          <p:spPr>
            <a:xfrm rot="3357680">
              <a:off x="2552282" y="1155702"/>
              <a:ext cx="916994" cy="755013"/>
            </a:xfrm>
            <a:prstGeom prst="ellipse">
              <a:avLst/>
            </a:prstGeom>
            <a:gradFill>
              <a:gsLst>
                <a:gs pos="0">
                  <a:srgbClr val="00FF00">
                    <a:alpha val="19531"/>
                  </a:srgbClr>
                </a:gs>
                <a:gs pos="14286">
                  <a:srgbClr val="00FF00">
                    <a:alpha val="18104"/>
                  </a:srgbClr>
                </a:gs>
                <a:gs pos="28571">
                  <a:srgbClr val="00FF00">
                    <a:alpha val="14365"/>
                  </a:srgbClr>
                </a:gs>
                <a:gs pos="42857">
                  <a:srgbClr val="00FF00">
                    <a:alpha val="9671"/>
                  </a:srgbClr>
                </a:gs>
                <a:gs pos="57143">
                  <a:srgbClr val="00FF00">
                    <a:alpha val="5480"/>
                  </a:srgbClr>
                </a:gs>
                <a:gs pos="71429">
                  <a:srgbClr val="00FF00">
                    <a:alpha val="2604"/>
                  </a:srgbClr>
                </a:gs>
                <a:gs pos="85714">
                  <a:srgbClr val="00FF00">
                    <a:alpha val="1038"/>
                  </a:srgbClr>
                </a:gs>
                <a:gs pos="100000">
                  <a:srgbClr val="00FF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2" name="Splat 1742"/>
            <p:cNvSpPr>
              <a:spLocks noGrp="1"/>
            </p:cNvSpPr>
            <p:nvPr/>
          </p:nvSpPr>
          <p:spPr>
            <a:xfrm rot="-9778705">
              <a:off x="2395515" y="1189161"/>
              <a:ext cx="841999" cy="613423"/>
            </a:xfrm>
            <a:prstGeom prst="ellipse">
              <a:avLst/>
            </a:prstGeom>
            <a:gradFill>
              <a:gsLst>
                <a:gs pos="0">
                  <a:srgbClr val="FFFF00">
                    <a:alpha val="20925"/>
                  </a:srgbClr>
                </a:gs>
                <a:gs pos="14286">
                  <a:srgbClr val="FFFF00">
                    <a:alpha val="19409"/>
                  </a:srgbClr>
                </a:gs>
                <a:gs pos="28571">
                  <a:srgbClr val="FFFF00">
                    <a:alpha val="15426"/>
                  </a:srgbClr>
                </a:gs>
                <a:gs pos="42857">
                  <a:srgbClr val="FFFF00">
                    <a:alpha val="10407"/>
                  </a:srgbClr>
                </a:gs>
                <a:gs pos="57143">
                  <a:srgbClr val="FFFF00">
                    <a:alpha val="5908"/>
                  </a:srgbClr>
                </a:gs>
                <a:gs pos="71429">
                  <a:srgbClr val="FFFF00">
                    <a:alpha val="2810"/>
                  </a:srgbClr>
                </a:gs>
                <a:gs pos="85714">
                  <a:srgbClr val="FFFF00">
                    <a:alpha val="1121"/>
                  </a:srgbClr>
                </a:gs>
                <a:gs pos="100000">
                  <a:srgbClr val="FFFF00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3" name="Splat 1743"/>
            <p:cNvSpPr>
              <a:spLocks noGrp="1"/>
            </p:cNvSpPr>
            <p:nvPr/>
          </p:nvSpPr>
          <p:spPr>
            <a:xfrm rot="6064664">
              <a:off x="2087334" y="1129584"/>
              <a:ext cx="789105" cy="720527"/>
            </a:xfrm>
            <a:prstGeom prst="ellipse">
              <a:avLst/>
            </a:prstGeom>
            <a:gradFill>
              <a:gsLst>
                <a:gs pos="0">
                  <a:srgbClr val="FFFF00">
                    <a:alpha val="25402"/>
                  </a:srgbClr>
                </a:gs>
                <a:gs pos="14286">
                  <a:srgbClr val="FFFF00">
                    <a:alpha val="23612"/>
                  </a:srgbClr>
                </a:gs>
                <a:gs pos="28571">
                  <a:srgbClr val="FFFF00">
                    <a:alpha val="18871"/>
                  </a:srgbClr>
                </a:gs>
                <a:gs pos="42857">
                  <a:srgbClr val="FFFF00">
                    <a:alpha val="12818"/>
                  </a:srgbClr>
                </a:gs>
                <a:gs pos="57143">
                  <a:srgbClr val="FFFF00">
                    <a:alpha val="7319"/>
                  </a:srgbClr>
                </a:gs>
                <a:gs pos="71429">
                  <a:srgbClr val="FFFF00">
                    <a:alpha val="3495"/>
                  </a:srgbClr>
                </a:gs>
                <a:gs pos="85714">
                  <a:srgbClr val="FFFF00">
                    <a:alpha val="1397"/>
                  </a:srgbClr>
                </a:gs>
                <a:gs pos="100000">
                  <a:srgbClr val="FFFF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4" name="Splat 1744"/>
            <p:cNvSpPr>
              <a:spLocks noGrp="1"/>
            </p:cNvSpPr>
            <p:nvPr/>
          </p:nvSpPr>
          <p:spPr>
            <a:xfrm rot="6452426">
              <a:off x="1872454" y="1174249"/>
              <a:ext cx="861019" cy="74713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5" name="Splat 1745"/>
            <p:cNvSpPr>
              <a:spLocks noGrp="1"/>
            </p:cNvSpPr>
            <p:nvPr/>
          </p:nvSpPr>
          <p:spPr>
            <a:xfrm rot="9765671">
              <a:off x="1674690" y="1130108"/>
              <a:ext cx="941993" cy="7760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6" name="Splat 1746"/>
            <p:cNvSpPr>
              <a:spLocks noGrp="1"/>
            </p:cNvSpPr>
            <p:nvPr/>
          </p:nvSpPr>
          <p:spPr>
            <a:xfrm rot="-10702193">
              <a:off x="1538083" y="1184866"/>
              <a:ext cx="875161" cy="806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7" name="Splat 1747"/>
            <p:cNvSpPr>
              <a:spLocks noGrp="1"/>
            </p:cNvSpPr>
            <p:nvPr/>
          </p:nvSpPr>
          <p:spPr>
            <a:xfrm rot="5072910">
              <a:off x="1312647" y="1068351"/>
              <a:ext cx="800261" cy="772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8" name="Splat 1748"/>
            <p:cNvSpPr>
              <a:spLocks noGrp="1"/>
            </p:cNvSpPr>
            <p:nvPr/>
          </p:nvSpPr>
          <p:spPr>
            <a:xfrm rot="10763065">
              <a:off x="1030453" y="1111088"/>
              <a:ext cx="829383" cy="711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9" name="Splat 1749"/>
            <p:cNvSpPr>
              <a:spLocks noGrp="1"/>
            </p:cNvSpPr>
            <p:nvPr/>
          </p:nvSpPr>
          <p:spPr>
            <a:xfrm rot="5639992">
              <a:off x="792767" y="1022733"/>
              <a:ext cx="889498" cy="844500"/>
            </a:xfrm>
            <a:prstGeom prst="ellipse">
              <a:avLst/>
            </a:prstGeom>
            <a:gradFill>
              <a:gsLst>
                <a:gs pos="0">
                  <a:srgbClr val="FF31FF">
                    <a:alpha val="32968"/>
                  </a:srgbClr>
                </a:gs>
                <a:gs pos="14286">
                  <a:srgbClr val="FF31FF">
                    <a:alpha val="30764"/>
                  </a:srgbClr>
                </a:gs>
                <a:gs pos="28571">
                  <a:srgbClr val="FF31FF">
                    <a:alpha val="24833"/>
                  </a:srgbClr>
                </a:gs>
                <a:gs pos="42857">
                  <a:srgbClr val="FF31FF">
                    <a:alpha val="17075"/>
                  </a:srgbClr>
                </a:gs>
                <a:gs pos="57143">
                  <a:srgbClr val="FF31FF">
                    <a:alpha val="9855"/>
                  </a:srgbClr>
                </a:gs>
                <a:gs pos="71429">
                  <a:srgbClr val="FF31FF">
                    <a:alpha val="4740"/>
                  </a:srgbClr>
                </a:gs>
                <a:gs pos="85714">
                  <a:srgbClr val="FF31FF">
                    <a:alpha val="1902"/>
                  </a:srgbClr>
                </a:gs>
                <a:gs pos="100000">
                  <a:srgbClr val="FF3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0" name="Splat 1750"/>
            <p:cNvSpPr>
              <a:spLocks noGrp="1"/>
            </p:cNvSpPr>
            <p:nvPr/>
          </p:nvSpPr>
          <p:spPr>
            <a:xfrm rot="6148868">
              <a:off x="680466" y="1038759"/>
              <a:ext cx="824005" cy="771627"/>
            </a:xfrm>
            <a:prstGeom prst="ellipse">
              <a:avLst/>
            </a:prstGeom>
            <a:gradFill>
              <a:gsLst>
                <a:gs pos="0">
                  <a:srgbClr val="FFFFFF">
                    <a:alpha val="30168"/>
                  </a:srgbClr>
                </a:gs>
                <a:gs pos="14286">
                  <a:srgbClr val="FFFFFF">
                    <a:alpha val="28110"/>
                  </a:srgbClr>
                </a:gs>
                <a:gs pos="28571">
                  <a:srgbClr val="FFFFFF">
                    <a:alpha val="22605"/>
                  </a:srgbClr>
                </a:gs>
                <a:gs pos="42857">
                  <a:srgbClr val="FFFFFF">
                    <a:alpha val="15471"/>
                  </a:srgbClr>
                </a:gs>
                <a:gs pos="57143">
                  <a:srgbClr val="FFFFFF">
                    <a:alpha val="8893"/>
                  </a:srgbClr>
                </a:gs>
                <a:gs pos="71429">
                  <a:srgbClr val="FFFFFF">
                    <a:alpha val="4266"/>
                  </a:srgbClr>
                </a:gs>
                <a:gs pos="85714">
                  <a:srgbClr val="FFFFFF">
                    <a:alpha val="1709"/>
                  </a:srgbClr>
                </a:gs>
                <a:gs pos="100000">
                  <a:srgbClr val="FFFFFF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1" name="Splat 1751"/>
            <p:cNvSpPr>
              <a:spLocks noGrp="1"/>
            </p:cNvSpPr>
            <p:nvPr/>
          </p:nvSpPr>
          <p:spPr>
            <a:xfrm rot="5064765">
              <a:off x="581090" y="1049585"/>
              <a:ext cx="874770" cy="75729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2" name="Splat 1752"/>
            <p:cNvSpPr>
              <a:spLocks noGrp="1"/>
            </p:cNvSpPr>
            <p:nvPr/>
          </p:nvSpPr>
          <p:spPr>
            <a:xfrm rot="3055594">
              <a:off x="361087" y="1209456"/>
              <a:ext cx="807393" cy="708699"/>
            </a:xfrm>
            <a:prstGeom prst="ellipse">
              <a:avLst/>
            </a:prstGeom>
            <a:gradFill>
              <a:gsLst>
                <a:gs pos="0">
                  <a:srgbClr val="FF00FF">
                    <a:alpha val="32291"/>
                  </a:srgbClr>
                </a:gs>
                <a:gs pos="14286">
                  <a:srgbClr val="FF00FF">
                    <a:alpha val="30121"/>
                  </a:srgbClr>
                </a:gs>
                <a:gs pos="28571">
                  <a:srgbClr val="FF00FF">
                    <a:alpha val="24292"/>
                  </a:srgbClr>
                </a:gs>
                <a:gs pos="42857">
                  <a:srgbClr val="FF00FF">
                    <a:alpha val="16684"/>
                  </a:srgbClr>
                </a:gs>
                <a:gs pos="57143">
                  <a:srgbClr val="FF00FF">
                    <a:alpha val="9620"/>
                  </a:srgbClr>
                </a:gs>
                <a:gs pos="71429">
                  <a:srgbClr val="FF00FF">
                    <a:alpha val="4624"/>
                  </a:srgbClr>
                </a:gs>
                <a:gs pos="85714">
                  <a:srgbClr val="FF00FF">
                    <a:alpha val="1855"/>
                  </a:srgbClr>
                </a:gs>
                <a:gs pos="100000">
                  <a:srgbClr val="FF00F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3" name="Splat 1753"/>
            <p:cNvSpPr>
              <a:spLocks noGrp="1"/>
            </p:cNvSpPr>
            <p:nvPr/>
          </p:nvSpPr>
          <p:spPr>
            <a:xfrm rot="8319597">
              <a:off x="147194" y="1072171"/>
              <a:ext cx="782115" cy="735497"/>
            </a:xfrm>
            <a:prstGeom prst="ellipse">
              <a:avLst/>
            </a:prstGeom>
            <a:gradFill>
              <a:gsLst>
                <a:gs pos="0">
                  <a:srgbClr val="FF00FF">
                    <a:alpha val="31874"/>
                  </a:srgbClr>
                </a:gs>
                <a:gs pos="14286">
                  <a:srgbClr val="FF00FF">
                    <a:alpha val="29726"/>
                  </a:srgbClr>
                </a:gs>
                <a:gs pos="28571">
                  <a:srgbClr val="FF00FF">
                    <a:alpha val="23959"/>
                  </a:srgbClr>
                </a:gs>
                <a:gs pos="42857">
                  <a:srgbClr val="FF00FF">
                    <a:alpha val="16444"/>
                  </a:srgbClr>
                </a:gs>
                <a:gs pos="57143">
                  <a:srgbClr val="FF00FF">
                    <a:alpha val="9475"/>
                  </a:srgbClr>
                </a:gs>
                <a:gs pos="71429">
                  <a:srgbClr val="FF00FF">
                    <a:alpha val="4553"/>
                  </a:srgbClr>
                </a:gs>
                <a:gs pos="85714">
                  <a:srgbClr val="FF00FF">
                    <a:alpha val="1826"/>
                  </a:srgbClr>
                </a:gs>
                <a:gs pos="100000">
                  <a:srgbClr val="FF00FF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4" name="Splat 1754"/>
            <p:cNvSpPr>
              <a:spLocks noGrp="1"/>
            </p:cNvSpPr>
            <p:nvPr/>
          </p:nvSpPr>
          <p:spPr>
            <a:xfrm rot="7516661">
              <a:off x="-133992" y="1190177"/>
              <a:ext cx="898810" cy="456214"/>
            </a:xfrm>
            <a:prstGeom prst="ellipse">
              <a:avLst/>
            </a:prstGeom>
            <a:gradFill>
              <a:gsLst>
                <a:gs pos="0">
                  <a:srgbClr val="AC00FF">
                    <a:alpha val="28227"/>
                  </a:srgbClr>
                </a:gs>
                <a:gs pos="14286">
                  <a:srgbClr val="AC00FF">
                    <a:alpha val="26275"/>
                  </a:srgbClr>
                </a:gs>
                <a:gs pos="28571">
                  <a:srgbClr val="AC00FF">
                    <a:alpha val="21076"/>
                  </a:srgbClr>
                </a:gs>
                <a:gs pos="42857">
                  <a:srgbClr val="AC00FF">
                    <a:alpha val="14380"/>
                  </a:srgbClr>
                </a:gs>
                <a:gs pos="57143">
                  <a:srgbClr val="AC00FF">
                    <a:alpha val="8243"/>
                  </a:srgbClr>
                </a:gs>
                <a:gs pos="71429">
                  <a:srgbClr val="AC00FF">
                    <a:alpha val="3947"/>
                  </a:srgbClr>
                </a:gs>
                <a:gs pos="85714">
                  <a:srgbClr val="AC00FF">
                    <a:alpha val="1580"/>
                  </a:srgbClr>
                </a:gs>
                <a:gs pos="100000">
                  <a:srgbClr val="AC00FF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5" name="Splat 1755"/>
            <p:cNvSpPr>
              <a:spLocks noGrp="1"/>
            </p:cNvSpPr>
            <p:nvPr/>
          </p:nvSpPr>
          <p:spPr>
            <a:xfrm rot="6452904">
              <a:off x="-466401" y="1291463"/>
              <a:ext cx="1139668" cy="158874"/>
            </a:xfrm>
            <a:prstGeom prst="ellipse">
              <a:avLst/>
            </a:prstGeom>
            <a:gradFill>
              <a:gsLst>
                <a:gs pos="0">
                  <a:srgbClr val="490063">
                    <a:alpha val="32968"/>
                  </a:srgbClr>
                </a:gs>
                <a:gs pos="14286">
                  <a:srgbClr val="490063">
                    <a:alpha val="30764"/>
                  </a:srgbClr>
                </a:gs>
                <a:gs pos="28571">
                  <a:srgbClr val="490063">
                    <a:alpha val="24833"/>
                  </a:srgbClr>
                </a:gs>
                <a:gs pos="42857">
                  <a:srgbClr val="490063">
                    <a:alpha val="17075"/>
                  </a:srgbClr>
                </a:gs>
                <a:gs pos="57143">
                  <a:srgbClr val="490063">
                    <a:alpha val="9855"/>
                  </a:srgbClr>
                </a:gs>
                <a:gs pos="71429">
                  <a:srgbClr val="490063">
                    <a:alpha val="4740"/>
                  </a:srgbClr>
                </a:gs>
                <a:gs pos="85714">
                  <a:srgbClr val="490063">
                    <a:alpha val="1902"/>
                  </a:srgbClr>
                </a:gs>
                <a:gs pos="100000">
                  <a:srgbClr val="49006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6" name="Splat 1756"/>
            <p:cNvSpPr>
              <a:spLocks noGrp="1"/>
            </p:cNvSpPr>
            <p:nvPr/>
          </p:nvSpPr>
          <p:spPr>
            <a:xfrm rot="3467733">
              <a:off x="2767926" y="1086853"/>
              <a:ext cx="835777" cy="367830"/>
            </a:xfrm>
            <a:prstGeom prst="ellipse">
              <a:avLst/>
            </a:prstGeom>
            <a:gradFill>
              <a:gsLst>
                <a:gs pos="0">
                  <a:srgbClr val="9ECE00">
                    <a:alpha val="32968"/>
                  </a:srgbClr>
                </a:gs>
                <a:gs pos="14286">
                  <a:srgbClr val="9ECE00">
                    <a:alpha val="30764"/>
                  </a:srgbClr>
                </a:gs>
                <a:gs pos="28571">
                  <a:srgbClr val="9ECE00">
                    <a:alpha val="24833"/>
                  </a:srgbClr>
                </a:gs>
                <a:gs pos="42857">
                  <a:srgbClr val="9ECE00">
                    <a:alpha val="17075"/>
                  </a:srgbClr>
                </a:gs>
                <a:gs pos="57143">
                  <a:srgbClr val="9ECE00">
                    <a:alpha val="9855"/>
                  </a:srgbClr>
                </a:gs>
                <a:gs pos="71429">
                  <a:srgbClr val="9ECE00">
                    <a:alpha val="4740"/>
                  </a:srgbClr>
                </a:gs>
                <a:gs pos="85714">
                  <a:srgbClr val="9ECE00">
                    <a:alpha val="1902"/>
                  </a:srgbClr>
                </a:gs>
                <a:gs pos="100000">
                  <a:srgbClr val="9EC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7" name="Splat 1757"/>
            <p:cNvSpPr>
              <a:spLocks noGrp="1"/>
            </p:cNvSpPr>
            <p:nvPr/>
          </p:nvSpPr>
          <p:spPr>
            <a:xfrm rot="3385210">
              <a:off x="2579424" y="1091220"/>
              <a:ext cx="865284" cy="650408"/>
            </a:xfrm>
            <a:prstGeom prst="ellipse">
              <a:avLst/>
            </a:prstGeom>
            <a:gradFill>
              <a:gsLst>
                <a:gs pos="0">
                  <a:srgbClr val="C6FF00">
                    <a:alpha val="32968"/>
                  </a:srgbClr>
                </a:gs>
                <a:gs pos="14286">
                  <a:srgbClr val="C6FF00">
                    <a:alpha val="30764"/>
                  </a:srgbClr>
                </a:gs>
                <a:gs pos="28571">
                  <a:srgbClr val="C6FF00">
                    <a:alpha val="24833"/>
                  </a:srgbClr>
                </a:gs>
                <a:gs pos="42857">
                  <a:srgbClr val="C6FF00">
                    <a:alpha val="17075"/>
                  </a:srgbClr>
                </a:gs>
                <a:gs pos="57143">
                  <a:srgbClr val="C6FF00">
                    <a:alpha val="9855"/>
                  </a:srgbClr>
                </a:gs>
                <a:gs pos="71429">
                  <a:srgbClr val="C6FF00">
                    <a:alpha val="4740"/>
                  </a:srgbClr>
                </a:gs>
                <a:gs pos="85714">
                  <a:srgbClr val="C6FF00">
                    <a:alpha val="1902"/>
                  </a:srgbClr>
                </a:gs>
                <a:gs pos="100000">
                  <a:srgbClr val="C6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8" name="Splat 1758"/>
            <p:cNvSpPr>
              <a:spLocks noGrp="1"/>
            </p:cNvSpPr>
            <p:nvPr/>
          </p:nvSpPr>
          <p:spPr>
            <a:xfrm rot="-9332976">
              <a:off x="2445853" y="955751"/>
              <a:ext cx="863530" cy="679361"/>
            </a:xfrm>
            <a:prstGeom prst="ellipse">
              <a:avLst/>
            </a:prstGeom>
            <a:gradFill>
              <a:gsLst>
                <a:gs pos="0">
                  <a:srgbClr val="FFFF00">
                    <a:alpha val="29960"/>
                  </a:srgbClr>
                </a:gs>
                <a:gs pos="14286">
                  <a:srgbClr val="FFFF00">
                    <a:alpha val="27913"/>
                  </a:srgbClr>
                </a:gs>
                <a:gs pos="28571">
                  <a:srgbClr val="FFFF00">
                    <a:alpha val="22441"/>
                  </a:srgbClr>
                </a:gs>
                <a:gs pos="42857">
                  <a:srgbClr val="FFFF00">
                    <a:alpha val="15353"/>
                  </a:srgbClr>
                </a:gs>
                <a:gs pos="57143">
                  <a:srgbClr val="FFFF00">
                    <a:alpha val="8822"/>
                  </a:srgbClr>
                </a:gs>
                <a:gs pos="71429">
                  <a:srgbClr val="FFFF00">
                    <a:alpha val="4231"/>
                  </a:srgbClr>
                </a:gs>
                <a:gs pos="85714">
                  <a:srgbClr val="FFFF00">
                    <a:alpha val="1695"/>
                  </a:srgbClr>
                </a:gs>
                <a:gs pos="100000">
                  <a:srgbClr val="FFFF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9" name="Splat 1759"/>
            <p:cNvSpPr>
              <a:spLocks noGrp="1"/>
            </p:cNvSpPr>
            <p:nvPr/>
          </p:nvSpPr>
          <p:spPr>
            <a:xfrm rot="8900766">
              <a:off x="2249662" y="997904"/>
              <a:ext cx="776337" cy="62347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0" name="Splat 1760"/>
            <p:cNvSpPr>
              <a:spLocks noGrp="1"/>
            </p:cNvSpPr>
            <p:nvPr/>
          </p:nvSpPr>
          <p:spPr>
            <a:xfrm rot="7454026">
              <a:off x="1801069" y="1003789"/>
              <a:ext cx="860170" cy="719122"/>
            </a:xfrm>
            <a:prstGeom prst="ellipse">
              <a:avLst/>
            </a:prstGeom>
            <a:gradFill>
              <a:gsLst>
                <a:gs pos="0">
                  <a:srgbClr val="FFFF00">
                    <a:alpha val="26021"/>
                  </a:srgbClr>
                </a:gs>
                <a:gs pos="14286">
                  <a:srgbClr val="FFFF00">
                    <a:alpha val="24195"/>
                  </a:srgbClr>
                </a:gs>
                <a:gs pos="28571">
                  <a:srgbClr val="FFFF00">
                    <a:alpha val="19353"/>
                  </a:srgbClr>
                </a:gs>
                <a:gs pos="42857">
                  <a:srgbClr val="FFFF00">
                    <a:alpha val="13158"/>
                  </a:srgbClr>
                </a:gs>
                <a:gs pos="57143">
                  <a:srgbClr val="FFFF00">
                    <a:alpha val="7519"/>
                  </a:srgbClr>
                </a:gs>
                <a:gs pos="71429">
                  <a:srgbClr val="FFFF00">
                    <a:alpha val="3593"/>
                  </a:srgbClr>
                </a:gs>
                <a:gs pos="85714">
                  <a:srgbClr val="FFFF00">
                    <a:alpha val="1437"/>
                  </a:srgbClr>
                </a:gs>
                <a:gs pos="100000">
                  <a:srgbClr val="FFFF00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1" name="Splat 1761"/>
            <p:cNvSpPr>
              <a:spLocks noGrp="1"/>
            </p:cNvSpPr>
            <p:nvPr/>
          </p:nvSpPr>
          <p:spPr>
            <a:xfrm rot="3774727">
              <a:off x="1645109" y="873528"/>
              <a:ext cx="949590" cy="928474"/>
            </a:xfrm>
            <a:prstGeom prst="ellipse">
              <a:avLst/>
            </a:prstGeom>
            <a:gradFill>
              <a:gsLst>
                <a:gs pos="0">
                  <a:srgbClr val="FFFFFF">
                    <a:alpha val="32336"/>
                  </a:srgbClr>
                </a:gs>
                <a:gs pos="14286">
                  <a:srgbClr val="FFFFFF">
                    <a:alpha val="30164"/>
                  </a:srgbClr>
                </a:gs>
                <a:gs pos="28571">
                  <a:srgbClr val="FFFFFF">
                    <a:alpha val="24327"/>
                  </a:srgbClr>
                </a:gs>
                <a:gs pos="42857">
                  <a:srgbClr val="FFFFFF">
                    <a:alpha val="16710"/>
                  </a:srgbClr>
                </a:gs>
                <a:gs pos="57143">
                  <a:srgbClr val="FFFFFF">
                    <a:alpha val="9635"/>
                  </a:srgbClr>
                </a:gs>
                <a:gs pos="71429">
                  <a:srgbClr val="FFFFFF">
                    <a:alpha val="4632"/>
                  </a:srgbClr>
                </a:gs>
                <a:gs pos="85714">
                  <a:srgbClr val="FFFFFF">
                    <a:alpha val="1858"/>
                  </a:srgbClr>
                </a:gs>
                <a:gs pos="100000">
                  <a:srgbClr val="FFFFFF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2" name="Splat 1762"/>
            <p:cNvSpPr>
              <a:spLocks noGrp="1"/>
            </p:cNvSpPr>
            <p:nvPr/>
          </p:nvSpPr>
          <p:spPr>
            <a:xfrm rot="7315610">
              <a:off x="1427787" y="891931"/>
              <a:ext cx="915310" cy="770086"/>
            </a:xfrm>
            <a:prstGeom prst="ellipse">
              <a:avLst/>
            </a:prstGeom>
            <a:gradFill>
              <a:gsLst>
                <a:gs pos="0">
                  <a:srgbClr val="FFFFFF">
                    <a:alpha val="20122"/>
                  </a:srgbClr>
                </a:gs>
                <a:gs pos="14286">
                  <a:srgbClr val="FFFFFF">
                    <a:alpha val="18657"/>
                  </a:srgbClr>
                </a:gs>
                <a:gs pos="28571">
                  <a:srgbClr val="FFFFFF">
                    <a:alpha val="14814"/>
                  </a:srgbClr>
                </a:gs>
                <a:gs pos="42857">
                  <a:srgbClr val="FFFFFF">
                    <a:alpha val="9982"/>
                  </a:srgbClr>
                </a:gs>
                <a:gs pos="57143">
                  <a:srgbClr val="FFFFFF">
                    <a:alpha val="5661"/>
                  </a:srgbClr>
                </a:gs>
                <a:gs pos="71429">
                  <a:srgbClr val="FFFFFF">
                    <a:alpha val="2691"/>
                  </a:srgbClr>
                </a:gs>
                <a:gs pos="85714">
                  <a:srgbClr val="FFFFFF">
                    <a:alpha val="1073"/>
                  </a:srgbClr>
                </a:gs>
                <a:gs pos="100000">
                  <a:srgbClr val="FFFFFF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3" name="Splat 1763"/>
            <p:cNvSpPr>
              <a:spLocks noGrp="1"/>
            </p:cNvSpPr>
            <p:nvPr/>
          </p:nvSpPr>
          <p:spPr>
            <a:xfrm rot="3522378">
              <a:off x="1243757" y="963467"/>
              <a:ext cx="889958" cy="696040"/>
            </a:xfrm>
            <a:prstGeom prst="ellipse">
              <a:avLst/>
            </a:prstGeom>
            <a:gradFill>
              <a:gsLst>
                <a:gs pos="0">
                  <a:srgbClr val="FFFFFF">
                    <a:alpha val="28123"/>
                  </a:srgbClr>
                </a:gs>
                <a:gs pos="14286">
                  <a:srgbClr val="FFFFFF">
                    <a:alpha val="26177"/>
                  </a:srgbClr>
                </a:gs>
                <a:gs pos="28571">
                  <a:srgbClr val="FFFFFF">
                    <a:alpha val="20995"/>
                  </a:srgbClr>
                </a:gs>
                <a:gs pos="42857">
                  <a:srgbClr val="FFFFFF">
                    <a:alpha val="14322"/>
                  </a:srgbClr>
                </a:gs>
                <a:gs pos="57143">
                  <a:srgbClr val="FFFFFF">
                    <a:alpha val="8208"/>
                  </a:srgbClr>
                </a:gs>
                <a:gs pos="71429">
                  <a:srgbClr val="FFFFFF">
                    <a:alpha val="3930"/>
                  </a:srgbClr>
                </a:gs>
                <a:gs pos="85714">
                  <a:srgbClr val="FFFFFF">
                    <a:alpha val="1573"/>
                  </a:srgbClr>
                </a:gs>
                <a:gs pos="100000">
                  <a:srgbClr val="FFFFFF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4" name="Splat 1764"/>
            <p:cNvSpPr>
              <a:spLocks noGrp="1"/>
            </p:cNvSpPr>
            <p:nvPr/>
          </p:nvSpPr>
          <p:spPr>
            <a:xfrm rot="6806808">
              <a:off x="1034920" y="846632"/>
              <a:ext cx="901336" cy="782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5" name="Splat 1765"/>
            <p:cNvSpPr>
              <a:spLocks noGrp="1"/>
            </p:cNvSpPr>
            <p:nvPr/>
          </p:nvSpPr>
          <p:spPr>
            <a:xfrm rot="7691378">
              <a:off x="808326" y="848231"/>
              <a:ext cx="843336" cy="746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6" name="Splat 1766"/>
            <p:cNvSpPr>
              <a:spLocks noGrp="1"/>
            </p:cNvSpPr>
            <p:nvPr/>
          </p:nvSpPr>
          <p:spPr>
            <a:xfrm rot="10066018">
              <a:off x="663140" y="731192"/>
              <a:ext cx="922213" cy="859225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7" name="Splat 1767"/>
            <p:cNvSpPr>
              <a:spLocks noGrp="1"/>
            </p:cNvSpPr>
            <p:nvPr/>
          </p:nvSpPr>
          <p:spPr>
            <a:xfrm rot="7405682">
              <a:off x="585896" y="874283"/>
              <a:ext cx="876738" cy="83749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8" name="Splat 1768"/>
            <p:cNvSpPr>
              <a:spLocks noGrp="1"/>
            </p:cNvSpPr>
            <p:nvPr/>
          </p:nvSpPr>
          <p:spPr>
            <a:xfrm rot="-10254811">
              <a:off x="195391" y="902588"/>
              <a:ext cx="894885" cy="662266"/>
            </a:xfrm>
            <a:prstGeom prst="ellipse">
              <a:avLst/>
            </a:prstGeom>
            <a:gradFill>
              <a:gsLst>
                <a:gs pos="0">
                  <a:srgbClr val="FF00FF">
                    <a:alpha val="22186"/>
                  </a:srgbClr>
                </a:gs>
                <a:gs pos="14286">
                  <a:srgbClr val="FF00FF">
                    <a:alpha val="20591"/>
                  </a:srgbClr>
                </a:gs>
                <a:gs pos="28571">
                  <a:srgbClr val="FF00FF">
                    <a:alpha val="16391"/>
                  </a:srgbClr>
                </a:gs>
                <a:gs pos="42857">
                  <a:srgbClr val="FF00FF">
                    <a:alpha val="11079"/>
                  </a:srgbClr>
                </a:gs>
                <a:gs pos="57143">
                  <a:srgbClr val="FF00FF">
                    <a:alpha val="6299"/>
                  </a:srgbClr>
                </a:gs>
                <a:gs pos="71429">
                  <a:srgbClr val="FF00FF">
                    <a:alpha val="3000"/>
                  </a:srgbClr>
                </a:gs>
                <a:gs pos="85714">
                  <a:srgbClr val="FF00FF">
                    <a:alpha val="1197"/>
                  </a:srgbClr>
                </a:gs>
                <a:gs pos="100000">
                  <a:srgbClr val="FF00FF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9" name="Splat 1769"/>
            <p:cNvSpPr>
              <a:spLocks noGrp="1"/>
            </p:cNvSpPr>
            <p:nvPr/>
          </p:nvSpPr>
          <p:spPr>
            <a:xfrm rot="-9411717">
              <a:off x="173603" y="969115"/>
              <a:ext cx="912066" cy="718967"/>
            </a:xfrm>
            <a:prstGeom prst="ellipse">
              <a:avLst/>
            </a:prstGeom>
            <a:gradFill>
              <a:gsLst>
                <a:gs pos="0">
                  <a:srgbClr val="A300FF">
                    <a:alpha val="30133"/>
                  </a:srgbClr>
                </a:gs>
                <a:gs pos="14286">
                  <a:srgbClr val="A300FF">
                    <a:alpha val="28077"/>
                  </a:srgbClr>
                </a:gs>
                <a:gs pos="28571">
                  <a:srgbClr val="A300FF">
                    <a:alpha val="22578"/>
                  </a:srgbClr>
                </a:gs>
                <a:gs pos="42857">
                  <a:srgbClr val="A300FF">
                    <a:alpha val="15452"/>
                  </a:srgbClr>
                </a:gs>
                <a:gs pos="57143">
                  <a:srgbClr val="A300FF">
                    <a:alpha val="8881"/>
                  </a:srgbClr>
                </a:gs>
                <a:gs pos="71429">
                  <a:srgbClr val="A300FF">
                    <a:alpha val="4260"/>
                  </a:srgbClr>
                </a:gs>
                <a:gs pos="85714">
                  <a:srgbClr val="A300FF">
                    <a:alpha val="1707"/>
                  </a:srgbClr>
                </a:gs>
                <a:gs pos="100000">
                  <a:srgbClr val="A300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0" name="Splat 1770"/>
            <p:cNvSpPr>
              <a:spLocks noGrp="1"/>
            </p:cNvSpPr>
            <p:nvPr/>
          </p:nvSpPr>
          <p:spPr>
            <a:xfrm rot="6499362">
              <a:off x="-246224" y="1063514"/>
              <a:ext cx="988414" cy="291887"/>
            </a:xfrm>
            <a:prstGeom prst="ellipse">
              <a:avLst/>
            </a:prstGeom>
            <a:gradFill>
              <a:gsLst>
                <a:gs pos="0">
                  <a:srgbClr val="CC00FF">
                    <a:alpha val="24092"/>
                  </a:srgbClr>
                </a:gs>
                <a:gs pos="14286">
                  <a:srgbClr val="CC00FF">
                    <a:alpha val="22380"/>
                  </a:srgbClr>
                </a:gs>
                <a:gs pos="28571">
                  <a:srgbClr val="CC00FF">
                    <a:alpha val="17857"/>
                  </a:srgbClr>
                </a:gs>
                <a:gs pos="42857">
                  <a:srgbClr val="CC00FF">
                    <a:alpha val="12105"/>
                  </a:srgbClr>
                </a:gs>
                <a:gs pos="57143">
                  <a:srgbClr val="CC00FF">
                    <a:alpha val="6900"/>
                  </a:srgbClr>
                </a:gs>
                <a:gs pos="71429">
                  <a:srgbClr val="CC00FF">
                    <a:alpha val="3291"/>
                  </a:srgbClr>
                </a:gs>
                <a:gs pos="85714">
                  <a:srgbClr val="CC00FF">
                    <a:alpha val="1315"/>
                  </a:srgbClr>
                </a:gs>
                <a:gs pos="100000">
                  <a:srgbClr val="CC00FF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1" name="Splat 1771"/>
            <p:cNvSpPr>
              <a:spLocks noGrp="1"/>
            </p:cNvSpPr>
            <p:nvPr/>
          </p:nvSpPr>
          <p:spPr>
            <a:xfrm rot="3928089">
              <a:off x="2769290" y="973089"/>
              <a:ext cx="913810" cy="241010"/>
            </a:xfrm>
            <a:prstGeom prst="ellipse">
              <a:avLst/>
            </a:prstGeom>
            <a:gradFill>
              <a:gsLst>
                <a:gs pos="0">
                  <a:srgbClr val="ACBB00">
                    <a:alpha val="32968"/>
                  </a:srgbClr>
                </a:gs>
                <a:gs pos="14286">
                  <a:srgbClr val="ACBB00">
                    <a:alpha val="30764"/>
                  </a:srgbClr>
                </a:gs>
                <a:gs pos="28571">
                  <a:srgbClr val="ACBB00">
                    <a:alpha val="24833"/>
                  </a:srgbClr>
                </a:gs>
                <a:gs pos="42857">
                  <a:srgbClr val="ACBB00">
                    <a:alpha val="17075"/>
                  </a:srgbClr>
                </a:gs>
                <a:gs pos="57143">
                  <a:srgbClr val="ACBB00">
                    <a:alpha val="9855"/>
                  </a:srgbClr>
                </a:gs>
                <a:gs pos="71429">
                  <a:srgbClr val="ACBB00">
                    <a:alpha val="4740"/>
                  </a:srgbClr>
                </a:gs>
                <a:gs pos="85714">
                  <a:srgbClr val="ACBB00">
                    <a:alpha val="1902"/>
                  </a:srgbClr>
                </a:gs>
                <a:gs pos="100000">
                  <a:srgbClr val="ACB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2" name="Splat 1772"/>
            <p:cNvSpPr>
              <a:spLocks noGrp="1"/>
            </p:cNvSpPr>
            <p:nvPr/>
          </p:nvSpPr>
          <p:spPr>
            <a:xfrm rot="3742087">
              <a:off x="2544969" y="858789"/>
              <a:ext cx="874753" cy="493907"/>
            </a:xfrm>
            <a:prstGeom prst="ellipse">
              <a:avLst/>
            </a:prstGeom>
            <a:gradFill>
              <a:gsLst>
                <a:gs pos="0">
                  <a:srgbClr val="FFFF00">
                    <a:alpha val="32916"/>
                  </a:srgbClr>
                </a:gs>
                <a:gs pos="14286">
                  <a:srgbClr val="FFFF00">
                    <a:alpha val="30714"/>
                  </a:srgbClr>
                </a:gs>
                <a:gs pos="28571">
                  <a:srgbClr val="FFFF00">
                    <a:alpha val="24791"/>
                  </a:srgbClr>
                </a:gs>
                <a:gs pos="42857">
                  <a:srgbClr val="FFFF00">
                    <a:alpha val="17045"/>
                  </a:srgbClr>
                </a:gs>
                <a:gs pos="57143">
                  <a:srgbClr val="FFFF00">
                    <a:alpha val="9837"/>
                  </a:srgbClr>
                </a:gs>
                <a:gs pos="71429">
                  <a:srgbClr val="FFFF00">
                    <a:alpha val="4731"/>
                  </a:srgbClr>
                </a:gs>
                <a:gs pos="85714">
                  <a:srgbClr val="FFFF00">
                    <a:alpha val="1898"/>
                  </a:srgbClr>
                </a:gs>
                <a:gs pos="100000">
                  <a:srgbClr val="FFFF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3" name="Splat 1773"/>
            <p:cNvSpPr>
              <a:spLocks noGrp="1"/>
            </p:cNvSpPr>
            <p:nvPr/>
          </p:nvSpPr>
          <p:spPr>
            <a:xfrm rot="3942831">
              <a:off x="2411292" y="801598"/>
              <a:ext cx="790474" cy="67213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4" name="Splat 1774"/>
            <p:cNvSpPr>
              <a:spLocks noGrp="1"/>
            </p:cNvSpPr>
            <p:nvPr/>
          </p:nvSpPr>
          <p:spPr>
            <a:xfrm rot="-9661951">
              <a:off x="2288300" y="666575"/>
              <a:ext cx="811039" cy="77870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5" name="Splat 1775"/>
            <p:cNvSpPr>
              <a:spLocks noGrp="1"/>
            </p:cNvSpPr>
            <p:nvPr/>
          </p:nvSpPr>
          <p:spPr>
            <a:xfrm rot="9197805">
              <a:off x="2090967" y="802726"/>
              <a:ext cx="781091" cy="645516"/>
            </a:xfrm>
            <a:prstGeom prst="ellipse">
              <a:avLst/>
            </a:prstGeom>
            <a:gradFill>
              <a:gsLst>
                <a:gs pos="0">
                  <a:srgbClr val="FFFF00">
                    <a:alpha val="19553"/>
                  </a:srgbClr>
                </a:gs>
                <a:gs pos="14286">
                  <a:srgbClr val="FFFF00">
                    <a:alpha val="18125"/>
                  </a:srgbClr>
                </a:gs>
                <a:gs pos="28571">
                  <a:srgbClr val="FFFF00">
                    <a:alpha val="14381"/>
                  </a:srgbClr>
                </a:gs>
                <a:gs pos="42857">
                  <a:srgbClr val="FFFF00">
                    <a:alpha val="9683"/>
                  </a:srgbClr>
                </a:gs>
                <a:gs pos="57143">
                  <a:srgbClr val="FFFF00">
                    <a:alpha val="5487"/>
                  </a:srgbClr>
                </a:gs>
                <a:gs pos="71429">
                  <a:srgbClr val="FFFF00">
                    <a:alpha val="2607"/>
                  </a:srgbClr>
                </a:gs>
                <a:gs pos="85714">
                  <a:srgbClr val="FFFF00">
                    <a:alpha val="1039"/>
                  </a:srgbClr>
                </a:gs>
                <a:gs pos="100000">
                  <a:srgbClr val="FFFF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6" name="Splat 1776"/>
            <p:cNvSpPr>
              <a:spLocks noGrp="1"/>
            </p:cNvSpPr>
            <p:nvPr/>
          </p:nvSpPr>
          <p:spPr>
            <a:xfrm rot="6041061">
              <a:off x="1909060" y="734196"/>
              <a:ext cx="790272" cy="630275"/>
            </a:xfrm>
            <a:prstGeom prst="ellipse">
              <a:avLst/>
            </a:prstGeom>
            <a:gradFill>
              <a:gsLst>
                <a:gs pos="0">
                  <a:srgbClr val="FFFF00">
                    <a:alpha val="26845"/>
                  </a:srgbClr>
                </a:gs>
                <a:gs pos="14286">
                  <a:srgbClr val="FFFF00">
                    <a:alpha val="24972"/>
                  </a:srgbClr>
                </a:gs>
                <a:gs pos="28571">
                  <a:srgbClr val="FFFF00">
                    <a:alpha val="19995"/>
                  </a:srgbClr>
                </a:gs>
                <a:gs pos="42857">
                  <a:srgbClr val="FFFF00">
                    <a:alpha val="13612"/>
                  </a:srgbClr>
                </a:gs>
                <a:gs pos="57143">
                  <a:srgbClr val="FFFF00">
                    <a:alpha val="7788"/>
                  </a:srgbClr>
                </a:gs>
                <a:gs pos="71429">
                  <a:srgbClr val="FFFF00">
                    <a:alpha val="3724"/>
                  </a:srgbClr>
                </a:gs>
                <a:gs pos="85714">
                  <a:srgbClr val="FFFF00">
                    <a:alpha val="1490"/>
                  </a:srgbClr>
                </a:gs>
                <a:gs pos="100000">
                  <a:srgbClr val="FFFF00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7" name="Splat 1777"/>
            <p:cNvSpPr>
              <a:spLocks noGrp="1"/>
            </p:cNvSpPr>
            <p:nvPr/>
          </p:nvSpPr>
          <p:spPr>
            <a:xfrm rot="3163663">
              <a:off x="1646340" y="711513"/>
              <a:ext cx="862205" cy="652694"/>
            </a:xfrm>
            <a:prstGeom prst="ellipse">
              <a:avLst/>
            </a:prstGeom>
            <a:gradFill>
              <a:gsLst>
                <a:gs pos="0">
                  <a:srgbClr val="FFFF00">
                    <a:alpha val="17461"/>
                  </a:srgbClr>
                </a:gs>
                <a:gs pos="14286">
                  <a:srgbClr val="FFFF00">
                    <a:alpha val="16169"/>
                  </a:srgbClr>
                </a:gs>
                <a:gs pos="28571">
                  <a:srgbClr val="FFFF00">
                    <a:alpha val="12798"/>
                  </a:srgbClr>
                </a:gs>
                <a:gs pos="42857">
                  <a:srgbClr val="FFFF00">
                    <a:alpha val="8591"/>
                  </a:srgbClr>
                </a:gs>
                <a:gs pos="57143">
                  <a:srgbClr val="FFFF00">
                    <a:alpha val="4855"/>
                  </a:srgbClr>
                </a:gs>
                <a:gs pos="71429">
                  <a:srgbClr val="FFFF00">
                    <a:alpha val="2303"/>
                  </a:srgbClr>
                </a:gs>
                <a:gs pos="85714">
                  <a:srgbClr val="FFFF00">
                    <a:alpha val="917"/>
                  </a:srgbClr>
                </a:gs>
                <a:gs pos="100000">
                  <a:srgbClr val="FFFF0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8" name="Splat 1778"/>
            <p:cNvSpPr>
              <a:spLocks noGrp="1"/>
            </p:cNvSpPr>
            <p:nvPr/>
          </p:nvSpPr>
          <p:spPr>
            <a:xfrm rot="9937810">
              <a:off x="1370752" y="618960"/>
              <a:ext cx="911981" cy="87840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9" name="Splat 1779"/>
            <p:cNvSpPr>
              <a:spLocks noGrp="1"/>
            </p:cNvSpPr>
            <p:nvPr/>
          </p:nvSpPr>
          <p:spPr>
            <a:xfrm rot="9093988">
              <a:off x="1165612" y="616234"/>
              <a:ext cx="956538" cy="7928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0" name="Splat 1780"/>
            <p:cNvSpPr>
              <a:spLocks noGrp="1"/>
            </p:cNvSpPr>
            <p:nvPr/>
          </p:nvSpPr>
          <p:spPr>
            <a:xfrm rot="10791807">
              <a:off x="1138700" y="533509"/>
              <a:ext cx="973738" cy="95654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1" name="Splat 1781"/>
            <p:cNvSpPr>
              <a:spLocks noGrp="1"/>
            </p:cNvSpPr>
            <p:nvPr/>
          </p:nvSpPr>
          <p:spPr>
            <a:xfrm rot="8010907">
              <a:off x="833511" y="710568"/>
              <a:ext cx="889391" cy="677560"/>
            </a:xfrm>
            <a:prstGeom prst="ellipse">
              <a:avLst/>
            </a:prstGeom>
            <a:gradFill>
              <a:gsLst>
                <a:gs pos="0">
                  <a:srgbClr val="FFFFFF">
                    <a:alpha val="15806"/>
                  </a:srgbClr>
                </a:gs>
                <a:gs pos="14286">
                  <a:srgbClr val="FFFFFF">
                    <a:alpha val="14626"/>
                  </a:srgbClr>
                </a:gs>
                <a:gs pos="28571">
                  <a:srgbClr val="FFFFFF">
                    <a:alpha val="11554"/>
                  </a:srgbClr>
                </a:gs>
                <a:gs pos="42857">
                  <a:srgbClr val="FFFFFF">
                    <a:alpha val="7738"/>
                  </a:srgbClr>
                </a:gs>
                <a:gs pos="57143">
                  <a:srgbClr val="FFFFFF">
                    <a:alpha val="4364"/>
                  </a:srgbClr>
                </a:gs>
                <a:gs pos="71429">
                  <a:srgbClr val="FFFFFF">
                    <a:alpha val="2067"/>
                  </a:srgbClr>
                </a:gs>
                <a:gs pos="85714">
                  <a:srgbClr val="FFFFFF">
                    <a:alpha val="823"/>
                  </a:srgbClr>
                </a:gs>
                <a:gs pos="100000">
                  <a:srgbClr val="FFFFFF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2" name="Splat 1782"/>
            <p:cNvSpPr>
              <a:spLocks noGrp="1"/>
            </p:cNvSpPr>
            <p:nvPr/>
          </p:nvSpPr>
          <p:spPr>
            <a:xfrm rot="10679206">
              <a:off x="651765" y="667714"/>
              <a:ext cx="930478" cy="851753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3" name="Splat 1783"/>
            <p:cNvSpPr>
              <a:spLocks noGrp="1"/>
            </p:cNvSpPr>
            <p:nvPr/>
          </p:nvSpPr>
          <p:spPr>
            <a:xfrm rot="10554536">
              <a:off x="523043" y="686753"/>
              <a:ext cx="923521" cy="84394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4" name="Splat 1784"/>
            <p:cNvSpPr>
              <a:spLocks noGrp="1"/>
            </p:cNvSpPr>
            <p:nvPr/>
          </p:nvSpPr>
          <p:spPr>
            <a:xfrm rot="10436506">
              <a:off x="248738" y="820306"/>
              <a:ext cx="885709" cy="695261"/>
            </a:xfrm>
            <a:prstGeom prst="ellipse">
              <a:avLst/>
            </a:prstGeom>
            <a:gradFill>
              <a:gsLst>
                <a:gs pos="0">
                  <a:srgbClr val="FF00FF">
                    <a:alpha val="32705"/>
                  </a:srgbClr>
                </a:gs>
                <a:gs pos="14286">
                  <a:srgbClr val="FF00FF">
                    <a:alpha val="30514"/>
                  </a:srgbClr>
                </a:gs>
                <a:gs pos="28571">
                  <a:srgbClr val="FF00FF">
                    <a:alpha val="24623"/>
                  </a:srgbClr>
                </a:gs>
                <a:gs pos="42857">
                  <a:srgbClr val="FF00FF">
                    <a:alpha val="16923"/>
                  </a:srgbClr>
                </a:gs>
                <a:gs pos="57143">
                  <a:srgbClr val="FF00FF">
                    <a:alpha val="9763"/>
                  </a:srgbClr>
                </a:gs>
                <a:gs pos="71429">
                  <a:srgbClr val="FF00FF">
                    <a:alpha val="4695"/>
                  </a:srgbClr>
                </a:gs>
                <a:gs pos="85714">
                  <a:srgbClr val="FF00FF">
                    <a:alpha val="1884"/>
                  </a:srgbClr>
                </a:gs>
                <a:gs pos="100000">
                  <a:srgbClr val="FF00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5" name="Splat 1785"/>
            <p:cNvSpPr>
              <a:spLocks noGrp="1"/>
            </p:cNvSpPr>
            <p:nvPr/>
          </p:nvSpPr>
          <p:spPr>
            <a:xfrm rot="6624094">
              <a:off x="-27501" y="806983"/>
              <a:ext cx="944050" cy="396564"/>
            </a:xfrm>
            <a:prstGeom prst="ellipse">
              <a:avLst/>
            </a:prstGeom>
            <a:gradFill>
              <a:gsLst>
                <a:gs pos="0">
                  <a:srgbClr val="E700ED">
                    <a:alpha val="32968"/>
                  </a:srgbClr>
                </a:gs>
                <a:gs pos="14286">
                  <a:srgbClr val="E700ED">
                    <a:alpha val="30764"/>
                  </a:srgbClr>
                </a:gs>
                <a:gs pos="28571">
                  <a:srgbClr val="E700ED">
                    <a:alpha val="24833"/>
                  </a:srgbClr>
                </a:gs>
                <a:gs pos="42857">
                  <a:srgbClr val="E700ED">
                    <a:alpha val="17075"/>
                  </a:srgbClr>
                </a:gs>
                <a:gs pos="57143">
                  <a:srgbClr val="E700ED">
                    <a:alpha val="9855"/>
                  </a:srgbClr>
                </a:gs>
                <a:gs pos="71429">
                  <a:srgbClr val="E700ED">
                    <a:alpha val="4740"/>
                  </a:srgbClr>
                </a:gs>
                <a:gs pos="85714">
                  <a:srgbClr val="E700ED">
                    <a:alpha val="1902"/>
                  </a:srgbClr>
                </a:gs>
                <a:gs pos="100000">
                  <a:srgbClr val="E700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6" name="Splat 1786"/>
            <p:cNvSpPr>
              <a:spLocks noGrp="1"/>
            </p:cNvSpPr>
            <p:nvPr/>
          </p:nvSpPr>
          <p:spPr>
            <a:xfrm rot="5610172">
              <a:off x="2925750" y="878470"/>
              <a:ext cx="1034363" cy="2570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7" name="Splat 1787"/>
            <p:cNvSpPr>
              <a:spLocks noGrp="1"/>
            </p:cNvSpPr>
            <p:nvPr/>
          </p:nvSpPr>
          <p:spPr>
            <a:xfrm rot="3769668">
              <a:off x="2673243" y="797816"/>
              <a:ext cx="791349" cy="339705"/>
            </a:xfrm>
            <a:prstGeom prst="ellipse">
              <a:avLst/>
            </a:prstGeom>
            <a:gradFill>
              <a:gsLst>
                <a:gs pos="0">
                  <a:srgbClr val="CBCA00">
                    <a:alpha val="31364"/>
                  </a:srgbClr>
                </a:gs>
                <a:gs pos="14286">
                  <a:srgbClr val="CBCA00">
                    <a:alpha val="29243"/>
                  </a:srgbClr>
                </a:gs>
                <a:gs pos="28571">
                  <a:srgbClr val="CBCA00">
                    <a:alpha val="23554"/>
                  </a:srgbClr>
                </a:gs>
                <a:gs pos="42857">
                  <a:srgbClr val="CBCA00">
                    <a:alpha val="16152"/>
                  </a:srgbClr>
                </a:gs>
                <a:gs pos="57143">
                  <a:srgbClr val="CBCA00">
                    <a:alpha val="9300"/>
                  </a:srgbClr>
                </a:gs>
                <a:gs pos="71429">
                  <a:srgbClr val="CBCA00">
                    <a:alpha val="4467"/>
                  </a:srgbClr>
                </a:gs>
                <a:gs pos="85714">
                  <a:srgbClr val="CBCA00">
                    <a:alpha val="1791"/>
                  </a:srgbClr>
                </a:gs>
                <a:gs pos="100000">
                  <a:srgbClr val="CBCA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8" name="Splat 1788"/>
            <p:cNvSpPr>
              <a:spLocks noGrp="1"/>
            </p:cNvSpPr>
            <p:nvPr/>
          </p:nvSpPr>
          <p:spPr>
            <a:xfrm rot="-8516934">
              <a:off x="2395206" y="614651"/>
              <a:ext cx="835053" cy="478970"/>
            </a:xfrm>
            <a:prstGeom prst="ellipse">
              <a:avLst/>
            </a:prstGeom>
            <a:gradFill>
              <a:gsLst>
                <a:gs pos="0">
                  <a:srgbClr val="FFD700">
                    <a:alpha val="30627"/>
                  </a:srgbClr>
                </a:gs>
                <a:gs pos="14286">
                  <a:srgbClr val="FFD700">
                    <a:alpha val="28545"/>
                  </a:srgbClr>
                </a:gs>
                <a:gs pos="28571">
                  <a:srgbClr val="FFD700">
                    <a:alpha val="22969"/>
                  </a:srgbClr>
                </a:gs>
                <a:gs pos="42857">
                  <a:srgbClr val="FFD700">
                    <a:alpha val="15732"/>
                  </a:srgbClr>
                </a:gs>
                <a:gs pos="57143">
                  <a:srgbClr val="FFD700">
                    <a:alpha val="9049"/>
                  </a:srgbClr>
                </a:gs>
                <a:gs pos="71429">
                  <a:srgbClr val="FFD700">
                    <a:alpha val="4343"/>
                  </a:srgbClr>
                </a:gs>
                <a:gs pos="85714">
                  <a:srgbClr val="FFD700">
                    <a:alpha val="1740"/>
                  </a:srgbClr>
                </a:gs>
                <a:gs pos="100000">
                  <a:srgbClr val="FFD7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9" name="Splat 1789"/>
            <p:cNvSpPr>
              <a:spLocks noGrp="1"/>
            </p:cNvSpPr>
            <p:nvPr/>
          </p:nvSpPr>
          <p:spPr>
            <a:xfrm rot="3434852">
              <a:off x="2176158" y="621295"/>
              <a:ext cx="833132" cy="648582"/>
            </a:xfrm>
            <a:prstGeom prst="ellipse">
              <a:avLst/>
            </a:prstGeom>
            <a:gradFill>
              <a:gsLst>
                <a:gs pos="0">
                  <a:srgbClr val="FFFF00">
                    <a:alpha val="32844"/>
                  </a:srgbClr>
                </a:gs>
                <a:gs pos="14286">
                  <a:srgbClr val="FFFF00">
                    <a:alpha val="30646"/>
                  </a:srgbClr>
                </a:gs>
                <a:gs pos="28571">
                  <a:srgbClr val="FFFF00">
                    <a:alpha val="24734"/>
                  </a:srgbClr>
                </a:gs>
                <a:gs pos="42857">
                  <a:srgbClr val="FFFF00">
                    <a:alpha val="17004"/>
                  </a:srgbClr>
                </a:gs>
                <a:gs pos="57143">
                  <a:srgbClr val="FFFF00">
                    <a:alpha val="9812"/>
                  </a:srgbClr>
                </a:gs>
                <a:gs pos="71429">
                  <a:srgbClr val="FFFF00">
                    <a:alpha val="4719"/>
                  </a:srgbClr>
                </a:gs>
                <a:gs pos="85714">
                  <a:srgbClr val="FFFF00">
                    <a:alpha val="1893"/>
                  </a:srgbClr>
                </a:gs>
                <a:gs pos="100000">
                  <a:srgbClr val="FFFF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0" name="Splat 1790"/>
            <p:cNvSpPr>
              <a:spLocks noGrp="1"/>
            </p:cNvSpPr>
            <p:nvPr/>
          </p:nvSpPr>
          <p:spPr>
            <a:xfrm rot="4111633">
              <a:off x="2063893" y="536258"/>
              <a:ext cx="818324" cy="658656"/>
            </a:xfrm>
            <a:prstGeom prst="ellipse">
              <a:avLst/>
            </a:prstGeom>
            <a:gradFill>
              <a:gsLst>
                <a:gs pos="0">
                  <a:srgbClr val="FFFF00">
                    <a:alpha val="32966"/>
                  </a:srgbClr>
                </a:gs>
                <a:gs pos="14286">
                  <a:srgbClr val="FFFF00">
                    <a:alpha val="30762"/>
                  </a:srgbClr>
                </a:gs>
                <a:gs pos="28571">
                  <a:srgbClr val="FFFF00">
                    <a:alpha val="24831"/>
                  </a:srgbClr>
                </a:gs>
                <a:gs pos="42857">
                  <a:srgbClr val="FFFF00">
                    <a:alpha val="17074"/>
                  </a:srgbClr>
                </a:gs>
                <a:gs pos="57143">
                  <a:srgbClr val="FFFF00">
                    <a:alpha val="9854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1" name="Splat 1791"/>
            <p:cNvSpPr>
              <a:spLocks noGrp="1"/>
            </p:cNvSpPr>
            <p:nvPr/>
          </p:nvSpPr>
          <p:spPr>
            <a:xfrm rot="-8699258">
              <a:off x="1797678" y="596528"/>
              <a:ext cx="801134" cy="626359"/>
            </a:xfrm>
            <a:prstGeom prst="ellipse">
              <a:avLst/>
            </a:prstGeom>
            <a:gradFill>
              <a:gsLst>
                <a:gs pos="0">
                  <a:srgbClr val="FFFF00">
                    <a:alpha val="30252"/>
                  </a:srgbClr>
                </a:gs>
                <a:gs pos="14286">
                  <a:srgbClr val="FFFF00">
                    <a:alpha val="28189"/>
                  </a:srgbClr>
                </a:gs>
                <a:gs pos="28571">
                  <a:srgbClr val="FFFF00">
                    <a:alpha val="22672"/>
                  </a:srgbClr>
                </a:gs>
                <a:gs pos="42857">
                  <a:srgbClr val="FFFF00">
                    <a:alpha val="15519"/>
                  </a:srgbClr>
                </a:gs>
                <a:gs pos="57143">
                  <a:srgbClr val="FFFF00">
                    <a:alpha val="8921"/>
                  </a:srgbClr>
                </a:gs>
                <a:gs pos="71429">
                  <a:srgbClr val="FFFF00">
                    <a:alpha val="4280"/>
                  </a:srgbClr>
                </a:gs>
                <a:gs pos="85714">
                  <a:srgbClr val="FFFF00">
                    <a:alpha val="1715"/>
                  </a:srgbClr>
                </a:gs>
                <a:gs pos="100000">
                  <a:srgbClr val="FFFF00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2" name="Splat 1792"/>
            <p:cNvSpPr>
              <a:spLocks noGrp="1"/>
            </p:cNvSpPr>
            <p:nvPr/>
          </p:nvSpPr>
          <p:spPr>
            <a:xfrm rot="4700835">
              <a:off x="1618764" y="474083"/>
              <a:ext cx="847390" cy="65792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3" name="Splat 1793"/>
            <p:cNvSpPr>
              <a:spLocks noGrp="1"/>
            </p:cNvSpPr>
            <p:nvPr/>
          </p:nvSpPr>
          <p:spPr>
            <a:xfrm rot="-10707273">
              <a:off x="1454906" y="588354"/>
              <a:ext cx="781630" cy="522765"/>
            </a:xfrm>
            <a:prstGeom prst="ellipse">
              <a:avLst/>
            </a:prstGeom>
            <a:gradFill>
              <a:gsLst>
                <a:gs pos="0">
                  <a:srgbClr val="FFFF00">
                    <a:alpha val="18024"/>
                  </a:srgbClr>
                </a:gs>
                <a:gs pos="14286">
                  <a:srgbClr val="FFFF00">
                    <a:alpha val="16696"/>
                  </a:srgbClr>
                </a:gs>
                <a:gs pos="28571">
                  <a:srgbClr val="FFFF00">
                    <a:alpha val="13224"/>
                  </a:srgbClr>
                </a:gs>
                <a:gs pos="42857">
                  <a:srgbClr val="FFFF00">
                    <a:alpha val="8884"/>
                  </a:srgbClr>
                </a:gs>
                <a:gs pos="57143">
                  <a:srgbClr val="FFFF00">
                    <a:alpha val="5024"/>
                  </a:srgbClr>
                </a:gs>
                <a:gs pos="71429">
                  <a:srgbClr val="FFFF00">
                    <a:alpha val="2384"/>
                  </a:srgbClr>
                </a:gs>
                <a:gs pos="85714">
                  <a:srgbClr val="FFFF00">
                    <a:alpha val="950"/>
                  </a:srgbClr>
                </a:gs>
                <a:gs pos="100000">
                  <a:srgbClr val="FFFF00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4" name="Splat 1794"/>
            <p:cNvSpPr>
              <a:spLocks noGrp="1"/>
            </p:cNvSpPr>
            <p:nvPr/>
          </p:nvSpPr>
          <p:spPr>
            <a:xfrm rot="6930948">
              <a:off x="1171448" y="519120"/>
              <a:ext cx="935263" cy="780717"/>
            </a:xfrm>
            <a:prstGeom prst="ellipse">
              <a:avLst/>
            </a:prstGeom>
            <a:gradFill>
              <a:gsLst>
                <a:gs pos="0">
                  <a:srgbClr val="FFFF00">
                    <a:alpha val="31816"/>
                  </a:srgbClr>
                </a:gs>
                <a:gs pos="14286">
                  <a:srgbClr val="FFFF00">
                    <a:alpha val="29671"/>
                  </a:srgbClr>
                </a:gs>
                <a:gs pos="28571">
                  <a:srgbClr val="FFFF00">
                    <a:alpha val="23913"/>
                  </a:srgbClr>
                </a:gs>
                <a:gs pos="42857">
                  <a:srgbClr val="FFFF00">
                    <a:alpha val="16411"/>
                  </a:srgbClr>
                </a:gs>
                <a:gs pos="57143">
                  <a:srgbClr val="FFFF00">
                    <a:alpha val="9456"/>
                  </a:srgbClr>
                </a:gs>
                <a:gs pos="71429">
                  <a:srgbClr val="FFFF00">
                    <a:alpha val="4543"/>
                  </a:srgbClr>
                </a:gs>
                <a:gs pos="85714">
                  <a:srgbClr val="FFFF00">
                    <a:alpha val="1822"/>
                  </a:srgbClr>
                </a:gs>
                <a:gs pos="100000">
                  <a:srgbClr val="FFFF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5" name="Splat 1795"/>
            <p:cNvSpPr>
              <a:spLocks noGrp="1"/>
            </p:cNvSpPr>
            <p:nvPr/>
          </p:nvSpPr>
          <p:spPr>
            <a:xfrm rot="-9468039">
              <a:off x="1052931" y="448371"/>
              <a:ext cx="984683" cy="95790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6" name="Splat 1796"/>
            <p:cNvSpPr>
              <a:spLocks noGrp="1"/>
            </p:cNvSpPr>
            <p:nvPr/>
          </p:nvSpPr>
          <p:spPr>
            <a:xfrm rot="10347431">
              <a:off x="936833" y="468106"/>
              <a:ext cx="1017633" cy="926572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7" name="Splat 1797"/>
            <p:cNvSpPr>
              <a:spLocks noGrp="1"/>
            </p:cNvSpPr>
            <p:nvPr/>
          </p:nvSpPr>
          <p:spPr>
            <a:xfrm rot="-9459314">
              <a:off x="660047" y="574893"/>
              <a:ext cx="964257" cy="845736"/>
            </a:xfrm>
            <a:prstGeom prst="ellipse">
              <a:avLst/>
            </a:prstGeom>
            <a:gradFill>
              <a:gsLst>
                <a:gs pos="0">
                  <a:srgbClr val="FF0042">
                    <a:alpha val="32968"/>
                  </a:srgbClr>
                </a:gs>
                <a:gs pos="14286">
                  <a:srgbClr val="FF0042">
                    <a:alpha val="30764"/>
                  </a:srgbClr>
                </a:gs>
                <a:gs pos="28571">
                  <a:srgbClr val="FF0042">
                    <a:alpha val="24833"/>
                  </a:srgbClr>
                </a:gs>
                <a:gs pos="42857">
                  <a:srgbClr val="FF0042">
                    <a:alpha val="17075"/>
                  </a:srgbClr>
                </a:gs>
                <a:gs pos="57143">
                  <a:srgbClr val="FF0042">
                    <a:alpha val="9855"/>
                  </a:srgbClr>
                </a:gs>
                <a:gs pos="71429">
                  <a:srgbClr val="FF0042">
                    <a:alpha val="4740"/>
                  </a:srgbClr>
                </a:gs>
                <a:gs pos="85714">
                  <a:srgbClr val="FF0042">
                    <a:alpha val="1902"/>
                  </a:srgbClr>
                </a:gs>
                <a:gs pos="100000">
                  <a:srgbClr val="FF004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8" name="Splat 1798"/>
            <p:cNvSpPr>
              <a:spLocks noGrp="1"/>
            </p:cNvSpPr>
            <p:nvPr/>
          </p:nvSpPr>
          <p:spPr>
            <a:xfrm rot="-10463578">
              <a:off x="467104" y="534541"/>
              <a:ext cx="891426" cy="825969"/>
            </a:xfrm>
            <a:prstGeom prst="ellipse">
              <a:avLst/>
            </a:prstGeom>
            <a:gradFill>
              <a:gsLst>
                <a:gs pos="0">
                  <a:srgbClr val="FF00D1">
                    <a:alpha val="32968"/>
                  </a:srgbClr>
                </a:gs>
                <a:gs pos="14286">
                  <a:srgbClr val="FF00D1">
                    <a:alpha val="30764"/>
                  </a:srgbClr>
                </a:gs>
                <a:gs pos="28571">
                  <a:srgbClr val="FF00D1">
                    <a:alpha val="24833"/>
                  </a:srgbClr>
                </a:gs>
                <a:gs pos="42857">
                  <a:srgbClr val="FF00D1">
                    <a:alpha val="17075"/>
                  </a:srgbClr>
                </a:gs>
                <a:gs pos="57143">
                  <a:srgbClr val="FF00D1">
                    <a:alpha val="9855"/>
                  </a:srgbClr>
                </a:gs>
                <a:gs pos="71429">
                  <a:srgbClr val="FF00D1">
                    <a:alpha val="4740"/>
                  </a:srgbClr>
                </a:gs>
                <a:gs pos="85714">
                  <a:srgbClr val="FF00D1">
                    <a:alpha val="1902"/>
                  </a:srgbClr>
                </a:gs>
                <a:gs pos="100000">
                  <a:srgbClr val="FF00D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9" name="Splat 1799"/>
            <p:cNvSpPr>
              <a:spLocks noGrp="1"/>
            </p:cNvSpPr>
            <p:nvPr/>
          </p:nvSpPr>
          <p:spPr>
            <a:xfrm rot="6128914">
              <a:off x="221370" y="666683"/>
              <a:ext cx="808319" cy="501672"/>
            </a:xfrm>
            <a:prstGeom prst="ellipse">
              <a:avLst/>
            </a:prstGeom>
            <a:gradFill>
              <a:gsLst>
                <a:gs pos="0">
                  <a:srgbClr val="FF00EA">
                    <a:alpha val="31327"/>
                  </a:srgbClr>
                </a:gs>
                <a:gs pos="14286">
                  <a:srgbClr val="FF00EA">
                    <a:alpha val="29207"/>
                  </a:srgbClr>
                </a:gs>
                <a:gs pos="28571">
                  <a:srgbClr val="FF00EA">
                    <a:alpha val="23524"/>
                  </a:srgbClr>
                </a:gs>
                <a:gs pos="42857">
                  <a:srgbClr val="FF00EA">
                    <a:alpha val="16131"/>
                  </a:srgbClr>
                </a:gs>
                <a:gs pos="57143">
                  <a:srgbClr val="FF00EA">
                    <a:alpha val="9287"/>
                  </a:srgbClr>
                </a:gs>
                <a:gs pos="71429">
                  <a:srgbClr val="FF00EA">
                    <a:alpha val="4460"/>
                  </a:srgbClr>
                </a:gs>
                <a:gs pos="85714">
                  <a:srgbClr val="FF00EA">
                    <a:alpha val="1788"/>
                  </a:srgbClr>
                </a:gs>
                <a:gs pos="100000">
                  <a:srgbClr val="FF00EA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0" name="Splat 1800"/>
            <p:cNvSpPr>
              <a:spLocks noGrp="1"/>
            </p:cNvSpPr>
            <p:nvPr/>
          </p:nvSpPr>
          <p:spPr>
            <a:xfrm rot="7410991">
              <a:off x="-124083" y="726766"/>
              <a:ext cx="979451" cy="197166"/>
            </a:xfrm>
            <a:prstGeom prst="ellipse">
              <a:avLst/>
            </a:prstGeom>
            <a:gradFill>
              <a:gsLst>
                <a:gs pos="0">
                  <a:srgbClr val="9A0091">
                    <a:alpha val="32968"/>
                  </a:srgbClr>
                </a:gs>
                <a:gs pos="14286">
                  <a:srgbClr val="9A0091">
                    <a:alpha val="30764"/>
                  </a:srgbClr>
                </a:gs>
                <a:gs pos="28571">
                  <a:srgbClr val="9A0091">
                    <a:alpha val="24833"/>
                  </a:srgbClr>
                </a:gs>
                <a:gs pos="42857">
                  <a:srgbClr val="9A0091">
                    <a:alpha val="17075"/>
                  </a:srgbClr>
                </a:gs>
                <a:gs pos="57143">
                  <a:srgbClr val="9A0091">
                    <a:alpha val="9855"/>
                  </a:srgbClr>
                </a:gs>
                <a:gs pos="71429">
                  <a:srgbClr val="9A0091">
                    <a:alpha val="4740"/>
                  </a:srgbClr>
                </a:gs>
                <a:gs pos="85714">
                  <a:srgbClr val="9A0091">
                    <a:alpha val="1902"/>
                  </a:srgbClr>
                </a:gs>
                <a:gs pos="100000">
                  <a:srgbClr val="9A009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1" name="Splat 1801"/>
            <p:cNvSpPr>
              <a:spLocks noGrp="1"/>
            </p:cNvSpPr>
            <p:nvPr/>
          </p:nvSpPr>
          <p:spPr>
            <a:xfrm rot="6890769">
              <a:off x="-423871" y="928586"/>
              <a:ext cx="1121189" cy="1232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2" name="Splat 1802"/>
            <p:cNvSpPr>
              <a:spLocks noGrp="1"/>
            </p:cNvSpPr>
            <p:nvPr/>
          </p:nvSpPr>
          <p:spPr>
            <a:xfrm rot="9560614">
              <a:off x="3021334" y="375277"/>
              <a:ext cx="795272" cy="6412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3" name="Splat 1803"/>
            <p:cNvSpPr>
              <a:spLocks noGrp="1"/>
            </p:cNvSpPr>
            <p:nvPr/>
          </p:nvSpPr>
          <p:spPr>
            <a:xfrm rot="7159054">
              <a:off x="2941907" y="554120"/>
              <a:ext cx="680179" cy="3803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4" name="Splat 1804"/>
            <p:cNvSpPr>
              <a:spLocks noGrp="1"/>
            </p:cNvSpPr>
            <p:nvPr/>
          </p:nvSpPr>
          <p:spPr>
            <a:xfrm rot="-8335120">
              <a:off x="2362194" y="525961"/>
              <a:ext cx="940775" cy="341315"/>
            </a:xfrm>
            <a:prstGeom prst="ellipse">
              <a:avLst/>
            </a:prstGeom>
            <a:gradFill>
              <a:gsLst>
                <a:gs pos="0">
                  <a:srgbClr val="E6AE00">
                    <a:alpha val="32968"/>
                  </a:srgbClr>
                </a:gs>
                <a:gs pos="14286">
                  <a:srgbClr val="E6AE00">
                    <a:alpha val="30764"/>
                  </a:srgbClr>
                </a:gs>
                <a:gs pos="28571">
                  <a:srgbClr val="E6AE00">
                    <a:alpha val="24833"/>
                  </a:srgbClr>
                </a:gs>
                <a:gs pos="42857">
                  <a:srgbClr val="E6AE00">
                    <a:alpha val="17075"/>
                  </a:srgbClr>
                </a:gs>
                <a:gs pos="57143">
                  <a:srgbClr val="E6AE00">
                    <a:alpha val="9855"/>
                  </a:srgbClr>
                </a:gs>
                <a:gs pos="71429">
                  <a:srgbClr val="E6AE00">
                    <a:alpha val="4740"/>
                  </a:srgbClr>
                </a:gs>
                <a:gs pos="85714">
                  <a:srgbClr val="E6AE00">
                    <a:alpha val="1902"/>
                  </a:srgbClr>
                </a:gs>
                <a:gs pos="100000">
                  <a:srgbClr val="E6A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5" name="Splat 1805"/>
            <p:cNvSpPr>
              <a:spLocks noGrp="1"/>
            </p:cNvSpPr>
            <p:nvPr/>
          </p:nvSpPr>
          <p:spPr>
            <a:xfrm rot="3143719">
              <a:off x="2195450" y="424743"/>
              <a:ext cx="845293" cy="542267"/>
            </a:xfrm>
            <a:prstGeom prst="ellipse">
              <a:avLst/>
            </a:prstGeom>
            <a:gradFill>
              <a:gsLst>
                <a:gs pos="0">
                  <a:srgbClr val="FFA300">
                    <a:alpha val="31613"/>
                  </a:srgbClr>
                </a:gs>
                <a:gs pos="14286">
                  <a:srgbClr val="FFA300">
                    <a:alpha val="29479"/>
                  </a:srgbClr>
                </a:gs>
                <a:gs pos="28571">
                  <a:srgbClr val="FFA300">
                    <a:alpha val="23752"/>
                  </a:srgbClr>
                </a:gs>
                <a:gs pos="42857">
                  <a:srgbClr val="FFA300">
                    <a:alpha val="16295"/>
                  </a:srgbClr>
                </a:gs>
                <a:gs pos="57143">
                  <a:srgbClr val="FFA300">
                    <a:alpha val="9386"/>
                  </a:srgbClr>
                </a:gs>
                <a:gs pos="71429">
                  <a:srgbClr val="FFA300">
                    <a:alpha val="4509"/>
                  </a:srgbClr>
                </a:gs>
                <a:gs pos="85714">
                  <a:srgbClr val="FFA300">
                    <a:alpha val="1808"/>
                  </a:srgbClr>
                </a:gs>
                <a:gs pos="100000">
                  <a:srgbClr val="FFA3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6" name="Splat 1806"/>
            <p:cNvSpPr>
              <a:spLocks noGrp="1"/>
            </p:cNvSpPr>
            <p:nvPr/>
          </p:nvSpPr>
          <p:spPr>
            <a:xfrm rot="3672199">
              <a:off x="1899243" y="375896"/>
              <a:ext cx="986020" cy="827242"/>
            </a:xfrm>
            <a:prstGeom prst="ellipse">
              <a:avLst/>
            </a:prstGeom>
            <a:gradFill>
              <a:gsLst>
                <a:gs pos="0">
                  <a:srgbClr val="FF0000">
                    <a:alpha val="28057"/>
                  </a:srgbClr>
                </a:gs>
                <a:gs pos="14286">
                  <a:srgbClr val="FF0000">
                    <a:alpha val="26115"/>
                  </a:srgbClr>
                </a:gs>
                <a:gs pos="28571">
                  <a:srgbClr val="FF0000">
                    <a:alpha val="20943"/>
                  </a:srgbClr>
                </a:gs>
                <a:gs pos="42857">
                  <a:srgbClr val="FF0000">
                    <a:alpha val="14285"/>
                  </a:srgbClr>
                </a:gs>
                <a:gs pos="57143">
                  <a:srgbClr val="FF0000">
                    <a:alpha val="8186"/>
                  </a:srgbClr>
                </a:gs>
                <a:gs pos="71429">
                  <a:srgbClr val="FF0000">
                    <a:alpha val="3919"/>
                  </a:srgbClr>
                </a:gs>
                <a:gs pos="85714">
                  <a:srgbClr val="FF0000">
                    <a:alpha val="1569"/>
                  </a:srgbClr>
                </a:gs>
                <a:gs pos="100000">
                  <a:srgbClr val="FF00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7" name="Splat 1807"/>
            <p:cNvSpPr>
              <a:spLocks noGrp="1"/>
            </p:cNvSpPr>
            <p:nvPr/>
          </p:nvSpPr>
          <p:spPr>
            <a:xfrm rot="-9480357">
              <a:off x="1804316" y="360994"/>
              <a:ext cx="944316" cy="71457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8" name="Splat 1808"/>
            <p:cNvSpPr>
              <a:spLocks noGrp="1"/>
            </p:cNvSpPr>
            <p:nvPr/>
          </p:nvSpPr>
          <p:spPr>
            <a:xfrm rot="6544072">
              <a:off x="1549684" y="297379"/>
              <a:ext cx="978633" cy="9075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9" name="Splat 1809"/>
            <p:cNvSpPr>
              <a:spLocks noGrp="1"/>
            </p:cNvSpPr>
            <p:nvPr/>
          </p:nvSpPr>
          <p:spPr>
            <a:xfrm rot="4546715">
              <a:off x="1363965" y="292030"/>
              <a:ext cx="971852" cy="8979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0" name="Splat 1810"/>
            <p:cNvSpPr>
              <a:spLocks noGrp="1"/>
            </p:cNvSpPr>
            <p:nvPr/>
          </p:nvSpPr>
          <p:spPr>
            <a:xfrm rot="3466982">
              <a:off x="1217422" y="303006"/>
              <a:ext cx="991813" cy="8962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1" name="Splat 1811"/>
            <p:cNvSpPr>
              <a:spLocks noGrp="1"/>
            </p:cNvSpPr>
            <p:nvPr/>
          </p:nvSpPr>
          <p:spPr>
            <a:xfrm rot="-9442720">
              <a:off x="1123664" y="315357"/>
              <a:ext cx="984508" cy="9518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2" name="Splat 1812"/>
            <p:cNvSpPr>
              <a:spLocks noGrp="1"/>
            </p:cNvSpPr>
            <p:nvPr/>
          </p:nvSpPr>
          <p:spPr>
            <a:xfrm rot="-9596713">
              <a:off x="854195" y="275362"/>
              <a:ext cx="1028653" cy="985532"/>
            </a:xfrm>
            <a:prstGeom prst="ellipse">
              <a:avLst/>
            </a:prstGeom>
            <a:gradFill>
              <a:gsLst>
                <a:gs pos="0">
                  <a:srgbClr val="FF00A2">
                    <a:alpha val="32968"/>
                  </a:srgbClr>
                </a:gs>
                <a:gs pos="14286">
                  <a:srgbClr val="FF00A2">
                    <a:alpha val="30764"/>
                  </a:srgbClr>
                </a:gs>
                <a:gs pos="28571">
                  <a:srgbClr val="FF00A2">
                    <a:alpha val="24833"/>
                  </a:srgbClr>
                </a:gs>
                <a:gs pos="42857">
                  <a:srgbClr val="FF00A2">
                    <a:alpha val="17075"/>
                  </a:srgbClr>
                </a:gs>
                <a:gs pos="57143">
                  <a:srgbClr val="FF00A2">
                    <a:alpha val="9855"/>
                  </a:srgbClr>
                </a:gs>
                <a:gs pos="71429">
                  <a:srgbClr val="FF00A2">
                    <a:alpha val="4740"/>
                  </a:srgbClr>
                </a:gs>
                <a:gs pos="85714">
                  <a:srgbClr val="FF00A2">
                    <a:alpha val="1902"/>
                  </a:srgbClr>
                </a:gs>
                <a:gs pos="100000">
                  <a:srgbClr val="FF00A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3" name="Splat 1813"/>
            <p:cNvSpPr>
              <a:spLocks noGrp="1"/>
            </p:cNvSpPr>
            <p:nvPr/>
          </p:nvSpPr>
          <p:spPr>
            <a:xfrm rot="7110735">
              <a:off x="718202" y="301156"/>
              <a:ext cx="914145" cy="786955"/>
            </a:xfrm>
            <a:prstGeom prst="ellipse">
              <a:avLst/>
            </a:prstGeom>
            <a:gradFill>
              <a:gsLst>
                <a:gs pos="0">
                  <a:srgbClr val="FF004D">
                    <a:alpha val="32968"/>
                  </a:srgbClr>
                </a:gs>
                <a:gs pos="14286">
                  <a:srgbClr val="FF004D">
                    <a:alpha val="30764"/>
                  </a:srgbClr>
                </a:gs>
                <a:gs pos="28571">
                  <a:srgbClr val="FF004D">
                    <a:alpha val="24833"/>
                  </a:srgbClr>
                </a:gs>
                <a:gs pos="42857">
                  <a:srgbClr val="FF004D">
                    <a:alpha val="17075"/>
                  </a:srgbClr>
                </a:gs>
                <a:gs pos="57143">
                  <a:srgbClr val="FF004D">
                    <a:alpha val="9855"/>
                  </a:srgbClr>
                </a:gs>
                <a:gs pos="71429">
                  <a:srgbClr val="FF004D">
                    <a:alpha val="4740"/>
                  </a:srgbClr>
                </a:gs>
                <a:gs pos="85714">
                  <a:srgbClr val="FF004D">
                    <a:alpha val="1902"/>
                  </a:srgbClr>
                </a:gs>
                <a:gs pos="100000">
                  <a:srgbClr val="FF004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4" name="Splat 1814"/>
            <p:cNvSpPr>
              <a:spLocks noGrp="1"/>
            </p:cNvSpPr>
            <p:nvPr/>
          </p:nvSpPr>
          <p:spPr>
            <a:xfrm rot="8301830">
              <a:off x="545623" y="403355"/>
              <a:ext cx="838836" cy="586398"/>
            </a:xfrm>
            <a:prstGeom prst="ellipse">
              <a:avLst/>
            </a:prstGeom>
            <a:gradFill>
              <a:gsLst>
                <a:gs pos="0">
                  <a:srgbClr val="FF00A6">
                    <a:alpha val="32968"/>
                  </a:srgbClr>
                </a:gs>
                <a:gs pos="14286">
                  <a:srgbClr val="FF00A6">
                    <a:alpha val="30764"/>
                  </a:srgbClr>
                </a:gs>
                <a:gs pos="28571">
                  <a:srgbClr val="FF00A6">
                    <a:alpha val="24833"/>
                  </a:srgbClr>
                </a:gs>
                <a:gs pos="42857">
                  <a:srgbClr val="FF00A6">
                    <a:alpha val="17075"/>
                  </a:srgbClr>
                </a:gs>
                <a:gs pos="57143">
                  <a:srgbClr val="FF00A6">
                    <a:alpha val="9855"/>
                  </a:srgbClr>
                </a:gs>
                <a:gs pos="71429">
                  <a:srgbClr val="FF00A6">
                    <a:alpha val="4740"/>
                  </a:srgbClr>
                </a:gs>
                <a:gs pos="85714">
                  <a:srgbClr val="FF00A6">
                    <a:alpha val="1902"/>
                  </a:srgbClr>
                </a:gs>
                <a:gs pos="100000">
                  <a:srgbClr val="FF00A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5" name="Splat 1815"/>
            <p:cNvSpPr>
              <a:spLocks noGrp="1"/>
            </p:cNvSpPr>
            <p:nvPr/>
          </p:nvSpPr>
          <p:spPr>
            <a:xfrm rot="8792739">
              <a:off x="280904" y="442830"/>
              <a:ext cx="918844" cy="419623"/>
            </a:xfrm>
            <a:prstGeom prst="ellipse">
              <a:avLst/>
            </a:prstGeom>
            <a:gradFill>
              <a:gsLst>
                <a:gs pos="0">
                  <a:srgbClr val="FF00B6">
                    <a:alpha val="27959"/>
                  </a:srgbClr>
                </a:gs>
                <a:gs pos="14286">
                  <a:srgbClr val="FF00B6">
                    <a:alpha val="26022"/>
                  </a:srgbClr>
                </a:gs>
                <a:gs pos="28571">
                  <a:srgbClr val="FF00B6">
                    <a:alpha val="20866"/>
                  </a:srgbClr>
                </a:gs>
                <a:gs pos="42857">
                  <a:srgbClr val="FF00B6">
                    <a:alpha val="14230"/>
                  </a:srgbClr>
                </a:gs>
                <a:gs pos="57143">
                  <a:srgbClr val="FF00B6">
                    <a:alpha val="8154"/>
                  </a:srgbClr>
                </a:gs>
                <a:gs pos="71429">
                  <a:srgbClr val="FF00B6">
                    <a:alpha val="3903"/>
                  </a:srgbClr>
                </a:gs>
                <a:gs pos="85714">
                  <a:srgbClr val="FF00B6">
                    <a:alpha val="1562"/>
                  </a:srgbClr>
                </a:gs>
                <a:gs pos="100000">
                  <a:srgbClr val="FF00B6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6" name="Splat 1816"/>
            <p:cNvSpPr>
              <a:spLocks noGrp="1"/>
            </p:cNvSpPr>
            <p:nvPr/>
          </p:nvSpPr>
          <p:spPr>
            <a:xfrm rot="7804356">
              <a:off x="-208742" y="563441"/>
              <a:ext cx="1097699" cy="161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7" name="Splat 1817"/>
            <p:cNvSpPr>
              <a:spLocks noGrp="1"/>
            </p:cNvSpPr>
            <p:nvPr/>
          </p:nvSpPr>
          <p:spPr>
            <a:xfrm rot="7178135">
              <a:off x="-395783" y="709841"/>
              <a:ext cx="1110585" cy="2542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8" name="Splat 1818"/>
            <p:cNvSpPr>
              <a:spLocks noGrp="1"/>
            </p:cNvSpPr>
            <p:nvPr/>
          </p:nvSpPr>
          <p:spPr>
            <a:xfrm rot="2866314">
              <a:off x="2935844" y="253879"/>
              <a:ext cx="866897" cy="7157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9" name="Splat 1819"/>
            <p:cNvSpPr>
              <a:spLocks noGrp="1"/>
            </p:cNvSpPr>
            <p:nvPr/>
          </p:nvSpPr>
          <p:spPr>
            <a:xfrm rot="-10664520">
              <a:off x="2690367" y="166231"/>
              <a:ext cx="941201" cy="7401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0" name="Splat 1820"/>
            <p:cNvSpPr>
              <a:spLocks noGrp="1"/>
            </p:cNvSpPr>
            <p:nvPr/>
          </p:nvSpPr>
          <p:spPr>
            <a:xfrm rot="-8227319">
              <a:off x="2615573" y="278625"/>
              <a:ext cx="906624" cy="404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1" name="Splat 1821"/>
            <p:cNvSpPr>
              <a:spLocks noGrp="1"/>
            </p:cNvSpPr>
            <p:nvPr/>
          </p:nvSpPr>
          <p:spPr>
            <a:xfrm rot="-8545086">
              <a:off x="2214104" y="332758"/>
              <a:ext cx="960842" cy="268501"/>
            </a:xfrm>
            <a:prstGeom prst="ellipse">
              <a:avLst/>
            </a:prstGeom>
            <a:gradFill>
              <a:gsLst>
                <a:gs pos="0">
                  <a:srgbClr val="C37300">
                    <a:alpha val="32968"/>
                  </a:srgbClr>
                </a:gs>
                <a:gs pos="14286">
                  <a:srgbClr val="C37300">
                    <a:alpha val="30764"/>
                  </a:srgbClr>
                </a:gs>
                <a:gs pos="28571">
                  <a:srgbClr val="C37300">
                    <a:alpha val="24833"/>
                  </a:srgbClr>
                </a:gs>
                <a:gs pos="42857">
                  <a:srgbClr val="C37300">
                    <a:alpha val="17075"/>
                  </a:srgbClr>
                </a:gs>
                <a:gs pos="57143">
                  <a:srgbClr val="C37300">
                    <a:alpha val="9855"/>
                  </a:srgbClr>
                </a:gs>
                <a:gs pos="71429">
                  <a:srgbClr val="C37300">
                    <a:alpha val="4740"/>
                  </a:srgbClr>
                </a:gs>
                <a:gs pos="85714">
                  <a:srgbClr val="C37300">
                    <a:alpha val="1902"/>
                  </a:srgbClr>
                </a:gs>
                <a:gs pos="100000">
                  <a:srgbClr val="C37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2" name="Splat 1822"/>
            <p:cNvSpPr>
              <a:spLocks noGrp="1"/>
            </p:cNvSpPr>
            <p:nvPr/>
          </p:nvSpPr>
          <p:spPr>
            <a:xfrm rot="-8927528">
              <a:off x="1981160" y="247793"/>
              <a:ext cx="910125" cy="488942"/>
            </a:xfrm>
            <a:prstGeom prst="ellipse">
              <a:avLst/>
            </a:prstGeom>
            <a:gradFill>
              <a:gsLst>
                <a:gs pos="0">
                  <a:srgbClr val="FF8B00">
                    <a:alpha val="29574"/>
                  </a:srgbClr>
                </a:gs>
                <a:gs pos="14286">
                  <a:srgbClr val="FF8B00">
                    <a:alpha val="27548"/>
                  </a:srgbClr>
                </a:gs>
                <a:gs pos="28571">
                  <a:srgbClr val="FF8B00">
                    <a:alpha val="22136"/>
                  </a:srgbClr>
                </a:gs>
                <a:gs pos="42857">
                  <a:srgbClr val="FF8B00">
                    <a:alpha val="15136"/>
                  </a:srgbClr>
                </a:gs>
                <a:gs pos="57143">
                  <a:srgbClr val="FF8B00">
                    <a:alpha val="8693"/>
                  </a:srgbClr>
                </a:gs>
                <a:gs pos="71429">
                  <a:srgbClr val="FF8B00">
                    <a:alpha val="4167"/>
                  </a:srgbClr>
                </a:gs>
                <a:gs pos="85714">
                  <a:srgbClr val="FF8B00">
                    <a:alpha val="1669"/>
                  </a:srgbClr>
                </a:gs>
                <a:gs pos="100000">
                  <a:srgbClr val="FF8B00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3" name="Splat 1823"/>
            <p:cNvSpPr>
              <a:spLocks noGrp="1"/>
            </p:cNvSpPr>
            <p:nvPr/>
          </p:nvSpPr>
          <p:spPr>
            <a:xfrm rot="5095212">
              <a:off x="1807207" y="268878"/>
              <a:ext cx="893677" cy="704093"/>
            </a:xfrm>
            <a:prstGeom prst="ellipse">
              <a:avLst/>
            </a:prstGeom>
            <a:gradFill>
              <a:gsLst>
                <a:gs pos="0">
                  <a:srgbClr val="FF4300">
                    <a:alpha val="32968"/>
                  </a:srgbClr>
                </a:gs>
                <a:gs pos="14286">
                  <a:srgbClr val="FF4300">
                    <a:alpha val="30764"/>
                  </a:srgbClr>
                </a:gs>
                <a:gs pos="28571">
                  <a:srgbClr val="FF4300">
                    <a:alpha val="24833"/>
                  </a:srgbClr>
                </a:gs>
                <a:gs pos="42857">
                  <a:srgbClr val="FF4300">
                    <a:alpha val="17075"/>
                  </a:srgbClr>
                </a:gs>
                <a:gs pos="57143">
                  <a:srgbClr val="FF4300">
                    <a:alpha val="9855"/>
                  </a:srgbClr>
                </a:gs>
                <a:gs pos="71429">
                  <a:srgbClr val="FF4300">
                    <a:alpha val="4740"/>
                  </a:srgbClr>
                </a:gs>
                <a:gs pos="85714">
                  <a:srgbClr val="FF4300">
                    <a:alpha val="1902"/>
                  </a:srgbClr>
                </a:gs>
                <a:gs pos="100000">
                  <a:srgbClr val="FF4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4" name="Splat 1824"/>
            <p:cNvSpPr>
              <a:spLocks noGrp="1"/>
            </p:cNvSpPr>
            <p:nvPr/>
          </p:nvSpPr>
          <p:spPr>
            <a:xfrm rot="4730377">
              <a:off x="1442143" y="215345"/>
              <a:ext cx="987909" cy="838911"/>
            </a:xfrm>
            <a:prstGeom prst="ellipse">
              <a:avLst/>
            </a:prstGeom>
            <a:gradFill>
              <a:gsLst>
                <a:gs pos="0">
                  <a:srgbClr val="FF0000">
                    <a:alpha val="13207"/>
                  </a:srgbClr>
                </a:gs>
                <a:gs pos="14286">
                  <a:srgbClr val="FF0000">
                    <a:alpha val="12207"/>
                  </a:srgbClr>
                </a:gs>
                <a:gs pos="28571">
                  <a:srgbClr val="FF0000">
                    <a:alpha val="9614"/>
                  </a:srgbClr>
                </a:gs>
                <a:gs pos="42857">
                  <a:srgbClr val="FF0000">
                    <a:alpha val="6415"/>
                  </a:srgbClr>
                </a:gs>
                <a:gs pos="57143">
                  <a:srgbClr val="FF0000">
                    <a:alpha val="3607"/>
                  </a:srgbClr>
                </a:gs>
                <a:gs pos="71429">
                  <a:srgbClr val="FF0000">
                    <a:alpha val="1705"/>
                  </a:srgbClr>
                </a:gs>
                <a:gs pos="85714">
                  <a:srgbClr val="FF0000">
                    <a:alpha val="678"/>
                  </a:srgbClr>
                </a:gs>
                <a:gs pos="100000">
                  <a:srgbClr val="FF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5" name="Splat 1825"/>
            <p:cNvSpPr>
              <a:spLocks noGrp="1"/>
            </p:cNvSpPr>
            <p:nvPr/>
          </p:nvSpPr>
          <p:spPr>
            <a:xfrm rot="5329070">
              <a:off x="1358692" y="256793"/>
              <a:ext cx="985007" cy="787045"/>
            </a:xfrm>
            <a:prstGeom prst="ellipse">
              <a:avLst/>
            </a:prstGeom>
            <a:gradFill>
              <a:gsLst>
                <a:gs pos="0">
                  <a:srgbClr val="FF0000">
                    <a:alpha val="32869"/>
                  </a:srgbClr>
                </a:gs>
                <a:gs pos="14286">
                  <a:srgbClr val="FF0000">
                    <a:alpha val="30670"/>
                  </a:srgbClr>
                </a:gs>
                <a:gs pos="28571">
                  <a:srgbClr val="FF0000">
                    <a:alpha val="24753"/>
                  </a:srgbClr>
                </a:gs>
                <a:gs pos="42857">
                  <a:srgbClr val="FF0000">
                    <a:alpha val="17018"/>
                  </a:srgbClr>
                </a:gs>
                <a:gs pos="57143">
                  <a:srgbClr val="FF0000">
                    <a:alpha val="9820"/>
                  </a:srgbClr>
                </a:gs>
                <a:gs pos="71429">
                  <a:srgbClr val="FF0000">
                    <a:alpha val="4723"/>
                  </a:srgbClr>
                </a:gs>
                <a:gs pos="85714">
                  <a:srgbClr val="FF0000">
                    <a:alpha val="1895"/>
                  </a:srgbClr>
                </a:gs>
                <a:gs pos="100000">
                  <a:srgbClr val="FF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6" name="Splat 1826"/>
            <p:cNvSpPr>
              <a:spLocks noGrp="1"/>
            </p:cNvSpPr>
            <p:nvPr/>
          </p:nvSpPr>
          <p:spPr>
            <a:xfrm rot="3902543">
              <a:off x="1213898" y="304599"/>
              <a:ext cx="919722" cy="583169"/>
            </a:xfrm>
            <a:prstGeom prst="ellipse">
              <a:avLst/>
            </a:prstGeom>
            <a:gradFill>
              <a:gsLst>
                <a:gs pos="0">
                  <a:srgbClr val="FF0000">
                    <a:alpha val="16157"/>
                  </a:srgbClr>
                </a:gs>
                <a:gs pos="14286">
                  <a:srgbClr val="FF0000">
                    <a:alpha val="14953"/>
                  </a:srgbClr>
                </a:gs>
                <a:gs pos="28571">
                  <a:srgbClr val="FF0000">
                    <a:alpha val="11817"/>
                  </a:srgbClr>
                </a:gs>
                <a:gs pos="42857">
                  <a:srgbClr val="FF0000">
                    <a:alpha val="7918"/>
                  </a:srgbClr>
                </a:gs>
                <a:gs pos="57143">
                  <a:srgbClr val="FF0000">
                    <a:alpha val="4468"/>
                  </a:srgbClr>
                </a:gs>
                <a:gs pos="71429">
                  <a:srgbClr val="FF0000">
                    <a:alpha val="2117"/>
                  </a:srgbClr>
                </a:gs>
                <a:gs pos="85714">
                  <a:srgbClr val="FF0000">
                    <a:alpha val="842"/>
                  </a:srgbClr>
                </a:gs>
                <a:gs pos="100000">
                  <a:srgbClr val="FF0000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7" name="Splat 1827"/>
            <p:cNvSpPr>
              <a:spLocks noGrp="1"/>
            </p:cNvSpPr>
            <p:nvPr/>
          </p:nvSpPr>
          <p:spPr>
            <a:xfrm rot="6248590">
              <a:off x="1013557" y="235718"/>
              <a:ext cx="946030" cy="806827"/>
            </a:xfrm>
            <a:prstGeom prst="ellipse">
              <a:avLst/>
            </a:prstGeom>
            <a:gradFill>
              <a:gsLst>
                <a:gs pos="0">
                  <a:srgbClr val="FF0000">
                    <a:alpha val="30970"/>
                  </a:srgbClr>
                </a:gs>
                <a:gs pos="14286">
                  <a:srgbClr val="FF0000">
                    <a:alpha val="28870"/>
                  </a:srgbClr>
                </a:gs>
                <a:gs pos="28571">
                  <a:srgbClr val="FF0000">
                    <a:alpha val="23241"/>
                  </a:srgbClr>
                </a:gs>
                <a:gs pos="42857">
                  <a:srgbClr val="FF0000">
                    <a:alpha val="15927"/>
                  </a:srgbClr>
                </a:gs>
                <a:gs pos="57143">
                  <a:srgbClr val="FF0000">
                    <a:alpha val="9166"/>
                  </a:srgbClr>
                </a:gs>
                <a:gs pos="71429">
                  <a:srgbClr val="FF0000">
                    <a:alpha val="4400"/>
                  </a:srgbClr>
                </a:gs>
                <a:gs pos="85714">
                  <a:srgbClr val="FF0000">
                    <a:alpha val="1764"/>
                  </a:srgbClr>
                </a:gs>
                <a:gs pos="100000">
                  <a:srgbClr val="FF0000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8" name="Splat 1828"/>
            <p:cNvSpPr>
              <a:spLocks noGrp="1"/>
            </p:cNvSpPr>
            <p:nvPr/>
          </p:nvSpPr>
          <p:spPr>
            <a:xfrm rot="8547162">
              <a:off x="858540" y="195626"/>
              <a:ext cx="1006747" cy="770425"/>
            </a:xfrm>
            <a:prstGeom prst="ellipse">
              <a:avLst/>
            </a:prstGeom>
            <a:gradFill>
              <a:gsLst>
                <a:gs pos="0">
                  <a:srgbClr val="FF0076">
                    <a:alpha val="29669"/>
                  </a:srgbClr>
                </a:gs>
                <a:gs pos="14286">
                  <a:srgbClr val="FF0076">
                    <a:alpha val="27638"/>
                  </a:srgbClr>
                </a:gs>
                <a:gs pos="28571">
                  <a:srgbClr val="FF0076">
                    <a:alpha val="22211"/>
                  </a:srgbClr>
                </a:gs>
                <a:gs pos="42857">
                  <a:srgbClr val="FF0076">
                    <a:alpha val="15189"/>
                  </a:srgbClr>
                </a:gs>
                <a:gs pos="57143">
                  <a:srgbClr val="FF0076">
                    <a:alpha val="8724"/>
                  </a:srgbClr>
                </a:gs>
                <a:gs pos="71429">
                  <a:srgbClr val="FF0076">
                    <a:alpha val="4183"/>
                  </a:srgbClr>
                </a:gs>
                <a:gs pos="85714">
                  <a:srgbClr val="FF0076">
                    <a:alpha val="1676"/>
                  </a:srgbClr>
                </a:gs>
                <a:gs pos="100000">
                  <a:srgbClr val="FF0076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9" name="Splat 1829"/>
            <p:cNvSpPr>
              <a:spLocks noGrp="1"/>
            </p:cNvSpPr>
            <p:nvPr/>
          </p:nvSpPr>
          <p:spPr>
            <a:xfrm rot="8823148">
              <a:off x="605939" y="215323"/>
              <a:ext cx="983859" cy="442780"/>
            </a:xfrm>
            <a:prstGeom prst="ellipse">
              <a:avLst/>
            </a:prstGeom>
            <a:gradFill>
              <a:gsLst>
                <a:gs pos="0">
                  <a:srgbClr val="F50076">
                    <a:alpha val="32968"/>
                  </a:srgbClr>
                </a:gs>
                <a:gs pos="14286">
                  <a:srgbClr val="F50076">
                    <a:alpha val="30764"/>
                  </a:srgbClr>
                </a:gs>
                <a:gs pos="28571">
                  <a:srgbClr val="F50076">
                    <a:alpha val="24833"/>
                  </a:srgbClr>
                </a:gs>
                <a:gs pos="42857">
                  <a:srgbClr val="F50076">
                    <a:alpha val="17075"/>
                  </a:srgbClr>
                </a:gs>
                <a:gs pos="57143">
                  <a:srgbClr val="F50076">
                    <a:alpha val="9855"/>
                  </a:srgbClr>
                </a:gs>
                <a:gs pos="71429">
                  <a:srgbClr val="F50076">
                    <a:alpha val="4740"/>
                  </a:srgbClr>
                </a:gs>
                <a:gs pos="85714">
                  <a:srgbClr val="F50076">
                    <a:alpha val="1902"/>
                  </a:srgbClr>
                </a:gs>
                <a:gs pos="100000">
                  <a:srgbClr val="F5007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0" name="Splat 1830"/>
            <p:cNvSpPr>
              <a:spLocks noGrp="1"/>
            </p:cNvSpPr>
            <p:nvPr/>
          </p:nvSpPr>
          <p:spPr>
            <a:xfrm rot="8650609">
              <a:off x="296669" y="318466"/>
              <a:ext cx="1076094" cy="250760"/>
            </a:xfrm>
            <a:prstGeom prst="ellipse">
              <a:avLst/>
            </a:prstGeom>
            <a:gradFill>
              <a:gsLst>
                <a:gs pos="0">
                  <a:srgbClr val="C4007A">
                    <a:alpha val="32968"/>
                  </a:srgbClr>
                </a:gs>
                <a:gs pos="14286">
                  <a:srgbClr val="C4007A">
                    <a:alpha val="30764"/>
                  </a:srgbClr>
                </a:gs>
                <a:gs pos="28571">
                  <a:srgbClr val="C4007A">
                    <a:alpha val="24833"/>
                  </a:srgbClr>
                </a:gs>
                <a:gs pos="42857">
                  <a:srgbClr val="C4007A">
                    <a:alpha val="17075"/>
                  </a:srgbClr>
                </a:gs>
                <a:gs pos="57143">
                  <a:srgbClr val="C4007A">
                    <a:alpha val="9855"/>
                  </a:srgbClr>
                </a:gs>
                <a:gs pos="71429">
                  <a:srgbClr val="C4007A">
                    <a:alpha val="4740"/>
                  </a:srgbClr>
                </a:gs>
                <a:gs pos="85714">
                  <a:srgbClr val="C4007A">
                    <a:alpha val="1902"/>
                  </a:srgbClr>
                </a:gs>
                <a:gs pos="100000">
                  <a:srgbClr val="C4007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1" name="Splat 1831"/>
            <p:cNvSpPr>
              <a:spLocks noGrp="1"/>
            </p:cNvSpPr>
            <p:nvPr/>
          </p:nvSpPr>
          <p:spPr>
            <a:xfrm rot="7898788">
              <a:off x="-160026" y="506560"/>
              <a:ext cx="1126269" cy="1444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2" name="Splat 1832"/>
            <p:cNvSpPr>
              <a:spLocks noGrp="1"/>
            </p:cNvSpPr>
            <p:nvPr/>
          </p:nvSpPr>
          <p:spPr>
            <a:xfrm rot="8058008">
              <a:off x="-342325" y="352262"/>
              <a:ext cx="1067115" cy="5637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3" name="Splat 1833"/>
            <p:cNvSpPr>
              <a:spLocks noGrp="1"/>
            </p:cNvSpPr>
            <p:nvPr/>
          </p:nvSpPr>
          <p:spPr>
            <a:xfrm rot="9879383">
              <a:off x="2911558" y="-16472"/>
              <a:ext cx="962289" cy="8393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4" name="Splat 1834"/>
            <p:cNvSpPr>
              <a:spLocks noGrp="1"/>
            </p:cNvSpPr>
            <p:nvPr/>
          </p:nvSpPr>
          <p:spPr>
            <a:xfrm rot="-10379974">
              <a:off x="2663688" y="-99722"/>
              <a:ext cx="936512" cy="8502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5" name="Splat 1835"/>
            <p:cNvSpPr>
              <a:spLocks noGrp="1"/>
            </p:cNvSpPr>
            <p:nvPr/>
          </p:nvSpPr>
          <p:spPr>
            <a:xfrm rot="2805126">
              <a:off x="2515741" y="199786"/>
              <a:ext cx="881369" cy="3532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6" name="Splat 1836"/>
            <p:cNvSpPr>
              <a:spLocks noGrp="1"/>
            </p:cNvSpPr>
            <p:nvPr/>
          </p:nvSpPr>
          <p:spPr>
            <a:xfrm rot="-9391693">
              <a:off x="1814863" y="85596"/>
              <a:ext cx="953758" cy="272267"/>
            </a:xfrm>
            <a:prstGeom prst="ellipse">
              <a:avLst/>
            </a:prstGeom>
            <a:gradFill>
              <a:gsLst>
                <a:gs pos="0">
                  <a:srgbClr val="FF5F00">
                    <a:alpha val="26375"/>
                  </a:srgbClr>
                </a:gs>
                <a:gs pos="14286">
                  <a:srgbClr val="FF5F00">
                    <a:alpha val="24529"/>
                  </a:srgbClr>
                </a:gs>
                <a:gs pos="28571">
                  <a:srgbClr val="FF5F00">
                    <a:alpha val="19628"/>
                  </a:srgbClr>
                </a:gs>
                <a:gs pos="42857">
                  <a:srgbClr val="FF5F00">
                    <a:alpha val="13353"/>
                  </a:srgbClr>
                </a:gs>
                <a:gs pos="57143">
                  <a:srgbClr val="FF5F00">
                    <a:alpha val="7635"/>
                  </a:srgbClr>
                </a:gs>
                <a:gs pos="71429">
                  <a:srgbClr val="FF5F00">
                    <a:alpha val="3649"/>
                  </a:srgbClr>
                </a:gs>
                <a:gs pos="85714">
                  <a:srgbClr val="FF5F00">
                    <a:alpha val="1459"/>
                  </a:srgbClr>
                </a:gs>
                <a:gs pos="100000">
                  <a:srgbClr val="FF5F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7" name="Splat 1837"/>
            <p:cNvSpPr>
              <a:spLocks noGrp="1"/>
            </p:cNvSpPr>
            <p:nvPr/>
          </p:nvSpPr>
          <p:spPr>
            <a:xfrm rot="3566843">
              <a:off x="1614741" y="94852"/>
              <a:ext cx="878931" cy="590958"/>
            </a:xfrm>
            <a:prstGeom prst="ellipse">
              <a:avLst/>
            </a:prstGeom>
            <a:gradFill>
              <a:gsLst>
                <a:gs pos="0">
                  <a:srgbClr val="FF5200">
                    <a:alpha val="32020"/>
                  </a:srgbClr>
                </a:gs>
                <a:gs pos="14286">
                  <a:srgbClr val="FF5200">
                    <a:alpha val="29864"/>
                  </a:srgbClr>
                </a:gs>
                <a:gs pos="28571">
                  <a:srgbClr val="FF5200">
                    <a:alpha val="24076"/>
                  </a:srgbClr>
                </a:gs>
                <a:gs pos="42857">
                  <a:srgbClr val="FF5200">
                    <a:alpha val="16528"/>
                  </a:srgbClr>
                </a:gs>
                <a:gs pos="57143">
                  <a:srgbClr val="FF5200">
                    <a:alpha val="9526"/>
                  </a:srgbClr>
                </a:gs>
                <a:gs pos="71429">
                  <a:srgbClr val="FF5200">
                    <a:alpha val="4578"/>
                  </a:srgbClr>
                </a:gs>
                <a:gs pos="85714">
                  <a:srgbClr val="FF5200">
                    <a:alpha val="1836"/>
                  </a:srgbClr>
                </a:gs>
                <a:gs pos="100000">
                  <a:srgbClr val="FF52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8" name="Splat 1838"/>
            <p:cNvSpPr>
              <a:spLocks noGrp="1"/>
            </p:cNvSpPr>
            <p:nvPr/>
          </p:nvSpPr>
          <p:spPr>
            <a:xfrm rot="-8393689">
              <a:off x="1484750" y="-57334"/>
              <a:ext cx="786505" cy="63766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9" name="Splat 1839"/>
            <p:cNvSpPr>
              <a:spLocks noGrp="1"/>
            </p:cNvSpPr>
            <p:nvPr/>
          </p:nvSpPr>
          <p:spPr>
            <a:xfrm rot="7754873">
              <a:off x="1359586" y="-74556"/>
              <a:ext cx="725349" cy="657401"/>
            </a:xfrm>
            <a:prstGeom prst="ellipse">
              <a:avLst/>
            </a:prstGeom>
            <a:gradFill>
              <a:gsLst>
                <a:gs pos="0">
                  <a:srgbClr val="FF0000">
                    <a:alpha val="29217"/>
                  </a:srgbClr>
                </a:gs>
                <a:gs pos="14286">
                  <a:srgbClr val="FF0000">
                    <a:alpha val="27210"/>
                  </a:srgbClr>
                </a:gs>
                <a:gs pos="28571">
                  <a:srgbClr val="FF0000">
                    <a:alpha val="21854"/>
                  </a:srgbClr>
                </a:gs>
                <a:gs pos="42857">
                  <a:srgbClr val="FF0000">
                    <a:alpha val="14934"/>
                  </a:srgbClr>
                </a:gs>
                <a:gs pos="57143">
                  <a:srgbClr val="FF0000">
                    <a:alpha val="8573"/>
                  </a:srgbClr>
                </a:gs>
                <a:gs pos="71429">
                  <a:srgbClr val="FF0000">
                    <a:alpha val="4108"/>
                  </a:srgbClr>
                </a:gs>
                <a:gs pos="85714">
                  <a:srgbClr val="FF0000">
                    <a:alpha val="1645"/>
                  </a:srgbClr>
                </a:gs>
                <a:gs pos="100000">
                  <a:srgbClr val="FF0000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0" name="Splat 1840"/>
            <p:cNvSpPr>
              <a:spLocks noGrp="1"/>
            </p:cNvSpPr>
            <p:nvPr/>
          </p:nvSpPr>
          <p:spPr>
            <a:xfrm rot="8503294">
              <a:off x="1108035" y="139"/>
              <a:ext cx="769372" cy="447984"/>
            </a:xfrm>
            <a:prstGeom prst="ellipse">
              <a:avLst/>
            </a:prstGeom>
            <a:gradFill>
              <a:gsLst>
                <a:gs pos="0">
                  <a:srgbClr val="DE0000">
                    <a:alpha val="22788"/>
                  </a:srgbClr>
                </a:gs>
                <a:gs pos="14286">
                  <a:srgbClr val="DE0000">
                    <a:alpha val="21156"/>
                  </a:srgbClr>
                </a:gs>
                <a:gs pos="28571">
                  <a:srgbClr val="DE0000">
                    <a:alpha val="16853"/>
                  </a:srgbClr>
                </a:gs>
                <a:gs pos="42857">
                  <a:srgbClr val="DE0000">
                    <a:alpha val="11402"/>
                  </a:srgbClr>
                </a:gs>
                <a:gs pos="57143">
                  <a:srgbClr val="DE0000">
                    <a:alpha val="6488"/>
                  </a:srgbClr>
                </a:gs>
                <a:gs pos="71429">
                  <a:srgbClr val="DE0000">
                    <a:alpha val="3091"/>
                  </a:srgbClr>
                </a:gs>
                <a:gs pos="85714">
                  <a:srgbClr val="DE0000">
                    <a:alpha val="1234"/>
                  </a:srgbClr>
                </a:gs>
                <a:gs pos="100000">
                  <a:srgbClr val="DE000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1" name="Splat 1841"/>
            <p:cNvSpPr>
              <a:spLocks noGrp="1"/>
            </p:cNvSpPr>
            <p:nvPr/>
          </p:nvSpPr>
          <p:spPr>
            <a:xfrm rot="9370634">
              <a:off x="762428" y="98736"/>
              <a:ext cx="837503" cy="284499"/>
            </a:xfrm>
            <a:prstGeom prst="ellipse">
              <a:avLst/>
            </a:prstGeom>
            <a:gradFill>
              <a:gsLst>
                <a:gs pos="0">
                  <a:srgbClr val="FF0000">
                    <a:alpha val="18306"/>
                  </a:srgbClr>
                </a:gs>
                <a:gs pos="14286">
                  <a:srgbClr val="FF0000">
                    <a:alpha val="16959"/>
                  </a:srgbClr>
                </a:gs>
                <a:gs pos="28571">
                  <a:srgbClr val="FF0000">
                    <a:alpha val="13436"/>
                  </a:srgbClr>
                </a:gs>
                <a:gs pos="42857">
                  <a:srgbClr val="FF0000">
                    <a:alpha val="9030"/>
                  </a:srgbClr>
                </a:gs>
                <a:gs pos="57143">
                  <a:srgbClr val="FF0000">
                    <a:alpha val="5109"/>
                  </a:srgbClr>
                </a:gs>
                <a:gs pos="71429">
                  <a:srgbClr val="FF0000">
                    <a:alpha val="2425"/>
                  </a:srgbClr>
                </a:gs>
                <a:gs pos="85714">
                  <a:srgbClr val="FF0000">
                    <a:alpha val="966"/>
                  </a:srgbClr>
                </a:gs>
                <a:gs pos="100000">
                  <a:srgbClr val="FF0000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2" name="Splat 1842"/>
            <p:cNvSpPr>
              <a:spLocks noGrp="1"/>
            </p:cNvSpPr>
            <p:nvPr/>
          </p:nvSpPr>
          <p:spPr>
            <a:xfrm rot="8439974">
              <a:off x="139069" y="233618"/>
              <a:ext cx="1114640" cy="1365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3" name="Splat 1843"/>
            <p:cNvSpPr>
              <a:spLocks noGrp="1"/>
            </p:cNvSpPr>
            <p:nvPr/>
          </p:nvSpPr>
          <p:spPr>
            <a:xfrm rot="8308813">
              <a:off x="41492" y="334271"/>
              <a:ext cx="1106762" cy="1183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4" name="Splat 1844"/>
            <p:cNvSpPr>
              <a:spLocks noGrp="1"/>
            </p:cNvSpPr>
            <p:nvPr/>
          </p:nvSpPr>
          <p:spPr>
            <a:xfrm rot="8009941">
              <a:off x="-72729" y="131247"/>
              <a:ext cx="1041446" cy="5038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5" name="Splat 1845"/>
            <p:cNvSpPr>
              <a:spLocks noGrp="1"/>
            </p:cNvSpPr>
            <p:nvPr/>
          </p:nvSpPr>
          <p:spPr>
            <a:xfrm rot="4739989">
              <a:off x="-329675" y="77224"/>
              <a:ext cx="1058801" cy="742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6" name="Splat 1846"/>
            <p:cNvSpPr>
              <a:spLocks noGrp="1"/>
            </p:cNvSpPr>
            <p:nvPr/>
          </p:nvSpPr>
          <p:spPr>
            <a:xfrm rot="5400221">
              <a:off x="3136706" y="-227976"/>
              <a:ext cx="603976" cy="603826"/>
            </a:xfrm>
            <a:prstGeom prst="ellipse">
              <a:avLst/>
            </a:prstGeom>
            <a:gradFill>
              <a:gsLst>
                <a:gs pos="0">
                  <a:srgbClr val="000000">
                    <a:alpha val="18995"/>
                  </a:srgbClr>
                </a:gs>
                <a:gs pos="14286">
                  <a:srgbClr val="000000">
                    <a:alpha val="17603"/>
                  </a:srgbClr>
                </a:gs>
                <a:gs pos="28571">
                  <a:srgbClr val="000000">
                    <a:alpha val="13958"/>
                  </a:srgbClr>
                </a:gs>
                <a:gs pos="42857">
                  <a:srgbClr val="000000">
                    <a:alpha val="9390"/>
                  </a:srgbClr>
                </a:gs>
                <a:gs pos="57143">
                  <a:srgbClr val="000000">
                    <a:alpha val="5317"/>
                  </a:srgbClr>
                </a:gs>
                <a:gs pos="71429">
                  <a:srgbClr val="000000">
                    <a:alpha val="2525"/>
                  </a:srgbClr>
                </a:gs>
                <a:gs pos="85714">
                  <a:srgbClr val="000000">
                    <a:alpha val="1006"/>
                  </a:srgbClr>
                </a:gs>
                <a:gs pos="100000">
                  <a:srgbClr val="00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7" name="Splat 1847"/>
            <p:cNvSpPr>
              <a:spLocks noGrp="1"/>
            </p:cNvSpPr>
            <p:nvPr/>
          </p:nvSpPr>
          <p:spPr>
            <a:xfrm rot="6529454">
              <a:off x="2598034" y="-206848"/>
              <a:ext cx="1010457" cy="8549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8" name="Splat 1848"/>
            <p:cNvSpPr>
              <a:spLocks noGrp="1"/>
            </p:cNvSpPr>
            <p:nvPr/>
          </p:nvSpPr>
          <p:spPr>
            <a:xfrm rot="5093857">
              <a:off x="2511237" y="-204650"/>
              <a:ext cx="967009" cy="7563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9" name="Splat 1849"/>
            <p:cNvSpPr>
              <a:spLocks noGrp="1"/>
            </p:cNvSpPr>
            <p:nvPr/>
          </p:nvSpPr>
          <p:spPr>
            <a:xfrm rot="-8764725">
              <a:off x="2269081" y="21056"/>
              <a:ext cx="1000904" cy="3344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0" name="Splat 1850"/>
            <p:cNvSpPr>
              <a:spLocks noGrp="1"/>
            </p:cNvSpPr>
            <p:nvPr/>
          </p:nvSpPr>
          <p:spPr>
            <a:xfrm rot="-9085758">
              <a:off x="2150716" y="96127"/>
              <a:ext cx="1044909" cy="181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1" name="Splat 1851"/>
            <p:cNvSpPr>
              <a:spLocks noGrp="1"/>
            </p:cNvSpPr>
            <p:nvPr/>
          </p:nvSpPr>
          <p:spPr>
            <a:xfrm rot="-9654874">
              <a:off x="1920827" y="-23906"/>
              <a:ext cx="1064101" cy="205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2" name="Splat 1852"/>
            <p:cNvSpPr>
              <a:spLocks noGrp="1"/>
            </p:cNvSpPr>
            <p:nvPr/>
          </p:nvSpPr>
          <p:spPr>
            <a:xfrm rot="8391487">
              <a:off x="1996814" y="-60211"/>
              <a:ext cx="561371" cy="412050"/>
            </a:xfrm>
            <a:prstGeom prst="ellipse">
              <a:avLst/>
            </a:prstGeom>
            <a:gradFill>
              <a:gsLst>
                <a:gs pos="0">
                  <a:srgbClr val="000000">
                    <a:alpha val="13990"/>
                  </a:srgbClr>
                </a:gs>
                <a:gs pos="14286">
                  <a:srgbClr val="000000">
                    <a:alpha val="12935"/>
                  </a:srgbClr>
                </a:gs>
                <a:gs pos="28571">
                  <a:srgbClr val="000000">
                    <a:alpha val="10197"/>
                  </a:srgbClr>
                </a:gs>
                <a:gs pos="42857">
                  <a:srgbClr val="000000">
                    <a:alpha val="6811"/>
                  </a:srgbClr>
                </a:gs>
                <a:gs pos="57143">
                  <a:srgbClr val="000000">
                    <a:alpha val="3833"/>
                  </a:srgbClr>
                </a:gs>
                <a:gs pos="71429">
                  <a:srgbClr val="000000">
                    <a:alpha val="1813"/>
                  </a:srgbClr>
                </a:gs>
                <a:gs pos="85714">
                  <a:srgbClr val="000000">
                    <a:alpha val="721"/>
                  </a:srgbClr>
                </a:gs>
                <a:gs pos="100000">
                  <a:srgbClr val="00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3" name="Splat 1853"/>
            <p:cNvSpPr>
              <a:spLocks noGrp="1"/>
            </p:cNvSpPr>
            <p:nvPr/>
          </p:nvSpPr>
          <p:spPr>
            <a:xfrm rot="-9675650">
              <a:off x="1645446" y="-7769"/>
              <a:ext cx="807606" cy="153750"/>
            </a:xfrm>
            <a:prstGeom prst="ellipse">
              <a:avLst/>
            </a:prstGeom>
            <a:gradFill>
              <a:gsLst>
                <a:gs pos="0">
                  <a:srgbClr val="710000">
                    <a:alpha val="15113"/>
                  </a:srgbClr>
                </a:gs>
                <a:gs pos="14286">
                  <a:srgbClr val="710000">
                    <a:alpha val="13981"/>
                  </a:srgbClr>
                </a:gs>
                <a:gs pos="28571">
                  <a:srgbClr val="710000">
                    <a:alpha val="11036"/>
                  </a:srgbClr>
                </a:gs>
                <a:gs pos="42857">
                  <a:srgbClr val="710000">
                    <a:alpha val="7383"/>
                  </a:srgbClr>
                </a:gs>
                <a:gs pos="57143">
                  <a:srgbClr val="710000">
                    <a:alpha val="4161"/>
                  </a:srgbClr>
                </a:gs>
                <a:gs pos="71429">
                  <a:srgbClr val="710000">
                    <a:alpha val="1970"/>
                  </a:srgbClr>
                </a:gs>
                <a:gs pos="85714">
                  <a:srgbClr val="710000">
                    <a:alpha val="784"/>
                  </a:srgbClr>
                </a:gs>
                <a:gs pos="100000">
                  <a:srgbClr val="7100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4" name="Splat 1854"/>
            <p:cNvSpPr>
              <a:spLocks noGrp="1"/>
            </p:cNvSpPr>
            <p:nvPr/>
          </p:nvSpPr>
          <p:spPr>
            <a:xfrm rot="-8687782">
              <a:off x="1314482" y="-57221"/>
              <a:ext cx="975334" cy="4423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5" name="Splat 1855"/>
            <p:cNvSpPr>
              <a:spLocks noGrp="1"/>
            </p:cNvSpPr>
            <p:nvPr/>
          </p:nvSpPr>
          <p:spPr>
            <a:xfrm rot="4135130">
              <a:off x="1361984" y="-72678"/>
              <a:ext cx="677621" cy="444451"/>
            </a:xfrm>
            <a:prstGeom prst="ellipse">
              <a:avLst/>
            </a:prstGeom>
            <a:gradFill>
              <a:gsLst>
                <a:gs pos="0">
                  <a:srgbClr val="4A0000">
                    <a:alpha val="29358"/>
                  </a:srgbClr>
                </a:gs>
                <a:gs pos="14286">
                  <a:srgbClr val="4A0000">
                    <a:alpha val="27344"/>
                  </a:srgbClr>
                </a:gs>
                <a:gs pos="28571">
                  <a:srgbClr val="4A0000">
                    <a:alpha val="21966"/>
                  </a:srgbClr>
                </a:gs>
                <a:gs pos="42857">
                  <a:srgbClr val="4A0000">
                    <a:alpha val="15014"/>
                  </a:srgbClr>
                </a:gs>
                <a:gs pos="57143">
                  <a:srgbClr val="4A0000">
                    <a:alpha val="8620"/>
                  </a:srgbClr>
                </a:gs>
                <a:gs pos="71429">
                  <a:srgbClr val="4A0000">
                    <a:alpha val="4132"/>
                  </a:srgbClr>
                </a:gs>
                <a:gs pos="85714">
                  <a:srgbClr val="4A0000">
                    <a:alpha val="1655"/>
                  </a:srgbClr>
                </a:gs>
                <a:gs pos="100000">
                  <a:srgbClr val="4A0000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6" name="Splat 1856"/>
            <p:cNvSpPr>
              <a:spLocks noGrp="1"/>
            </p:cNvSpPr>
            <p:nvPr/>
          </p:nvSpPr>
          <p:spPr>
            <a:xfrm rot="9813252">
              <a:off x="615037" y="-5758"/>
              <a:ext cx="1103161" cy="1317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7" name="Splat 1857"/>
            <p:cNvSpPr>
              <a:spLocks noGrp="1"/>
            </p:cNvSpPr>
            <p:nvPr/>
          </p:nvSpPr>
          <p:spPr>
            <a:xfrm rot="8508753">
              <a:off x="373393" y="-112973"/>
              <a:ext cx="1021355" cy="5098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8" name="Splat 1858"/>
            <p:cNvSpPr>
              <a:spLocks noGrp="1"/>
            </p:cNvSpPr>
            <p:nvPr/>
          </p:nvSpPr>
          <p:spPr>
            <a:xfrm rot="9035237">
              <a:off x="294181" y="-84031"/>
              <a:ext cx="971422" cy="5706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9" name="Splat 1859"/>
            <p:cNvSpPr>
              <a:spLocks noGrp="1"/>
            </p:cNvSpPr>
            <p:nvPr/>
          </p:nvSpPr>
          <p:spPr>
            <a:xfrm rot="8320151">
              <a:off x="84553" y="-47402"/>
              <a:ext cx="1034411" cy="5891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0" name="Splat 1860"/>
            <p:cNvSpPr>
              <a:spLocks noGrp="1"/>
            </p:cNvSpPr>
            <p:nvPr/>
          </p:nvSpPr>
          <p:spPr>
            <a:xfrm rot="3283669">
              <a:off x="-176201" y="-270461"/>
              <a:ext cx="872466" cy="6724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1" name="Splat 1861"/>
            <p:cNvSpPr>
              <a:spLocks noGrp="1"/>
            </p:cNvSpPr>
            <p:nvPr/>
          </p:nvSpPr>
          <p:spPr>
            <a:xfrm rot="-10743882">
              <a:off x="-192671" y="-238410"/>
              <a:ext cx="620603" cy="6176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2026-08-03T08:30:51Z</dcterms:created>
  <dcterms:modified xsi:type="dcterms:W3CDTF">2026-08-03T08:30:51Z</dcterms:modified>
</cp:coreProperties>
</file>