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2886075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2886075"/>
          <a:chOff x="0" y="0"/>
          <a:chExt cx="3657600" cy="2886075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2886075"/>
            <a:chOff x="0" y="0"/>
            <a:chExt cx="3657600" cy="2886075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2886075"/>
            </a:xfrm>
            <a:prstGeom prst="rect">
              <a:avLst/>
            </a:prstGeom>
            <a:solidFill>
              <a:srgbClr val="4E4E4E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8947009">
              <a:off x="2623882" y="1349225"/>
              <a:ext cx="26616" cy="7971"/>
            </a:xfrm>
            <a:prstGeom prst="ellipse">
              <a:avLst/>
            </a:prstGeom>
            <a:gradFill>
              <a:gsLst>
                <a:gs pos="0">
                  <a:srgbClr val="FFFFFF">
                    <a:alpha val="26977"/>
                  </a:srgbClr>
                </a:gs>
                <a:gs pos="14286">
                  <a:srgbClr val="FFFFFF">
                    <a:alpha val="25097"/>
                  </a:srgbClr>
                </a:gs>
                <a:gs pos="28571">
                  <a:srgbClr val="FFFFFF">
                    <a:alpha val="20098"/>
                  </a:srgbClr>
                </a:gs>
                <a:gs pos="42857">
                  <a:srgbClr val="FFFFFF">
                    <a:alpha val="13685"/>
                  </a:srgbClr>
                </a:gs>
                <a:gs pos="57143">
                  <a:srgbClr val="FFFFFF">
                    <a:alpha val="7831"/>
                  </a:srgbClr>
                </a:gs>
                <a:gs pos="71429">
                  <a:srgbClr val="FFFFFF">
                    <a:alpha val="3745"/>
                  </a:srgbClr>
                </a:gs>
                <a:gs pos="85714">
                  <a:srgbClr val="FFFFFF">
                    <a:alpha val="1498"/>
                  </a:srgbClr>
                </a:gs>
                <a:gs pos="100000">
                  <a:srgbClr val="FFFFFF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10273655">
              <a:off x="2540616" y="1644073"/>
              <a:ext cx="37916" cy="11271"/>
            </a:xfrm>
            <a:prstGeom prst="ellipse">
              <a:avLst/>
            </a:prstGeom>
            <a:gradFill>
              <a:gsLst>
                <a:gs pos="0">
                  <a:srgbClr val="FFFFFF">
                    <a:alpha val="25150"/>
                  </a:srgbClr>
                </a:gs>
                <a:gs pos="14286">
                  <a:srgbClr val="FFFFFF">
                    <a:alpha val="23376"/>
                  </a:srgbClr>
                </a:gs>
                <a:gs pos="28571">
                  <a:srgbClr val="FFFFFF">
                    <a:alpha val="18676"/>
                  </a:srgbClr>
                </a:gs>
                <a:gs pos="42857">
                  <a:srgbClr val="FFFFFF">
                    <a:alpha val="12681"/>
                  </a:srgbClr>
                </a:gs>
                <a:gs pos="57143">
                  <a:srgbClr val="FFFFFF">
                    <a:alpha val="7238"/>
                  </a:srgbClr>
                </a:gs>
                <a:gs pos="71429">
                  <a:srgbClr val="FFFFFF">
                    <a:alpha val="3456"/>
                  </a:srgbClr>
                </a:gs>
                <a:gs pos="85714">
                  <a:srgbClr val="FFFFFF">
                    <a:alpha val="1381"/>
                  </a:srgbClr>
                </a:gs>
                <a:gs pos="100000">
                  <a:srgbClr val="FFFFFF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10383219">
              <a:off x="1519043" y="1357941"/>
              <a:ext cx="27131" cy="8519"/>
            </a:xfrm>
            <a:prstGeom prst="ellipse">
              <a:avLst/>
            </a:prstGeom>
            <a:gradFill>
              <a:gsLst>
                <a:gs pos="0">
                  <a:srgbClr val="FFFFFF">
                    <a:alpha val="26907"/>
                  </a:srgbClr>
                </a:gs>
                <a:gs pos="14286">
                  <a:srgbClr val="FFFFFF">
                    <a:alpha val="25030"/>
                  </a:srgbClr>
                </a:gs>
                <a:gs pos="28571">
                  <a:srgbClr val="FFFFFF">
                    <a:alpha val="20043"/>
                  </a:srgbClr>
                </a:gs>
                <a:gs pos="42857">
                  <a:srgbClr val="FFFFFF">
                    <a:alpha val="13646"/>
                  </a:srgbClr>
                </a:gs>
                <a:gs pos="57143">
                  <a:srgbClr val="FFFFFF">
                    <a:alpha val="7808"/>
                  </a:srgbClr>
                </a:gs>
                <a:gs pos="71429">
                  <a:srgbClr val="FFFFFF">
                    <a:alpha val="3734"/>
                  </a:srgbClr>
                </a:gs>
                <a:gs pos="85714">
                  <a:srgbClr val="FFFFFF">
                    <a:alpha val="1494"/>
                  </a:srgbClr>
                </a:gs>
                <a:gs pos="100000">
                  <a:srgbClr val="FFFFFF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-10064002">
              <a:off x="2637381" y="2030941"/>
              <a:ext cx="57403" cy="16179"/>
            </a:xfrm>
            <a:prstGeom prst="ellipse">
              <a:avLst/>
            </a:prstGeom>
            <a:gradFill>
              <a:gsLst>
                <a:gs pos="0">
                  <a:srgbClr val="FFFFFF">
                    <a:alpha val="21820"/>
                  </a:srgbClr>
                </a:gs>
                <a:gs pos="14286">
                  <a:srgbClr val="FFFFFF">
                    <a:alpha val="20248"/>
                  </a:srgbClr>
                </a:gs>
                <a:gs pos="28571">
                  <a:srgbClr val="FFFFFF">
                    <a:alpha val="16110"/>
                  </a:srgbClr>
                </a:gs>
                <a:gs pos="42857">
                  <a:srgbClr val="FFFFFF">
                    <a:alpha val="10883"/>
                  </a:srgbClr>
                </a:gs>
                <a:gs pos="57143">
                  <a:srgbClr val="FFFFFF">
                    <a:alpha val="6185"/>
                  </a:srgbClr>
                </a:gs>
                <a:gs pos="71429">
                  <a:srgbClr val="FFFFFF">
                    <a:alpha val="2944"/>
                  </a:srgbClr>
                </a:gs>
                <a:gs pos="85714">
                  <a:srgbClr val="FFFFFF">
                    <a:alpha val="1175"/>
                  </a:srgbClr>
                </a:gs>
                <a:gs pos="100000">
                  <a:srgbClr val="FF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7119940">
              <a:off x="2672422" y="1221089"/>
              <a:ext cx="197780" cy="48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9667596">
              <a:off x="2629849" y="1345460"/>
              <a:ext cx="38535" cy="11387"/>
            </a:xfrm>
            <a:prstGeom prst="ellipse">
              <a:avLst/>
            </a:prstGeom>
            <a:gradFill>
              <a:gsLst>
                <a:gs pos="0">
                  <a:srgbClr val="F9FAF7">
                    <a:alpha val="25040"/>
                  </a:srgbClr>
                </a:gs>
                <a:gs pos="14286">
                  <a:srgbClr val="F9FAF7">
                    <a:alpha val="23272"/>
                  </a:srgbClr>
                </a:gs>
                <a:gs pos="28571">
                  <a:srgbClr val="F9FAF7">
                    <a:alpha val="18591"/>
                  </a:srgbClr>
                </a:gs>
                <a:gs pos="42857">
                  <a:srgbClr val="F9FAF7">
                    <a:alpha val="12621"/>
                  </a:srgbClr>
                </a:gs>
                <a:gs pos="57143">
                  <a:srgbClr val="F9FAF7">
                    <a:alpha val="7203"/>
                  </a:srgbClr>
                </a:gs>
                <a:gs pos="71429">
                  <a:srgbClr val="F9FAF7">
                    <a:alpha val="3439"/>
                  </a:srgbClr>
                </a:gs>
                <a:gs pos="85714">
                  <a:srgbClr val="F9FAF7">
                    <a:alpha val="1374"/>
                  </a:srgbClr>
                </a:gs>
                <a:gs pos="100000">
                  <a:srgbClr val="F9FAF7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4477146">
              <a:off x="3295761" y="323398"/>
              <a:ext cx="298130" cy="32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4540307">
              <a:off x="2674675" y="444962"/>
              <a:ext cx="259747" cy="33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4736673">
              <a:off x="1404494" y="1789180"/>
              <a:ext cx="401453" cy="131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3517863">
              <a:off x="2738068" y="1726985"/>
              <a:ext cx="48889" cy="14020"/>
            </a:xfrm>
            <a:prstGeom prst="ellipse">
              <a:avLst/>
            </a:prstGeom>
            <a:gradFill>
              <a:gsLst>
                <a:gs pos="0">
                  <a:srgbClr val="F0EFEA">
                    <a:alpha val="23294"/>
                  </a:srgbClr>
                </a:gs>
                <a:gs pos="14286">
                  <a:srgbClr val="F0EFEA">
                    <a:alpha val="21631"/>
                  </a:srgbClr>
                </a:gs>
                <a:gs pos="28571">
                  <a:srgbClr val="F0EFEA">
                    <a:alpha val="17242"/>
                  </a:srgbClr>
                </a:gs>
                <a:gs pos="42857">
                  <a:srgbClr val="F0EFEA">
                    <a:alpha val="11674"/>
                  </a:srgbClr>
                </a:gs>
                <a:gs pos="57143">
                  <a:srgbClr val="F0EFEA">
                    <a:alpha val="6647"/>
                  </a:srgbClr>
                </a:gs>
                <a:gs pos="71429">
                  <a:srgbClr val="F0EFEA">
                    <a:alpha val="3168"/>
                  </a:srgbClr>
                </a:gs>
                <a:gs pos="85714">
                  <a:srgbClr val="F0EFEA">
                    <a:alpha val="1265"/>
                  </a:srgbClr>
                </a:gs>
                <a:gs pos="100000">
                  <a:srgbClr val="F0EFEA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3864094">
              <a:off x="1287483" y="1964485"/>
              <a:ext cx="52557" cy="14895"/>
            </a:xfrm>
            <a:prstGeom prst="ellipse">
              <a:avLst/>
            </a:prstGeom>
            <a:gradFill>
              <a:gsLst>
                <a:gs pos="0">
                  <a:srgbClr val="E3E2DC">
                    <a:alpha val="22645"/>
                  </a:srgbClr>
                </a:gs>
                <a:gs pos="14286">
                  <a:srgbClr val="E3E2DC">
                    <a:alpha val="21021"/>
                  </a:srgbClr>
                </a:gs>
                <a:gs pos="28571">
                  <a:srgbClr val="E3E2DC">
                    <a:alpha val="16743"/>
                  </a:srgbClr>
                </a:gs>
                <a:gs pos="42857">
                  <a:srgbClr val="E3E2DC">
                    <a:alpha val="11325"/>
                  </a:srgbClr>
                </a:gs>
                <a:gs pos="57143">
                  <a:srgbClr val="E3E2DC">
                    <a:alpha val="6443"/>
                  </a:srgbClr>
                </a:gs>
                <a:gs pos="71429">
                  <a:srgbClr val="E3E2DC">
                    <a:alpha val="3069"/>
                  </a:srgbClr>
                </a:gs>
                <a:gs pos="85714">
                  <a:srgbClr val="E3E2DC">
                    <a:alpha val="1225"/>
                  </a:srgbClr>
                </a:gs>
                <a:gs pos="100000">
                  <a:srgbClr val="E3E2DC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3201953">
              <a:off x="1112914" y="1737778"/>
              <a:ext cx="42052" cy="12325"/>
            </a:xfrm>
            <a:prstGeom prst="ellipse">
              <a:avLst/>
            </a:prstGeom>
            <a:gradFill>
              <a:gsLst>
                <a:gs pos="0">
                  <a:srgbClr val="F9F9F7">
                    <a:alpha val="24453"/>
                  </a:srgbClr>
                </a:gs>
                <a:gs pos="14286">
                  <a:srgbClr val="F9F9F7">
                    <a:alpha val="22720"/>
                  </a:srgbClr>
                </a:gs>
                <a:gs pos="28571">
                  <a:srgbClr val="F9F9F7">
                    <a:alpha val="18137"/>
                  </a:srgbClr>
                </a:gs>
                <a:gs pos="42857">
                  <a:srgbClr val="F9F9F7">
                    <a:alpha val="12301"/>
                  </a:srgbClr>
                </a:gs>
                <a:gs pos="57143">
                  <a:srgbClr val="F9F9F7">
                    <a:alpha val="7015"/>
                  </a:srgbClr>
                </a:gs>
                <a:gs pos="71429">
                  <a:srgbClr val="F9F9F7">
                    <a:alpha val="3347"/>
                  </a:srgbClr>
                </a:gs>
                <a:gs pos="85714">
                  <a:srgbClr val="F9F9F7">
                    <a:alpha val="1337"/>
                  </a:srgbClr>
                </a:gs>
                <a:gs pos="100000">
                  <a:srgbClr val="F9F9F7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9073831">
              <a:off x="1362118" y="1716073"/>
              <a:ext cx="53213" cy="12331"/>
            </a:xfrm>
            <a:prstGeom prst="ellipse">
              <a:avLst/>
            </a:prstGeom>
            <a:gradFill>
              <a:gsLst>
                <a:gs pos="0">
                  <a:srgbClr val="A4A5A6">
                    <a:alpha val="16727"/>
                  </a:srgbClr>
                </a:gs>
                <a:gs pos="14286">
                  <a:srgbClr val="A4A5A6">
                    <a:alpha val="15485"/>
                  </a:srgbClr>
                </a:gs>
                <a:gs pos="28571">
                  <a:srgbClr val="A4A5A6">
                    <a:alpha val="12246"/>
                  </a:srgbClr>
                </a:gs>
                <a:gs pos="42857">
                  <a:srgbClr val="A4A5A6">
                    <a:alpha val="8211"/>
                  </a:srgbClr>
                </a:gs>
                <a:gs pos="57143">
                  <a:srgbClr val="A4A5A6">
                    <a:alpha val="4637"/>
                  </a:srgbClr>
                </a:gs>
                <a:gs pos="71429">
                  <a:srgbClr val="A4A5A6">
                    <a:alpha val="2198"/>
                  </a:srgbClr>
                </a:gs>
                <a:gs pos="85714">
                  <a:srgbClr val="A4A5A6">
                    <a:alpha val="875"/>
                  </a:srgbClr>
                </a:gs>
                <a:gs pos="100000">
                  <a:srgbClr val="A4A5A6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-10095084">
              <a:off x="329429" y="1355852"/>
              <a:ext cx="48921" cy="14021"/>
            </a:xfrm>
            <a:prstGeom prst="ellipse">
              <a:avLst/>
            </a:prstGeom>
            <a:gradFill>
              <a:gsLst>
                <a:gs pos="0">
                  <a:srgbClr val="F8F8F5">
                    <a:alpha val="23286"/>
                  </a:srgbClr>
                </a:gs>
                <a:gs pos="14286">
                  <a:srgbClr val="F8F8F5">
                    <a:alpha val="21623"/>
                  </a:srgbClr>
                </a:gs>
                <a:gs pos="28571">
                  <a:srgbClr val="F8F8F5">
                    <a:alpha val="17236"/>
                  </a:srgbClr>
                </a:gs>
                <a:gs pos="42857">
                  <a:srgbClr val="F8F8F5">
                    <a:alpha val="11670"/>
                  </a:srgbClr>
                </a:gs>
                <a:gs pos="57143">
                  <a:srgbClr val="F8F8F5">
                    <a:alpha val="6645"/>
                  </a:srgbClr>
                </a:gs>
                <a:gs pos="71429">
                  <a:srgbClr val="F8F8F5">
                    <a:alpha val="3167"/>
                  </a:srgbClr>
                </a:gs>
                <a:gs pos="85714">
                  <a:srgbClr val="F8F8F5">
                    <a:alpha val="1265"/>
                  </a:srgbClr>
                </a:gs>
                <a:gs pos="100000">
                  <a:srgbClr val="F8F8F5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6983770">
              <a:off x="1157361" y="1101795"/>
              <a:ext cx="321675" cy="1358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-9385732">
              <a:off x="1737399" y="1314876"/>
              <a:ext cx="301174" cy="48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6158064">
              <a:off x="1134414" y="1906122"/>
              <a:ext cx="52704" cy="14971"/>
            </a:xfrm>
            <a:prstGeom prst="ellipse">
              <a:avLst/>
            </a:prstGeom>
            <a:gradFill>
              <a:gsLst>
                <a:gs pos="0">
                  <a:srgbClr val="E9E8E6">
                    <a:alpha val="22651"/>
                  </a:srgbClr>
                </a:gs>
                <a:gs pos="14286">
                  <a:srgbClr val="E9E8E6">
                    <a:alpha val="21027"/>
                  </a:srgbClr>
                </a:gs>
                <a:gs pos="28571">
                  <a:srgbClr val="E9E8E6">
                    <a:alpha val="16747"/>
                  </a:srgbClr>
                </a:gs>
                <a:gs pos="42857">
                  <a:srgbClr val="E9E8E6">
                    <a:alpha val="11328"/>
                  </a:srgbClr>
                </a:gs>
                <a:gs pos="57143">
                  <a:srgbClr val="E9E8E6">
                    <a:alpha val="6445"/>
                  </a:srgbClr>
                </a:gs>
                <a:gs pos="71429">
                  <a:srgbClr val="E9E8E6">
                    <a:alpha val="3070"/>
                  </a:srgbClr>
                </a:gs>
                <a:gs pos="85714">
                  <a:srgbClr val="E9E8E6">
                    <a:alpha val="1225"/>
                  </a:srgbClr>
                </a:gs>
                <a:gs pos="100000">
                  <a:srgbClr val="E9E8E6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3338376">
              <a:off x="2745970" y="1742701"/>
              <a:ext cx="46622" cy="13449"/>
            </a:xfrm>
            <a:prstGeom prst="ellipse">
              <a:avLst/>
            </a:prstGeom>
            <a:gradFill>
              <a:gsLst>
                <a:gs pos="0">
                  <a:srgbClr val="FFFFFF">
                    <a:alpha val="23680"/>
                  </a:srgbClr>
                </a:gs>
                <a:gs pos="14286">
                  <a:srgbClr val="FFFFFF">
                    <a:alpha val="21993"/>
                  </a:srgbClr>
                </a:gs>
                <a:gs pos="28571">
                  <a:srgbClr val="FFFFFF">
                    <a:alpha val="17539"/>
                  </a:srgbClr>
                </a:gs>
                <a:gs pos="42857">
                  <a:srgbClr val="FFFFFF">
                    <a:alpha val="11882"/>
                  </a:srgbClr>
                </a:gs>
                <a:gs pos="57143">
                  <a:srgbClr val="FFFFFF">
                    <a:alpha val="6769"/>
                  </a:srgbClr>
                </a:gs>
                <a:gs pos="71429">
                  <a:srgbClr val="FFFFFF">
                    <a:alpha val="3228"/>
                  </a:srgbClr>
                </a:gs>
                <a:gs pos="85714">
                  <a:srgbClr val="FFFFFF">
                    <a:alpha val="1289"/>
                  </a:srgbClr>
                </a:gs>
                <a:gs pos="100000">
                  <a:srgbClr val="FFFFFF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10238064">
              <a:off x="3148495" y="1000314"/>
              <a:ext cx="48551" cy="13909"/>
            </a:xfrm>
            <a:prstGeom prst="ellipse">
              <a:avLst/>
            </a:prstGeom>
            <a:gradFill>
              <a:gsLst>
                <a:gs pos="0">
                  <a:srgbClr val="F1F1EC">
                    <a:alpha val="23358"/>
                  </a:srgbClr>
                </a:gs>
                <a:gs pos="14286">
                  <a:srgbClr val="F1F1EC">
                    <a:alpha val="21691"/>
                  </a:srgbClr>
                </a:gs>
                <a:gs pos="28571">
                  <a:srgbClr val="F1F1EC">
                    <a:alpha val="17291"/>
                  </a:srgbClr>
                </a:gs>
                <a:gs pos="42857">
                  <a:srgbClr val="F1F1EC">
                    <a:alpha val="11708"/>
                  </a:srgbClr>
                </a:gs>
                <a:gs pos="57143">
                  <a:srgbClr val="F1F1EC">
                    <a:alpha val="6667"/>
                  </a:srgbClr>
                </a:gs>
                <a:gs pos="71429">
                  <a:srgbClr val="F1F1EC">
                    <a:alpha val="3178"/>
                  </a:srgbClr>
                </a:gs>
                <a:gs pos="85714">
                  <a:srgbClr val="F1F1EC">
                    <a:alpha val="1269"/>
                  </a:srgbClr>
                </a:gs>
                <a:gs pos="100000">
                  <a:srgbClr val="F1F1EC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6399822">
              <a:off x="950730" y="559032"/>
              <a:ext cx="318766" cy="616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4184024">
              <a:off x="706779" y="1215283"/>
              <a:ext cx="282160" cy="119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-9688891">
              <a:off x="1337315" y="1690893"/>
              <a:ext cx="372497" cy="1107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3085556">
              <a:off x="1590229" y="1763644"/>
              <a:ext cx="40639" cy="11967"/>
            </a:xfrm>
            <a:prstGeom prst="ellipse">
              <a:avLst/>
            </a:prstGeom>
            <a:gradFill>
              <a:gsLst>
                <a:gs pos="0">
                  <a:srgbClr val="F9FAF5">
                    <a:alpha val="24670"/>
                  </a:srgbClr>
                </a:gs>
                <a:gs pos="14286">
                  <a:srgbClr val="F9FAF5">
                    <a:alpha val="22924"/>
                  </a:srgbClr>
                </a:gs>
                <a:gs pos="28571">
                  <a:srgbClr val="F9FAF5">
                    <a:alpha val="18305"/>
                  </a:srgbClr>
                </a:gs>
                <a:gs pos="42857">
                  <a:srgbClr val="F9FAF5">
                    <a:alpha val="12419"/>
                  </a:srgbClr>
                </a:gs>
                <a:gs pos="57143">
                  <a:srgbClr val="F9FAF5">
                    <a:alpha val="7084"/>
                  </a:srgbClr>
                </a:gs>
                <a:gs pos="71429">
                  <a:srgbClr val="F9FAF5">
                    <a:alpha val="3381"/>
                  </a:srgbClr>
                </a:gs>
                <a:gs pos="85714">
                  <a:srgbClr val="F9FAF5">
                    <a:alpha val="1351"/>
                  </a:srgbClr>
                </a:gs>
                <a:gs pos="100000">
                  <a:srgbClr val="F9FAF5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7255962">
              <a:off x="1274168" y="1122850"/>
              <a:ext cx="56645" cy="15977"/>
            </a:xfrm>
            <a:prstGeom prst="ellipse">
              <a:avLst/>
            </a:prstGeom>
            <a:gradFill>
              <a:gsLst>
                <a:gs pos="0">
                  <a:srgbClr val="EDECE7">
                    <a:alpha val="21962"/>
                  </a:srgbClr>
                </a:gs>
                <a:gs pos="14286">
                  <a:srgbClr val="EDECE7">
                    <a:alpha val="20381"/>
                  </a:srgbClr>
                </a:gs>
                <a:gs pos="28571">
                  <a:srgbClr val="EDECE7">
                    <a:alpha val="16219"/>
                  </a:srgbClr>
                </a:gs>
                <a:gs pos="42857">
                  <a:srgbClr val="EDECE7">
                    <a:alpha val="10959"/>
                  </a:srgbClr>
                </a:gs>
                <a:gs pos="57143">
                  <a:srgbClr val="EDECE7">
                    <a:alpha val="6229"/>
                  </a:srgbClr>
                </a:gs>
                <a:gs pos="71429">
                  <a:srgbClr val="EDECE7">
                    <a:alpha val="2966"/>
                  </a:srgbClr>
                </a:gs>
                <a:gs pos="85714">
                  <a:srgbClr val="EDECE7">
                    <a:alpha val="1183"/>
                  </a:srgbClr>
                </a:gs>
                <a:gs pos="100000">
                  <a:srgbClr val="EDECE7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6201726">
              <a:off x="2205942" y="1919128"/>
              <a:ext cx="47326" cy="13621"/>
            </a:xfrm>
            <a:prstGeom prst="ellipse">
              <a:avLst/>
            </a:prstGeom>
            <a:gradFill>
              <a:gsLst>
                <a:gs pos="0">
                  <a:srgbClr val="F5F5F4">
                    <a:alpha val="23570"/>
                  </a:srgbClr>
                </a:gs>
                <a:gs pos="14286">
                  <a:srgbClr val="F5F5F4">
                    <a:alpha val="21890"/>
                  </a:srgbClr>
                </a:gs>
                <a:gs pos="28571">
                  <a:srgbClr val="F5F5F4">
                    <a:alpha val="17455"/>
                  </a:srgbClr>
                </a:gs>
                <a:gs pos="42857">
                  <a:srgbClr val="F5F5F4">
                    <a:alpha val="11823"/>
                  </a:srgbClr>
                </a:gs>
                <a:gs pos="57143">
                  <a:srgbClr val="F5F5F4">
                    <a:alpha val="6734"/>
                  </a:srgbClr>
                </a:gs>
                <a:gs pos="71429">
                  <a:srgbClr val="F5F5F4">
                    <a:alpha val="3211"/>
                  </a:srgbClr>
                </a:gs>
                <a:gs pos="85714">
                  <a:srgbClr val="F5F5F4">
                    <a:alpha val="1282"/>
                  </a:srgbClr>
                </a:gs>
                <a:gs pos="100000">
                  <a:srgbClr val="F5F5F4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-10001957">
              <a:off x="2631336" y="2041625"/>
              <a:ext cx="56802" cy="16016"/>
            </a:xfrm>
            <a:prstGeom prst="ellipse">
              <a:avLst/>
            </a:prstGeom>
            <a:gradFill>
              <a:gsLst>
                <a:gs pos="0">
                  <a:srgbClr val="E2E0DD">
                    <a:alpha val="21939"/>
                  </a:srgbClr>
                </a:gs>
                <a:gs pos="14286">
                  <a:srgbClr val="E2E0DD">
                    <a:alpha val="20359"/>
                  </a:srgbClr>
                </a:gs>
                <a:gs pos="28571">
                  <a:srgbClr val="E2E0DD">
                    <a:alpha val="16201"/>
                  </a:srgbClr>
                </a:gs>
                <a:gs pos="42857">
                  <a:srgbClr val="E2E0DD">
                    <a:alpha val="10947"/>
                  </a:srgbClr>
                </a:gs>
                <a:gs pos="57143">
                  <a:srgbClr val="E2E0DD">
                    <a:alpha val="6222"/>
                  </a:srgbClr>
                </a:gs>
                <a:gs pos="71429">
                  <a:srgbClr val="E2E0DD">
                    <a:alpha val="2962"/>
                  </a:srgbClr>
                </a:gs>
                <a:gs pos="85714">
                  <a:srgbClr val="E2E0DD">
                    <a:alpha val="1182"/>
                  </a:srgbClr>
                </a:gs>
                <a:gs pos="100000">
                  <a:srgbClr val="E2E0DD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6742007">
              <a:off x="1965645" y="1194962"/>
              <a:ext cx="311169" cy="34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7192188">
              <a:off x="2758404" y="1971148"/>
              <a:ext cx="51136" cy="14604"/>
            </a:xfrm>
            <a:prstGeom prst="ellipse">
              <a:avLst/>
            </a:prstGeom>
            <a:gradFill>
              <a:gsLst>
                <a:gs pos="0">
                  <a:srgbClr val="F4F4F3">
                    <a:alpha val="22917"/>
                  </a:srgbClr>
                </a:gs>
                <a:gs pos="14286">
                  <a:srgbClr val="F4F4F3">
                    <a:alpha val="21277"/>
                  </a:srgbClr>
                </a:gs>
                <a:gs pos="28571">
                  <a:srgbClr val="F4F4F3">
                    <a:alpha val="16952"/>
                  </a:srgbClr>
                </a:gs>
                <a:gs pos="42857">
                  <a:srgbClr val="F4F4F3">
                    <a:alpha val="11471"/>
                  </a:srgbClr>
                </a:gs>
                <a:gs pos="57143">
                  <a:srgbClr val="F4F4F3">
                    <a:alpha val="6528"/>
                  </a:srgbClr>
                </a:gs>
                <a:gs pos="71429">
                  <a:srgbClr val="F4F4F3">
                    <a:alpha val="3111"/>
                  </a:srgbClr>
                </a:gs>
                <a:gs pos="85714">
                  <a:srgbClr val="F4F4F3">
                    <a:alpha val="1242"/>
                  </a:srgbClr>
                </a:gs>
                <a:gs pos="100000">
                  <a:srgbClr val="F4F4F3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-10417324">
              <a:off x="1469425" y="1708182"/>
              <a:ext cx="46617" cy="13400"/>
            </a:xfrm>
            <a:prstGeom prst="ellipse">
              <a:avLst/>
            </a:prstGeom>
            <a:gradFill>
              <a:gsLst>
                <a:gs pos="0">
                  <a:srgbClr val="FFFFFF">
                    <a:alpha val="23698"/>
                  </a:srgbClr>
                </a:gs>
                <a:gs pos="14286">
                  <a:srgbClr val="FFFFFF">
                    <a:alpha val="22011"/>
                  </a:srgbClr>
                </a:gs>
                <a:gs pos="28571">
                  <a:srgbClr val="FFFFFF">
                    <a:alpha val="17554"/>
                  </a:srgbClr>
                </a:gs>
                <a:gs pos="42857">
                  <a:srgbClr val="FFFFFF">
                    <a:alpha val="11892"/>
                  </a:srgbClr>
                </a:gs>
                <a:gs pos="57143">
                  <a:srgbClr val="FFFFFF">
                    <a:alpha val="6775"/>
                  </a:srgbClr>
                </a:gs>
                <a:gs pos="71429">
                  <a:srgbClr val="FFFFFF">
                    <a:alpha val="3231"/>
                  </a:srgbClr>
                </a:gs>
                <a:gs pos="85714">
                  <a:srgbClr val="FFFFFF">
                    <a:alpha val="1290"/>
                  </a:srgbClr>
                </a:gs>
                <a:gs pos="100000">
                  <a:srgbClr val="FFFFFF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8815186">
              <a:off x="2006473" y="1325539"/>
              <a:ext cx="57489" cy="16176"/>
            </a:xfrm>
            <a:prstGeom prst="ellipse">
              <a:avLst/>
            </a:prstGeom>
            <a:gradFill>
              <a:gsLst>
                <a:gs pos="0">
                  <a:srgbClr val="DFDFDF">
                    <a:alpha val="21826"/>
                  </a:srgbClr>
                </a:gs>
                <a:gs pos="14286">
                  <a:srgbClr val="DFDFDF">
                    <a:alpha val="20253"/>
                  </a:srgbClr>
                </a:gs>
                <a:gs pos="28571">
                  <a:srgbClr val="DFDFDF">
                    <a:alpha val="16115"/>
                  </a:srgbClr>
                </a:gs>
                <a:gs pos="42857">
                  <a:srgbClr val="DFDFDF">
                    <a:alpha val="10886"/>
                  </a:srgbClr>
                </a:gs>
                <a:gs pos="57143">
                  <a:srgbClr val="DFDFDF">
                    <a:alpha val="6187"/>
                  </a:srgbClr>
                </a:gs>
                <a:gs pos="71429">
                  <a:srgbClr val="DFDFDF">
                    <a:alpha val="2945"/>
                  </a:srgbClr>
                </a:gs>
                <a:gs pos="85714">
                  <a:srgbClr val="DFDFDF">
                    <a:alpha val="1175"/>
                  </a:srgbClr>
                </a:gs>
                <a:gs pos="100000">
                  <a:srgbClr val="DFDFD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10259041">
              <a:off x="1493132" y="687921"/>
              <a:ext cx="58994" cy="12978"/>
            </a:xfrm>
            <a:prstGeom prst="ellipse">
              <a:avLst/>
            </a:prstGeom>
            <a:gradFill>
              <a:gsLst>
                <a:gs pos="0">
                  <a:srgbClr val="5A5D62">
                    <a:alpha val="15698"/>
                  </a:srgbClr>
                </a:gs>
                <a:gs pos="14286">
                  <a:srgbClr val="5A5D62">
                    <a:alpha val="14525"/>
                  </a:srgbClr>
                </a:gs>
                <a:gs pos="28571">
                  <a:srgbClr val="5A5D62">
                    <a:alpha val="11473"/>
                  </a:srgbClr>
                </a:gs>
                <a:gs pos="42857">
                  <a:srgbClr val="5A5D62">
                    <a:alpha val="7682"/>
                  </a:srgbClr>
                </a:gs>
                <a:gs pos="57143">
                  <a:srgbClr val="5A5D62">
                    <a:alpha val="4332"/>
                  </a:srgbClr>
                </a:gs>
                <a:gs pos="71429">
                  <a:srgbClr val="5A5D62">
                    <a:alpha val="2052"/>
                  </a:srgbClr>
                </a:gs>
                <a:gs pos="85714">
                  <a:srgbClr val="5A5D62">
                    <a:alpha val="816"/>
                  </a:srgbClr>
                </a:gs>
                <a:gs pos="100000">
                  <a:srgbClr val="5A5D62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-8306518">
              <a:off x="1207039" y="600085"/>
              <a:ext cx="285735" cy="598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5621926">
              <a:off x="1614266" y="1227877"/>
              <a:ext cx="51051" cy="14528"/>
            </a:xfrm>
            <a:prstGeom prst="ellipse">
              <a:avLst/>
            </a:prstGeom>
            <a:gradFill>
              <a:gsLst>
                <a:gs pos="0">
                  <a:srgbClr val="F5F5F4">
                    <a:alpha val="22934"/>
                  </a:srgbClr>
                </a:gs>
                <a:gs pos="14286">
                  <a:srgbClr val="F5F5F4">
                    <a:alpha val="21293"/>
                  </a:srgbClr>
                </a:gs>
                <a:gs pos="28571">
                  <a:srgbClr val="F5F5F4">
                    <a:alpha val="16965"/>
                  </a:srgbClr>
                </a:gs>
                <a:gs pos="42857">
                  <a:srgbClr val="F5F5F4">
                    <a:alpha val="11480"/>
                  </a:srgbClr>
                </a:gs>
                <a:gs pos="57143">
                  <a:srgbClr val="F5F5F4">
                    <a:alpha val="6534"/>
                  </a:srgbClr>
                </a:gs>
                <a:gs pos="71429">
                  <a:srgbClr val="F5F5F4">
                    <a:alpha val="3113"/>
                  </a:srgbClr>
                </a:gs>
                <a:gs pos="85714">
                  <a:srgbClr val="F5F5F4">
                    <a:alpha val="1243"/>
                  </a:srgbClr>
                </a:gs>
                <a:gs pos="100000">
                  <a:srgbClr val="F5F5F4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10222320">
              <a:off x="1405389" y="1709749"/>
              <a:ext cx="45970" cy="13290"/>
            </a:xfrm>
            <a:prstGeom prst="ellipse">
              <a:avLst/>
            </a:prstGeom>
            <a:gradFill>
              <a:gsLst>
                <a:gs pos="0">
                  <a:srgbClr val="FBFBF9">
                    <a:alpha val="23808"/>
                  </a:srgbClr>
                </a:gs>
                <a:gs pos="14286">
                  <a:srgbClr val="FBFBF9">
                    <a:alpha val="22114"/>
                  </a:srgbClr>
                </a:gs>
                <a:gs pos="28571">
                  <a:srgbClr val="FBFBF9">
                    <a:alpha val="17639"/>
                  </a:srgbClr>
                </a:gs>
                <a:gs pos="42857">
                  <a:srgbClr val="FBFBF9">
                    <a:alpha val="11952"/>
                  </a:srgbClr>
                </a:gs>
                <a:gs pos="57143">
                  <a:srgbClr val="FBFBF9">
                    <a:alpha val="6810"/>
                  </a:srgbClr>
                </a:gs>
                <a:gs pos="71429">
                  <a:srgbClr val="FBFBF9">
                    <a:alpha val="3247"/>
                  </a:srgbClr>
                </a:gs>
                <a:gs pos="85714">
                  <a:srgbClr val="FBFBF9">
                    <a:alpha val="1297"/>
                  </a:srgbClr>
                </a:gs>
                <a:gs pos="100000">
                  <a:srgbClr val="FBFBF9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4224058">
              <a:off x="1609169" y="1136054"/>
              <a:ext cx="44322" cy="12891"/>
            </a:xfrm>
            <a:prstGeom prst="ellipse">
              <a:avLst/>
            </a:prstGeom>
            <a:gradFill>
              <a:gsLst>
                <a:gs pos="0">
                  <a:srgbClr val="FFFFFD">
                    <a:alpha val="24073"/>
                  </a:srgbClr>
                </a:gs>
                <a:gs pos="14286">
                  <a:srgbClr val="FFFFFD">
                    <a:alpha val="22363"/>
                  </a:srgbClr>
                </a:gs>
                <a:gs pos="28571">
                  <a:srgbClr val="FFFFFD">
                    <a:alpha val="17843"/>
                  </a:srgbClr>
                </a:gs>
                <a:gs pos="42857">
                  <a:srgbClr val="FFFFFD">
                    <a:alpha val="12095"/>
                  </a:srgbClr>
                </a:gs>
                <a:gs pos="57143">
                  <a:srgbClr val="FFFFFD">
                    <a:alpha val="6894"/>
                  </a:srgbClr>
                </a:gs>
                <a:gs pos="71429">
                  <a:srgbClr val="FFFFFD">
                    <a:alpha val="3288"/>
                  </a:srgbClr>
                </a:gs>
                <a:gs pos="85714">
                  <a:srgbClr val="FFFFFD">
                    <a:alpha val="1313"/>
                  </a:srgbClr>
                </a:gs>
                <a:gs pos="100000">
                  <a:srgbClr val="FFFFFD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10593485">
              <a:off x="2612144" y="533600"/>
              <a:ext cx="49459" cy="14152"/>
            </a:xfrm>
            <a:prstGeom prst="ellipse">
              <a:avLst/>
            </a:prstGeom>
            <a:gradFill>
              <a:gsLst>
                <a:gs pos="0">
                  <a:srgbClr val="F5F4F3">
                    <a:alpha val="23212"/>
                  </a:srgbClr>
                </a:gs>
                <a:gs pos="14286">
                  <a:srgbClr val="F5F4F3">
                    <a:alpha val="21554"/>
                  </a:srgbClr>
                </a:gs>
                <a:gs pos="28571">
                  <a:srgbClr val="F5F4F3">
                    <a:alpha val="17179"/>
                  </a:srgbClr>
                </a:gs>
                <a:gs pos="42857">
                  <a:srgbClr val="F5F4F3">
                    <a:alpha val="11630"/>
                  </a:srgbClr>
                </a:gs>
                <a:gs pos="57143">
                  <a:srgbClr val="F5F4F3">
                    <a:alpha val="6621"/>
                  </a:srgbClr>
                </a:gs>
                <a:gs pos="71429">
                  <a:srgbClr val="F5F4F3">
                    <a:alpha val="3156"/>
                  </a:srgbClr>
                </a:gs>
                <a:gs pos="85714">
                  <a:srgbClr val="F5F4F3">
                    <a:alpha val="1260"/>
                  </a:srgbClr>
                </a:gs>
                <a:gs pos="100000">
                  <a:srgbClr val="F5F4F3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-8633910">
              <a:off x="799794" y="2006075"/>
              <a:ext cx="52435" cy="11388"/>
            </a:xfrm>
            <a:prstGeom prst="ellipse">
              <a:avLst/>
            </a:prstGeom>
            <a:gradFill>
              <a:gsLst>
                <a:gs pos="0">
                  <a:srgbClr val="B9BABB">
                    <a:alpha val="16949"/>
                  </a:srgbClr>
                </a:gs>
                <a:gs pos="14286">
                  <a:srgbClr val="B9BABB">
                    <a:alpha val="15692"/>
                  </a:srgbClr>
                </a:gs>
                <a:gs pos="28571">
                  <a:srgbClr val="B9BABB">
                    <a:alpha val="12413"/>
                  </a:srgbClr>
                </a:gs>
                <a:gs pos="42857">
                  <a:srgbClr val="B9BABB">
                    <a:alpha val="8326"/>
                  </a:srgbClr>
                </a:gs>
                <a:gs pos="57143">
                  <a:srgbClr val="B9BABB">
                    <a:alpha val="4703"/>
                  </a:srgbClr>
                </a:gs>
                <a:gs pos="71429">
                  <a:srgbClr val="B9BABB">
                    <a:alpha val="2230"/>
                  </a:srgbClr>
                </a:gs>
                <a:gs pos="85714">
                  <a:srgbClr val="B9BABB">
                    <a:alpha val="888"/>
                  </a:srgbClr>
                </a:gs>
                <a:gs pos="100000">
                  <a:srgbClr val="B9BABB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-9163933">
              <a:off x="3196387" y="1353592"/>
              <a:ext cx="568084" cy="2892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-9946541">
              <a:off x="3025008" y="1318249"/>
              <a:ext cx="269685" cy="54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8493484">
              <a:off x="812525" y="1706043"/>
              <a:ext cx="52918" cy="15035"/>
            </a:xfrm>
            <a:prstGeom prst="ellipse">
              <a:avLst/>
            </a:prstGeom>
            <a:gradFill>
              <a:gsLst>
                <a:gs pos="0">
                  <a:srgbClr val="F8F8F7">
                    <a:alpha val="22616"/>
                  </a:srgbClr>
                </a:gs>
                <a:gs pos="14286">
                  <a:srgbClr val="F8F8F7">
                    <a:alpha val="20995"/>
                  </a:srgbClr>
                </a:gs>
                <a:gs pos="28571">
                  <a:srgbClr val="F8F8F7">
                    <a:alpha val="16721"/>
                  </a:srgbClr>
                </a:gs>
                <a:gs pos="42857">
                  <a:srgbClr val="F8F8F7">
                    <a:alpha val="11309"/>
                  </a:srgbClr>
                </a:gs>
                <a:gs pos="57143">
                  <a:srgbClr val="F8F8F7">
                    <a:alpha val="6434"/>
                  </a:srgbClr>
                </a:gs>
                <a:gs pos="71429">
                  <a:srgbClr val="F8F8F7">
                    <a:alpha val="3065"/>
                  </a:srgbClr>
                </a:gs>
                <a:gs pos="85714">
                  <a:srgbClr val="F8F8F7">
                    <a:alpha val="1223"/>
                  </a:srgbClr>
                </a:gs>
                <a:gs pos="100000">
                  <a:srgbClr val="F8F8F7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-10799136">
              <a:off x="1577097" y="1748473"/>
              <a:ext cx="41364" cy="41357"/>
            </a:xfrm>
            <a:prstGeom prst="ellipse">
              <a:avLst/>
            </a:prstGeom>
            <a:gradFill>
              <a:gsLst>
                <a:gs pos="0">
                  <a:srgbClr val="FFFFFF">
                    <a:alpha val="21851"/>
                  </a:srgbClr>
                </a:gs>
                <a:gs pos="14286">
                  <a:srgbClr val="FFFFFF">
                    <a:alpha val="20277"/>
                  </a:srgbClr>
                </a:gs>
                <a:gs pos="28571">
                  <a:srgbClr val="FFFFFF">
                    <a:alpha val="16134"/>
                  </a:srgbClr>
                </a:gs>
                <a:gs pos="42857">
                  <a:srgbClr val="FFFFFF">
                    <a:alpha val="10900"/>
                  </a:srgbClr>
                </a:gs>
                <a:gs pos="57143">
                  <a:srgbClr val="FFFFFF">
                    <a:alpha val="6195"/>
                  </a:srgbClr>
                </a:gs>
                <a:gs pos="71429">
                  <a:srgbClr val="FFFFFF">
                    <a:alpha val="2949"/>
                  </a:srgbClr>
                </a:gs>
                <a:gs pos="85714">
                  <a:srgbClr val="FFFFFF">
                    <a:alpha val="1177"/>
                  </a:srgbClr>
                </a:gs>
                <a:gs pos="100000">
                  <a:srgbClr val="FFFF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5812370">
              <a:off x="1270539" y="1831440"/>
              <a:ext cx="46710" cy="13456"/>
            </a:xfrm>
            <a:prstGeom prst="ellipse">
              <a:avLst/>
            </a:prstGeom>
            <a:gradFill>
              <a:gsLst>
                <a:gs pos="0">
                  <a:srgbClr val="FFFFFE">
                    <a:alpha val="23678"/>
                  </a:srgbClr>
                </a:gs>
                <a:gs pos="14286">
                  <a:srgbClr val="FFFFFE">
                    <a:alpha val="21991"/>
                  </a:srgbClr>
                </a:gs>
                <a:gs pos="28571">
                  <a:srgbClr val="FFFFFE">
                    <a:alpha val="17538"/>
                  </a:srgbClr>
                </a:gs>
                <a:gs pos="42857">
                  <a:srgbClr val="FFFFFE">
                    <a:alpha val="11881"/>
                  </a:srgbClr>
                </a:gs>
                <a:gs pos="57143">
                  <a:srgbClr val="FFFFFE">
                    <a:alpha val="6768"/>
                  </a:srgbClr>
                </a:gs>
                <a:gs pos="71429">
                  <a:srgbClr val="FFFFFE">
                    <a:alpha val="3227"/>
                  </a:srgbClr>
                </a:gs>
                <a:gs pos="85714">
                  <a:srgbClr val="FFFFFE">
                    <a:alpha val="1289"/>
                  </a:srgbClr>
                </a:gs>
                <a:gs pos="100000">
                  <a:srgbClr val="FFFFFE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9380840">
              <a:off x="1380458" y="1056707"/>
              <a:ext cx="58127" cy="16342"/>
            </a:xfrm>
            <a:prstGeom prst="ellipse">
              <a:avLst/>
            </a:prstGeom>
            <a:gradFill>
              <a:gsLst>
                <a:gs pos="0">
                  <a:srgbClr val="F5F4F0">
                    <a:alpha val="21707"/>
                  </a:srgbClr>
                </a:gs>
                <a:gs pos="14286">
                  <a:srgbClr val="F5F4F0">
                    <a:alpha val="20142"/>
                  </a:srgbClr>
                </a:gs>
                <a:gs pos="28571">
                  <a:srgbClr val="F5F4F0">
                    <a:alpha val="16024"/>
                  </a:srgbClr>
                </a:gs>
                <a:gs pos="42857">
                  <a:srgbClr val="F5F4F0">
                    <a:alpha val="10823"/>
                  </a:srgbClr>
                </a:gs>
                <a:gs pos="57143">
                  <a:srgbClr val="F5F4F0">
                    <a:alpha val="6150"/>
                  </a:srgbClr>
                </a:gs>
                <a:gs pos="71429">
                  <a:srgbClr val="F5F4F0">
                    <a:alpha val="2927"/>
                  </a:srgbClr>
                </a:gs>
                <a:gs pos="85714">
                  <a:srgbClr val="F5F4F0">
                    <a:alpha val="1168"/>
                  </a:srgbClr>
                </a:gs>
                <a:gs pos="100000">
                  <a:srgbClr val="F5F4F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-10282931">
              <a:off x="2525832" y="1324048"/>
              <a:ext cx="53733" cy="15233"/>
            </a:xfrm>
            <a:prstGeom prst="ellipse">
              <a:avLst/>
            </a:prstGeom>
            <a:gradFill>
              <a:gsLst>
                <a:gs pos="0">
                  <a:srgbClr val="F8F8F9">
                    <a:alpha val="22478"/>
                  </a:srgbClr>
                </a:gs>
                <a:gs pos="14286">
                  <a:srgbClr val="F8F8F9">
                    <a:alpha val="20865"/>
                  </a:srgbClr>
                </a:gs>
                <a:gs pos="28571">
                  <a:srgbClr val="F8F8F9">
                    <a:alpha val="16615"/>
                  </a:srgbClr>
                </a:gs>
                <a:gs pos="42857">
                  <a:srgbClr val="F8F8F9">
                    <a:alpha val="11235"/>
                  </a:srgbClr>
                </a:gs>
                <a:gs pos="57143">
                  <a:srgbClr val="F8F8F9">
                    <a:alpha val="6391"/>
                  </a:srgbClr>
                </a:gs>
                <a:gs pos="71429">
                  <a:srgbClr val="F8F8F9">
                    <a:alpha val="3044"/>
                  </a:srgbClr>
                </a:gs>
                <a:gs pos="85714">
                  <a:srgbClr val="F8F8F9">
                    <a:alpha val="1215"/>
                  </a:srgbClr>
                </a:gs>
                <a:gs pos="100000">
                  <a:srgbClr val="F8F8F9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3627001">
              <a:off x="206765" y="607419"/>
              <a:ext cx="64354" cy="17891"/>
            </a:xfrm>
            <a:prstGeom prst="ellipse">
              <a:avLst/>
            </a:prstGeom>
            <a:gradFill>
              <a:gsLst>
                <a:gs pos="0">
                  <a:srgbClr val="C6C7C3">
                    <a:alpha val="20633"/>
                  </a:srgbClr>
                </a:gs>
                <a:gs pos="14286">
                  <a:srgbClr val="C6C7C3">
                    <a:alpha val="19135"/>
                  </a:srgbClr>
                </a:gs>
                <a:gs pos="28571">
                  <a:srgbClr val="C6C7C3">
                    <a:alpha val="15203"/>
                  </a:srgbClr>
                </a:gs>
                <a:gs pos="42857">
                  <a:srgbClr val="C6C7C3">
                    <a:alpha val="10252"/>
                  </a:srgbClr>
                </a:gs>
                <a:gs pos="57143">
                  <a:srgbClr val="C6C7C3">
                    <a:alpha val="5818"/>
                  </a:srgbClr>
                </a:gs>
                <a:gs pos="71429">
                  <a:srgbClr val="C6C7C3">
                    <a:alpha val="2767"/>
                  </a:srgbClr>
                </a:gs>
                <a:gs pos="85714">
                  <a:srgbClr val="C6C7C3">
                    <a:alpha val="1103"/>
                  </a:srgbClr>
                </a:gs>
                <a:gs pos="100000">
                  <a:srgbClr val="C6C7C3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-10677093">
              <a:off x="3141378" y="668467"/>
              <a:ext cx="58117" cy="16006"/>
            </a:xfrm>
            <a:prstGeom prst="ellipse">
              <a:avLst/>
            </a:prstGeom>
            <a:gradFill>
              <a:gsLst>
                <a:gs pos="0">
                  <a:srgbClr val="DCDBD6">
                    <a:alpha val="21721"/>
                  </a:srgbClr>
                </a:gs>
                <a:gs pos="14286">
                  <a:srgbClr val="DCDBD6">
                    <a:alpha val="20155"/>
                  </a:srgbClr>
                </a:gs>
                <a:gs pos="28571">
                  <a:srgbClr val="DCDBD6">
                    <a:alpha val="16035"/>
                  </a:srgbClr>
                </a:gs>
                <a:gs pos="42857">
                  <a:srgbClr val="DCDBD6">
                    <a:alpha val="10831"/>
                  </a:srgbClr>
                </a:gs>
                <a:gs pos="57143">
                  <a:srgbClr val="DCDBD6">
                    <a:alpha val="6154"/>
                  </a:srgbClr>
                </a:gs>
                <a:gs pos="71429">
                  <a:srgbClr val="DCDBD6">
                    <a:alpha val="2929"/>
                  </a:srgbClr>
                </a:gs>
                <a:gs pos="85714">
                  <a:srgbClr val="DCDBD6">
                    <a:alpha val="1169"/>
                  </a:srgbClr>
                </a:gs>
                <a:gs pos="100000">
                  <a:srgbClr val="DCDBD6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6185858">
              <a:off x="734501" y="1806430"/>
              <a:ext cx="61169" cy="13586"/>
            </a:xfrm>
            <a:prstGeom prst="ellipse">
              <a:avLst/>
            </a:prstGeom>
            <a:gradFill>
              <a:gsLst>
                <a:gs pos="0">
                  <a:srgbClr val="4E4F53">
                    <a:alpha val="15352"/>
                  </a:srgbClr>
                </a:gs>
                <a:gs pos="14286">
                  <a:srgbClr val="4E4F53">
                    <a:alpha val="14204"/>
                  </a:srgbClr>
                </a:gs>
                <a:gs pos="28571">
                  <a:srgbClr val="4E4F53">
                    <a:alpha val="11214"/>
                  </a:srgbClr>
                </a:gs>
                <a:gs pos="42857">
                  <a:srgbClr val="4E4F53">
                    <a:alpha val="7505"/>
                  </a:srgbClr>
                </a:gs>
                <a:gs pos="57143">
                  <a:srgbClr val="4E4F53">
                    <a:alpha val="4231"/>
                  </a:srgbClr>
                </a:gs>
                <a:gs pos="71429">
                  <a:srgbClr val="4E4F53">
                    <a:alpha val="2003"/>
                  </a:srgbClr>
                </a:gs>
                <a:gs pos="85714">
                  <a:srgbClr val="4E4F53">
                    <a:alpha val="797"/>
                  </a:srgbClr>
                </a:gs>
                <a:gs pos="100000">
                  <a:srgbClr val="4E4F53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7364035">
              <a:off x="1932805" y="1234209"/>
              <a:ext cx="316735" cy="509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4863595">
              <a:off x="3227949" y="1135218"/>
              <a:ext cx="282164" cy="50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7897551">
              <a:off x="820424" y="1078816"/>
              <a:ext cx="53794" cy="15096"/>
            </a:xfrm>
            <a:prstGeom prst="ellipse">
              <a:avLst/>
            </a:prstGeom>
            <a:gradFill>
              <a:gsLst>
                <a:gs pos="0">
                  <a:srgbClr val="F8F8F7">
                    <a:alpha val="22463"/>
                  </a:srgbClr>
                </a:gs>
                <a:gs pos="14286">
                  <a:srgbClr val="F8F8F7">
                    <a:alpha val="20851"/>
                  </a:srgbClr>
                </a:gs>
                <a:gs pos="28571">
                  <a:srgbClr val="F8F8F7">
                    <a:alpha val="16603"/>
                  </a:srgbClr>
                </a:gs>
                <a:gs pos="42857">
                  <a:srgbClr val="F8F8F7">
                    <a:alpha val="11227"/>
                  </a:srgbClr>
                </a:gs>
                <a:gs pos="57143">
                  <a:srgbClr val="F8F8F7">
                    <a:alpha val="6386"/>
                  </a:srgbClr>
                </a:gs>
                <a:gs pos="71429">
                  <a:srgbClr val="F8F8F7">
                    <a:alpha val="3042"/>
                  </a:srgbClr>
                </a:gs>
                <a:gs pos="85714">
                  <a:srgbClr val="F8F8F7">
                    <a:alpha val="1214"/>
                  </a:srgbClr>
                </a:gs>
                <a:gs pos="100000">
                  <a:srgbClr val="F8F8F7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4176775">
              <a:off x="2103794" y="1084562"/>
              <a:ext cx="59160" cy="16608"/>
            </a:xfrm>
            <a:prstGeom prst="ellipse">
              <a:avLst/>
            </a:prstGeom>
            <a:gradFill>
              <a:gsLst>
                <a:gs pos="0">
                  <a:srgbClr val="DAD9D4">
                    <a:alpha val="21527"/>
                  </a:srgbClr>
                </a:gs>
                <a:gs pos="14286">
                  <a:srgbClr val="DAD9D4">
                    <a:alpha val="19973"/>
                  </a:srgbClr>
                </a:gs>
                <a:gs pos="28571">
                  <a:srgbClr val="DAD9D4">
                    <a:alpha val="15886"/>
                  </a:srgbClr>
                </a:gs>
                <a:gs pos="42857">
                  <a:srgbClr val="DAD9D4">
                    <a:alpha val="10727"/>
                  </a:srgbClr>
                </a:gs>
                <a:gs pos="57143">
                  <a:srgbClr val="DAD9D4">
                    <a:alpha val="6094"/>
                  </a:srgbClr>
                </a:gs>
                <a:gs pos="71429">
                  <a:srgbClr val="DAD9D4">
                    <a:alpha val="2900"/>
                  </a:srgbClr>
                </a:gs>
                <a:gs pos="85714">
                  <a:srgbClr val="DAD9D4">
                    <a:alpha val="1157"/>
                  </a:srgbClr>
                </a:gs>
                <a:gs pos="100000">
                  <a:srgbClr val="DAD9D4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-9454663">
              <a:off x="2279534" y="1292007"/>
              <a:ext cx="447703" cy="59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-9744667">
              <a:off x="1500403" y="1050591"/>
              <a:ext cx="66666" cy="18337"/>
            </a:xfrm>
            <a:prstGeom prst="ellipse">
              <a:avLst/>
            </a:prstGeom>
            <a:gradFill>
              <a:gsLst>
                <a:gs pos="0">
                  <a:srgbClr val="949997">
                    <a:alpha val="20138"/>
                  </a:srgbClr>
                </a:gs>
                <a:gs pos="14286">
                  <a:srgbClr val="949997">
                    <a:alpha val="18672"/>
                  </a:srgbClr>
                </a:gs>
                <a:gs pos="28571">
                  <a:srgbClr val="949997">
                    <a:alpha val="14826"/>
                  </a:srgbClr>
                </a:gs>
                <a:gs pos="42857">
                  <a:srgbClr val="949997">
                    <a:alpha val="9991"/>
                  </a:srgbClr>
                </a:gs>
                <a:gs pos="57143">
                  <a:srgbClr val="949997">
                    <a:alpha val="5666"/>
                  </a:srgbClr>
                </a:gs>
                <a:gs pos="71429">
                  <a:srgbClr val="949997">
                    <a:alpha val="2693"/>
                  </a:srgbClr>
                </a:gs>
                <a:gs pos="85714">
                  <a:srgbClr val="949997">
                    <a:alpha val="1074"/>
                  </a:srgbClr>
                </a:gs>
                <a:gs pos="100000">
                  <a:srgbClr val="949997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7785233">
              <a:off x="1934721" y="391176"/>
              <a:ext cx="58491" cy="17576"/>
            </a:xfrm>
            <a:prstGeom prst="ellipse">
              <a:avLst/>
            </a:prstGeom>
            <a:gradFill>
              <a:gsLst>
                <a:gs pos="0">
                  <a:srgbClr val="D1D0CA">
                    <a:alpha val="20815"/>
                  </a:srgbClr>
                </a:gs>
                <a:gs pos="14286">
                  <a:srgbClr val="D1D0CA">
                    <a:alpha val="19306"/>
                  </a:srgbClr>
                </a:gs>
                <a:gs pos="28571">
                  <a:srgbClr val="D1D0CA">
                    <a:alpha val="15342"/>
                  </a:srgbClr>
                </a:gs>
                <a:gs pos="42857">
                  <a:srgbClr val="D1D0CA">
                    <a:alpha val="10349"/>
                  </a:srgbClr>
                </a:gs>
                <a:gs pos="57143">
                  <a:srgbClr val="D1D0CA">
                    <a:alpha val="5874"/>
                  </a:srgbClr>
                </a:gs>
                <a:gs pos="71429">
                  <a:srgbClr val="D1D0CA">
                    <a:alpha val="2794"/>
                  </a:srgbClr>
                </a:gs>
                <a:gs pos="85714">
                  <a:srgbClr val="D1D0CA">
                    <a:alpha val="1114"/>
                  </a:srgbClr>
                </a:gs>
                <a:gs pos="100000">
                  <a:srgbClr val="D1D0CA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4627302">
              <a:off x="2410033" y="2437192"/>
              <a:ext cx="251396" cy="575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10526020">
              <a:off x="1494042" y="676363"/>
              <a:ext cx="61963" cy="17233"/>
            </a:xfrm>
            <a:prstGeom prst="ellipse">
              <a:avLst/>
            </a:prstGeom>
            <a:gradFill>
              <a:gsLst>
                <a:gs pos="0">
                  <a:srgbClr val="DDDCDC">
                    <a:alpha val="21044"/>
                  </a:srgbClr>
                </a:gs>
                <a:gs pos="14286">
                  <a:srgbClr val="DDDCDC">
                    <a:alpha val="19521"/>
                  </a:srgbClr>
                </a:gs>
                <a:gs pos="28571">
                  <a:srgbClr val="DDDCDC">
                    <a:alpha val="15517"/>
                  </a:srgbClr>
                </a:gs>
                <a:gs pos="42857">
                  <a:srgbClr val="DDDCDC">
                    <a:alpha val="10471"/>
                  </a:srgbClr>
                </a:gs>
                <a:gs pos="57143">
                  <a:srgbClr val="DDDCDC">
                    <a:alpha val="5945"/>
                  </a:srgbClr>
                </a:gs>
                <a:gs pos="71429">
                  <a:srgbClr val="DDDCDC">
                    <a:alpha val="2828"/>
                  </a:srgbClr>
                </a:gs>
                <a:gs pos="85714">
                  <a:srgbClr val="DDDCDC">
                    <a:alpha val="1128"/>
                  </a:srgbClr>
                </a:gs>
                <a:gs pos="100000">
                  <a:srgbClr val="DDDCDC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6031203">
              <a:off x="2994751" y="1134242"/>
              <a:ext cx="63104" cy="17450"/>
            </a:xfrm>
            <a:prstGeom prst="ellipse">
              <a:avLst/>
            </a:prstGeom>
            <a:gradFill>
              <a:gsLst>
                <a:gs pos="0">
                  <a:srgbClr val="CBCBCB">
                    <a:alpha val="20805"/>
                  </a:srgbClr>
                </a:gs>
                <a:gs pos="14286">
                  <a:srgbClr val="CBCBCB">
                    <a:alpha val="19297"/>
                  </a:srgbClr>
                </a:gs>
                <a:gs pos="28571">
                  <a:srgbClr val="CBCBCB">
                    <a:alpha val="15335"/>
                  </a:srgbClr>
                </a:gs>
                <a:gs pos="42857">
                  <a:srgbClr val="CBCBCB">
                    <a:alpha val="10344"/>
                  </a:srgbClr>
                </a:gs>
                <a:gs pos="57143">
                  <a:srgbClr val="CBCBCB">
                    <a:alpha val="5871"/>
                  </a:srgbClr>
                </a:gs>
                <a:gs pos="71429">
                  <a:srgbClr val="CBCBCB">
                    <a:alpha val="2792"/>
                  </a:srgbClr>
                </a:gs>
                <a:gs pos="85714">
                  <a:srgbClr val="CBCBCB">
                    <a:alpha val="1114"/>
                  </a:srgbClr>
                </a:gs>
                <a:gs pos="100000">
                  <a:srgbClr val="CBCBCB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8905782">
              <a:off x="195066" y="1007510"/>
              <a:ext cx="301604" cy="460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9960046">
              <a:off x="444669" y="992357"/>
              <a:ext cx="61345" cy="17139"/>
            </a:xfrm>
            <a:prstGeom prst="ellipse">
              <a:avLst/>
            </a:prstGeom>
            <a:gradFill>
              <a:gsLst>
                <a:gs pos="0">
                  <a:srgbClr val="DEDDDB">
                    <a:alpha val="21151"/>
                  </a:srgbClr>
                </a:gs>
                <a:gs pos="14286">
                  <a:srgbClr val="DEDDDB">
                    <a:alpha val="19621"/>
                  </a:srgbClr>
                </a:gs>
                <a:gs pos="28571">
                  <a:srgbClr val="DEDDDB">
                    <a:alpha val="15599"/>
                  </a:srgbClr>
                </a:gs>
                <a:gs pos="42857">
                  <a:srgbClr val="DEDDDB">
                    <a:alpha val="10527"/>
                  </a:srgbClr>
                </a:gs>
                <a:gs pos="57143">
                  <a:srgbClr val="DEDDDB">
                    <a:alpha val="5978"/>
                  </a:srgbClr>
                </a:gs>
                <a:gs pos="71429">
                  <a:srgbClr val="DEDDDB">
                    <a:alpha val="2844"/>
                  </a:srgbClr>
                </a:gs>
                <a:gs pos="85714">
                  <a:srgbClr val="DEDDDB">
                    <a:alpha val="1134"/>
                  </a:srgbClr>
                </a:gs>
                <a:gs pos="100000">
                  <a:srgbClr val="DEDDDB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-8210815">
              <a:off x="1837903" y="1980189"/>
              <a:ext cx="62959" cy="17546"/>
            </a:xfrm>
            <a:prstGeom prst="ellipse">
              <a:avLst/>
            </a:prstGeom>
            <a:gradFill>
              <a:gsLst>
                <a:gs pos="0">
                  <a:srgbClr val="D4D4D4">
                    <a:alpha val="20877"/>
                  </a:srgbClr>
                </a:gs>
                <a:gs pos="14286">
                  <a:srgbClr val="D4D4D4">
                    <a:alpha val="19364"/>
                  </a:srgbClr>
                </a:gs>
                <a:gs pos="28571">
                  <a:srgbClr val="D4D4D4">
                    <a:alpha val="15389"/>
                  </a:srgbClr>
                </a:gs>
                <a:gs pos="42857">
                  <a:srgbClr val="D4D4D4">
                    <a:alpha val="10382"/>
                  </a:srgbClr>
                </a:gs>
                <a:gs pos="57143">
                  <a:srgbClr val="D4D4D4">
                    <a:alpha val="5893"/>
                  </a:srgbClr>
                </a:gs>
                <a:gs pos="71429">
                  <a:srgbClr val="D4D4D4">
                    <a:alpha val="2803"/>
                  </a:srgbClr>
                </a:gs>
                <a:gs pos="85714">
                  <a:srgbClr val="D4D4D4">
                    <a:alpha val="1118"/>
                  </a:srgbClr>
                </a:gs>
                <a:gs pos="100000">
                  <a:srgbClr val="D4D4D4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10789717">
              <a:off x="948285" y="677185"/>
              <a:ext cx="67177" cy="17909"/>
            </a:xfrm>
            <a:prstGeom prst="ellipse">
              <a:avLst/>
            </a:prstGeom>
            <a:gradFill>
              <a:gsLst>
                <a:gs pos="0">
                  <a:srgbClr val="D2D0CB">
                    <a:alpha val="20118"/>
                  </a:srgbClr>
                </a:gs>
                <a:gs pos="14286">
                  <a:srgbClr val="D2D0CB">
                    <a:alpha val="18654"/>
                  </a:srgbClr>
                </a:gs>
                <a:gs pos="28571">
                  <a:srgbClr val="D2D0CB">
                    <a:alpha val="14811"/>
                  </a:srgbClr>
                </a:gs>
                <a:gs pos="42857">
                  <a:srgbClr val="D2D0CB">
                    <a:alpha val="9981"/>
                  </a:srgbClr>
                </a:gs>
                <a:gs pos="57143">
                  <a:srgbClr val="D2D0CB">
                    <a:alpha val="5660"/>
                  </a:srgbClr>
                </a:gs>
                <a:gs pos="71429">
                  <a:srgbClr val="D2D0CB">
                    <a:alpha val="2690"/>
                  </a:srgbClr>
                </a:gs>
                <a:gs pos="85714">
                  <a:srgbClr val="D2D0CB">
                    <a:alpha val="1073"/>
                  </a:srgbClr>
                </a:gs>
                <a:gs pos="100000">
                  <a:srgbClr val="D2D0CB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-9891777">
              <a:off x="3058860" y="995080"/>
              <a:ext cx="382570" cy="844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-10098199">
              <a:off x="605272" y="1966429"/>
              <a:ext cx="642364" cy="2241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-8426728">
              <a:off x="1735528" y="1980026"/>
              <a:ext cx="302278" cy="39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3203245">
              <a:off x="1283019" y="1286181"/>
              <a:ext cx="62240" cy="17380"/>
            </a:xfrm>
            <a:prstGeom prst="ellipse">
              <a:avLst/>
            </a:prstGeom>
            <a:gradFill>
              <a:gsLst>
                <a:gs pos="0">
                  <a:srgbClr val="EFEEEE">
                    <a:alpha val="21002"/>
                  </a:srgbClr>
                </a:gs>
                <a:gs pos="14286">
                  <a:srgbClr val="EFEEEE">
                    <a:alpha val="19482"/>
                  </a:srgbClr>
                </a:gs>
                <a:gs pos="28571">
                  <a:srgbClr val="EFEEEE">
                    <a:alpha val="15485"/>
                  </a:srgbClr>
                </a:gs>
                <a:gs pos="42857">
                  <a:srgbClr val="EFEEEE">
                    <a:alpha val="10448"/>
                  </a:srgbClr>
                </a:gs>
                <a:gs pos="57143">
                  <a:srgbClr val="EFEEEE">
                    <a:alpha val="5932"/>
                  </a:srgbClr>
                </a:gs>
                <a:gs pos="71429">
                  <a:srgbClr val="EFEEEE">
                    <a:alpha val="2822"/>
                  </a:srgbClr>
                </a:gs>
                <a:gs pos="85714">
                  <a:srgbClr val="EFEEEE">
                    <a:alpha val="1125"/>
                  </a:srgbClr>
                </a:gs>
                <a:gs pos="100000">
                  <a:srgbClr val="EFEEEE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2870705">
              <a:off x="1302775" y="1280048"/>
              <a:ext cx="64944" cy="18008"/>
            </a:xfrm>
            <a:prstGeom prst="ellipse">
              <a:avLst/>
            </a:prstGeom>
            <a:gradFill>
              <a:gsLst>
                <a:gs pos="0">
                  <a:srgbClr val="EEEEEC">
                    <a:alpha val="20501"/>
                  </a:srgbClr>
                </a:gs>
                <a:gs pos="14286">
                  <a:srgbClr val="EEEEEC">
                    <a:alpha val="19012"/>
                  </a:srgbClr>
                </a:gs>
                <a:gs pos="28571">
                  <a:srgbClr val="EEEEEC">
                    <a:alpha val="15103"/>
                  </a:srgbClr>
                </a:gs>
                <a:gs pos="42857">
                  <a:srgbClr val="EEEEEC">
                    <a:alpha val="10183"/>
                  </a:srgbClr>
                </a:gs>
                <a:gs pos="57143">
                  <a:srgbClr val="EEEEEC">
                    <a:alpha val="5777"/>
                  </a:srgbClr>
                </a:gs>
                <a:gs pos="71429">
                  <a:srgbClr val="EEEEEC">
                    <a:alpha val="2747"/>
                  </a:srgbClr>
                </a:gs>
                <a:gs pos="85714">
                  <a:srgbClr val="EEEEEC">
                    <a:alpha val="1095"/>
                  </a:srgbClr>
                </a:gs>
                <a:gs pos="100000">
                  <a:srgbClr val="EEEEEC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10607648">
              <a:off x="865685" y="372353"/>
              <a:ext cx="62599" cy="17370"/>
            </a:xfrm>
            <a:prstGeom prst="ellipse">
              <a:avLst/>
            </a:prstGeom>
            <a:gradFill>
              <a:gsLst>
                <a:gs pos="0">
                  <a:srgbClr val="DFDFDB">
                    <a:alpha val="20938"/>
                  </a:srgbClr>
                </a:gs>
                <a:gs pos="14286">
                  <a:srgbClr val="DFDFDB">
                    <a:alpha val="19421"/>
                  </a:srgbClr>
                </a:gs>
                <a:gs pos="28571">
                  <a:srgbClr val="DFDFDB">
                    <a:alpha val="15436"/>
                  </a:srgbClr>
                </a:gs>
                <a:gs pos="42857">
                  <a:srgbClr val="DFDFDB">
                    <a:alpha val="10414"/>
                  </a:srgbClr>
                </a:gs>
                <a:gs pos="57143">
                  <a:srgbClr val="DFDFDB">
                    <a:alpha val="5912"/>
                  </a:srgbClr>
                </a:gs>
                <a:gs pos="71429">
                  <a:srgbClr val="DFDFDB">
                    <a:alpha val="2812"/>
                  </a:srgbClr>
                </a:gs>
                <a:gs pos="85714">
                  <a:srgbClr val="DFDFDB">
                    <a:alpha val="1122"/>
                  </a:srgbClr>
                </a:gs>
                <a:gs pos="100000">
                  <a:srgbClr val="DFDFDB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9801461">
              <a:off x="2093300" y="1998278"/>
              <a:ext cx="65253" cy="18133"/>
            </a:xfrm>
            <a:prstGeom prst="ellipse">
              <a:avLst/>
            </a:prstGeom>
            <a:gradFill>
              <a:gsLst>
                <a:gs pos="0">
                  <a:srgbClr val="F9F9F9">
                    <a:alpha val="20459"/>
                  </a:srgbClr>
                </a:gs>
                <a:gs pos="14286">
                  <a:srgbClr val="F9F9F9">
                    <a:alpha val="18973"/>
                  </a:srgbClr>
                </a:gs>
                <a:gs pos="28571">
                  <a:srgbClr val="F9F9F9">
                    <a:alpha val="15071"/>
                  </a:srgbClr>
                </a:gs>
                <a:gs pos="42857">
                  <a:srgbClr val="F9F9F9">
                    <a:alpha val="10161"/>
                  </a:srgbClr>
                </a:gs>
                <a:gs pos="57143">
                  <a:srgbClr val="F9F9F9">
                    <a:alpha val="5764"/>
                  </a:srgbClr>
                </a:gs>
                <a:gs pos="71429">
                  <a:srgbClr val="F9F9F9">
                    <a:alpha val="2741"/>
                  </a:srgbClr>
                </a:gs>
                <a:gs pos="85714">
                  <a:srgbClr val="F9F9F9">
                    <a:alpha val="1093"/>
                  </a:srgbClr>
                </a:gs>
                <a:gs pos="100000">
                  <a:srgbClr val="F9F9F9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-9016255">
              <a:off x="605901" y="1313024"/>
              <a:ext cx="538204" cy="1126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-8938258">
              <a:off x="2430030" y="2324430"/>
              <a:ext cx="67791" cy="18777"/>
            </a:xfrm>
            <a:prstGeom prst="ellipse">
              <a:avLst/>
            </a:prstGeom>
            <a:gradFill>
              <a:gsLst>
                <a:gs pos="0">
                  <a:srgbClr val="A7ABA9">
                    <a:alpha val="19989"/>
                  </a:srgbClr>
                </a:gs>
                <a:gs pos="14286">
                  <a:srgbClr val="A7ABA9">
                    <a:alpha val="18533"/>
                  </a:srgbClr>
                </a:gs>
                <a:gs pos="28571">
                  <a:srgbClr val="A7ABA9">
                    <a:alpha val="14713"/>
                  </a:srgbClr>
                </a:gs>
                <a:gs pos="42857">
                  <a:srgbClr val="A7ABA9">
                    <a:alpha val="9913"/>
                  </a:srgbClr>
                </a:gs>
                <a:gs pos="57143">
                  <a:srgbClr val="A7ABA9">
                    <a:alpha val="5620"/>
                  </a:srgbClr>
                </a:gs>
                <a:gs pos="71429">
                  <a:srgbClr val="A7ABA9">
                    <a:alpha val="2671"/>
                  </a:srgbClr>
                </a:gs>
                <a:gs pos="85714">
                  <a:srgbClr val="A7ABA9">
                    <a:alpha val="1065"/>
                  </a:srgbClr>
                </a:gs>
                <a:gs pos="100000">
                  <a:srgbClr val="A7ABA9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4295663">
              <a:off x="1993774" y="1070639"/>
              <a:ext cx="245580" cy="905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5009128">
              <a:off x="2025058" y="1594938"/>
              <a:ext cx="646017" cy="5738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7333868">
              <a:off x="1543350" y="572191"/>
              <a:ext cx="241260" cy="332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5032533">
              <a:off x="682751" y="537979"/>
              <a:ext cx="190128" cy="327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10750939">
              <a:off x="1995624" y="1760709"/>
              <a:ext cx="65202" cy="18095"/>
            </a:xfrm>
            <a:prstGeom prst="ellipse">
              <a:avLst/>
            </a:prstGeom>
            <a:gradFill>
              <a:gsLst>
                <a:gs pos="0">
                  <a:srgbClr val="D3D3D0">
                    <a:alpha val="20226"/>
                  </a:srgbClr>
                </a:gs>
                <a:gs pos="14286">
                  <a:srgbClr val="D3D3D0">
                    <a:alpha val="18754"/>
                  </a:srgbClr>
                </a:gs>
                <a:gs pos="28571">
                  <a:srgbClr val="D3D3D0">
                    <a:alpha val="14893"/>
                  </a:srgbClr>
                </a:gs>
                <a:gs pos="42857">
                  <a:srgbClr val="D3D3D0">
                    <a:alpha val="10037"/>
                  </a:srgbClr>
                </a:gs>
                <a:gs pos="57143">
                  <a:srgbClr val="D3D3D0">
                    <a:alpha val="5693"/>
                  </a:srgbClr>
                </a:gs>
                <a:gs pos="71429">
                  <a:srgbClr val="D3D3D0">
                    <a:alpha val="2706"/>
                  </a:srgbClr>
                </a:gs>
                <a:gs pos="85714">
                  <a:srgbClr val="D3D3D0">
                    <a:alpha val="1079"/>
                  </a:srgbClr>
                </a:gs>
                <a:gs pos="100000">
                  <a:srgbClr val="D3D3D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9812809">
              <a:off x="1899223" y="1654053"/>
              <a:ext cx="65635" cy="18797"/>
            </a:xfrm>
            <a:prstGeom prst="ellipse">
              <a:avLst/>
            </a:prstGeom>
            <a:gradFill>
              <a:gsLst>
                <a:gs pos="0">
                  <a:srgbClr val="716D72">
                    <a:alpha val="14749"/>
                  </a:srgbClr>
                </a:gs>
                <a:gs pos="14286">
                  <a:srgbClr val="716D72">
                    <a:alpha val="13642"/>
                  </a:srgbClr>
                </a:gs>
                <a:gs pos="28571">
                  <a:srgbClr val="716D72">
                    <a:alpha val="10763"/>
                  </a:srgbClr>
                </a:gs>
                <a:gs pos="42857">
                  <a:srgbClr val="716D72">
                    <a:alpha val="7197"/>
                  </a:srgbClr>
                </a:gs>
                <a:gs pos="57143">
                  <a:srgbClr val="716D72">
                    <a:alpha val="4054"/>
                  </a:srgbClr>
                </a:gs>
                <a:gs pos="71429">
                  <a:srgbClr val="716D72">
                    <a:alpha val="1919"/>
                  </a:srgbClr>
                </a:gs>
                <a:gs pos="85714">
                  <a:srgbClr val="716D72">
                    <a:alpha val="763"/>
                  </a:srgbClr>
                </a:gs>
                <a:gs pos="100000">
                  <a:srgbClr val="716D72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6017609">
              <a:off x="117287" y="1125438"/>
              <a:ext cx="272364" cy="52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10684060">
              <a:off x="1852311" y="1939097"/>
              <a:ext cx="325489" cy="1454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4884597">
              <a:off x="2040980" y="1778596"/>
              <a:ext cx="376476" cy="338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5868472">
              <a:off x="2772518" y="1876858"/>
              <a:ext cx="61195" cy="17113"/>
            </a:xfrm>
            <a:prstGeom prst="ellipse">
              <a:avLst/>
            </a:prstGeom>
            <a:gradFill>
              <a:gsLst>
                <a:gs pos="0">
                  <a:srgbClr val="F8F7F4">
                    <a:alpha val="21181"/>
                  </a:srgbClr>
                </a:gs>
                <a:gs pos="14286">
                  <a:srgbClr val="F8F7F4">
                    <a:alpha val="19649"/>
                  </a:srgbClr>
                </a:gs>
                <a:gs pos="28571">
                  <a:srgbClr val="F8F7F4">
                    <a:alpha val="15622"/>
                  </a:srgbClr>
                </a:gs>
                <a:gs pos="42857">
                  <a:srgbClr val="F8F7F4">
                    <a:alpha val="10543"/>
                  </a:srgbClr>
                </a:gs>
                <a:gs pos="57143">
                  <a:srgbClr val="F8F7F4">
                    <a:alpha val="5987"/>
                  </a:srgbClr>
                </a:gs>
                <a:gs pos="71429">
                  <a:srgbClr val="F8F7F4">
                    <a:alpha val="2848"/>
                  </a:srgbClr>
                </a:gs>
                <a:gs pos="85714">
                  <a:srgbClr val="F8F7F4">
                    <a:alpha val="1136"/>
                  </a:srgbClr>
                </a:gs>
                <a:gs pos="100000">
                  <a:srgbClr val="F8F7F4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-9544999">
              <a:off x="2400939" y="2000233"/>
              <a:ext cx="302880" cy="32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-10615111">
              <a:off x="841672" y="1008743"/>
              <a:ext cx="326607" cy="719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7639638">
              <a:off x="788814" y="419226"/>
              <a:ext cx="60055" cy="16795"/>
            </a:xfrm>
            <a:prstGeom prst="ellipse">
              <a:avLst/>
            </a:prstGeom>
            <a:gradFill>
              <a:gsLst>
                <a:gs pos="0">
                  <a:srgbClr val="F0F0EB">
                    <a:alpha val="21384"/>
                  </a:srgbClr>
                </a:gs>
                <a:gs pos="14286">
                  <a:srgbClr val="F0F0EB">
                    <a:alpha val="19839"/>
                  </a:srgbClr>
                </a:gs>
                <a:gs pos="28571">
                  <a:srgbClr val="F0F0EB">
                    <a:alpha val="15777"/>
                  </a:srgbClr>
                </a:gs>
                <a:gs pos="42857">
                  <a:srgbClr val="F0F0EB">
                    <a:alpha val="10651"/>
                  </a:srgbClr>
                </a:gs>
                <a:gs pos="57143">
                  <a:srgbClr val="F0F0EB">
                    <a:alpha val="6050"/>
                  </a:srgbClr>
                </a:gs>
                <a:gs pos="71429">
                  <a:srgbClr val="F0F0EB">
                    <a:alpha val="2879"/>
                  </a:srgbClr>
                </a:gs>
                <a:gs pos="85714">
                  <a:srgbClr val="F0F0EB">
                    <a:alpha val="1148"/>
                  </a:srgbClr>
                </a:gs>
                <a:gs pos="100000">
                  <a:srgbClr val="F0F0EB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-8318199">
              <a:off x="1795484" y="1730497"/>
              <a:ext cx="248661" cy="306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5975290">
              <a:off x="596871" y="2559574"/>
              <a:ext cx="63750" cy="17709"/>
            </a:xfrm>
            <a:prstGeom prst="ellipse">
              <a:avLst/>
            </a:prstGeom>
            <a:gradFill>
              <a:gsLst>
                <a:gs pos="0">
                  <a:srgbClr val="D4D3CB">
                    <a:alpha val="20728"/>
                  </a:srgbClr>
                </a:gs>
                <a:gs pos="14286">
                  <a:srgbClr val="D4D3CB">
                    <a:alpha val="19225"/>
                  </a:srgbClr>
                </a:gs>
                <a:gs pos="28571">
                  <a:srgbClr val="D4D3CB">
                    <a:alpha val="15276"/>
                  </a:srgbClr>
                </a:gs>
                <a:gs pos="42857">
                  <a:srgbClr val="D4D3CB">
                    <a:alpha val="10303"/>
                  </a:srgbClr>
                </a:gs>
                <a:gs pos="57143">
                  <a:srgbClr val="D4D3CB">
                    <a:alpha val="5847"/>
                  </a:srgbClr>
                </a:gs>
                <a:gs pos="71429">
                  <a:srgbClr val="D4D3CB">
                    <a:alpha val="2781"/>
                  </a:srgbClr>
                </a:gs>
                <a:gs pos="85714">
                  <a:srgbClr val="D4D3CB">
                    <a:alpha val="1109"/>
                  </a:srgbClr>
                </a:gs>
                <a:gs pos="100000">
                  <a:srgbClr val="D4D3CB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10752565">
              <a:off x="2690360" y="508728"/>
              <a:ext cx="33347" cy="28611"/>
            </a:xfrm>
            <a:prstGeom prst="ellipse">
              <a:avLst/>
            </a:prstGeom>
            <a:gradFill>
              <a:gsLst>
                <a:gs pos="0">
                  <a:srgbClr val="E7E6E3">
                    <a:alpha val="20625"/>
                  </a:srgbClr>
                </a:gs>
                <a:gs pos="14286">
                  <a:srgbClr val="E7E6E3">
                    <a:alpha val="19128"/>
                  </a:srgbClr>
                </a:gs>
                <a:gs pos="28571">
                  <a:srgbClr val="E7E6E3">
                    <a:alpha val="15198"/>
                  </a:srgbClr>
                </a:gs>
                <a:gs pos="42857">
                  <a:srgbClr val="E7E6E3">
                    <a:alpha val="10249"/>
                  </a:srgbClr>
                </a:gs>
                <a:gs pos="57143">
                  <a:srgbClr val="E7E6E3">
                    <a:alpha val="5815"/>
                  </a:srgbClr>
                </a:gs>
                <a:gs pos="71429">
                  <a:srgbClr val="E7E6E3">
                    <a:alpha val="2766"/>
                  </a:srgbClr>
                </a:gs>
                <a:gs pos="85714">
                  <a:srgbClr val="E7E6E3">
                    <a:alpha val="1103"/>
                  </a:srgbClr>
                </a:gs>
                <a:gs pos="100000">
                  <a:srgbClr val="E7E6E3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4266807">
              <a:off x="1145022" y="527318"/>
              <a:ext cx="270430" cy="379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4586331">
              <a:off x="661729" y="2372163"/>
              <a:ext cx="66771" cy="15309"/>
            </a:xfrm>
            <a:prstGeom prst="ellipse">
              <a:avLst/>
            </a:prstGeom>
            <a:gradFill>
              <a:gsLst>
                <a:gs pos="0">
                  <a:srgbClr val="00033C">
                    <a:alpha val="15795"/>
                  </a:srgbClr>
                </a:gs>
                <a:gs pos="14286">
                  <a:srgbClr val="00033C">
                    <a:alpha val="14616"/>
                  </a:srgbClr>
                </a:gs>
                <a:gs pos="28571">
                  <a:srgbClr val="00033C">
                    <a:alpha val="11546"/>
                  </a:srgbClr>
                </a:gs>
                <a:gs pos="42857">
                  <a:srgbClr val="00033C">
                    <a:alpha val="7732"/>
                  </a:srgbClr>
                </a:gs>
                <a:gs pos="57143">
                  <a:srgbClr val="00033C">
                    <a:alpha val="4361"/>
                  </a:srgbClr>
                </a:gs>
                <a:gs pos="71429">
                  <a:srgbClr val="00033C">
                    <a:alpha val="2066"/>
                  </a:srgbClr>
                </a:gs>
                <a:gs pos="85714">
                  <a:srgbClr val="00033C">
                    <a:alpha val="822"/>
                  </a:srgbClr>
                </a:gs>
                <a:gs pos="100000">
                  <a:srgbClr val="00033C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3596597">
              <a:off x="1767027" y="568454"/>
              <a:ext cx="184121" cy="29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-8355574">
              <a:off x="1787069" y="620712"/>
              <a:ext cx="244013" cy="286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-8189630">
              <a:off x="2433435" y="1944282"/>
              <a:ext cx="396126" cy="68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-9133380">
              <a:off x="1262634" y="1289514"/>
              <a:ext cx="242678" cy="948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9809540">
              <a:off x="3276731" y="638297"/>
              <a:ext cx="53891" cy="15287"/>
            </a:xfrm>
            <a:prstGeom prst="ellipse">
              <a:avLst/>
            </a:prstGeom>
            <a:gradFill>
              <a:gsLst>
                <a:gs pos="0">
                  <a:srgbClr val="F3F2F2">
                    <a:alpha val="22445"/>
                  </a:srgbClr>
                </a:gs>
                <a:gs pos="14286">
                  <a:srgbClr val="F3F2F2">
                    <a:alpha val="20834"/>
                  </a:srgbClr>
                </a:gs>
                <a:gs pos="28571">
                  <a:srgbClr val="F3F2F2">
                    <a:alpha val="16590"/>
                  </a:srgbClr>
                </a:gs>
                <a:gs pos="42857">
                  <a:srgbClr val="F3F2F2">
                    <a:alpha val="11218"/>
                  </a:srgbClr>
                </a:gs>
                <a:gs pos="57143">
                  <a:srgbClr val="F3F2F2">
                    <a:alpha val="6380"/>
                  </a:srgbClr>
                </a:gs>
                <a:gs pos="71429">
                  <a:srgbClr val="F3F2F2">
                    <a:alpha val="3039"/>
                  </a:srgbClr>
                </a:gs>
                <a:gs pos="85714">
                  <a:srgbClr val="F3F2F2">
                    <a:alpha val="1213"/>
                  </a:srgbClr>
                </a:gs>
                <a:gs pos="100000">
                  <a:srgbClr val="F3F2F2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10487591">
              <a:off x="257710" y="1321092"/>
              <a:ext cx="354850" cy="60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4866796">
              <a:off x="1136735" y="1801283"/>
              <a:ext cx="53255" cy="15105"/>
            </a:xfrm>
            <a:prstGeom prst="ellipse">
              <a:avLst/>
            </a:prstGeom>
            <a:gradFill>
              <a:gsLst>
                <a:gs pos="0">
                  <a:srgbClr val="FDFCFC">
                    <a:alpha val="22562"/>
                  </a:srgbClr>
                </a:gs>
                <a:gs pos="14286">
                  <a:srgbClr val="FDFCFC">
                    <a:alpha val="20944"/>
                  </a:srgbClr>
                </a:gs>
                <a:gs pos="28571">
                  <a:srgbClr val="FDFCFC">
                    <a:alpha val="16680"/>
                  </a:srgbClr>
                </a:gs>
                <a:gs pos="42857">
                  <a:srgbClr val="FDFCFC">
                    <a:alpha val="11280"/>
                  </a:srgbClr>
                </a:gs>
                <a:gs pos="57143">
                  <a:srgbClr val="FDFCFC">
                    <a:alpha val="6417"/>
                  </a:srgbClr>
                </a:gs>
                <a:gs pos="71429">
                  <a:srgbClr val="FDFCFC">
                    <a:alpha val="3057"/>
                  </a:srgbClr>
                </a:gs>
                <a:gs pos="85714">
                  <a:srgbClr val="FDFCFC">
                    <a:alpha val="1220"/>
                  </a:srgbClr>
                </a:gs>
                <a:gs pos="100000">
                  <a:srgbClr val="FDFCFC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3939098">
              <a:off x="3156488" y="1240183"/>
              <a:ext cx="64799" cy="14400"/>
            </a:xfrm>
            <a:prstGeom prst="ellipse">
              <a:avLst/>
            </a:prstGeom>
            <a:gradFill>
              <a:gsLst>
                <a:gs pos="0">
                  <a:srgbClr val="C1C3C3">
                    <a:alpha val="19711"/>
                  </a:srgbClr>
                </a:gs>
                <a:gs pos="14286">
                  <a:srgbClr val="C1C3C3">
                    <a:alpha val="18273"/>
                  </a:srgbClr>
                </a:gs>
                <a:gs pos="28571">
                  <a:srgbClr val="C1C3C3">
                    <a:alpha val="14502"/>
                  </a:srgbClr>
                </a:gs>
                <a:gs pos="42857">
                  <a:srgbClr val="C1C3C3">
                    <a:alpha val="9766"/>
                  </a:srgbClr>
                </a:gs>
                <a:gs pos="57143">
                  <a:srgbClr val="C1C3C3">
                    <a:alpha val="5535"/>
                  </a:srgbClr>
                </a:gs>
                <a:gs pos="71429">
                  <a:srgbClr val="C1C3C3">
                    <a:alpha val="2630"/>
                  </a:srgbClr>
                </a:gs>
                <a:gs pos="85714">
                  <a:srgbClr val="C1C3C3">
                    <a:alpha val="1048"/>
                  </a:srgbClr>
                </a:gs>
                <a:gs pos="100000">
                  <a:srgbClr val="C1C3C3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5644951">
              <a:off x="194281" y="493974"/>
              <a:ext cx="70818" cy="19533"/>
            </a:xfrm>
            <a:prstGeom prst="ellipse">
              <a:avLst/>
            </a:prstGeom>
            <a:gradFill>
              <a:gsLst>
                <a:gs pos="0">
                  <a:srgbClr val="AFAFAC">
                    <a:alpha val="19153"/>
                  </a:srgbClr>
                </a:gs>
                <a:gs pos="14286">
                  <a:srgbClr val="AFAFAC">
                    <a:alpha val="17751"/>
                  </a:srgbClr>
                </a:gs>
                <a:gs pos="28571">
                  <a:srgbClr val="AFAFAC">
                    <a:alpha val="14078"/>
                  </a:srgbClr>
                </a:gs>
                <a:gs pos="42857">
                  <a:srgbClr val="AFAFAC">
                    <a:alpha val="9473"/>
                  </a:srgbClr>
                </a:gs>
                <a:gs pos="57143">
                  <a:srgbClr val="AFAFAC">
                    <a:alpha val="5365"/>
                  </a:srgbClr>
                </a:gs>
                <a:gs pos="71429">
                  <a:srgbClr val="AFAFAC">
                    <a:alpha val="2548"/>
                  </a:srgbClr>
                </a:gs>
                <a:gs pos="85714">
                  <a:srgbClr val="AFAFAC">
                    <a:alpha val="1016"/>
                  </a:srgbClr>
                </a:gs>
                <a:gs pos="100000">
                  <a:srgbClr val="AFAFAC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6242905">
              <a:off x="3578934" y="2609207"/>
              <a:ext cx="65991" cy="19300"/>
            </a:xfrm>
            <a:prstGeom prst="ellipse">
              <a:avLst/>
            </a:prstGeom>
            <a:gradFill>
              <a:gsLst>
                <a:gs pos="0">
                  <a:srgbClr val="959795">
                    <a:alpha val="17434"/>
                  </a:srgbClr>
                </a:gs>
                <a:gs pos="14286">
                  <a:srgbClr val="959795">
                    <a:alpha val="16145"/>
                  </a:srgbClr>
                </a:gs>
                <a:gs pos="28571">
                  <a:srgbClr val="959795">
                    <a:alpha val="12778"/>
                  </a:srgbClr>
                </a:gs>
                <a:gs pos="42857">
                  <a:srgbClr val="959795">
                    <a:alpha val="8577"/>
                  </a:srgbClr>
                </a:gs>
                <a:gs pos="57143">
                  <a:srgbClr val="959795">
                    <a:alpha val="4848"/>
                  </a:srgbClr>
                </a:gs>
                <a:gs pos="71429">
                  <a:srgbClr val="959795">
                    <a:alpha val="2299"/>
                  </a:srgbClr>
                </a:gs>
                <a:gs pos="85714">
                  <a:srgbClr val="959795">
                    <a:alpha val="916"/>
                  </a:srgbClr>
                </a:gs>
                <a:gs pos="100000">
                  <a:srgbClr val="959795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10004190">
              <a:off x="1235409" y="990708"/>
              <a:ext cx="574487" cy="982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10776435">
              <a:off x="920617" y="2308274"/>
              <a:ext cx="327625" cy="1130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7552153">
              <a:off x="690017" y="425938"/>
              <a:ext cx="246168" cy="31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-9687385">
              <a:off x="3033094" y="640017"/>
              <a:ext cx="65411" cy="18099"/>
            </a:xfrm>
            <a:prstGeom prst="ellipse">
              <a:avLst/>
            </a:prstGeom>
            <a:gradFill>
              <a:gsLst>
                <a:gs pos="0">
                  <a:srgbClr val="CFCDC8">
                    <a:alpha val="20435"/>
                  </a:srgbClr>
                </a:gs>
                <a:gs pos="14286">
                  <a:srgbClr val="CFCDC8">
                    <a:alpha val="18950"/>
                  </a:srgbClr>
                </a:gs>
                <a:gs pos="28571">
                  <a:srgbClr val="CFCDC8">
                    <a:alpha val="15053"/>
                  </a:srgbClr>
                </a:gs>
                <a:gs pos="42857">
                  <a:srgbClr val="CFCDC8">
                    <a:alpha val="10148"/>
                  </a:srgbClr>
                </a:gs>
                <a:gs pos="57143">
                  <a:srgbClr val="CFCDC8">
                    <a:alpha val="5757"/>
                  </a:srgbClr>
                </a:gs>
                <a:gs pos="71429">
                  <a:srgbClr val="CFCDC8">
                    <a:alpha val="2737"/>
                  </a:srgbClr>
                </a:gs>
                <a:gs pos="85714">
                  <a:srgbClr val="CFCDC8">
                    <a:alpha val="1091"/>
                  </a:srgbClr>
                </a:gs>
                <a:gs pos="100000">
                  <a:srgbClr val="CFCDC8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-9582014">
              <a:off x="830946" y="649870"/>
              <a:ext cx="66386" cy="19129"/>
            </a:xfrm>
            <a:prstGeom prst="ellipse">
              <a:avLst/>
            </a:prstGeom>
            <a:gradFill>
              <a:gsLst>
                <a:gs pos="0">
                  <a:srgbClr val="E4E5E4">
                    <a:alpha val="19635"/>
                  </a:srgbClr>
                </a:gs>
                <a:gs pos="14286">
                  <a:srgbClr val="E4E5E4">
                    <a:alpha val="18201"/>
                  </a:srgbClr>
                </a:gs>
                <a:gs pos="28571">
                  <a:srgbClr val="E4E5E4">
                    <a:alpha val="14444"/>
                  </a:srgbClr>
                </a:gs>
                <a:gs pos="42857">
                  <a:srgbClr val="E4E5E4">
                    <a:alpha val="9726"/>
                  </a:srgbClr>
                </a:gs>
                <a:gs pos="57143">
                  <a:srgbClr val="E4E5E4">
                    <a:alpha val="5512"/>
                  </a:srgbClr>
                </a:gs>
                <a:gs pos="71429">
                  <a:srgbClr val="E4E5E4">
                    <a:alpha val="2619"/>
                  </a:srgbClr>
                </a:gs>
                <a:gs pos="85714">
                  <a:srgbClr val="E4E5E4">
                    <a:alpha val="1044"/>
                  </a:srgbClr>
                </a:gs>
                <a:gs pos="100000">
                  <a:srgbClr val="E4E5E4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5380529">
              <a:off x="854636" y="2514335"/>
              <a:ext cx="62449" cy="17078"/>
            </a:xfrm>
            <a:prstGeom prst="ellipse">
              <a:avLst/>
            </a:prstGeom>
            <a:gradFill>
              <a:gsLst>
                <a:gs pos="0">
                  <a:srgbClr val="E0E0E0">
                    <a:alpha val="20966"/>
                  </a:srgbClr>
                </a:gs>
                <a:gs pos="14286">
                  <a:srgbClr val="E0E0E0">
                    <a:alpha val="19448"/>
                  </a:srgbClr>
                </a:gs>
                <a:gs pos="28571">
                  <a:srgbClr val="E0E0E0">
                    <a:alpha val="15457"/>
                  </a:srgbClr>
                </a:gs>
                <a:gs pos="42857">
                  <a:srgbClr val="E0E0E0">
                    <a:alpha val="10429"/>
                  </a:srgbClr>
                </a:gs>
                <a:gs pos="57143">
                  <a:srgbClr val="E0E0E0">
                    <a:alpha val="5920"/>
                  </a:srgbClr>
                </a:gs>
                <a:gs pos="71429">
                  <a:srgbClr val="E0E0E0">
                    <a:alpha val="2816"/>
                  </a:srgbClr>
                </a:gs>
                <a:gs pos="85714">
                  <a:srgbClr val="E0E0E0">
                    <a:alpha val="1123"/>
                  </a:srgbClr>
                </a:gs>
                <a:gs pos="100000">
                  <a:srgbClr val="E0E0E0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9988425">
              <a:off x="242787" y="661012"/>
              <a:ext cx="454002" cy="907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8258632">
              <a:off x="2712512" y="1269286"/>
              <a:ext cx="65139" cy="18106"/>
            </a:xfrm>
            <a:prstGeom prst="ellipse">
              <a:avLst/>
            </a:prstGeom>
            <a:gradFill>
              <a:gsLst>
                <a:gs pos="0">
                  <a:srgbClr val="EFEFEF">
                    <a:alpha val="20496"/>
                  </a:srgbClr>
                </a:gs>
                <a:gs pos="14286">
                  <a:srgbClr val="EFEFEF">
                    <a:alpha val="19007"/>
                  </a:srgbClr>
                </a:gs>
                <a:gs pos="28571">
                  <a:srgbClr val="EFEFEF">
                    <a:alpha val="15099"/>
                  </a:srgbClr>
                </a:gs>
                <a:gs pos="42857">
                  <a:srgbClr val="EFEFEF">
                    <a:alpha val="10180"/>
                  </a:srgbClr>
                </a:gs>
                <a:gs pos="57143">
                  <a:srgbClr val="EFEFEF">
                    <a:alpha val="5776"/>
                  </a:srgbClr>
                </a:gs>
                <a:gs pos="71429">
                  <a:srgbClr val="EFEFEF">
                    <a:alpha val="2746"/>
                  </a:srgbClr>
                </a:gs>
                <a:gs pos="85714">
                  <a:srgbClr val="EFEFEF">
                    <a:alpha val="1095"/>
                  </a:srgbClr>
                </a:gs>
                <a:gs pos="100000">
                  <a:srgbClr val="EFEFEF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-10799831">
              <a:off x="2049818" y="1701930"/>
              <a:ext cx="36902" cy="36885"/>
            </a:xfrm>
            <a:prstGeom prst="ellipse">
              <a:avLst/>
            </a:prstGeom>
            <a:gradFill>
              <a:gsLst>
                <a:gs pos="0">
                  <a:srgbClr val="C2C3C2">
                    <a:alpha val="19369"/>
                  </a:srgbClr>
                </a:gs>
                <a:gs pos="14286">
                  <a:srgbClr val="C2C3C2">
                    <a:alpha val="17953"/>
                  </a:srgbClr>
                </a:gs>
                <a:gs pos="28571">
                  <a:srgbClr val="C2C3C2">
                    <a:alpha val="14242"/>
                  </a:srgbClr>
                </a:gs>
                <a:gs pos="42857">
                  <a:srgbClr val="C2C3C2">
                    <a:alpha val="9586"/>
                  </a:srgbClr>
                </a:gs>
                <a:gs pos="57143">
                  <a:srgbClr val="C2C3C2">
                    <a:alpha val="5431"/>
                  </a:srgbClr>
                </a:gs>
                <a:gs pos="71429">
                  <a:srgbClr val="C2C3C2">
                    <a:alpha val="2580"/>
                  </a:srgbClr>
                </a:gs>
                <a:gs pos="85714">
                  <a:srgbClr val="C2C3C2">
                    <a:alpha val="1028"/>
                  </a:srgbClr>
                </a:gs>
                <a:gs pos="100000">
                  <a:srgbClr val="C2C3C2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3318738">
              <a:off x="2290387" y="1845334"/>
              <a:ext cx="302517" cy="116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6023784">
              <a:off x="1964700" y="1855201"/>
              <a:ext cx="67631" cy="18657"/>
            </a:xfrm>
            <a:prstGeom prst="ellipse">
              <a:avLst/>
            </a:prstGeom>
            <a:gradFill>
              <a:gsLst>
                <a:gs pos="0">
                  <a:srgbClr val="E0E0D6">
                    <a:alpha val="20034"/>
                  </a:srgbClr>
                </a:gs>
                <a:gs pos="14286">
                  <a:srgbClr val="E0E0D6">
                    <a:alpha val="18575"/>
                  </a:srgbClr>
                </a:gs>
                <a:gs pos="28571">
                  <a:srgbClr val="E0E0D6">
                    <a:alpha val="14747"/>
                  </a:srgbClr>
                </a:gs>
                <a:gs pos="42857">
                  <a:srgbClr val="E0E0D6">
                    <a:alpha val="9936"/>
                  </a:srgbClr>
                </a:gs>
                <a:gs pos="57143">
                  <a:srgbClr val="E0E0D6">
                    <a:alpha val="5634"/>
                  </a:srgbClr>
                </a:gs>
                <a:gs pos="71429">
                  <a:srgbClr val="E0E0D6">
                    <a:alpha val="2678"/>
                  </a:srgbClr>
                </a:gs>
                <a:gs pos="85714">
                  <a:srgbClr val="E0E0D6">
                    <a:alpha val="1068"/>
                  </a:srgbClr>
                </a:gs>
                <a:gs pos="100000">
                  <a:srgbClr val="E0E0D6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5913390">
              <a:off x="631932" y="1801568"/>
              <a:ext cx="303508" cy="59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8942684">
              <a:off x="2499165" y="1250447"/>
              <a:ext cx="374641" cy="1039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-8264359">
              <a:off x="2358510" y="1179900"/>
              <a:ext cx="326771" cy="419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9786269">
              <a:off x="1724349" y="1003346"/>
              <a:ext cx="343871" cy="53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5543693">
              <a:off x="1861167" y="2490199"/>
              <a:ext cx="66370" cy="15508"/>
            </a:xfrm>
            <a:prstGeom prst="ellipse">
              <a:avLst/>
            </a:prstGeom>
            <a:gradFill>
              <a:gsLst>
                <a:gs pos="0">
                  <a:srgbClr val="6D696D">
                    <a:alpha val="14351"/>
                  </a:srgbClr>
                </a:gs>
                <a:gs pos="14286">
                  <a:srgbClr val="6D696D">
                    <a:alpha val="13271"/>
                  </a:srgbClr>
                </a:gs>
                <a:gs pos="28571">
                  <a:srgbClr val="6D696D">
                    <a:alpha val="10466"/>
                  </a:srgbClr>
                </a:gs>
                <a:gs pos="42857">
                  <a:srgbClr val="6D696D">
                    <a:alpha val="6995"/>
                  </a:srgbClr>
                </a:gs>
                <a:gs pos="57143">
                  <a:srgbClr val="6D696D">
                    <a:alpha val="3938"/>
                  </a:srgbClr>
                </a:gs>
                <a:gs pos="71429">
                  <a:srgbClr val="6D696D">
                    <a:alpha val="1863"/>
                  </a:srgbClr>
                </a:gs>
                <a:gs pos="85714">
                  <a:srgbClr val="6D696D">
                    <a:alpha val="741"/>
                  </a:srgbClr>
                </a:gs>
                <a:gs pos="100000">
                  <a:srgbClr val="6D696D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10711052">
              <a:off x="2606752" y="1989831"/>
              <a:ext cx="150881" cy="85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5251742">
              <a:off x="3425353" y="361865"/>
              <a:ext cx="64038" cy="17623"/>
            </a:xfrm>
            <a:prstGeom prst="ellipse">
              <a:avLst/>
            </a:prstGeom>
            <a:gradFill>
              <a:gsLst>
                <a:gs pos="0">
                  <a:srgbClr val="D2D2D2">
                    <a:alpha val="20691"/>
                  </a:srgbClr>
                </a:gs>
                <a:gs pos="14286">
                  <a:srgbClr val="D2D2D2">
                    <a:alpha val="19190"/>
                  </a:srgbClr>
                </a:gs>
                <a:gs pos="28571">
                  <a:srgbClr val="D2D2D2">
                    <a:alpha val="15248"/>
                  </a:srgbClr>
                </a:gs>
                <a:gs pos="42857">
                  <a:srgbClr val="D2D2D2">
                    <a:alpha val="10283"/>
                  </a:srgbClr>
                </a:gs>
                <a:gs pos="57143">
                  <a:srgbClr val="D2D2D2">
                    <a:alpha val="5836"/>
                  </a:srgbClr>
                </a:gs>
                <a:gs pos="71429">
                  <a:srgbClr val="D2D2D2">
                    <a:alpha val="2775"/>
                  </a:srgbClr>
                </a:gs>
                <a:gs pos="85714">
                  <a:srgbClr val="D2D2D2">
                    <a:alpha val="1107"/>
                  </a:srgbClr>
                </a:gs>
                <a:gs pos="100000">
                  <a:srgbClr val="D2D2D2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-10188222">
              <a:off x="594793" y="2431560"/>
              <a:ext cx="62831" cy="17500"/>
            </a:xfrm>
            <a:prstGeom prst="ellipse">
              <a:avLst/>
            </a:prstGeom>
            <a:gradFill>
              <a:gsLst>
                <a:gs pos="0">
                  <a:srgbClr val="D8D7D0">
                    <a:alpha val="20894"/>
                  </a:srgbClr>
                </a:gs>
                <a:gs pos="14286">
                  <a:srgbClr val="D8D7D0">
                    <a:alpha val="19380"/>
                  </a:srgbClr>
                </a:gs>
                <a:gs pos="28571">
                  <a:srgbClr val="D8D7D0">
                    <a:alpha val="15402"/>
                  </a:srgbClr>
                </a:gs>
                <a:gs pos="42857">
                  <a:srgbClr val="D8D7D0">
                    <a:alpha val="10391"/>
                  </a:srgbClr>
                </a:gs>
                <a:gs pos="57143">
                  <a:srgbClr val="D8D7D0">
                    <a:alpha val="5898"/>
                  </a:srgbClr>
                </a:gs>
                <a:gs pos="71429">
                  <a:srgbClr val="D8D7D0">
                    <a:alpha val="2806"/>
                  </a:srgbClr>
                </a:gs>
                <a:gs pos="85714">
                  <a:srgbClr val="D8D7D0">
                    <a:alpha val="1119"/>
                  </a:srgbClr>
                </a:gs>
                <a:gs pos="100000">
                  <a:srgbClr val="D8D7D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9273338">
              <a:off x="1966948" y="1989221"/>
              <a:ext cx="331278" cy="48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8722626">
              <a:off x="1985363" y="1942757"/>
              <a:ext cx="343331" cy="863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3855145">
              <a:off x="1480057" y="1998965"/>
              <a:ext cx="67833" cy="18776"/>
            </a:xfrm>
            <a:prstGeom prst="ellipse">
              <a:avLst/>
            </a:prstGeom>
            <a:gradFill>
              <a:gsLst>
                <a:gs pos="0">
                  <a:srgbClr val="ECEBE8">
                    <a:alpha val="19997"/>
                  </a:srgbClr>
                </a:gs>
                <a:gs pos="14286">
                  <a:srgbClr val="ECEBE8">
                    <a:alpha val="18540"/>
                  </a:srgbClr>
                </a:gs>
                <a:gs pos="28571">
                  <a:srgbClr val="ECEBE8">
                    <a:alpha val="14719"/>
                  </a:srgbClr>
                </a:gs>
                <a:gs pos="42857">
                  <a:srgbClr val="ECEBE8">
                    <a:alpha val="9917"/>
                  </a:srgbClr>
                </a:gs>
                <a:gs pos="57143">
                  <a:srgbClr val="ECEBE8">
                    <a:alpha val="5623"/>
                  </a:srgbClr>
                </a:gs>
                <a:gs pos="71429">
                  <a:srgbClr val="ECEBE8">
                    <a:alpha val="2672"/>
                  </a:srgbClr>
                </a:gs>
                <a:gs pos="85714">
                  <a:srgbClr val="ECEBE8">
                    <a:alpha val="1065"/>
                  </a:srgbClr>
                </a:gs>
                <a:gs pos="100000">
                  <a:srgbClr val="ECEBE8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9508658">
              <a:off x="854681" y="1675886"/>
              <a:ext cx="62191" cy="17362"/>
            </a:xfrm>
            <a:prstGeom prst="ellipse">
              <a:avLst/>
            </a:prstGeom>
            <a:gradFill>
              <a:gsLst>
                <a:gs pos="0">
                  <a:srgbClr val="F5F4F4">
                    <a:alpha val="21011"/>
                  </a:srgbClr>
                </a:gs>
                <a:gs pos="14286">
                  <a:srgbClr val="F5F4F4">
                    <a:alpha val="19489"/>
                  </a:srgbClr>
                </a:gs>
                <a:gs pos="28571">
                  <a:srgbClr val="F5F4F4">
                    <a:alpha val="15492"/>
                  </a:srgbClr>
                </a:gs>
                <a:gs pos="42857">
                  <a:srgbClr val="F5F4F4">
                    <a:alpha val="10453"/>
                  </a:srgbClr>
                </a:gs>
                <a:gs pos="57143">
                  <a:srgbClr val="F5F4F4">
                    <a:alpha val="5934"/>
                  </a:srgbClr>
                </a:gs>
                <a:gs pos="71429">
                  <a:srgbClr val="F5F4F4">
                    <a:alpha val="2823"/>
                  </a:srgbClr>
                </a:gs>
                <a:gs pos="85714">
                  <a:srgbClr val="F5F4F4">
                    <a:alpha val="1126"/>
                  </a:srgbClr>
                </a:gs>
                <a:gs pos="100000">
                  <a:srgbClr val="F5F4F4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7108298">
              <a:off x="1777559" y="1101381"/>
              <a:ext cx="517756" cy="2278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7128405">
              <a:off x="3096175" y="497208"/>
              <a:ext cx="70778" cy="19731"/>
            </a:xfrm>
            <a:prstGeom prst="ellipse">
              <a:avLst/>
            </a:prstGeom>
            <a:gradFill>
              <a:gsLst>
                <a:gs pos="0">
                  <a:srgbClr val="BEBDB9">
                    <a:alpha val="19291"/>
                  </a:srgbClr>
                </a:gs>
                <a:gs pos="14286">
                  <a:srgbClr val="BEBDB9">
                    <a:alpha val="17880"/>
                  </a:srgbClr>
                </a:gs>
                <a:gs pos="28571">
                  <a:srgbClr val="BEBDB9">
                    <a:alpha val="14183"/>
                  </a:srgbClr>
                </a:gs>
                <a:gs pos="42857">
                  <a:srgbClr val="BEBDB9">
                    <a:alpha val="9545"/>
                  </a:srgbClr>
                </a:gs>
                <a:gs pos="57143">
                  <a:srgbClr val="BEBDB9">
                    <a:alpha val="5407"/>
                  </a:srgbClr>
                </a:gs>
                <a:gs pos="71429">
                  <a:srgbClr val="BEBDB9">
                    <a:alpha val="2569"/>
                  </a:srgbClr>
                </a:gs>
                <a:gs pos="85714">
                  <a:srgbClr val="BEBDB9">
                    <a:alpha val="1024"/>
                  </a:srgbClr>
                </a:gs>
                <a:gs pos="100000">
                  <a:srgbClr val="BEBDB9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9624140">
              <a:off x="736395" y="1288464"/>
              <a:ext cx="606006" cy="170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3421679">
              <a:off x="1052052" y="1820731"/>
              <a:ext cx="68018" cy="18813"/>
            </a:xfrm>
            <a:prstGeom prst="ellipse">
              <a:avLst/>
            </a:prstGeom>
            <a:gradFill>
              <a:gsLst>
                <a:gs pos="0">
                  <a:srgbClr val="E1E1E1">
                    <a:alpha val="19980"/>
                  </a:srgbClr>
                </a:gs>
                <a:gs pos="14286">
                  <a:srgbClr val="E1E1E1">
                    <a:alpha val="18525"/>
                  </a:srgbClr>
                </a:gs>
                <a:gs pos="28571">
                  <a:srgbClr val="E1E1E1">
                    <a:alpha val="14706"/>
                  </a:srgbClr>
                </a:gs>
                <a:gs pos="42857">
                  <a:srgbClr val="E1E1E1">
                    <a:alpha val="9908"/>
                  </a:srgbClr>
                </a:gs>
                <a:gs pos="57143">
                  <a:srgbClr val="E1E1E1">
                    <a:alpha val="5617"/>
                  </a:srgbClr>
                </a:gs>
                <a:gs pos="71429">
                  <a:srgbClr val="E1E1E1">
                    <a:alpha val="2670"/>
                  </a:srgbClr>
                </a:gs>
                <a:gs pos="85714">
                  <a:srgbClr val="E1E1E1">
                    <a:alpha val="1064"/>
                  </a:srgbClr>
                </a:gs>
                <a:gs pos="100000">
                  <a:srgbClr val="E1E1E1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3512215">
              <a:off x="2749624" y="389645"/>
              <a:ext cx="61384" cy="17159"/>
            </a:xfrm>
            <a:prstGeom prst="ellipse">
              <a:avLst/>
            </a:prstGeom>
            <a:gradFill>
              <a:gsLst>
                <a:gs pos="0">
                  <a:srgbClr val="E5E5E0">
                    <a:alpha val="21154"/>
                  </a:srgbClr>
                </a:gs>
                <a:gs pos="14286">
                  <a:srgbClr val="E5E5E0">
                    <a:alpha val="19624"/>
                  </a:srgbClr>
                </a:gs>
                <a:gs pos="28571">
                  <a:srgbClr val="E5E5E0">
                    <a:alpha val="15601"/>
                  </a:srgbClr>
                </a:gs>
                <a:gs pos="42857">
                  <a:srgbClr val="E5E5E0">
                    <a:alpha val="10529"/>
                  </a:srgbClr>
                </a:gs>
                <a:gs pos="57143">
                  <a:srgbClr val="E5E5E0">
                    <a:alpha val="5979"/>
                  </a:srgbClr>
                </a:gs>
                <a:gs pos="71429">
                  <a:srgbClr val="E5E5E0">
                    <a:alpha val="2844"/>
                  </a:srgbClr>
                </a:gs>
                <a:gs pos="85714">
                  <a:srgbClr val="E5E5E0">
                    <a:alpha val="1135"/>
                  </a:srgbClr>
                </a:gs>
                <a:gs pos="100000">
                  <a:srgbClr val="E5E5E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9167190">
              <a:off x="751100" y="1020247"/>
              <a:ext cx="322544" cy="967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4855201">
              <a:off x="3195467" y="410464"/>
              <a:ext cx="66476" cy="15774"/>
            </a:xfrm>
            <a:prstGeom prst="ellipse">
              <a:avLst/>
            </a:prstGeom>
            <a:gradFill>
              <a:gsLst>
                <a:gs pos="0">
                  <a:srgbClr val="94969C">
                    <a:alpha val="13912"/>
                  </a:srgbClr>
                </a:gs>
                <a:gs pos="14286">
                  <a:srgbClr val="94969C">
                    <a:alpha val="12863"/>
                  </a:srgbClr>
                </a:gs>
                <a:gs pos="28571">
                  <a:srgbClr val="94969C">
                    <a:alpha val="10139"/>
                  </a:srgbClr>
                </a:gs>
                <a:gs pos="42857">
                  <a:srgbClr val="94969C">
                    <a:alpha val="6772"/>
                  </a:srgbClr>
                </a:gs>
                <a:gs pos="57143">
                  <a:srgbClr val="94969C">
                    <a:alpha val="3811"/>
                  </a:srgbClr>
                </a:gs>
                <a:gs pos="71429">
                  <a:srgbClr val="94969C">
                    <a:alpha val="1802"/>
                  </a:srgbClr>
                </a:gs>
                <a:gs pos="85714">
                  <a:srgbClr val="94969C">
                    <a:alpha val="717"/>
                  </a:srgbClr>
                </a:gs>
                <a:gs pos="100000">
                  <a:srgbClr val="94969C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5136337">
              <a:off x="2522269" y="1934335"/>
              <a:ext cx="65221" cy="19252"/>
            </a:xfrm>
            <a:prstGeom prst="ellipse">
              <a:avLst/>
            </a:prstGeom>
            <a:gradFill>
              <a:gsLst>
                <a:gs pos="0">
                  <a:srgbClr val="CCCBC9">
                    <a:alpha val="19582"/>
                  </a:srgbClr>
                </a:gs>
                <a:gs pos="14286">
                  <a:srgbClr val="CCCBC9">
                    <a:alpha val="18152"/>
                  </a:srgbClr>
                </a:gs>
                <a:gs pos="28571">
                  <a:srgbClr val="CCCBC9">
                    <a:alpha val="14403"/>
                  </a:srgbClr>
                </a:gs>
                <a:gs pos="42857">
                  <a:srgbClr val="CCCBC9">
                    <a:alpha val="9698"/>
                  </a:srgbClr>
                </a:gs>
                <a:gs pos="57143">
                  <a:srgbClr val="CCCBC9">
                    <a:alpha val="5496"/>
                  </a:srgbClr>
                </a:gs>
                <a:gs pos="71429">
                  <a:srgbClr val="CCCBC9">
                    <a:alpha val="2611"/>
                  </a:srgbClr>
                </a:gs>
                <a:gs pos="85714">
                  <a:srgbClr val="CCCBC9">
                    <a:alpha val="1041"/>
                  </a:srgbClr>
                </a:gs>
                <a:gs pos="100000">
                  <a:srgbClr val="CCCBC9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8258477">
              <a:off x="2222390" y="1046262"/>
              <a:ext cx="480133" cy="75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-10798490">
              <a:off x="2602154" y="668501"/>
              <a:ext cx="70840" cy="15325"/>
            </a:xfrm>
            <a:prstGeom prst="ellipse">
              <a:avLst/>
            </a:prstGeom>
            <a:gradFill>
              <a:gsLst>
                <a:gs pos="0">
                  <a:srgbClr val="ABABA8">
                    <a:alpha val="19326"/>
                  </a:srgbClr>
                </a:gs>
                <a:gs pos="14286">
                  <a:srgbClr val="ABABA8">
                    <a:alpha val="17912"/>
                  </a:srgbClr>
                </a:gs>
                <a:gs pos="28571">
                  <a:srgbClr val="ABABA8">
                    <a:alpha val="14209"/>
                  </a:srgbClr>
                </a:gs>
                <a:gs pos="42857">
                  <a:srgbClr val="ABABA8">
                    <a:alpha val="9564"/>
                  </a:srgbClr>
                </a:gs>
                <a:gs pos="57143">
                  <a:srgbClr val="ABABA8">
                    <a:alpha val="5418"/>
                  </a:srgbClr>
                </a:gs>
                <a:gs pos="71429">
                  <a:srgbClr val="ABABA8">
                    <a:alpha val="2574"/>
                  </a:srgbClr>
                </a:gs>
                <a:gs pos="85714">
                  <a:srgbClr val="ABABA8">
                    <a:alpha val="1026"/>
                  </a:srgbClr>
                </a:gs>
                <a:gs pos="100000">
                  <a:srgbClr val="ABABA8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7469044">
              <a:off x="2949226" y="270041"/>
              <a:ext cx="70861" cy="19660"/>
            </a:xfrm>
            <a:prstGeom prst="ellipse">
              <a:avLst/>
            </a:prstGeom>
            <a:gradFill>
              <a:gsLst>
                <a:gs pos="0">
                  <a:srgbClr val="D7D7D0">
                    <a:alpha val="19372"/>
                  </a:srgbClr>
                </a:gs>
                <a:gs pos="14286">
                  <a:srgbClr val="D7D7D0">
                    <a:alpha val="17955"/>
                  </a:srgbClr>
                </a:gs>
                <a:gs pos="28571">
                  <a:srgbClr val="D7D7D0">
                    <a:alpha val="14244"/>
                  </a:srgbClr>
                </a:gs>
                <a:gs pos="42857">
                  <a:srgbClr val="D7D7D0">
                    <a:alpha val="9588"/>
                  </a:srgbClr>
                </a:gs>
                <a:gs pos="57143">
                  <a:srgbClr val="D7D7D0">
                    <a:alpha val="5432"/>
                  </a:srgbClr>
                </a:gs>
                <a:gs pos="71429">
                  <a:srgbClr val="D7D7D0">
                    <a:alpha val="2580"/>
                  </a:srgbClr>
                </a:gs>
                <a:gs pos="85714">
                  <a:srgbClr val="D7D7D0">
                    <a:alpha val="1028"/>
                  </a:srgbClr>
                </a:gs>
                <a:gs pos="100000">
                  <a:srgbClr val="D7D7D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6924156">
              <a:off x="2935342" y="293322"/>
              <a:ext cx="69086" cy="19084"/>
            </a:xfrm>
            <a:prstGeom prst="ellipse">
              <a:avLst/>
            </a:prstGeom>
            <a:gradFill>
              <a:gsLst>
                <a:gs pos="0">
                  <a:srgbClr val="DEDED8">
                    <a:alpha val="19796"/>
                  </a:srgbClr>
                </a:gs>
                <a:gs pos="14286">
                  <a:srgbClr val="DEDED8">
                    <a:alpha val="18352"/>
                  </a:srgbClr>
                </a:gs>
                <a:gs pos="28571">
                  <a:srgbClr val="DEDED8">
                    <a:alpha val="14566"/>
                  </a:srgbClr>
                </a:gs>
                <a:gs pos="42857">
                  <a:srgbClr val="DEDED8">
                    <a:alpha val="9811"/>
                  </a:srgbClr>
                </a:gs>
                <a:gs pos="57143">
                  <a:srgbClr val="DEDED8">
                    <a:alpha val="5561"/>
                  </a:srgbClr>
                </a:gs>
                <a:gs pos="71429">
                  <a:srgbClr val="DEDED8">
                    <a:alpha val="2643"/>
                  </a:srgbClr>
                </a:gs>
                <a:gs pos="85714">
                  <a:srgbClr val="DEDED8">
                    <a:alpha val="1053"/>
                  </a:srgbClr>
                </a:gs>
                <a:gs pos="100000">
                  <a:srgbClr val="DEDED8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5517160">
              <a:off x="1143964" y="2522605"/>
              <a:ext cx="258338" cy="42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10028321">
              <a:off x="3226039" y="1360375"/>
              <a:ext cx="68489" cy="17371"/>
            </a:xfrm>
            <a:prstGeom prst="ellipse">
              <a:avLst/>
            </a:prstGeom>
            <a:gradFill>
              <a:gsLst>
                <a:gs pos="0">
                  <a:srgbClr val="000000">
                    <a:alpha val="16551"/>
                  </a:srgbClr>
                </a:gs>
                <a:gs pos="14286">
                  <a:srgbClr val="000000">
                    <a:alpha val="15321"/>
                  </a:srgbClr>
                </a:gs>
                <a:gs pos="28571">
                  <a:srgbClr val="000000">
                    <a:alpha val="12114"/>
                  </a:srgbClr>
                </a:gs>
                <a:gs pos="42857">
                  <a:srgbClr val="000000">
                    <a:alpha val="8121"/>
                  </a:srgbClr>
                </a:gs>
                <a:gs pos="57143">
                  <a:srgbClr val="000000">
                    <a:alpha val="4585"/>
                  </a:srgbClr>
                </a:gs>
                <a:gs pos="71429">
                  <a:srgbClr val="000000">
                    <a:alpha val="2173"/>
                  </a:srgbClr>
                </a:gs>
                <a:gs pos="85714">
                  <a:srgbClr val="000000">
                    <a:alpha val="865"/>
                  </a:srgbClr>
                </a:gs>
                <a:gs pos="100000">
                  <a:srgbClr val="00000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5867752">
              <a:off x="2880125" y="354635"/>
              <a:ext cx="67254" cy="18541"/>
            </a:xfrm>
            <a:prstGeom prst="ellipse">
              <a:avLst/>
            </a:prstGeom>
            <a:gradFill>
              <a:gsLst>
                <a:gs pos="0">
                  <a:srgbClr val="CDCDC6">
                    <a:alpha val="20121"/>
                  </a:srgbClr>
                </a:gs>
                <a:gs pos="14286">
                  <a:srgbClr val="CDCDC6">
                    <a:alpha val="18656"/>
                  </a:srgbClr>
                </a:gs>
                <a:gs pos="28571">
                  <a:srgbClr val="CDCDC6">
                    <a:alpha val="14813"/>
                  </a:srgbClr>
                </a:gs>
                <a:gs pos="42857">
                  <a:srgbClr val="CDCDC6">
                    <a:alpha val="9982"/>
                  </a:srgbClr>
                </a:gs>
                <a:gs pos="57143">
                  <a:srgbClr val="CDCDC6">
                    <a:alpha val="5660"/>
                  </a:srgbClr>
                </a:gs>
                <a:gs pos="71429">
                  <a:srgbClr val="CDCDC6">
                    <a:alpha val="2691"/>
                  </a:srgbClr>
                </a:gs>
                <a:gs pos="85714">
                  <a:srgbClr val="CDCDC6">
                    <a:alpha val="1073"/>
                  </a:srgbClr>
                </a:gs>
                <a:gs pos="100000">
                  <a:srgbClr val="CDCDC6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4308332">
              <a:off x="2339180" y="1210231"/>
              <a:ext cx="66914" cy="15282"/>
            </a:xfrm>
            <a:prstGeom prst="ellipse">
              <a:avLst/>
            </a:prstGeom>
            <a:gradFill>
              <a:gsLst>
                <a:gs pos="0">
                  <a:srgbClr val="61646E">
                    <a:alpha val="13970"/>
                  </a:srgbClr>
                </a:gs>
                <a:gs pos="14286">
                  <a:srgbClr val="61646E">
                    <a:alpha val="12917"/>
                  </a:srgbClr>
                </a:gs>
                <a:gs pos="28571">
                  <a:srgbClr val="61646E">
                    <a:alpha val="10182"/>
                  </a:srgbClr>
                </a:gs>
                <a:gs pos="42857">
                  <a:srgbClr val="61646E">
                    <a:alpha val="6801"/>
                  </a:srgbClr>
                </a:gs>
                <a:gs pos="57143">
                  <a:srgbClr val="61646E">
                    <a:alpha val="3828"/>
                  </a:srgbClr>
                </a:gs>
                <a:gs pos="71429">
                  <a:srgbClr val="61646E">
                    <a:alpha val="1810"/>
                  </a:srgbClr>
                </a:gs>
                <a:gs pos="85714">
                  <a:srgbClr val="61646E">
                    <a:alpha val="720"/>
                  </a:srgbClr>
                </a:gs>
                <a:gs pos="100000">
                  <a:srgbClr val="61646E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3027581">
              <a:off x="3482027" y="1577969"/>
              <a:ext cx="66864" cy="19905"/>
            </a:xfrm>
            <a:prstGeom prst="ellipse">
              <a:avLst/>
            </a:prstGeom>
            <a:gradFill>
              <a:gsLst>
                <a:gs pos="0">
                  <a:srgbClr val="979697">
                    <a:alpha val="13884"/>
                  </a:srgbClr>
                </a:gs>
                <a:gs pos="14286">
                  <a:srgbClr val="979697">
                    <a:alpha val="12837"/>
                  </a:srgbClr>
                </a:gs>
                <a:gs pos="28571">
                  <a:srgbClr val="979697">
                    <a:alpha val="10118"/>
                  </a:srgbClr>
                </a:gs>
                <a:gs pos="42857">
                  <a:srgbClr val="979697">
                    <a:alpha val="6758"/>
                  </a:srgbClr>
                </a:gs>
                <a:gs pos="57143">
                  <a:srgbClr val="979697">
                    <a:alpha val="3803"/>
                  </a:srgbClr>
                </a:gs>
                <a:gs pos="71429">
                  <a:srgbClr val="979697">
                    <a:alpha val="1798"/>
                  </a:srgbClr>
                </a:gs>
                <a:gs pos="85714">
                  <a:srgbClr val="979697">
                    <a:alpha val="715"/>
                  </a:srgbClr>
                </a:gs>
                <a:gs pos="100000">
                  <a:srgbClr val="979697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-8653544">
              <a:off x="2382355" y="596534"/>
              <a:ext cx="237690" cy="399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10052987">
              <a:off x="3356398" y="2346263"/>
              <a:ext cx="70758" cy="20118"/>
            </a:xfrm>
            <a:prstGeom prst="ellipse">
              <a:avLst/>
            </a:prstGeom>
            <a:gradFill>
              <a:gsLst>
                <a:gs pos="0">
                  <a:srgbClr val="878582">
                    <a:alpha val="19004"/>
                  </a:srgbClr>
                </a:gs>
                <a:gs pos="14286">
                  <a:srgbClr val="878582">
                    <a:alpha val="17611"/>
                  </a:srgbClr>
                </a:gs>
                <a:gs pos="28571">
                  <a:srgbClr val="878582">
                    <a:alpha val="13965"/>
                  </a:srgbClr>
                </a:gs>
                <a:gs pos="42857">
                  <a:srgbClr val="878582">
                    <a:alpha val="9395"/>
                  </a:srgbClr>
                </a:gs>
                <a:gs pos="57143">
                  <a:srgbClr val="878582">
                    <a:alpha val="5320"/>
                  </a:srgbClr>
                </a:gs>
                <a:gs pos="71429">
                  <a:srgbClr val="878582">
                    <a:alpha val="2526"/>
                  </a:srgbClr>
                </a:gs>
                <a:gs pos="85714">
                  <a:srgbClr val="878582">
                    <a:alpha val="1007"/>
                  </a:srgbClr>
                </a:gs>
                <a:gs pos="100000">
                  <a:srgbClr val="878582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-8377087">
              <a:off x="1573898" y="2233192"/>
              <a:ext cx="609718" cy="1832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8185202">
              <a:off x="2139077" y="1971223"/>
              <a:ext cx="70526" cy="19099"/>
            </a:xfrm>
            <a:prstGeom prst="ellipse">
              <a:avLst/>
            </a:prstGeom>
            <a:gradFill>
              <a:gsLst>
                <a:gs pos="0">
                  <a:srgbClr val="898886">
                    <a:alpha val="18807"/>
                  </a:srgbClr>
                </a:gs>
                <a:gs pos="14286">
                  <a:srgbClr val="898886">
                    <a:alpha val="17427"/>
                  </a:srgbClr>
                </a:gs>
                <a:gs pos="28571">
                  <a:srgbClr val="898886">
                    <a:alpha val="13815"/>
                  </a:srgbClr>
                </a:gs>
                <a:gs pos="42857">
                  <a:srgbClr val="898886">
                    <a:alpha val="9292"/>
                  </a:srgbClr>
                </a:gs>
                <a:gs pos="57143">
                  <a:srgbClr val="898886">
                    <a:alpha val="5260"/>
                  </a:srgbClr>
                </a:gs>
                <a:gs pos="71429">
                  <a:srgbClr val="898886">
                    <a:alpha val="2498"/>
                  </a:srgbClr>
                </a:gs>
                <a:gs pos="85714">
                  <a:srgbClr val="898886">
                    <a:alpha val="995"/>
                  </a:srgbClr>
                </a:gs>
                <a:gs pos="100000">
                  <a:srgbClr val="898886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396265">
              <a:off x="3151275" y="1875922"/>
              <a:ext cx="37427" cy="37296"/>
            </a:xfrm>
            <a:prstGeom prst="ellipse">
              <a:avLst/>
            </a:prstGeom>
            <a:gradFill>
              <a:gsLst>
                <a:gs pos="0">
                  <a:srgbClr val="B1B4B3">
                    <a:alpha val="19165"/>
                  </a:srgbClr>
                </a:gs>
                <a:gs pos="14286">
                  <a:srgbClr val="B1B4B3">
                    <a:alpha val="17762"/>
                  </a:srgbClr>
                </a:gs>
                <a:gs pos="28571">
                  <a:srgbClr val="B1B4B3">
                    <a:alpha val="14087"/>
                  </a:srgbClr>
                </a:gs>
                <a:gs pos="42857">
                  <a:srgbClr val="B1B4B3">
                    <a:alpha val="9479"/>
                  </a:srgbClr>
                </a:gs>
                <a:gs pos="57143">
                  <a:srgbClr val="B1B4B3">
                    <a:alpha val="5369"/>
                  </a:srgbClr>
                </a:gs>
                <a:gs pos="71429">
                  <a:srgbClr val="B1B4B3">
                    <a:alpha val="2550"/>
                  </a:srgbClr>
                </a:gs>
                <a:gs pos="85714">
                  <a:srgbClr val="B1B4B3">
                    <a:alpha val="1016"/>
                  </a:srgbClr>
                </a:gs>
                <a:gs pos="100000">
                  <a:srgbClr val="B1B4B3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8437799">
              <a:off x="1206623" y="2628320"/>
              <a:ext cx="70856" cy="19862"/>
            </a:xfrm>
            <a:prstGeom prst="ellipse">
              <a:avLst/>
            </a:prstGeom>
            <a:gradFill>
              <a:gsLst>
                <a:gs pos="0">
                  <a:srgbClr val="C3C3BC">
                    <a:alpha val="19245"/>
                  </a:srgbClr>
                </a:gs>
                <a:gs pos="14286">
                  <a:srgbClr val="C3C3BC">
                    <a:alpha val="17837"/>
                  </a:srgbClr>
                </a:gs>
                <a:gs pos="28571">
                  <a:srgbClr val="C3C3BC">
                    <a:alpha val="14148"/>
                  </a:srgbClr>
                </a:gs>
                <a:gs pos="42857">
                  <a:srgbClr val="C3C3BC">
                    <a:alpha val="9521"/>
                  </a:srgbClr>
                </a:gs>
                <a:gs pos="57143">
                  <a:srgbClr val="C3C3BC">
                    <a:alpha val="5393"/>
                  </a:srgbClr>
                </a:gs>
                <a:gs pos="71429">
                  <a:srgbClr val="C3C3BC">
                    <a:alpha val="2562"/>
                  </a:srgbClr>
                </a:gs>
                <a:gs pos="85714">
                  <a:srgbClr val="C3C3BC">
                    <a:alpha val="1021"/>
                  </a:srgbClr>
                </a:gs>
                <a:gs pos="100000">
                  <a:srgbClr val="C3C3BC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5790549">
              <a:off x="435971" y="579557"/>
              <a:ext cx="66761" cy="19914"/>
            </a:xfrm>
            <a:prstGeom prst="ellipse">
              <a:avLst/>
            </a:prstGeom>
            <a:gradFill>
              <a:gsLst>
                <a:gs pos="0">
                  <a:srgbClr val="CBCCCA">
                    <a:alpha val="19138"/>
                  </a:srgbClr>
                </a:gs>
                <a:gs pos="14286">
                  <a:srgbClr val="CBCCCA">
                    <a:alpha val="17737"/>
                  </a:srgbClr>
                </a:gs>
                <a:gs pos="28571">
                  <a:srgbClr val="CBCCCA">
                    <a:alpha val="14067"/>
                  </a:srgbClr>
                </a:gs>
                <a:gs pos="42857">
                  <a:srgbClr val="CBCCCA">
                    <a:alpha val="9465"/>
                  </a:srgbClr>
                </a:gs>
                <a:gs pos="57143">
                  <a:srgbClr val="CBCCCA">
                    <a:alpha val="5361"/>
                  </a:srgbClr>
                </a:gs>
                <a:gs pos="71429">
                  <a:srgbClr val="CBCCCA">
                    <a:alpha val="2546"/>
                  </a:srgbClr>
                </a:gs>
                <a:gs pos="85714">
                  <a:srgbClr val="CBCCCA">
                    <a:alpha val="1015"/>
                  </a:srgbClr>
                </a:gs>
                <a:gs pos="100000">
                  <a:srgbClr val="CBCCCA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2972134">
              <a:off x="231212" y="629872"/>
              <a:ext cx="55313" cy="15613"/>
            </a:xfrm>
            <a:prstGeom prst="ellipse">
              <a:avLst/>
            </a:prstGeom>
            <a:gradFill>
              <a:gsLst>
                <a:gs pos="0">
                  <a:srgbClr val="F7F8F5">
                    <a:alpha val="22213"/>
                  </a:srgbClr>
                </a:gs>
                <a:gs pos="14286">
                  <a:srgbClr val="F7F8F5">
                    <a:alpha val="20616"/>
                  </a:srgbClr>
                </a:gs>
                <a:gs pos="28571">
                  <a:srgbClr val="F7F8F5">
                    <a:alpha val="16412"/>
                  </a:srgbClr>
                </a:gs>
                <a:gs pos="42857">
                  <a:srgbClr val="F7F8F5">
                    <a:alpha val="11093"/>
                  </a:srgbClr>
                </a:gs>
                <a:gs pos="57143">
                  <a:srgbClr val="F7F8F5">
                    <a:alpha val="6308"/>
                  </a:srgbClr>
                </a:gs>
                <a:gs pos="71429">
                  <a:srgbClr val="F7F8F5">
                    <a:alpha val="3004"/>
                  </a:srgbClr>
                </a:gs>
                <a:gs pos="85714">
                  <a:srgbClr val="F7F8F5">
                    <a:alpha val="1199"/>
                  </a:srgbClr>
                </a:gs>
                <a:gs pos="100000">
                  <a:srgbClr val="F7F8F5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3404373">
              <a:off x="1976730" y="1267322"/>
              <a:ext cx="66327" cy="15300"/>
            </a:xfrm>
            <a:prstGeom prst="ellipse">
              <a:avLst/>
            </a:prstGeom>
            <a:gradFill>
              <a:gsLst>
                <a:gs pos="0">
                  <a:srgbClr val="928E8F">
                    <a:alpha val="13925"/>
                  </a:srgbClr>
                </a:gs>
                <a:gs pos="14286">
                  <a:srgbClr val="928E8F">
                    <a:alpha val="12875"/>
                  </a:srgbClr>
                </a:gs>
                <a:gs pos="28571">
                  <a:srgbClr val="928E8F">
                    <a:alpha val="10149"/>
                  </a:srgbClr>
                </a:gs>
                <a:gs pos="42857">
                  <a:srgbClr val="928E8F">
                    <a:alpha val="6778"/>
                  </a:srgbClr>
                </a:gs>
                <a:gs pos="57143">
                  <a:srgbClr val="928E8F">
                    <a:alpha val="3815"/>
                  </a:srgbClr>
                </a:gs>
                <a:gs pos="71429">
                  <a:srgbClr val="928E8F">
                    <a:alpha val="1804"/>
                  </a:srgbClr>
                </a:gs>
                <a:gs pos="85714">
                  <a:srgbClr val="928E8F">
                    <a:alpha val="717"/>
                  </a:srgbClr>
                </a:gs>
                <a:gs pos="100000">
                  <a:srgbClr val="928E8F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5498530">
              <a:off x="3061181" y="315717"/>
              <a:ext cx="68920" cy="18758"/>
            </a:xfrm>
            <a:prstGeom prst="ellipse">
              <a:avLst/>
            </a:prstGeom>
            <a:gradFill>
              <a:gsLst>
                <a:gs pos="0">
                  <a:srgbClr val="DCDCD6">
                    <a:alpha val="19824"/>
                  </a:srgbClr>
                </a:gs>
                <a:gs pos="14286">
                  <a:srgbClr val="DCDCD6">
                    <a:alpha val="18378"/>
                  </a:srgbClr>
                </a:gs>
                <a:gs pos="28571">
                  <a:srgbClr val="DCDCD6">
                    <a:alpha val="14587"/>
                  </a:srgbClr>
                </a:gs>
                <a:gs pos="42857">
                  <a:srgbClr val="DCDCD6">
                    <a:alpha val="9825"/>
                  </a:srgbClr>
                </a:gs>
                <a:gs pos="57143">
                  <a:srgbClr val="DCDCD6">
                    <a:alpha val="5570"/>
                  </a:srgbClr>
                </a:gs>
                <a:gs pos="71429">
                  <a:srgbClr val="DCDCD6">
                    <a:alpha val="2647"/>
                  </a:srgbClr>
                </a:gs>
                <a:gs pos="85714">
                  <a:srgbClr val="DCDCD6">
                    <a:alpha val="1055"/>
                  </a:srgbClr>
                </a:gs>
                <a:gs pos="100000">
                  <a:srgbClr val="DCDCD6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3253744">
              <a:off x="1078546" y="2397652"/>
              <a:ext cx="305516" cy="373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10599939">
              <a:off x="767014" y="2510236"/>
              <a:ext cx="613622" cy="529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5305619">
              <a:off x="1651373" y="1175514"/>
              <a:ext cx="240455" cy="92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5104679">
              <a:off x="186497" y="534280"/>
              <a:ext cx="66530" cy="18412"/>
            </a:xfrm>
            <a:prstGeom prst="ellipse">
              <a:avLst/>
            </a:prstGeom>
            <a:gradFill>
              <a:gsLst>
                <a:gs pos="0">
                  <a:srgbClr val="E3E3DD">
                    <a:alpha val="20251"/>
                  </a:srgbClr>
                </a:gs>
                <a:gs pos="14286">
                  <a:srgbClr val="E3E3DD">
                    <a:alpha val="18778"/>
                  </a:srgbClr>
                </a:gs>
                <a:gs pos="28571">
                  <a:srgbClr val="E3E3DD">
                    <a:alpha val="14912"/>
                  </a:srgbClr>
                </a:gs>
                <a:gs pos="42857">
                  <a:srgbClr val="E3E3DD">
                    <a:alpha val="10051"/>
                  </a:srgbClr>
                </a:gs>
                <a:gs pos="57143">
                  <a:srgbClr val="E3E3DD">
                    <a:alpha val="5700"/>
                  </a:srgbClr>
                </a:gs>
                <a:gs pos="71429">
                  <a:srgbClr val="E3E3DD">
                    <a:alpha val="2710"/>
                  </a:srgbClr>
                </a:gs>
                <a:gs pos="85714">
                  <a:srgbClr val="E3E3DD">
                    <a:alpha val="1081"/>
                  </a:srgbClr>
                </a:gs>
                <a:gs pos="100000">
                  <a:srgbClr val="E3E3DD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7973895">
              <a:off x="3501785" y="1959884"/>
              <a:ext cx="67825" cy="18774"/>
            </a:xfrm>
            <a:prstGeom prst="ellipse">
              <a:avLst/>
            </a:prstGeom>
            <a:gradFill>
              <a:gsLst>
                <a:gs pos="0">
                  <a:srgbClr val="C7C7BF">
                    <a:alpha val="20019"/>
                  </a:srgbClr>
                </a:gs>
                <a:gs pos="14286">
                  <a:srgbClr val="C7C7BF">
                    <a:alpha val="18560"/>
                  </a:srgbClr>
                </a:gs>
                <a:gs pos="28571">
                  <a:srgbClr val="C7C7BF">
                    <a:alpha val="14735"/>
                  </a:srgbClr>
                </a:gs>
                <a:gs pos="42857">
                  <a:srgbClr val="C7C7BF">
                    <a:alpha val="9928"/>
                  </a:srgbClr>
                </a:gs>
                <a:gs pos="57143">
                  <a:srgbClr val="C7C7BF">
                    <a:alpha val="5629"/>
                  </a:srgbClr>
                </a:gs>
                <a:gs pos="71429">
                  <a:srgbClr val="C7C7BF">
                    <a:alpha val="2676"/>
                  </a:srgbClr>
                </a:gs>
                <a:gs pos="85714">
                  <a:srgbClr val="C7C7BF">
                    <a:alpha val="1067"/>
                  </a:srgbClr>
                </a:gs>
                <a:gs pos="100000">
                  <a:srgbClr val="C7C7BF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-10799200">
              <a:off x="1453894" y="1691955"/>
              <a:ext cx="47366" cy="47344"/>
            </a:xfrm>
            <a:prstGeom prst="ellipse">
              <a:avLst/>
            </a:prstGeom>
            <a:gradFill>
              <a:gsLst>
                <a:gs pos="0">
                  <a:srgbClr val="F5F5F4">
                    <a:alpha val="20381"/>
                  </a:srgbClr>
                </a:gs>
                <a:gs pos="14286">
                  <a:srgbClr val="F5F5F4">
                    <a:alpha val="18899"/>
                  </a:srgbClr>
                </a:gs>
                <a:gs pos="28571">
                  <a:srgbClr val="F5F5F4">
                    <a:alpha val="15011"/>
                  </a:srgbClr>
                </a:gs>
                <a:gs pos="42857">
                  <a:srgbClr val="F5F5F4">
                    <a:alpha val="10119"/>
                  </a:srgbClr>
                </a:gs>
                <a:gs pos="57143">
                  <a:srgbClr val="F5F5F4">
                    <a:alpha val="5740"/>
                  </a:srgbClr>
                </a:gs>
                <a:gs pos="71429">
                  <a:srgbClr val="F5F5F4">
                    <a:alpha val="2729"/>
                  </a:srgbClr>
                </a:gs>
                <a:gs pos="85714">
                  <a:srgbClr val="F5F5F4">
                    <a:alpha val="1088"/>
                  </a:srgbClr>
                </a:gs>
                <a:gs pos="100000">
                  <a:srgbClr val="F5F5F4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6857647">
              <a:off x="1805745" y="403165"/>
              <a:ext cx="66395" cy="19090"/>
            </a:xfrm>
            <a:prstGeom prst="ellipse">
              <a:avLst/>
            </a:prstGeom>
            <a:gradFill>
              <a:gsLst>
                <a:gs pos="0">
                  <a:srgbClr val="626769">
                    <a:alpha val="13945"/>
                  </a:srgbClr>
                </a:gs>
                <a:gs pos="14286">
                  <a:srgbClr val="626769">
                    <a:alpha val="12893"/>
                  </a:srgbClr>
                </a:gs>
                <a:gs pos="28571">
                  <a:srgbClr val="626769">
                    <a:alpha val="10163"/>
                  </a:srgbClr>
                </a:gs>
                <a:gs pos="42857">
                  <a:srgbClr val="626769">
                    <a:alpha val="6789"/>
                  </a:srgbClr>
                </a:gs>
                <a:gs pos="57143">
                  <a:srgbClr val="626769">
                    <a:alpha val="3820"/>
                  </a:srgbClr>
                </a:gs>
                <a:gs pos="71429">
                  <a:srgbClr val="626769">
                    <a:alpha val="1807"/>
                  </a:srgbClr>
                </a:gs>
                <a:gs pos="85714">
                  <a:srgbClr val="626769">
                    <a:alpha val="718"/>
                  </a:srgbClr>
                </a:gs>
                <a:gs pos="100000">
                  <a:srgbClr val="626769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-8299072">
              <a:off x="3393638" y="2562844"/>
              <a:ext cx="167455" cy="624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9580916">
              <a:off x="915354" y="2004423"/>
              <a:ext cx="256598" cy="583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5146035">
              <a:off x="3249872" y="2582392"/>
              <a:ext cx="66481" cy="20241"/>
            </a:xfrm>
            <a:prstGeom prst="ellipse">
              <a:avLst/>
            </a:prstGeom>
            <a:gradFill>
              <a:gsLst>
                <a:gs pos="0">
                  <a:srgbClr val="969493">
                    <a:alpha val="18697"/>
                  </a:srgbClr>
                </a:gs>
                <a:gs pos="14286">
                  <a:srgbClr val="969493">
                    <a:alpha val="17324"/>
                  </a:srgbClr>
                </a:gs>
                <a:gs pos="28571">
                  <a:srgbClr val="969493">
                    <a:alpha val="13732"/>
                  </a:srgbClr>
                </a:gs>
                <a:gs pos="42857">
                  <a:srgbClr val="969493">
                    <a:alpha val="9234"/>
                  </a:srgbClr>
                </a:gs>
                <a:gs pos="57143">
                  <a:srgbClr val="969493">
                    <a:alpha val="5227"/>
                  </a:srgbClr>
                </a:gs>
                <a:gs pos="71429">
                  <a:srgbClr val="969493">
                    <a:alpha val="2482"/>
                  </a:srgbClr>
                </a:gs>
                <a:gs pos="85714">
                  <a:srgbClr val="969493">
                    <a:alpha val="989"/>
                  </a:srgbClr>
                </a:gs>
                <a:gs pos="100000">
                  <a:srgbClr val="969493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-10150263">
              <a:off x="1822199" y="488697"/>
              <a:ext cx="226880" cy="306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2713055">
              <a:off x="1980075" y="422328"/>
              <a:ext cx="367758" cy="75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4130659">
              <a:off x="339940" y="1795542"/>
              <a:ext cx="66219" cy="15529"/>
            </a:xfrm>
            <a:prstGeom prst="ellipse">
              <a:avLst/>
            </a:prstGeom>
            <a:gradFill>
              <a:gsLst>
                <a:gs pos="0">
                  <a:srgbClr val="696D77">
                    <a:alpha val="13732"/>
                  </a:srgbClr>
                </a:gs>
                <a:gs pos="14286">
                  <a:srgbClr val="696D77">
                    <a:alpha val="12695"/>
                  </a:srgbClr>
                </a:gs>
                <a:gs pos="28571">
                  <a:srgbClr val="696D77">
                    <a:alpha val="10005"/>
                  </a:srgbClr>
                </a:gs>
                <a:gs pos="42857">
                  <a:srgbClr val="696D77">
                    <a:alpha val="6680"/>
                  </a:srgbClr>
                </a:gs>
                <a:gs pos="57143">
                  <a:srgbClr val="696D77">
                    <a:alpha val="3759"/>
                  </a:srgbClr>
                </a:gs>
                <a:gs pos="71429">
                  <a:srgbClr val="696D77">
                    <a:alpha val="1777"/>
                  </a:srgbClr>
                </a:gs>
                <a:gs pos="85714">
                  <a:srgbClr val="696D77">
                    <a:alpha val="707"/>
                  </a:srgbClr>
                </a:gs>
                <a:gs pos="100000">
                  <a:srgbClr val="696D77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6767162">
              <a:off x="972755" y="1888706"/>
              <a:ext cx="324810" cy="81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9721983">
              <a:off x="2090011" y="2492883"/>
              <a:ext cx="650031" cy="5125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5432460">
              <a:off x="659967" y="2469385"/>
              <a:ext cx="70841" cy="17471"/>
            </a:xfrm>
            <a:prstGeom prst="ellipse">
              <a:avLst/>
            </a:prstGeom>
            <a:gradFill>
              <a:gsLst>
                <a:gs pos="0">
                  <a:srgbClr val="BEBEB5">
                    <a:alpha val="19304"/>
                  </a:srgbClr>
                </a:gs>
                <a:gs pos="14286">
                  <a:srgbClr val="BEBEB5">
                    <a:alpha val="17892"/>
                  </a:srgbClr>
                </a:gs>
                <a:gs pos="28571">
                  <a:srgbClr val="BEBEB5">
                    <a:alpha val="14192"/>
                  </a:srgbClr>
                </a:gs>
                <a:gs pos="42857">
                  <a:srgbClr val="BEBEB5">
                    <a:alpha val="9552"/>
                  </a:srgbClr>
                </a:gs>
                <a:gs pos="57143">
                  <a:srgbClr val="BEBEB5">
                    <a:alpha val="5411"/>
                  </a:srgbClr>
                </a:gs>
                <a:gs pos="71429">
                  <a:srgbClr val="BEBEB5">
                    <a:alpha val="2570"/>
                  </a:srgbClr>
                </a:gs>
                <a:gs pos="85714">
                  <a:srgbClr val="BEBEB5">
                    <a:alpha val="1024"/>
                  </a:srgbClr>
                </a:gs>
                <a:gs pos="100000">
                  <a:srgbClr val="BEBEB5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6575183">
              <a:off x="1100730" y="1884367"/>
              <a:ext cx="70770" cy="20225"/>
            </a:xfrm>
            <a:prstGeom prst="ellipse">
              <a:avLst/>
            </a:prstGeom>
            <a:gradFill>
              <a:gsLst>
                <a:gs pos="0">
                  <a:srgbClr val="CCCDCD">
                    <a:alpha val="18893"/>
                  </a:srgbClr>
                </a:gs>
                <a:gs pos="14286">
                  <a:srgbClr val="CCCDCD">
                    <a:alpha val="17508"/>
                  </a:srgbClr>
                </a:gs>
                <a:gs pos="28571">
                  <a:srgbClr val="CCCDCD">
                    <a:alpha val="13881"/>
                  </a:srgbClr>
                </a:gs>
                <a:gs pos="42857">
                  <a:srgbClr val="CCCDCD">
                    <a:alpha val="9337"/>
                  </a:srgbClr>
                </a:gs>
                <a:gs pos="57143">
                  <a:srgbClr val="CCCDCD">
                    <a:alpha val="5286"/>
                  </a:srgbClr>
                </a:gs>
                <a:gs pos="71429">
                  <a:srgbClr val="CCCDCD">
                    <a:alpha val="2510"/>
                  </a:srgbClr>
                </a:gs>
                <a:gs pos="85714">
                  <a:srgbClr val="CCCDCD">
                    <a:alpha val="1000"/>
                  </a:srgbClr>
                </a:gs>
                <a:gs pos="100000">
                  <a:srgbClr val="CCCDCD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-8479432">
              <a:off x="2522413" y="2001487"/>
              <a:ext cx="57114" cy="17160"/>
            </a:xfrm>
            <a:prstGeom prst="ellipse">
              <a:avLst/>
            </a:prstGeom>
            <a:gradFill>
              <a:gsLst>
                <a:gs pos="0">
                  <a:srgbClr val="E4E4E2">
                    <a:alpha val="21104"/>
                  </a:srgbClr>
                </a:gs>
                <a:gs pos="14286">
                  <a:srgbClr val="E4E4E2">
                    <a:alpha val="19577"/>
                  </a:srgbClr>
                </a:gs>
                <a:gs pos="28571">
                  <a:srgbClr val="E4E4E2">
                    <a:alpha val="15563"/>
                  </a:srgbClr>
                </a:gs>
                <a:gs pos="42857">
                  <a:srgbClr val="E4E4E2">
                    <a:alpha val="10502"/>
                  </a:srgbClr>
                </a:gs>
                <a:gs pos="57143">
                  <a:srgbClr val="E4E4E2">
                    <a:alpha val="5963"/>
                  </a:srgbClr>
                </a:gs>
                <a:gs pos="71429">
                  <a:srgbClr val="E4E4E2">
                    <a:alpha val="2837"/>
                  </a:srgbClr>
                </a:gs>
                <a:gs pos="85714">
                  <a:srgbClr val="E4E4E2">
                    <a:alpha val="1132"/>
                  </a:srgbClr>
                </a:gs>
                <a:gs pos="100000">
                  <a:srgbClr val="E4E4E2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4702049">
              <a:off x="3171121" y="2572496"/>
              <a:ext cx="70831" cy="20218"/>
            </a:xfrm>
            <a:prstGeom prst="ellipse">
              <a:avLst/>
            </a:prstGeom>
            <a:gradFill>
              <a:gsLst>
                <a:gs pos="0">
                  <a:srgbClr val="ADACAA">
                    <a:alpha val="18907"/>
                  </a:srgbClr>
                </a:gs>
                <a:gs pos="14286">
                  <a:srgbClr val="ADACAA">
                    <a:alpha val="17520"/>
                  </a:srgbClr>
                </a:gs>
                <a:gs pos="28571">
                  <a:srgbClr val="ADACAA">
                    <a:alpha val="13891"/>
                  </a:srgbClr>
                </a:gs>
                <a:gs pos="42857">
                  <a:srgbClr val="ADACAA">
                    <a:alpha val="9344"/>
                  </a:srgbClr>
                </a:gs>
                <a:gs pos="57143">
                  <a:srgbClr val="ADACAA">
                    <a:alpha val="5291"/>
                  </a:srgbClr>
                </a:gs>
                <a:gs pos="71429">
                  <a:srgbClr val="ADACAA">
                    <a:alpha val="2512"/>
                  </a:srgbClr>
                </a:gs>
                <a:gs pos="85714">
                  <a:srgbClr val="ADACAA">
                    <a:alpha val="1001"/>
                  </a:srgbClr>
                </a:gs>
                <a:gs pos="100000">
                  <a:srgbClr val="ADACAA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10109964">
              <a:off x="1834415" y="1257944"/>
              <a:ext cx="268901" cy="1397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8730414">
              <a:off x="2025171" y="1933112"/>
              <a:ext cx="65593" cy="14690"/>
            </a:xfrm>
            <a:prstGeom prst="ellipse">
              <a:avLst/>
            </a:prstGeom>
            <a:gradFill>
              <a:gsLst>
                <a:gs pos="0">
                  <a:srgbClr val="454C5F">
                    <a:alpha val="14524"/>
                  </a:srgbClr>
                </a:gs>
                <a:gs pos="14286">
                  <a:srgbClr val="454C5F">
                    <a:alpha val="13432"/>
                  </a:srgbClr>
                </a:gs>
                <a:gs pos="28571">
                  <a:srgbClr val="454C5F">
                    <a:alpha val="10595"/>
                  </a:srgbClr>
                </a:gs>
                <a:gs pos="42857">
                  <a:srgbClr val="454C5F">
                    <a:alpha val="7083"/>
                  </a:srgbClr>
                </a:gs>
                <a:gs pos="57143">
                  <a:srgbClr val="454C5F">
                    <a:alpha val="3989"/>
                  </a:srgbClr>
                </a:gs>
                <a:gs pos="71429">
                  <a:srgbClr val="454C5F">
                    <a:alpha val="1887"/>
                  </a:srgbClr>
                </a:gs>
                <a:gs pos="85714">
                  <a:srgbClr val="454C5F">
                    <a:alpha val="751"/>
                  </a:srgbClr>
                </a:gs>
                <a:gs pos="100000">
                  <a:srgbClr val="454C5F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10002504">
              <a:off x="1490306" y="2031127"/>
              <a:ext cx="70868" cy="19882"/>
            </a:xfrm>
            <a:prstGeom prst="ellipse">
              <a:avLst/>
            </a:prstGeom>
            <a:gradFill>
              <a:gsLst>
                <a:gs pos="0">
                  <a:srgbClr val="CDCCC6">
                    <a:alpha val="19232"/>
                  </a:srgbClr>
                </a:gs>
                <a:gs pos="14286">
                  <a:srgbClr val="CDCCC6">
                    <a:alpha val="17825"/>
                  </a:srgbClr>
                </a:gs>
                <a:gs pos="28571">
                  <a:srgbClr val="CDCCC6">
                    <a:alpha val="14138"/>
                  </a:srgbClr>
                </a:gs>
                <a:gs pos="42857">
                  <a:srgbClr val="CDCCC6">
                    <a:alpha val="9514"/>
                  </a:srgbClr>
                </a:gs>
                <a:gs pos="57143">
                  <a:srgbClr val="CDCCC6">
                    <a:alpha val="5389"/>
                  </a:srgbClr>
                </a:gs>
                <a:gs pos="71429">
                  <a:srgbClr val="CDCCC6">
                    <a:alpha val="2560"/>
                  </a:srgbClr>
                </a:gs>
                <a:gs pos="85714">
                  <a:srgbClr val="CDCCC6">
                    <a:alpha val="1020"/>
                  </a:srgbClr>
                </a:gs>
                <a:gs pos="100000">
                  <a:srgbClr val="CDCCC6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10304570">
              <a:off x="2125782" y="2278798"/>
              <a:ext cx="349543" cy="63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-9380202">
              <a:off x="2495739" y="1283152"/>
              <a:ext cx="70828" cy="18062"/>
            </a:xfrm>
            <a:prstGeom prst="ellipse">
              <a:avLst/>
            </a:prstGeom>
            <a:gradFill>
              <a:gsLst>
                <a:gs pos="0">
                  <a:srgbClr val="B4B8B7">
                    <a:alpha val="18926"/>
                  </a:srgbClr>
                </a:gs>
                <a:gs pos="14286">
                  <a:srgbClr val="B4B8B7">
                    <a:alpha val="17538"/>
                  </a:srgbClr>
                </a:gs>
                <a:gs pos="28571">
                  <a:srgbClr val="B4B8B7">
                    <a:alpha val="13905"/>
                  </a:srgbClr>
                </a:gs>
                <a:gs pos="42857">
                  <a:srgbClr val="B4B8B7">
                    <a:alpha val="9354"/>
                  </a:srgbClr>
                </a:gs>
                <a:gs pos="57143">
                  <a:srgbClr val="B4B8B7">
                    <a:alpha val="5296"/>
                  </a:srgbClr>
                </a:gs>
                <a:gs pos="71429">
                  <a:srgbClr val="B4B8B7">
                    <a:alpha val="2515"/>
                  </a:srgbClr>
                </a:gs>
                <a:gs pos="85714">
                  <a:srgbClr val="B4B8B7">
                    <a:alpha val="1002"/>
                  </a:srgbClr>
                </a:gs>
                <a:gs pos="100000">
                  <a:srgbClr val="B4B8B7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8347783">
              <a:off x="3249264" y="2439347"/>
              <a:ext cx="70779" cy="19756"/>
            </a:xfrm>
            <a:prstGeom prst="ellipse">
              <a:avLst/>
            </a:prstGeom>
            <a:gradFill>
              <a:gsLst>
                <a:gs pos="0">
                  <a:srgbClr val="D1D0C9">
                    <a:alpha val="19291"/>
                  </a:srgbClr>
                </a:gs>
                <a:gs pos="14286">
                  <a:srgbClr val="D1D0C9">
                    <a:alpha val="17880"/>
                  </a:srgbClr>
                </a:gs>
                <a:gs pos="28571">
                  <a:srgbClr val="D1D0C9">
                    <a:alpha val="14183"/>
                  </a:srgbClr>
                </a:gs>
                <a:gs pos="42857">
                  <a:srgbClr val="D1D0C9">
                    <a:alpha val="9546"/>
                  </a:srgbClr>
                </a:gs>
                <a:gs pos="57143">
                  <a:srgbClr val="D1D0C9">
                    <a:alpha val="5407"/>
                  </a:srgbClr>
                </a:gs>
                <a:gs pos="71429">
                  <a:srgbClr val="D1D0C9">
                    <a:alpha val="2569"/>
                  </a:srgbClr>
                </a:gs>
                <a:gs pos="85714">
                  <a:srgbClr val="D1D0C9">
                    <a:alpha val="1024"/>
                  </a:srgbClr>
                </a:gs>
                <a:gs pos="100000">
                  <a:srgbClr val="D1D0C9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8543640">
              <a:off x="1129906" y="1055877"/>
              <a:ext cx="467351" cy="1178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5584363">
              <a:off x="2660438" y="468846"/>
              <a:ext cx="67848" cy="15519"/>
            </a:xfrm>
            <a:prstGeom prst="ellipse">
              <a:avLst/>
            </a:prstGeom>
            <a:gradFill>
              <a:gsLst>
                <a:gs pos="0">
                  <a:srgbClr val="6B6D6F">
                    <a:alpha val="13774"/>
                  </a:srgbClr>
                </a:gs>
                <a:gs pos="14286">
                  <a:srgbClr val="6B6D6F">
                    <a:alpha val="12734"/>
                  </a:srgbClr>
                </a:gs>
                <a:gs pos="28571">
                  <a:srgbClr val="6B6D6F">
                    <a:alpha val="10036"/>
                  </a:srgbClr>
                </a:gs>
                <a:gs pos="42857">
                  <a:srgbClr val="6B6D6F">
                    <a:alpha val="6702"/>
                  </a:srgbClr>
                </a:gs>
                <a:gs pos="57143">
                  <a:srgbClr val="6B6D6F">
                    <a:alpha val="3771"/>
                  </a:srgbClr>
                </a:gs>
                <a:gs pos="71429">
                  <a:srgbClr val="6B6D6F">
                    <a:alpha val="1783"/>
                  </a:srgbClr>
                </a:gs>
                <a:gs pos="85714">
                  <a:srgbClr val="6B6D6F">
                    <a:alpha val="709"/>
                  </a:srgbClr>
                </a:gs>
                <a:gs pos="100000">
                  <a:srgbClr val="6B6D6F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3297189">
              <a:off x="1674091" y="1890441"/>
              <a:ext cx="387425" cy="112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10519516">
              <a:off x="958369" y="659685"/>
              <a:ext cx="70761" cy="20350"/>
            </a:xfrm>
            <a:prstGeom prst="ellipse">
              <a:avLst/>
            </a:prstGeom>
            <a:gradFill>
              <a:gsLst>
                <a:gs pos="0">
                  <a:srgbClr val="CCCDCC">
                    <a:alpha val="18516"/>
                  </a:srgbClr>
                </a:gs>
                <a:gs pos="14286">
                  <a:srgbClr val="CCCDCC">
                    <a:alpha val="17155"/>
                  </a:srgbClr>
                </a:gs>
                <a:gs pos="28571">
                  <a:srgbClr val="CCCDCC">
                    <a:alpha val="13595"/>
                  </a:srgbClr>
                </a:gs>
                <a:gs pos="42857">
                  <a:srgbClr val="CCCDCC">
                    <a:alpha val="9140"/>
                  </a:srgbClr>
                </a:gs>
                <a:gs pos="57143">
                  <a:srgbClr val="CCCDCC">
                    <a:alpha val="5172"/>
                  </a:srgbClr>
                </a:gs>
                <a:gs pos="71429">
                  <a:srgbClr val="CCCDCC">
                    <a:alpha val="2455"/>
                  </a:srgbClr>
                </a:gs>
                <a:gs pos="85714">
                  <a:srgbClr val="CCCDCC">
                    <a:alpha val="978"/>
                  </a:srgbClr>
                </a:gs>
                <a:gs pos="100000">
                  <a:srgbClr val="CCCDCC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8624097">
              <a:off x="112320" y="2263453"/>
              <a:ext cx="333747" cy="320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8286072">
              <a:off x="717132" y="1699558"/>
              <a:ext cx="242142" cy="47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8677510">
              <a:off x="2691731" y="1703175"/>
              <a:ext cx="70850" cy="19585"/>
            </a:xfrm>
            <a:prstGeom prst="ellipse">
              <a:avLst/>
            </a:prstGeom>
            <a:gradFill>
              <a:gsLst>
                <a:gs pos="0">
                  <a:srgbClr val="F1F0F0">
                    <a:alpha val="19437"/>
                  </a:srgbClr>
                </a:gs>
                <a:gs pos="14286">
                  <a:srgbClr val="F1F0F0">
                    <a:alpha val="18016"/>
                  </a:srgbClr>
                </a:gs>
                <a:gs pos="28571">
                  <a:srgbClr val="F1F0F0">
                    <a:alpha val="14293"/>
                  </a:srgbClr>
                </a:gs>
                <a:gs pos="42857">
                  <a:srgbClr val="F1F0F0">
                    <a:alpha val="9622"/>
                  </a:srgbClr>
                </a:gs>
                <a:gs pos="57143">
                  <a:srgbClr val="F1F0F0">
                    <a:alpha val="5452"/>
                  </a:srgbClr>
                </a:gs>
                <a:gs pos="71429">
                  <a:srgbClr val="F1F0F0">
                    <a:alpha val="2590"/>
                  </a:srgbClr>
                </a:gs>
                <a:gs pos="85714">
                  <a:srgbClr val="F1F0F0">
                    <a:alpha val="1032"/>
                  </a:srgbClr>
                </a:gs>
                <a:gs pos="100000">
                  <a:srgbClr val="F1F0F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10159373">
              <a:off x="828458" y="645305"/>
              <a:ext cx="356835" cy="600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10627184">
              <a:off x="3144644" y="2306038"/>
              <a:ext cx="587831" cy="81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5446419">
              <a:off x="1024430" y="1768144"/>
              <a:ext cx="65511" cy="19314"/>
            </a:xfrm>
            <a:prstGeom prst="ellipse">
              <a:avLst/>
            </a:prstGeom>
            <a:gradFill>
              <a:gsLst>
                <a:gs pos="0">
                  <a:srgbClr val="E4E4E1">
                    <a:alpha val="19589"/>
                  </a:srgbClr>
                </a:gs>
                <a:gs pos="14286">
                  <a:srgbClr val="E4E4E1">
                    <a:alpha val="18159"/>
                  </a:srgbClr>
                </a:gs>
                <a:gs pos="28571">
                  <a:srgbClr val="E4E4E1">
                    <a:alpha val="14409"/>
                  </a:srgbClr>
                </a:gs>
                <a:gs pos="42857">
                  <a:srgbClr val="E4E4E1">
                    <a:alpha val="9702"/>
                  </a:srgbClr>
                </a:gs>
                <a:gs pos="57143">
                  <a:srgbClr val="E4E4E1">
                    <a:alpha val="5498"/>
                  </a:srgbClr>
                </a:gs>
                <a:gs pos="71429">
                  <a:srgbClr val="E4E4E1">
                    <a:alpha val="2612"/>
                  </a:srgbClr>
                </a:gs>
                <a:gs pos="85714">
                  <a:srgbClr val="E4E4E1">
                    <a:alpha val="1041"/>
                  </a:srgbClr>
                </a:gs>
                <a:gs pos="100000">
                  <a:srgbClr val="E4E4E1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4723101">
              <a:off x="110208" y="1197386"/>
              <a:ext cx="281829" cy="41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-9900713">
              <a:off x="754396" y="2007967"/>
              <a:ext cx="320969" cy="578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5399520">
              <a:off x="1529668" y="1721038"/>
              <a:ext cx="48417" cy="48416"/>
            </a:xfrm>
            <a:prstGeom prst="ellipse">
              <a:avLst/>
            </a:prstGeom>
            <a:gradFill>
              <a:gsLst>
                <a:gs pos="0">
                  <a:srgbClr val="FBFAFA">
                    <a:alpha val="20116"/>
                  </a:srgbClr>
                </a:gs>
                <a:gs pos="14286">
                  <a:srgbClr val="FBFAFA">
                    <a:alpha val="18651"/>
                  </a:srgbClr>
                </a:gs>
                <a:gs pos="28571">
                  <a:srgbClr val="FBFAFA">
                    <a:alpha val="14809"/>
                  </a:srgbClr>
                </a:gs>
                <a:gs pos="42857">
                  <a:srgbClr val="FBFAFA">
                    <a:alpha val="9979"/>
                  </a:srgbClr>
                </a:gs>
                <a:gs pos="57143">
                  <a:srgbClr val="FBFAFA">
                    <a:alpha val="5659"/>
                  </a:srgbClr>
                </a:gs>
                <a:gs pos="71429">
                  <a:srgbClr val="FBFAFA">
                    <a:alpha val="2690"/>
                  </a:srgbClr>
                </a:gs>
                <a:gs pos="85714">
                  <a:srgbClr val="FBFAFA">
                    <a:alpha val="1072"/>
                  </a:srgbClr>
                </a:gs>
                <a:gs pos="100000">
                  <a:srgbClr val="FBFAFA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3803701">
              <a:off x="876632" y="2591133"/>
              <a:ext cx="70798" cy="20438"/>
            </a:xfrm>
            <a:prstGeom prst="ellipse">
              <a:avLst/>
            </a:prstGeom>
            <a:gradFill>
              <a:gsLst>
                <a:gs pos="0">
                  <a:srgbClr val="BBBABA">
                    <a:alpha val="18808"/>
                  </a:srgbClr>
                </a:gs>
                <a:gs pos="14286">
                  <a:srgbClr val="BBBABA">
                    <a:alpha val="17428"/>
                  </a:srgbClr>
                </a:gs>
                <a:gs pos="28571">
                  <a:srgbClr val="BBBABA">
                    <a:alpha val="13817"/>
                  </a:srgbClr>
                </a:gs>
                <a:gs pos="42857">
                  <a:srgbClr val="BBBABA">
                    <a:alpha val="9292"/>
                  </a:srgbClr>
                </a:gs>
                <a:gs pos="57143">
                  <a:srgbClr val="BBBABA">
                    <a:alpha val="5261"/>
                  </a:srgbClr>
                </a:gs>
                <a:gs pos="71429">
                  <a:srgbClr val="BBBABA">
                    <a:alpha val="2498"/>
                  </a:srgbClr>
                </a:gs>
                <a:gs pos="85714">
                  <a:srgbClr val="BBBABA">
                    <a:alpha val="995"/>
                  </a:srgbClr>
                </a:gs>
                <a:gs pos="100000">
                  <a:srgbClr val="BBBABA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8650323">
              <a:off x="307141" y="2660223"/>
              <a:ext cx="571623" cy="793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10006769">
              <a:off x="2529905" y="594508"/>
              <a:ext cx="296161" cy="1046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3326033">
              <a:off x="1279261" y="1277342"/>
              <a:ext cx="69375" cy="19168"/>
            </a:xfrm>
            <a:prstGeom prst="ellipse">
              <a:avLst/>
            </a:prstGeom>
            <a:gradFill>
              <a:gsLst>
                <a:gs pos="0">
                  <a:srgbClr val="F2F2F2">
                    <a:alpha val="19738"/>
                  </a:srgbClr>
                </a:gs>
                <a:gs pos="14286">
                  <a:srgbClr val="F2F2F2">
                    <a:alpha val="18298"/>
                  </a:srgbClr>
                </a:gs>
                <a:gs pos="28571">
                  <a:srgbClr val="F2F2F2">
                    <a:alpha val="14522"/>
                  </a:srgbClr>
                </a:gs>
                <a:gs pos="42857">
                  <a:srgbClr val="F2F2F2">
                    <a:alpha val="9780"/>
                  </a:srgbClr>
                </a:gs>
                <a:gs pos="57143">
                  <a:srgbClr val="F2F2F2">
                    <a:alpha val="5544"/>
                  </a:srgbClr>
                </a:gs>
                <a:gs pos="71429">
                  <a:srgbClr val="F2F2F2">
                    <a:alpha val="2634"/>
                  </a:srgbClr>
                </a:gs>
                <a:gs pos="85714">
                  <a:srgbClr val="F2F2F2">
                    <a:alpha val="1050"/>
                  </a:srgbClr>
                </a:gs>
                <a:gs pos="100000">
                  <a:srgbClr val="F2F2F2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10235334">
              <a:off x="2435220" y="490371"/>
              <a:ext cx="365246" cy="342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-9452818">
              <a:off x="1375982" y="386691"/>
              <a:ext cx="70687" cy="20230"/>
            </a:xfrm>
            <a:prstGeom prst="ellipse">
              <a:avLst/>
            </a:prstGeom>
            <a:gradFill>
              <a:gsLst>
                <a:gs pos="0">
                  <a:srgbClr val="BABBB9">
                    <a:alpha val="17062"/>
                  </a:srgbClr>
                </a:gs>
                <a:gs pos="14286">
                  <a:srgbClr val="BABBB9">
                    <a:alpha val="15798"/>
                  </a:srgbClr>
                </a:gs>
                <a:gs pos="28571">
                  <a:srgbClr val="BABBB9">
                    <a:alpha val="12498"/>
                  </a:srgbClr>
                </a:gs>
                <a:gs pos="42857">
                  <a:srgbClr val="BABBB9">
                    <a:alpha val="8385"/>
                  </a:srgbClr>
                </a:gs>
                <a:gs pos="57143">
                  <a:srgbClr val="BABBB9">
                    <a:alpha val="4736"/>
                  </a:srgbClr>
                </a:gs>
                <a:gs pos="71429">
                  <a:srgbClr val="BABBB9">
                    <a:alpha val="2246"/>
                  </a:srgbClr>
                </a:gs>
                <a:gs pos="85714">
                  <a:srgbClr val="BABBB9">
                    <a:alpha val="894"/>
                  </a:srgbClr>
                </a:gs>
                <a:gs pos="100000">
                  <a:srgbClr val="BABBB9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-8414251">
              <a:off x="1329316" y="1333264"/>
              <a:ext cx="70688" cy="19492"/>
            </a:xfrm>
            <a:prstGeom prst="ellipse">
              <a:avLst/>
            </a:prstGeom>
            <a:gradFill>
              <a:gsLst>
                <a:gs pos="0">
                  <a:srgbClr val="F4F3F1">
                    <a:alpha val="19501"/>
                  </a:srgbClr>
                </a:gs>
                <a:gs pos="14286">
                  <a:srgbClr val="F4F3F1">
                    <a:alpha val="18076"/>
                  </a:srgbClr>
                </a:gs>
                <a:gs pos="28571">
                  <a:srgbClr val="F4F3F1">
                    <a:alpha val="14342"/>
                  </a:srgbClr>
                </a:gs>
                <a:gs pos="42857">
                  <a:srgbClr val="F4F3F1">
                    <a:alpha val="9656"/>
                  </a:srgbClr>
                </a:gs>
                <a:gs pos="57143">
                  <a:srgbClr val="F4F3F1">
                    <a:alpha val="5471"/>
                  </a:srgbClr>
                </a:gs>
                <a:gs pos="71429">
                  <a:srgbClr val="F4F3F1">
                    <a:alpha val="2599"/>
                  </a:srgbClr>
                </a:gs>
                <a:gs pos="85714">
                  <a:srgbClr val="F4F3F1">
                    <a:alpha val="1036"/>
                  </a:srgbClr>
                </a:gs>
                <a:gs pos="100000">
                  <a:srgbClr val="F4F3F1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5396768">
              <a:off x="1738672" y="1159777"/>
              <a:ext cx="64834" cy="16706"/>
            </a:xfrm>
            <a:prstGeom prst="ellipse">
              <a:avLst/>
            </a:prstGeom>
            <a:gradFill>
              <a:gsLst>
                <a:gs pos="0">
                  <a:srgbClr val="E0DFDE">
                    <a:alpha val="20546"/>
                  </a:srgbClr>
                </a:gs>
                <a:gs pos="14286">
                  <a:srgbClr val="E0DFDE">
                    <a:alpha val="19054"/>
                  </a:srgbClr>
                </a:gs>
                <a:gs pos="28571">
                  <a:srgbClr val="E0DFDE">
                    <a:alpha val="15137"/>
                  </a:srgbClr>
                </a:gs>
                <a:gs pos="42857">
                  <a:srgbClr val="E0DFDE">
                    <a:alpha val="10207"/>
                  </a:srgbClr>
                </a:gs>
                <a:gs pos="57143">
                  <a:srgbClr val="E0DFDE">
                    <a:alpha val="5791"/>
                  </a:srgbClr>
                </a:gs>
                <a:gs pos="71429">
                  <a:srgbClr val="E0DFDE">
                    <a:alpha val="2754"/>
                  </a:srgbClr>
                </a:gs>
                <a:gs pos="85714">
                  <a:srgbClr val="E0DFDE">
                    <a:alpha val="1098"/>
                  </a:srgbClr>
                </a:gs>
                <a:gs pos="100000">
                  <a:srgbClr val="E0DFDE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9447224">
              <a:off x="1377935" y="619311"/>
              <a:ext cx="66159" cy="15779"/>
            </a:xfrm>
            <a:prstGeom prst="ellipse">
              <a:avLst/>
            </a:prstGeom>
            <a:gradFill>
              <a:gsLst>
                <a:gs pos="0">
                  <a:srgbClr val="BDBEBF">
                    <a:alpha val="13782"/>
                  </a:srgbClr>
                </a:gs>
                <a:gs pos="14286">
                  <a:srgbClr val="BDBEBF">
                    <a:alpha val="12742"/>
                  </a:srgbClr>
                </a:gs>
                <a:gs pos="28571">
                  <a:srgbClr val="BDBEBF">
                    <a:alpha val="10042"/>
                  </a:srgbClr>
                </a:gs>
                <a:gs pos="42857">
                  <a:srgbClr val="BDBEBF">
                    <a:alpha val="6706"/>
                  </a:srgbClr>
                </a:gs>
                <a:gs pos="57143">
                  <a:srgbClr val="BDBEBF">
                    <a:alpha val="3773"/>
                  </a:srgbClr>
                </a:gs>
                <a:gs pos="71429">
                  <a:srgbClr val="BDBEBF">
                    <a:alpha val="1784"/>
                  </a:srgbClr>
                </a:gs>
                <a:gs pos="85714">
                  <a:srgbClr val="BDBEBF">
                    <a:alpha val="709"/>
                  </a:srgbClr>
                </a:gs>
                <a:gs pos="100000">
                  <a:srgbClr val="BDBEBF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6311730">
              <a:off x="1933243" y="494068"/>
              <a:ext cx="253692" cy="1650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10746985">
              <a:off x="300769" y="1982967"/>
              <a:ext cx="280691" cy="93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4402651">
              <a:off x="3024132" y="1240997"/>
              <a:ext cx="70758" cy="20482"/>
            </a:xfrm>
            <a:prstGeom prst="ellipse">
              <a:avLst/>
            </a:prstGeom>
            <a:gradFill>
              <a:gsLst>
                <a:gs pos="0">
                  <a:srgbClr val="D7D8D8">
                    <a:alpha val="18705"/>
                  </a:srgbClr>
                </a:gs>
                <a:gs pos="14286">
                  <a:srgbClr val="D7D8D8">
                    <a:alpha val="17332"/>
                  </a:srgbClr>
                </a:gs>
                <a:gs pos="28571">
                  <a:srgbClr val="D7D8D8">
                    <a:alpha val="13738"/>
                  </a:srgbClr>
                </a:gs>
                <a:gs pos="42857">
                  <a:srgbClr val="D7D8D8">
                    <a:alpha val="9238"/>
                  </a:srgbClr>
                </a:gs>
                <a:gs pos="57143">
                  <a:srgbClr val="D7D8D8">
                    <a:alpha val="5229"/>
                  </a:srgbClr>
                </a:gs>
                <a:gs pos="71429">
                  <a:srgbClr val="D7D8D8">
                    <a:alpha val="2483"/>
                  </a:srgbClr>
                </a:gs>
                <a:gs pos="85714">
                  <a:srgbClr val="D7D8D8">
                    <a:alpha val="989"/>
                  </a:srgbClr>
                </a:gs>
                <a:gs pos="100000">
                  <a:srgbClr val="D7D8D8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8229770">
              <a:off x="527241" y="616629"/>
              <a:ext cx="70771" cy="20446"/>
            </a:xfrm>
            <a:prstGeom prst="ellipse">
              <a:avLst/>
            </a:prstGeom>
            <a:gradFill>
              <a:gsLst>
                <a:gs pos="0">
                  <a:srgbClr val="A4A8A0">
                    <a:alpha val="13854"/>
                  </a:srgbClr>
                </a:gs>
                <a:gs pos="14286">
                  <a:srgbClr val="A4A8A0">
                    <a:alpha val="12808"/>
                  </a:srgbClr>
                </a:gs>
                <a:gs pos="28571">
                  <a:srgbClr val="A4A8A0">
                    <a:alpha val="10095"/>
                  </a:srgbClr>
                </a:gs>
                <a:gs pos="42857">
                  <a:srgbClr val="A4A8A0">
                    <a:alpha val="6742"/>
                  </a:srgbClr>
                </a:gs>
                <a:gs pos="57143">
                  <a:srgbClr val="A4A8A0">
                    <a:alpha val="3794"/>
                  </a:srgbClr>
                </a:gs>
                <a:gs pos="71429">
                  <a:srgbClr val="A4A8A0">
                    <a:alpha val="1794"/>
                  </a:srgbClr>
                </a:gs>
                <a:gs pos="85714">
                  <a:srgbClr val="A4A8A0">
                    <a:alpha val="713"/>
                  </a:srgbClr>
                </a:gs>
                <a:gs pos="100000">
                  <a:srgbClr val="A4A8A0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3936797">
              <a:off x="1956200" y="1236921"/>
              <a:ext cx="66172" cy="15933"/>
            </a:xfrm>
            <a:prstGeom prst="ellipse">
              <a:avLst/>
            </a:prstGeom>
            <a:gradFill>
              <a:gsLst>
                <a:gs pos="0">
                  <a:srgbClr val="ACB2B1">
                    <a:alpha val="14146"/>
                  </a:srgbClr>
                </a:gs>
                <a:gs pos="14286">
                  <a:srgbClr val="ACB2B1">
                    <a:alpha val="13080"/>
                  </a:srgbClr>
                </a:gs>
                <a:gs pos="28571">
                  <a:srgbClr val="ACB2B1">
                    <a:alpha val="10313"/>
                  </a:srgbClr>
                </a:gs>
                <a:gs pos="42857">
                  <a:srgbClr val="ACB2B1">
                    <a:alpha val="6890"/>
                  </a:srgbClr>
                </a:gs>
                <a:gs pos="57143">
                  <a:srgbClr val="ACB2B1">
                    <a:alpha val="3879"/>
                  </a:srgbClr>
                </a:gs>
                <a:gs pos="71429">
                  <a:srgbClr val="ACB2B1">
                    <a:alpha val="1835"/>
                  </a:srgbClr>
                </a:gs>
                <a:gs pos="85714">
                  <a:srgbClr val="ACB2B1">
                    <a:alpha val="730"/>
                  </a:srgbClr>
                </a:gs>
                <a:gs pos="100000">
                  <a:srgbClr val="ACB2B1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423072">
              <a:off x="3137337" y="1876018"/>
              <a:ext cx="37470" cy="33949"/>
            </a:xfrm>
            <a:prstGeom prst="ellipse">
              <a:avLst/>
            </a:prstGeom>
            <a:gradFill>
              <a:gsLst>
                <a:gs pos="0">
                  <a:srgbClr val="62646A">
                    <a:alpha val="13604"/>
                  </a:srgbClr>
                </a:gs>
                <a:gs pos="14286">
                  <a:srgbClr val="62646A">
                    <a:alpha val="12576"/>
                  </a:srgbClr>
                </a:gs>
                <a:gs pos="28571">
                  <a:srgbClr val="62646A">
                    <a:alpha val="9909"/>
                  </a:srgbClr>
                </a:gs>
                <a:gs pos="42857">
                  <a:srgbClr val="62646A">
                    <a:alpha val="6616"/>
                  </a:srgbClr>
                </a:gs>
                <a:gs pos="57143">
                  <a:srgbClr val="62646A">
                    <a:alpha val="3722"/>
                  </a:srgbClr>
                </a:gs>
                <a:gs pos="71429">
                  <a:srgbClr val="62646A">
                    <a:alpha val="1760"/>
                  </a:srgbClr>
                </a:gs>
                <a:gs pos="85714">
                  <a:srgbClr val="62646A">
                    <a:alpha val="700"/>
                  </a:srgbClr>
                </a:gs>
                <a:gs pos="100000">
                  <a:srgbClr val="62646A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-8640268">
              <a:off x="3278784" y="2550927"/>
              <a:ext cx="70759" cy="20441"/>
            </a:xfrm>
            <a:prstGeom prst="ellipse">
              <a:avLst/>
            </a:prstGeom>
            <a:gradFill>
              <a:gsLst>
                <a:gs pos="0">
                  <a:srgbClr val="BDB7B2">
                    <a:alpha val="18774"/>
                  </a:srgbClr>
                </a:gs>
                <a:gs pos="14286">
                  <a:srgbClr val="BDB7B2">
                    <a:alpha val="17396"/>
                  </a:srgbClr>
                </a:gs>
                <a:gs pos="28571">
                  <a:srgbClr val="BDB7B2">
                    <a:alpha val="13791"/>
                  </a:srgbClr>
                </a:gs>
                <a:gs pos="42857">
                  <a:srgbClr val="BDB7B2">
                    <a:alpha val="9275"/>
                  </a:srgbClr>
                </a:gs>
                <a:gs pos="57143">
                  <a:srgbClr val="BDB7B2">
                    <a:alpha val="5250"/>
                  </a:srgbClr>
                </a:gs>
                <a:gs pos="71429">
                  <a:srgbClr val="BDB7B2">
                    <a:alpha val="2493"/>
                  </a:srgbClr>
                </a:gs>
                <a:gs pos="85714">
                  <a:srgbClr val="BDB7B2">
                    <a:alpha val="993"/>
                  </a:srgbClr>
                </a:gs>
                <a:gs pos="100000">
                  <a:srgbClr val="BDB7B2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6088632">
              <a:off x="98342" y="1783176"/>
              <a:ext cx="330363" cy="53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7988234">
              <a:off x="2261092" y="2430648"/>
              <a:ext cx="66156" cy="20284"/>
            </a:xfrm>
            <a:prstGeom prst="ellipse">
              <a:avLst/>
            </a:prstGeom>
            <a:gradFill>
              <a:gsLst>
                <a:gs pos="0">
                  <a:srgbClr val="BBBAB9">
                    <a:alpha val="18895"/>
                  </a:srgbClr>
                </a:gs>
                <a:gs pos="14286">
                  <a:srgbClr val="BBBAB9">
                    <a:alpha val="17509"/>
                  </a:srgbClr>
                </a:gs>
                <a:gs pos="28571">
                  <a:srgbClr val="BBBAB9">
                    <a:alpha val="13882"/>
                  </a:srgbClr>
                </a:gs>
                <a:gs pos="42857">
                  <a:srgbClr val="BBBAB9">
                    <a:alpha val="9338"/>
                  </a:srgbClr>
                </a:gs>
                <a:gs pos="57143">
                  <a:srgbClr val="BBBAB9">
                    <a:alpha val="5287"/>
                  </a:srgbClr>
                </a:gs>
                <a:gs pos="71429">
                  <a:srgbClr val="BBBAB9">
                    <a:alpha val="2511"/>
                  </a:srgbClr>
                </a:gs>
                <a:gs pos="85714">
                  <a:srgbClr val="BBBAB9">
                    <a:alpha val="1000"/>
                  </a:srgbClr>
                </a:gs>
                <a:gs pos="100000">
                  <a:srgbClr val="BBBAB9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10311926">
              <a:off x="1834231" y="1289110"/>
              <a:ext cx="266851" cy="1005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4999188">
              <a:off x="753440" y="1865146"/>
              <a:ext cx="70815" cy="20344"/>
            </a:xfrm>
            <a:prstGeom prst="ellipse">
              <a:avLst/>
            </a:prstGeom>
            <a:gradFill>
              <a:gsLst>
                <a:gs pos="0">
                  <a:srgbClr val="E0DFDF">
                    <a:alpha val="18836"/>
                  </a:srgbClr>
                </a:gs>
                <a:gs pos="14286">
                  <a:srgbClr val="E0DFDF">
                    <a:alpha val="17454"/>
                  </a:srgbClr>
                </a:gs>
                <a:gs pos="28571">
                  <a:srgbClr val="E0DFDF">
                    <a:alpha val="13838"/>
                  </a:srgbClr>
                </a:gs>
                <a:gs pos="42857">
                  <a:srgbClr val="E0DFDF">
                    <a:alpha val="9307"/>
                  </a:srgbClr>
                </a:gs>
                <a:gs pos="57143">
                  <a:srgbClr val="E0DFDF">
                    <a:alpha val="5269"/>
                  </a:srgbClr>
                </a:gs>
                <a:gs pos="71429">
                  <a:srgbClr val="E0DFDF">
                    <a:alpha val="2502"/>
                  </a:srgbClr>
                </a:gs>
                <a:gs pos="85714">
                  <a:srgbClr val="E0DFDF">
                    <a:alpha val="997"/>
                  </a:srgbClr>
                </a:gs>
                <a:gs pos="100000">
                  <a:srgbClr val="E0DFDF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4581013">
              <a:off x="995348" y="478634"/>
              <a:ext cx="248518" cy="497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4617403">
              <a:off x="1648448" y="1854362"/>
              <a:ext cx="363464" cy="78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3960307">
              <a:off x="892257" y="495060"/>
              <a:ext cx="69343" cy="20566"/>
            </a:xfrm>
            <a:prstGeom prst="ellipse">
              <a:avLst/>
            </a:prstGeom>
            <a:gradFill>
              <a:gsLst>
                <a:gs pos="0">
                  <a:srgbClr val="B5B7B8">
                    <a:alpha val="15158"/>
                  </a:srgbClr>
                </a:gs>
                <a:gs pos="14286">
                  <a:srgbClr val="B5B7B8">
                    <a:alpha val="14022"/>
                  </a:srgbClr>
                </a:gs>
                <a:gs pos="28571">
                  <a:srgbClr val="B5B7B8">
                    <a:alpha val="11069"/>
                  </a:srgbClr>
                </a:gs>
                <a:gs pos="42857">
                  <a:srgbClr val="B5B7B8">
                    <a:alpha val="7406"/>
                  </a:srgbClr>
                </a:gs>
                <a:gs pos="57143">
                  <a:srgbClr val="B5B7B8">
                    <a:alpha val="4174"/>
                  </a:srgbClr>
                </a:gs>
                <a:gs pos="71429">
                  <a:srgbClr val="B5B7B8">
                    <a:alpha val="1976"/>
                  </a:srgbClr>
                </a:gs>
                <a:gs pos="85714">
                  <a:srgbClr val="B5B7B8">
                    <a:alpha val="786"/>
                  </a:srgbClr>
                </a:gs>
                <a:gs pos="100000">
                  <a:srgbClr val="B5B7B8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-10085397">
              <a:off x="851198" y="2669053"/>
              <a:ext cx="418060" cy="67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5538516">
              <a:off x="3506664" y="1780641"/>
              <a:ext cx="70754" cy="20419"/>
            </a:xfrm>
            <a:prstGeom prst="ellipse">
              <a:avLst/>
            </a:prstGeom>
            <a:gradFill>
              <a:gsLst>
                <a:gs pos="0">
                  <a:srgbClr val="BDBCB4">
                    <a:alpha val="18797"/>
                  </a:srgbClr>
                </a:gs>
                <a:gs pos="14286">
                  <a:srgbClr val="BDBCB4">
                    <a:alpha val="17418"/>
                  </a:srgbClr>
                </a:gs>
                <a:gs pos="28571">
                  <a:srgbClr val="BDBCB4">
                    <a:alpha val="13808"/>
                  </a:srgbClr>
                </a:gs>
                <a:gs pos="42857">
                  <a:srgbClr val="BDBCB4">
                    <a:alpha val="9287"/>
                  </a:srgbClr>
                </a:gs>
                <a:gs pos="57143">
                  <a:srgbClr val="BDBCB4">
                    <a:alpha val="5257"/>
                  </a:srgbClr>
                </a:gs>
                <a:gs pos="71429">
                  <a:srgbClr val="BDBCB4">
                    <a:alpha val="2496"/>
                  </a:srgbClr>
                </a:gs>
                <a:gs pos="85714">
                  <a:srgbClr val="BDBCB4">
                    <a:alpha val="995"/>
                  </a:srgbClr>
                </a:gs>
                <a:gs pos="100000">
                  <a:srgbClr val="BDBCB4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5814497">
              <a:off x="3278903" y="2504675"/>
              <a:ext cx="698415" cy="6207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3559085">
              <a:off x="1058290" y="1226814"/>
              <a:ext cx="70703" cy="15872"/>
            </a:xfrm>
            <a:prstGeom prst="ellipse">
              <a:avLst/>
            </a:prstGeom>
            <a:gradFill>
              <a:gsLst>
                <a:gs pos="0">
                  <a:srgbClr val="B7B8BB">
                    <a:alpha val="13466"/>
                  </a:srgbClr>
                </a:gs>
                <a:gs pos="14286">
                  <a:srgbClr val="B7B8BB">
                    <a:alpha val="12448"/>
                  </a:srgbClr>
                </a:gs>
                <a:gs pos="28571">
                  <a:srgbClr val="B7B8BB">
                    <a:alpha val="9807"/>
                  </a:srgbClr>
                </a:gs>
                <a:gs pos="42857">
                  <a:srgbClr val="B7B8BB">
                    <a:alpha val="6546"/>
                  </a:srgbClr>
                </a:gs>
                <a:gs pos="57143">
                  <a:srgbClr val="B7B8BB">
                    <a:alpha val="3682"/>
                  </a:srgbClr>
                </a:gs>
                <a:gs pos="71429">
                  <a:srgbClr val="B7B8BB">
                    <a:alpha val="1741"/>
                  </a:srgbClr>
                </a:gs>
                <a:gs pos="85714">
                  <a:srgbClr val="B7B8BB">
                    <a:alpha val="692"/>
                  </a:srgbClr>
                </a:gs>
                <a:gs pos="100000">
                  <a:srgbClr val="B7B8BB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-10799784">
              <a:off x="3171835" y="267888"/>
              <a:ext cx="32684" cy="32678"/>
            </a:xfrm>
            <a:prstGeom prst="ellipse">
              <a:avLst/>
            </a:prstGeom>
            <a:gradFill>
              <a:gsLst>
                <a:gs pos="0">
                  <a:srgbClr val="454B5A">
                    <a:alpha val="14141"/>
                  </a:srgbClr>
                </a:gs>
                <a:gs pos="14286">
                  <a:srgbClr val="454B5A">
                    <a:alpha val="13075"/>
                  </a:srgbClr>
                </a:gs>
                <a:gs pos="28571">
                  <a:srgbClr val="454B5A">
                    <a:alpha val="10309"/>
                  </a:srgbClr>
                </a:gs>
                <a:gs pos="42857">
                  <a:srgbClr val="454B5A">
                    <a:alpha val="6888"/>
                  </a:srgbClr>
                </a:gs>
                <a:gs pos="57143">
                  <a:srgbClr val="454B5A">
                    <a:alpha val="3877"/>
                  </a:srgbClr>
                </a:gs>
                <a:gs pos="71429">
                  <a:srgbClr val="454B5A">
                    <a:alpha val="1834"/>
                  </a:srgbClr>
                </a:gs>
                <a:gs pos="85714">
                  <a:srgbClr val="454B5A">
                    <a:alpha val="729"/>
                  </a:srgbClr>
                </a:gs>
                <a:gs pos="100000">
                  <a:srgbClr val="454B5A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10341002">
              <a:off x="2386033" y="869912"/>
              <a:ext cx="388220" cy="133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6079028">
              <a:off x="336771" y="1827088"/>
              <a:ext cx="67052" cy="15811"/>
            </a:xfrm>
            <a:prstGeom prst="ellipse">
              <a:avLst/>
            </a:prstGeom>
            <a:gradFill>
              <a:gsLst>
                <a:gs pos="0">
                  <a:srgbClr val="5A5F6C">
                    <a:alpha val="13748"/>
                  </a:srgbClr>
                </a:gs>
                <a:gs pos="14286">
                  <a:srgbClr val="5A5F6C">
                    <a:alpha val="12710"/>
                  </a:srgbClr>
                </a:gs>
                <a:gs pos="28571">
                  <a:srgbClr val="5A5F6C">
                    <a:alpha val="10016"/>
                  </a:srgbClr>
                </a:gs>
                <a:gs pos="42857">
                  <a:srgbClr val="5A5F6C">
                    <a:alpha val="6689"/>
                  </a:srgbClr>
                </a:gs>
                <a:gs pos="57143">
                  <a:srgbClr val="5A5F6C">
                    <a:alpha val="3763"/>
                  </a:srgbClr>
                </a:gs>
                <a:gs pos="71429">
                  <a:srgbClr val="5A5F6C">
                    <a:alpha val="1780"/>
                  </a:srgbClr>
                </a:gs>
                <a:gs pos="85714">
                  <a:srgbClr val="5A5F6C">
                    <a:alpha val="708"/>
                  </a:srgbClr>
                </a:gs>
                <a:gs pos="100000">
                  <a:srgbClr val="5A5F6C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5823019">
              <a:off x="2832524" y="293485"/>
              <a:ext cx="607437" cy="657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4146175">
              <a:off x="1167531" y="1916467"/>
              <a:ext cx="292314" cy="47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8675055">
              <a:off x="359611" y="2613957"/>
              <a:ext cx="410392" cy="102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3857616">
              <a:off x="126298" y="1256526"/>
              <a:ext cx="289690" cy="428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5386858">
              <a:off x="1871969" y="2460300"/>
              <a:ext cx="68371" cy="18701"/>
            </a:xfrm>
            <a:prstGeom prst="ellipse">
              <a:avLst/>
            </a:prstGeom>
            <a:gradFill>
              <a:gsLst>
                <a:gs pos="0">
                  <a:srgbClr val="C7C7C6">
                    <a:alpha val="19932"/>
                  </a:srgbClr>
                </a:gs>
                <a:gs pos="14286">
                  <a:srgbClr val="C7C7C6">
                    <a:alpha val="18479"/>
                  </a:srgbClr>
                </a:gs>
                <a:gs pos="28571">
                  <a:srgbClr val="C7C7C6">
                    <a:alpha val="14669"/>
                  </a:srgbClr>
                </a:gs>
                <a:gs pos="42857">
                  <a:srgbClr val="C7C7C6">
                    <a:alpha val="9882"/>
                  </a:srgbClr>
                </a:gs>
                <a:gs pos="57143">
                  <a:srgbClr val="C7C7C6">
                    <a:alpha val="5603"/>
                  </a:srgbClr>
                </a:gs>
                <a:gs pos="71429">
                  <a:srgbClr val="C7C7C6">
                    <a:alpha val="2663"/>
                  </a:srgbClr>
                </a:gs>
                <a:gs pos="85714">
                  <a:srgbClr val="C7C7C6">
                    <a:alpha val="1062"/>
                  </a:srgbClr>
                </a:gs>
                <a:gs pos="100000">
                  <a:srgbClr val="C7C7C6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-9936803">
              <a:off x="2616047" y="1838234"/>
              <a:ext cx="70796" cy="20619"/>
            </a:xfrm>
            <a:prstGeom prst="ellipse">
              <a:avLst/>
            </a:prstGeom>
            <a:gradFill>
              <a:gsLst>
                <a:gs pos="0">
                  <a:srgbClr val="C6C6BF">
                    <a:alpha val="18688"/>
                  </a:srgbClr>
                </a:gs>
                <a:gs pos="14286">
                  <a:srgbClr val="C6C6BF">
                    <a:alpha val="17316"/>
                  </a:srgbClr>
                </a:gs>
                <a:gs pos="28571">
                  <a:srgbClr val="C6C6BF">
                    <a:alpha val="13725"/>
                  </a:srgbClr>
                </a:gs>
                <a:gs pos="42857">
                  <a:srgbClr val="C6C6BF">
                    <a:alpha val="9229"/>
                  </a:srgbClr>
                </a:gs>
                <a:gs pos="57143">
                  <a:srgbClr val="C6C6BF">
                    <a:alpha val="5224"/>
                  </a:srgbClr>
                </a:gs>
                <a:gs pos="71429">
                  <a:srgbClr val="C6C6BF">
                    <a:alpha val="2480"/>
                  </a:srgbClr>
                </a:gs>
                <a:gs pos="85714">
                  <a:srgbClr val="C6C6BF">
                    <a:alpha val="988"/>
                  </a:srgbClr>
                </a:gs>
                <a:gs pos="100000">
                  <a:srgbClr val="C6C6BF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-8915253">
              <a:off x="2315603" y="523388"/>
              <a:ext cx="419476" cy="1365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7735997">
              <a:off x="-42333" y="2272561"/>
              <a:ext cx="533203" cy="540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-9217096">
              <a:off x="363116" y="993880"/>
              <a:ext cx="257786" cy="55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7007580">
              <a:off x="2569745" y="1189051"/>
              <a:ext cx="355075" cy="1047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5183818">
              <a:off x="1100413" y="2473251"/>
              <a:ext cx="312769" cy="943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2910504">
              <a:off x="3251188" y="2522031"/>
              <a:ext cx="70839" cy="20692"/>
            </a:xfrm>
            <a:prstGeom prst="ellipse">
              <a:avLst/>
            </a:prstGeom>
            <a:gradFill>
              <a:gsLst>
                <a:gs pos="0">
                  <a:srgbClr val="BDBBB3">
                    <a:alpha val="18644"/>
                  </a:srgbClr>
                </a:gs>
                <a:gs pos="14286">
                  <a:srgbClr val="BDBBB3">
                    <a:alpha val="17274"/>
                  </a:srgbClr>
                </a:gs>
                <a:gs pos="28571">
                  <a:srgbClr val="BDBBB3">
                    <a:alpha val="13692"/>
                  </a:srgbClr>
                </a:gs>
                <a:gs pos="42857">
                  <a:srgbClr val="BDBBB3">
                    <a:alpha val="9206"/>
                  </a:srgbClr>
                </a:gs>
                <a:gs pos="57143">
                  <a:srgbClr val="BDBBB3">
                    <a:alpha val="5211"/>
                  </a:srgbClr>
                </a:gs>
                <a:gs pos="71429">
                  <a:srgbClr val="BDBBB3">
                    <a:alpha val="2474"/>
                  </a:srgbClr>
                </a:gs>
                <a:gs pos="85714">
                  <a:srgbClr val="BDBBB3">
                    <a:alpha val="986"/>
                  </a:srgbClr>
                </a:gs>
                <a:gs pos="100000">
                  <a:srgbClr val="BDBBB3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4544820">
              <a:off x="3253386" y="1633492"/>
              <a:ext cx="66590" cy="16066"/>
            </a:xfrm>
            <a:prstGeom prst="ellipse">
              <a:avLst/>
            </a:prstGeom>
            <a:gradFill>
              <a:gsLst>
                <a:gs pos="0">
                  <a:srgbClr val="584D5F">
                    <a:alpha val="13455"/>
                  </a:srgbClr>
                </a:gs>
                <a:gs pos="14286">
                  <a:srgbClr val="584D5F">
                    <a:alpha val="12437"/>
                  </a:srgbClr>
                </a:gs>
                <a:gs pos="28571">
                  <a:srgbClr val="584D5F">
                    <a:alpha val="9798"/>
                  </a:srgbClr>
                </a:gs>
                <a:gs pos="42857">
                  <a:srgbClr val="584D5F">
                    <a:alpha val="6540"/>
                  </a:srgbClr>
                </a:gs>
                <a:gs pos="57143">
                  <a:srgbClr val="584D5F">
                    <a:alpha val="3679"/>
                  </a:srgbClr>
                </a:gs>
                <a:gs pos="71429">
                  <a:srgbClr val="584D5F">
                    <a:alpha val="1739"/>
                  </a:srgbClr>
                </a:gs>
                <a:gs pos="85714">
                  <a:srgbClr val="584D5F">
                    <a:alpha val="691"/>
                  </a:srgbClr>
                </a:gs>
                <a:gs pos="100000">
                  <a:srgbClr val="584D5F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4871965">
              <a:off x="635290" y="1862659"/>
              <a:ext cx="296886" cy="61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6699359">
              <a:off x="550653" y="799806"/>
              <a:ext cx="541134" cy="493632"/>
            </a:xfrm>
            <a:prstGeom prst="ellipse">
              <a:avLst/>
            </a:prstGeom>
            <a:gradFill>
              <a:gsLst>
                <a:gs pos="0">
                  <a:srgbClr val="000000">
                    <a:alpha val="4929"/>
                  </a:srgbClr>
                </a:gs>
                <a:gs pos="14286">
                  <a:srgbClr val="000000">
                    <a:alpha val="4539"/>
                  </a:srgbClr>
                </a:gs>
                <a:gs pos="28571">
                  <a:srgbClr val="000000">
                    <a:alpha val="3543"/>
                  </a:srgbClr>
                </a:gs>
                <a:gs pos="42857">
                  <a:srgbClr val="000000">
                    <a:alpha val="2338"/>
                  </a:srgbClr>
                </a:gs>
                <a:gs pos="57143">
                  <a:srgbClr val="000000">
                    <a:alpha val="1302"/>
                  </a:srgbClr>
                </a:gs>
                <a:gs pos="71429">
                  <a:srgbClr val="000000">
                    <a:alpha val="612"/>
                  </a:srgbClr>
                </a:gs>
                <a:gs pos="85714">
                  <a:srgbClr val="000000">
                    <a:alpha val="242"/>
                  </a:srgbClr>
                </a:gs>
                <a:gs pos="100000">
                  <a:srgbClr val="00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6225337">
              <a:off x="2313784" y="1084278"/>
              <a:ext cx="70842" cy="20591"/>
            </a:xfrm>
            <a:prstGeom prst="ellipse">
              <a:avLst/>
            </a:prstGeom>
            <a:gradFill>
              <a:gsLst>
                <a:gs pos="0">
                  <a:srgbClr val="A8A9A2">
                    <a:alpha val="18718"/>
                  </a:srgbClr>
                </a:gs>
                <a:gs pos="14286">
                  <a:srgbClr val="A8A9A2">
                    <a:alpha val="17344"/>
                  </a:srgbClr>
                </a:gs>
                <a:gs pos="28571">
                  <a:srgbClr val="A8A9A2">
                    <a:alpha val="13748"/>
                  </a:srgbClr>
                </a:gs>
                <a:gs pos="42857">
                  <a:srgbClr val="A8A9A2">
                    <a:alpha val="9245"/>
                  </a:srgbClr>
                </a:gs>
                <a:gs pos="57143">
                  <a:srgbClr val="A8A9A2">
                    <a:alpha val="5234"/>
                  </a:srgbClr>
                </a:gs>
                <a:gs pos="71429">
                  <a:srgbClr val="A8A9A2">
                    <a:alpha val="2485"/>
                  </a:srgbClr>
                </a:gs>
                <a:gs pos="85714">
                  <a:srgbClr val="A8A9A2">
                    <a:alpha val="990"/>
                  </a:srgbClr>
                </a:gs>
                <a:gs pos="100000">
                  <a:srgbClr val="A8A9A2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4767229">
              <a:off x="1714530" y="2355358"/>
              <a:ext cx="123570" cy="98006"/>
            </a:xfrm>
            <a:prstGeom prst="ellipse">
              <a:avLst/>
            </a:prstGeom>
            <a:gradFill>
              <a:gsLst>
                <a:gs pos="0">
                  <a:srgbClr val="C3C8C1">
                    <a:alpha val="32968"/>
                  </a:srgbClr>
                </a:gs>
                <a:gs pos="14286">
                  <a:srgbClr val="C3C8C1">
                    <a:alpha val="30764"/>
                  </a:srgbClr>
                </a:gs>
                <a:gs pos="28571">
                  <a:srgbClr val="C3C8C1">
                    <a:alpha val="24833"/>
                  </a:srgbClr>
                </a:gs>
                <a:gs pos="42857">
                  <a:srgbClr val="C3C8C1">
                    <a:alpha val="17075"/>
                  </a:srgbClr>
                </a:gs>
                <a:gs pos="57143">
                  <a:srgbClr val="C3C8C1">
                    <a:alpha val="9855"/>
                  </a:srgbClr>
                </a:gs>
                <a:gs pos="71429">
                  <a:srgbClr val="C3C8C1">
                    <a:alpha val="4740"/>
                  </a:srgbClr>
                </a:gs>
                <a:gs pos="85714">
                  <a:srgbClr val="C3C8C1">
                    <a:alpha val="1902"/>
                  </a:srgbClr>
                </a:gs>
                <a:gs pos="100000">
                  <a:srgbClr val="C3C8C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5405815">
              <a:off x="1586198" y="1956053"/>
              <a:ext cx="50781" cy="50708"/>
            </a:xfrm>
            <a:prstGeom prst="ellipse">
              <a:avLst/>
            </a:prstGeom>
            <a:gradFill>
              <a:gsLst>
                <a:gs pos="0">
                  <a:srgbClr val="F7F7F7">
                    <a:alpha val="19516"/>
                  </a:srgbClr>
                </a:gs>
                <a:gs pos="14286">
                  <a:srgbClr val="F7F7F7">
                    <a:alpha val="18090"/>
                  </a:srgbClr>
                </a:gs>
                <a:gs pos="28571">
                  <a:srgbClr val="F7F7F7">
                    <a:alpha val="14354"/>
                  </a:srgbClr>
                </a:gs>
                <a:gs pos="42857">
                  <a:srgbClr val="F7F7F7">
                    <a:alpha val="9664"/>
                  </a:srgbClr>
                </a:gs>
                <a:gs pos="57143">
                  <a:srgbClr val="F7F7F7">
                    <a:alpha val="5476"/>
                  </a:srgbClr>
                </a:gs>
                <a:gs pos="71429">
                  <a:srgbClr val="F7F7F7">
                    <a:alpha val="2602"/>
                  </a:srgbClr>
                </a:gs>
                <a:gs pos="85714">
                  <a:srgbClr val="F7F7F7">
                    <a:alpha val="1037"/>
                  </a:srgbClr>
                </a:gs>
                <a:gs pos="100000">
                  <a:srgbClr val="F7F7F7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10104959">
              <a:off x="1538689" y="2253958"/>
              <a:ext cx="70821" cy="20785"/>
            </a:xfrm>
            <a:prstGeom prst="ellipse">
              <a:avLst/>
            </a:prstGeom>
            <a:gradFill>
              <a:gsLst>
                <a:gs pos="0">
                  <a:srgbClr val="A8A59E">
                    <a:alpha val="18556"/>
                  </a:srgbClr>
                </a:gs>
                <a:gs pos="14286">
                  <a:srgbClr val="A8A59E">
                    <a:alpha val="17192"/>
                  </a:srgbClr>
                </a:gs>
                <a:gs pos="28571">
                  <a:srgbClr val="A8A59E">
                    <a:alpha val="13625"/>
                  </a:srgbClr>
                </a:gs>
                <a:gs pos="42857">
                  <a:srgbClr val="A8A59E">
                    <a:alpha val="9161"/>
                  </a:srgbClr>
                </a:gs>
                <a:gs pos="57143">
                  <a:srgbClr val="A8A59E">
                    <a:alpha val="5184"/>
                  </a:srgbClr>
                </a:gs>
                <a:gs pos="71429">
                  <a:srgbClr val="A8A59E">
                    <a:alpha val="2461"/>
                  </a:srgbClr>
                </a:gs>
                <a:gs pos="85714">
                  <a:srgbClr val="A8A59E">
                    <a:alpha val="981"/>
                  </a:srgbClr>
                </a:gs>
                <a:gs pos="100000">
                  <a:srgbClr val="A8A59E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7349363">
              <a:off x="1435411" y="2553502"/>
              <a:ext cx="284691" cy="668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-10385820">
              <a:off x="1284937" y="628362"/>
              <a:ext cx="350951" cy="79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-9972607">
              <a:off x="2623298" y="1827383"/>
              <a:ext cx="70758" cy="20731"/>
            </a:xfrm>
            <a:prstGeom prst="ellipse">
              <a:avLst/>
            </a:prstGeom>
            <a:gradFill>
              <a:gsLst>
                <a:gs pos="0">
                  <a:srgbClr val="D2D2CE">
                    <a:alpha val="18581"/>
                  </a:srgbClr>
                </a:gs>
                <a:gs pos="14286">
                  <a:srgbClr val="D2D2CE">
                    <a:alpha val="17216"/>
                  </a:srgbClr>
                </a:gs>
                <a:gs pos="28571">
                  <a:srgbClr val="D2D2CE">
                    <a:alpha val="13644"/>
                  </a:srgbClr>
                </a:gs>
                <a:gs pos="42857">
                  <a:srgbClr val="D2D2CE">
                    <a:alpha val="9174"/>
                  </a:srgbClr>
                </a:gs>
                <a:gs pos="57143">
                  <a:srgbClr val="D2D2CE">
                    <a:alpha val="5192"/>
                  </a:srgbClr>
                </a:gs>
                <a:gs pos="71429">
                  <a:srgbClr val="D2D2CE">
                    <a:alpha val="2465"/>
                  </a:srgbClr>
                </a:gs>
                <a:gs pos="85714">
                  <a:srgbClr val="D2D2CE">
                    <a:alpha val="982"/>
                  </a:srgbClr>
                </a:gs>
                <a:gs pos="100000">
                  <a:srgbClr val="D2D2CE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-8848828">
              <a:off x="947229" y="1683655"/>
              <a:ext cx="255546" cy="410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8508129">
              <a:off x="293554" y="1126227"/>
              <a:ext cx="173147" cy="22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3660938">
              <a:off x="1536045" y="1888662"/>
              <a:ext cx="66647" cy="16084"/>
            </a:xfrm>
            <a:prstGeom prst="ellipse">
              <a:avLst/>
            </a:prstGeom>
            <a:gradFill>
              <a:gsLst>
                <a:gs pos="0">
                  <a:srgbClr val="939495">
                    <a:alpha val="13272"/>
                  </a:srgbClr>
                </a:gs>
                <a:gs pos="14286">
                  <a:srgbClr val="939495">
                    <a:alpha val="12268"/>
                  </a:srgbClr>
                </a:gs>
                <a:gs pos="28571">
                  <a:srgbClr val="939495">
                    <a:alpha val="9663"/>
                  </a:srgbClr>
                </a:gs>
                <a:gs pos="42857">
                  <a:srgbClr val="939495">
                    <a:alpha val="6448"/>
                  </a:srgbClr>
                </a:gs>
                <a:gs pos="57143">
                  <a:srgbClr val="939495">
                    <a:alpha val="3626"/>
                  </a:srgbClr>
                </a:gs>
                <a:gs pos="71429">
                  <a:srgbClr val="939495">
                    <a:alpha val="1714"/>
                  </a:srgbClr>
                </a:gs>
                <a:gs pos="85714">
                  <a:srgbClr val="939495">
                    <a:alpha val="681"/>
                  </a:srgbClr>
                </a:gs>
                <a:gs pos="100000">
                  <a:srgbClr val="939495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4202642">
              <a:off x="1160726" y="1888961"/>
              <a:ext cx="325539" cy="86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10686397">
              <a:off x="1849121" y="1939140"/>
              <a:ext cx="332226" cy="144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2831254">
              <a:off x="2542025" y="954417"/>
              <a:ext cx="396613" cy="728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4748436">
              <a:off x="2494299" y="404554"/>
              <a:ext cx="185731" cy="929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8396230">
              <a:off x="2148141" y="1144225"/>
              <a:ext cx="490661" cy="1524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4387213">
              <a:off x="1696338" y="2375445"/>
              <a:ext cx="358517" cy="98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6544048">
              <a:off x="2088230" y="1638633"/>
              <a:ext cx="636010" cy="179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8412766">
              <a:off x="1887998" y="1291224"/>
              <a:ext cx="303523" cy="52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4712870">
              <a:off x="1588775" y="1850741"/>
              <a:ext cx="66193" cy="20957"/>
            </a:xfrm>
            <a:prstGeom prst="ellipse">
              <a:avLst/>
            </a:prstGeom>
            <a:gradFill>
              <a:gsLst>
                <a:gs pos="0">
                  <a:srgbClr val="C3C3C1">
                    <a:alpha val="13831"/>
                  </a:srgbClr>
                </a:gs>
                <a:gs pos="14286">
                  <a:srgbClr val="C3C3C1">
                    <a:alpha val="12787"/>
                  </a:srgbClr>
                </a:gs>
                <a:gs pos="28571">
                  <a:srgbClr val="C3C3C1">
                    <a:alpha val="10079"/>
                  </a:srgbClr>
                </a:gs>
                <a:gs pos="42857">
                  <a:srgbClr val="C3C3C1">
                    <a:alpha val="6731"/>
                  </a:srgbClr>
                </a:gs>
                <a:gs pos="57143">
                  <a:srgbClr val="C3C3C1">
                    <a:alpha val="3787"/>
                  </a:srgbClr>
                </a:gs>
                <a:gs pos="71429">
                  <a:srgbClr val="C3C3C1">
                    <a:alpha val="1791"/>
                  </a:srgbClr>
                </a:gs>
                <a:gs pos="85714">
                  <a:srgbClr val="C3C3C1">
                    <a:alpha val="712"/>
                  </a:srgbClr>
                </a:gs>
                <a:gs pos="100000">
                  <a:srgbClr val="C3C3C1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9993708">
              <a:off x="744719" y="1267474"/>
              <a:ext cx="359055" cy="1138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10744146">
              <a:off x="3106421" y="1948559"/>
              <a:ext cx="378381" cy="1439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-8820574">
              <a:off x="1576827" y="2001291"/>
              <a:ext cx="624255" cy="703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5023823">
              <a:off x="3156110" y="1794216"/>
              <a:ext cx="250871" cy="221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-8245273">
              <a:off x="304190" y="2449519"/>
              <a:ext cx="262804" cy="20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-8162097">
              <a:off x="1760248" y="573391"/>
              <a:ext cx="316153" cy="85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5374878">
              <a:off x="670171" y="511801"/>
              <a:ext cx="240622" cy="685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-8327321">
              <a:off x="3118663" y="995662"/>
              <a:ext cx="329787" cy="2053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8156370">
              <a:off x="2794050" y="221136"/>
              <a:ext cx="413860" cy="677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7950238">
              <a:off x="3094353" y="1197370"/>
              <a:ext cx="406418" cy="144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-9554852">
              <a:off x="713609" y="1928695"/>
              <a:ext cx="377792" cy="146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8386980">
              <a:off x="3207270" y="566705"/>
              <a:ext cx="339210" cy="55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3464513">
              <a:off x="670978" y="1929412"/>
              <a:ext cx="273448" cy="61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5700039">
              <a:off x="307305" y="2590389"/>
              <a:ext cx="348451" cy="24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2871186">
              <a:off x="159736" y="1848467"/>
              <a:ext cx="352314" cy="192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-9822210">
              <a:off x="2437672" y="1260211"/>
              <a:ext cx="350688" cy="827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3801770">
              <a:off x="2936010" y="1228552"/>
              <a:ext cx="238918" cy="64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7290215">
              <a:off x="835434" y="1116832"/>
              <a:ext cx="491704" cy="207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5166991">
              <a:off x="418104" y="1091897"/>
              <a:ext cx="351950" cy="113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-10591524">
              <a:off x="2638897" y="2675307"/>
              <a:ext cx="419397" cy="87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5395922">
              <a:off x="2514764" y="1903326"/>
              <a:ext cx="56745" cy="56073"/>
            </a:xfrm>
            <a:prstGeom prst="ellipse">
              <a:avLst/>
            </a:prstGeom>
            <a:gradFill>
              <a:gsLst>
                <a:gs pos="0">
                  <a:srgbClr val="DDDDDC">
                    <a:alpha val="17975"/>
                  </a:srgbClr>
                </a:gs>
                <a:gs pos="14286">
                  <a:srgbClr val="DDDDDC">
                    <a:alpha val="16650"/>
                  </a:srgbClr>
                </a:gs>
                <a:gs pos="28571">
                  <a:srgbClr val="DDDDDC">
                    <a:alpha val="13186"/>
                  </a:srgbClr>
                </a:gs>
                <a:gs pos="42857">
                  <a:srgbClr val="DDDDDC">
                    <a:alpha val="8858"/>
                  </a:srgbClr>
                </a:gs>
                <a:gs pos="57143">
                  <a:srgbClr val="DDDDDC">
                    <a:alpha val="5010"/>
                  </a:srgbClr>
                </a:gs>
                <a:gs pos="71429">
                  <a:srgbClr val="DDDDDC">
                    <a:alpha val="2377"/>
                  </a:srgbClr>
                </a:gs>
                <a:gs pos="85714">
                  <a:srgbClr val="DDDDDC">
                    <a:alpha val="947"/>
                  </a:srgbClr>
                </a:gs>
                <a:gs pos="100000">
                  <a:srgbClr val="DDDDDC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-10721689">
              <a:off x="3094759" y="1458587"/>
              <a:ext cx="418138" cy="125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6175093">
              <a:off x="1200656" y="1812288"/>
              <a:ext cx="209455" cy="593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10358156">
              <a:off x="289114" y="654565"/>
              <a:ext cx="327133" cy="502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6951452">
              <a:off x="1580979" y="2545573"/>
              <a:ext cx="631040" cy="1378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9481145">
              <a:off x="358387" y="618102"/>
              <a:ext cx="284916" cy="81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2730382">
              <a:off x="2306200" y="2339451"/>
              <a:ext cx="346577" cy="549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4447820">
              <a:off x="1549002" y="428909"/>
              <a:ext cx="263187" cy="28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6650003">
              <a:off x="2813097" y="1641005"/>
              <a:ext cx="486328" cy="1113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5204600">
              <a:off x="2220007" y="2550160"/>
              <a:ext cx="198903" cy="36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-8642043">
              <a:off x="891076" y="1678270"/>
              <a:ext cx="376012" cy="1307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-9009369">
              <a:off x="3175226" y="174053"/>
              <a:ext cx="298563" cy="427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8220689">
              <a:off x="1205633" y="330296"/>
              <a:ext cx="246213" cy="19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9198841">
              <a:off x="1160961" y="1711851"/>
              <a:ext cx="451725" cy="79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-8606562">
              <a:off x="1189969" y="581517"/>
              <a:ext cx="345351" cy="863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3808397">
              <a:off x="3107778" y="1668124"/>
              <a:ext cx="408439" cy="495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7354727">
              <a:off x="1271786" y="2324628"/>
              <a:ext cx="344505" cy="101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8308094">
              <a:off x="880116" y="1206906"/>
              <a:ext cx="390098" cy="137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8157729">
              <a:off x="3142442" y="1258337"/>
              <a:ext cx="348135" cy="669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7788179">
              <a:off x="2928063" y="2353521"/>
              <a:ext cx="586345" cy="142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9922919">
              <a:off x="148424" y="1255515"/>
              <a:ext cx="608544" cy="261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3705281">
              <a:off x="1132714" y="1223858"/>
              <a:ext cx="364686" cy="80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10078785">
              <a:off x="982001" y="2674245"/>
              <a:ext cx="290880" cy="661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5428668">
              <a:off x="2364406" y="1827657"/>
              <a:ext cx="49798" cy="45042"/>
            </a:xfrm>
            <a:prstGeom prst="ellipse">
              <a:avLst/>
            </a:prstGeom>
            <a:gradFill>
              <a:gsLst>
                <a:gs pos="0">
                  <a:srgbClr val="CFD0D0">
                    <a:alpha val="19203"/>
                  </a:srgbClr>
                </a:gs>
                <a:gs pos="14286">
                  <a:srgbClr val="CFD0D0">
                    <a:alpha val="17798"/>
                  </a:srgbClr>
                </a:gs>
                <a:gs pos="28571">
                  <a:srgbClr val="CFD0D0">
                    <a:alpha val="14116"/>
                  </a:srgbClr>
                </a:gs>
                <a:gs pos="42857">
                  <a:srgbClr val="CFD0D0">
                    <a:alpha val="9499"/>
                  </a:srgbClr>
                </a:gs>
                <a:gs pos="57143">
                  <a:srgbClr val="CFD0D0">
                    <a:alpha val="5381"/>
                  </a:srgbClr>
                </a:gs>
                <a:gs pos="71429">
                  <a:srgbClr val="CFD0D0">
                    <a:alpha val="2556"/>
                  </a:srgbClr>
                </a:gs>
                <a:gs pos="85714">
                  <a:srgbClr val="CFD0D0">
                    <a:alpha val="1019"/>
                  </a:srgbClr>
                </a:gs>
                <a:gs pos="100000">
                  <a:srgbClr val="CFD0D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-9804088">
              <a:off x="3206963" y="2682624"/>
              <a:ext cx="245570" cy="65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-9468854">
              <a:off x="2111238" y="514246"/>
              <a:ext cx="111830" cy="299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10612033">
              <a:off x="1263479" y="1306267"/>
              <a:ext cx="407841" cy="853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9559436">
              <a:off x="1489690" y="2635053"/>
              <a:ext cx="519214" cy="91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10213298">
              <a:off x="284726" y="1328570"/>
              <a:ext cx="328267" cy="510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7793731">
              <a:off x="2276361" y="2589859"/>
              <a:ext cx="422701" cy="58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-9690371">
              <a:off x="2425953" y="1991030"/>
              <a:ext cx="225210" cy="372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6849755">
              <a:off x="2489280" y="2389702"/>
              <a:ext cx="344815" cy="801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6765742">
              <a:off x="1999933" y="1626172"/>
              <a:ext cx="225821" cy="1830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2992325">
              <a:off x="3319848" y="1578186"/>
              <a:ext cx="417164" cy="658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-10145014">
              <a:off x="1231107" y="559104"/>
              <a:ext cx="457713" cy="1536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-10660511">
              <a:off x="3241395" y="2548590"/>
              <a:ext cx="468355" cy="177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-8265152">
              <a:off x="1450551" y="300808"/>
              <a:ext cx="307066" cy="416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8671632">
              <a:off x="902111" y="1273135"/>
              <a:ext cx="340099" cy="686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9125638">
              <a:off x="1756503" y="936635"/>
              <a:ext cx="592806" cy="1318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570705">
              <a:off x="1165289" y="1821295"/>
              <a:ext cx="299916" cy="89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-10394889">
              <a:off x="1812507" y="664867"/>
              <a:ext cx="386151" cy="297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-10377680">
              <a:off x="1401658" y="2376987"/>
              <a:ext cx="414835" cy="83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9723323">
              <a:off x="1255974" y="1242492"/>
              <a:ext cx="495493" cy="1541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9700300">
              <a:off x="3023019" y="487311"/>
              <a:ext cx="499562" cy="1999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8734100">
              <a:off x="807060" y="2351245"/>
              <a:ext cx="345389" cy="69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9865401">
              <a:off x="1841406" y="1612820"/>
              <a:ext cx="249508" cy="68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9597574">
              <a:off x="3193032" y="2006227"/>
              <a:ext cx="428947" cy="609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-10252172">
              <a:off x="2585580" y="511145"/>
              <a:ext cx="299998" cy="88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9642918">
              <a:off x="3049227" y="116717"/>
              <a:ext cx="357513" cy="178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-9479450">
              <a:off x="723203" y="1233635"/>
              <a:ext cx="363307" cy="1450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7527117">
              <a:off x="431082" y="2386824"/>
              <a:ext cx="58100" cy="320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6017551">
              <a:off x="2068949" y="372424"/>
              <a:ext cx="230701" cy="1391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3133780">
              <a:off x="965019" y="1719296"/>
              <a:ext cx="312041" cy="70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4576099">
              <a:off x="3189938" y="1113862"/>
              <a:ext cx="336039" cy="859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10676187">
              <a:off x="700868" y="1122757"/>
              <a:ext cx="499016" cy="2736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4408568">
              <a:off x="1362680" y="1072115"/>
              <a:ext cx="651847" cy="2960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746075">
              <a:off x="1544481" y="491833"/>
              <a:ext cx="322942" cy="438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9693315">
              <a:off x="163711" y="302509"/>
              <a:ext cx="406648" cy="686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-10615863">
              <a:off x="2412826" y="1314306"/>
              <a:ext cx="343722" cy="57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-8508785">
              <a:off x="3183992" y="2374618"/>
              <a:ext cx="827334" cy="982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-10508469">
              <a:off x="830658" y="1654355"/>
              <a:ext cx="293860" cy="479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5374702">
              <a:off x="2363278" y="1832919"/>
              <a:ext cx="52970" cy="48196"/>
            </a:xfrm>
            <a:prstGeom prst="ellipse">
              <a:avLst/>
            </a:prstGeom>
            <a:gradFill>
              <a:gsLst>
                <a:gs pos="0">
                  <a:srgbClr val="CDCBCD">
                    <a:alpha val="16242"/>
                  </a:srgbClr>
                </a:gs>
                <a:gs pos="14286">
                  <a:srgbClr val="CDCBCD">
                    <a:alpha val="15033"/>
                  </a:srgbClr>
                </a:gs>
                <a:gs pos="28571">
                  <a:srgbClr val="CDCBCD">
                    <a:alpha val="11881"/>
                  </a:srgbClr>
                </a:gs>
                <a:gs pos="42857">
                  <a:srgbClr val="CDCBCD">
                    <a:alpha val="7962"/>
                  </a:srgbClr>
                </a:gs>
                <a:gs pos="57143">
                  <a:srgbClr val="CDCBCD">
                    <a:alpha val="4493"/>
                  </a:srgbClr>
                </a:gs>
                <a:gs pos="71429">
                  <a:srgbClr val="CDCBCD">
                    <a:alpha val="2129"/>
                  </a:srgbClr>
                </a:gs>
                <a:gs pos="85714">
                  <a:srgbClr val="CDCBCD">
                    <a:alpha val="847"/>
                  </a:srgbClr>
                </a:gs>
                <a:gs pos="100000">
                  <a:srgbClr val="CDCBCD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3528246">
              <a:off x="2540827" y="1719462"/>
              <a:ext cx="423730" cy="83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10598245">
              <a:off x="1275733" y="1308358"/>
              <a:ext cx="385799" cy="82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6005272">
              <a:off x="474495" y="1150722"/>
              <a:ext cx="258857" cy="74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5411781">
              <a:off x="2521770" y="1928784"/>
              <a:ext cx="65264" cy="64810"/>
            </a:xfrm>
            <a:prstGeom prst="ellipse">
              <a:avLst/>
            </a:prstGeom>
            <a:gradFill>
              <a:gsLst>
                <a:gs pos="0">
                  <a:srgbClr val="CBCAC9">
                    <a:alpha val="15790"/>
                  </a:srgbClr>
                </a:gs>
                <a:gs pos="14286">
                  <a:srgbClr val="CBCAC9">
                    <a:alpha val="14611"/>
                  </a:srgbClr>
                </a:gs>
                <a:gs pos="28571">
                  <a:srgbClr val="CBCAC9">
                    <a:alpha val="11542"/>
                  </a:srgbClr>
                </a:gs>
                <a:gs pos="42857">
                  <a:srgbClr val="CBCAC9">
                    <a:alpha val="7729"/>
                  </a:srgbClr>
                </a:gs>
                <a:gs pos="57143">
                  <a:srgbClr val="CBCAC9">
                    <a:alpha val="4359"/>
                  </a:srgbClr>
                </a:gs>
                <a:gs pos="71429">
                  <a:srgbClr val="CBCAC9">
                    <a:alpha val="2065"/>
                  </a:srgbClr>
                </a:gs>
                <a:gs pos="85714">
                  <a:srgbClr val="CBCAC9">
                    <a:alpha val="822"/>
                  </a:srgbClr>
                </a:gs>
                <a:gs pos="100000">
                  <a:srgbClr val="CBCAC9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-8495305">
              <a:off x="1248477" y="1988823"/>
              <a:ext cx="242042" cy="560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6285204">
              <a:off x="672144" y="1116522"/>
              <a:ext cx="341055" cy="1080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-10208892">
              <a:off x="2436307" y="1978189"/>
              <a:ext cx="370969" cy="82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3226700">
              <a:off x="2630967" y="1717607"/>
              <a:ext cx="250571" cy="51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9017992">
              <a:off x="3209358" y="604194"/>
              <a:ext cx="254311" cy="45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-10593423">
              <a:off x="3052818" y="989688"/>
              <a:ext cx="312013" cy="679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3630841">
              <a:off x="1167214" y="1891410"/>
              <a:ext cx="351690" cy="113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4057298">
              <a:off x="2057411" y="404697"/>
              <a:ext cx="375241" cy="29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3525830">
              <a:off x="2540922" y="1719237"/>
              <a:ext cx="423298" cy="832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4623629">
              <a:off x="1622660" y="1165272"/>
              <a:ext cx="396860" cy="1158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10108450">
              <a:off x="3040196" y="994380"/>
              <a:ext cx="260177" cy="584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5491520">
              <a:off x="581216" y="535158"/>
              <a:ext cx="57453" cy="52654"/>
            </a:xfrm>
            <a:prstGeom prst="ellipse">
              <a:avLst/>
            </a:prstGeom>
            <a:gradFill>
              <a:gsLst>
                <a:gs pos="0">
                  <a:srgbClr val="DEE0DE">
                    <a:alpha val="17827"/>
                  </a:srgbClr>
                </a:gs>
                <a:gs pos="14286">
                  <a:srgbClr val="DEE0DE">
                    <a:alpha val="16512"/>
                  </a:srgbClr>
                </a:gs>
                <a:gs pos="28571">
                  <a:srgbClr val="DEE0DE">
                    <a:alpha val="13074"/>
                  </a:srgbClr>
                </a:gs>
                <a:gs pos="42857">
                  <a:srgbClr val="DEE0DE">
                    <a:alpha val="8781"/>
                  </a:srgbClr>
                </a:gs>
                <a:gs pos="57143">
                  <a:srgbClr val="DEE0DE">
                    <a:alpha val="4965"/>
                  </a:srgbClr>
                </a:gs>
                <a:gs pos="71429">
                  <a:srgbClr val="DEE0DE">
                    <a:alpha val="2356"/>
                  </a:srgbClr>
                </a:gs>
                <a:gs pos="85714">
                  <a:srgbClr val="DEE0DE">
                    <a:alpha val="938"/>
                  </a:srgbClr>
                </a:gs>
                <a:gs pos="100000">
                  <a:srgbClr val="DEE0DE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5316911">
              <a:off x="510884" y="2404162"/>
              <a:ext cx="329851" cy="98516"/>
            </a:xfrm>
            <a:prstGeom prst="ellipse">
              <a:avLst/>
            </a:prstGeom>
            <a:gradFill>
              <a:gsLst>
                <a:gs pos="0">
                  <a:srgbClr val="D9D8D9">
                    <a:alpha val="28685"/>
                  </a:srgbClr>
                </a:gs>
                <a:gs pos="14286">
                  <a:srgbClr val="D9D8D9">
                    <a:alpha val="26708"/>
                  </a:srgbClr>
                </a:gs>
                <a:gs pos="28571">
                  <a:srgbClr val="D9D8D9">
                    <a:alpha val="21436"/>
                  </a:srgbClr>
                </a:gs>
                <a:gs pos="42857">
                  <a:srgbClr val="D9D8D9">
                    <a:alpha val="14636"/>
                  </a:srgbClr>
                </a:gs>
                <a:gs pos="57143">
                  <a:srgbClr val="D9D8D9">
                    <a:alpha val="8395"/>
                  </a:srgbClr>
                </a:gs>
                <a:gs pos="71429">
                  <a:srgbClr val="D9D8D9">
                    <a:alpha val="4021"/>
                  </a:srgbClr>
                </a:gs>
                <a:gs pos="85714">
                  <a:srgbClr val="D9D8D9">
                    <a:alpha val="1610"/>
                  </a:srgbClr>
                </a:gs>
                <a:gs pos="100000">
                  <a:srgbClr val="D9D8D9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5054308">
              <a:off x="1145104" y="1162014"/>
              <a:ext cx="323322" cy="1045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5500745">
              <a:off x="2109855" y="525551"/>
              <a:ext cx="677407" cy="135198"/>
            </a:xfrm>
            <a:prstGeom prst="ellipse">
              <a:avLst/>
            </a:prstGeom>
            <a:gradFill>
              <a:gsLst>
                <a:gs pos="0">
                  <a:srgbClr val="000000">
                    <a:alpha val="3012"/>
                  </a:srgbClr>
                </a:gs>
                <a:gs pos="14286">
                  <a:srgbClr val="000000">
                    <a:alpha val="2772"/>
                  </a:srgbClr>
                </a:gs>
                <a:gs pos="28571">
                  <a:srgbClr val="000000">
                    <a:alpha val="2159"/>
                  </a:srgbClr>
                </a:gs>
                <a:gs pos="42857">
                  <a:srgbClr val="000000">
                    <a:alpha val="1422"/>
                  </a:srgbClr>
                </a:gs>
                <a:gs pos="57143">
                  <a:srgbClr val="000000">
                    <a:alpha val="790"/>
                  </a:srgbClr>
                </a:gs>
                <a:gs pos="71429">
                  <a:srgbClr val="000000">
                    <a:alpha val="371"/>
                  </a:srgbClr>
                </a:gs>
                <a:gs pos="85714">
                  <a:srgbClr val="000000">
                    <a:alpha val="147"/>
                  </a:srgbClr>
                </a:gs>
                <a:gs pos="100000">
                  <a:srgbClr val="0000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-10182518">
              <a:off x="695783" y="601390"/>
              <a:ext cx="388370" cy="223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10759391">
              <a:off x="1823791" y="1608152"/>
              <a:ext cx="401267" cy="91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5399165">
              <a:off x="1494523" y="1958355"/>
              <a:ext cx="63034" cy="62990"/>
            </a:xfrm>
            <a:prstGeom prst="ellipse">
              <a:avLst/>
            </a:prstGeom>
            <a:gradFill>
              <a:gsLst>
                <a:gs pos="0">
                  <a:srgbClr val="EDEDE9">
                    <a:alpha val="16397"/>
                  </a:srgbClr>
                </a:gs>
                <a:gs pos="14286">
                  <a:srgbClr val="EDEDE9">
                    <a:alpha val="15177"/>
                  </a:srgbClr>
                </a:gs>
                <a:gs pos="28571">
                  <a:srgbClr val="EDEDE9">
                    <a:alpha val="11998"/>
                  </a:srgbClr>
                </a:gs>
                <a:gs pos="42857">
                  <a:srgbClr val="EDEDE9">
                    <a:alpha val="8041"/>
                  </a:srgbClr>
                </a:gs>
                <a:gs pos="57143">
                  <a:srgbClr val="EDEDE9">
                    <a:alpha val="4539"/>
                  </a:srgbClr>
                </a:gs>
                <a:gs pos="71429">
                  <a:srgbClr val="EDEDE9">
                    <a:alpha val="2151"/>
                  </a:srgbClr>
                </a:gs>
                <a:gs pos="85714">
                  <a:srgbClr val="EDEDE9">
                    <a:alpha val="856"/>
                  </a:srgbClr>
                </a:gs>
                <a:gs pos="100000">
                  <a:srgbClr val="EDEDE9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4192561">
              <a:off x="2658000" y="1778252"/>
              <a:ext cx="261346" cy="614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-8763433">
              <a:off x="1236199" y="624624"/>
              <a:ext cx="249312" cy="39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4122944">
              <a:off x="2790868" y="470687"/>
              <a:ext cx="334824" cy="812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6335157">
              <a:off x="306486" y="1114455"/>
              <a:ext cx="517808" cy="161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10466193">
              <a:off x="2422362" y="1625237"/>
              <a:ext cx="326683" cy="73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5712783">
              <a:off x="2322089" y="1898418"/>
              <a:ext cx="321065" cy="481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4591983">
              <a:off x="1463009" y="1814362"/>
              <a:ext cx="332317" cy="509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5406743">
              <a:off x="566945" y="1177812"/>
              <a:ext cx="67149" cy="66959"/>
            </a:xfrm>
            <a:prstGeom prst="ellipse">
              <a:avLst/>
            </a:prstGeom>
            <a:gradFill>
              <a:gsLst>
                <a:gs pos="0">
                  <a:srgbClr val="ECEBEB">
                    <a:alpha val="15318"/>
                  </a:srgbClr>
                </a:gs>
                <a:gs pos="14286">
                  <a:srgbClr val="ECEBEB">
                    <a:alpha val="14171"/>
                  </a:srgbClr>
                </a:gs>
                <a:gs pos="28571">
                  <a:srgbClr val="ECEBEB">
                    <a:alpha val="11189"/>
                  </a:srgbClr>
                </a:gs>
                <a:gs pos="42857">
                  <a:srgbClr val="ECEBEB">
                    <a:alpha val="7488"/>
                  </a:srgbClr>
                </a:gs>
                <a:gs pos="57143">
                  <a:srgbClr val="ECEBEB">
                    <a:alpha val="4221"/>
                  </a:srgbClr>
                </a:gs>
                <a:gs pos="71429">
                  <a:srgbClr val="ECEBEB">
                    <a:alpha val="1998"/>
                  </a:srgbClr>
                </a:gs>
                <a:gs pos="85714">
                  <a:srgbClr val="ECEBEB">
                    <a:alpha val="795"/>
                  </a:srgbClr>
                </a:gs>
                <a:gs pos="100000">
                  <a:srgbClr val="ECEBEB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6127604">
              <a:off x="995156" y="1183951"/>
              <a:ext cx="273376" cy="745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6708095">
              <a:off x="2632777" y="1905107"/>
              <a:ext cx="286971" cy="78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-10708744">
              <a:off x="3024983" y="1261192"/>
              <a:ext cx="343775" cy="122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-8376982">
              <a:off x="1243644" y="1966727"/>
              <a:ext cx="262712" cy="85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5277015">
              <a:off x="2905165" y="1156062"/>
              <a:ext cx="292609" cy="900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8135138">
              <a:off x="1477593" y="1962779"/>
              <a:ext cx="237470" cy="52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6486528">
              <a:off x="3243982" y="1194131"/>
              <a:ext cx="238159" cy="61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8825865">
              <a:off x="197019" y="1293308"/>
              <a:ext cx="270862" cy="73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9448055">
              <a:off x="1249877" y="622693"/>
              <a:ext cx="314716" cy="715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10243663">
              <a:off x="1840164" y="1608434"/>
              <a:ext cx="305903" cy="71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5930252">
              <a:off x="974014" y="1838568"/>
              <a:ext cx="339940" cy="91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5876617">
              <a:off x="3313307" y="2599740"/>
              <a:ext cx="648236" cy="4444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9005172">
              <a:off x="902446" y="1966779"/>
              <a:ext cx="317958" cy="91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5482439">
              <a:off x="2624887" y="1101167"/>
              <a:ext cx="349654" cy="469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10467991">
              <a:off x="1269548" y="1021846"/>
              <a:ext cx="399352" cy="125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3710535">
              <a:off x="3118130" y="543376"/>
              <a:ext cx="247409" cy="49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5399705">
              <a:off x="2082080" y="2519725"/>
              <a:ext cx="62692" cy="62681"/>
            </a:xfrm>
            <a:prstGeom prst="ellipse">
              <a:avLst/>
            </a:prstGeom>
            <a:gradFill>
              <a:gsLst>
                <a:gs pos="0">
                  <a:srgbClr val="D6D6D4">
                    <a:alpha val="16489"/>
                  </a:srgbClr>
                </a:gs>
                <a:gs pos="14286">
                  <a:srgbClr val="D6D6D4">
                    <a:alpha val="15263"/>
                  </a:srgbClr>
                </a:gs>
                <a:gs pos="28571">
                  <a:srgbClr val="D6D6D4">
                    <a:alpha val="12067"/>
                  </a:srgbClr>
                </a:gs>
                <a:gs pos="42857">
                  <a:srgbClr val="D6D6D4">
                    <a:alpha val="8089"/>
                  </a:srgbClr>
                </a:gs>
                <a:gs pos="57143">
                  <a:srgbClr val="D6D6D4">
                    <a:alpha val="4566"/>
                  </a:srgbClr>
                </a:gs>
                <a:gs pos="71429">
                  <a:srgbClr val="D6D6D4">
                    <a:alpha val="2164"/>
                  </a:srgbClr>
                </a:gs>
                <a:gs pos="85714">
                  <a:srgbClr val="D6D6D4">
                    <a:alpha val="861"/>
                  </a:srgbClr>
                </a:gs>
                <a:gs pos="100000">
                  <a:srgbClr val="D6D6D4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5316801">
              <a:off x="2132068" y="1904214"/>
              <a:ext cx="62766" cy="57976"/>
            </a:xfrm>
            <a:prstGeom prst="ellipse">
              <a:avLst/>
            </a:prstGeom>
            <a:gradFill>
              <a:gsLst>
                <a:gs pos="0">
                  <a:srgbClr val="C9CCCA">
                    <a:alpha val="16451"/>
                  </a:srgbClr>
                </a:gs>
                <a:gs pos="14286">
                  <a:srgbClr val="C9CCCA">
                    <a:alpha val="15228"/>
                  </a:srgbClr>
                </a:gs>
                <a:gs pos="28571">
                  <a:srgbClr val="C9CCCA">
                    <a:alpha val="12039"/>
                  </a:srgbClr>
                </a:gs>
                <a:gs pos="42857">
                  <a:srgbClr val="C9CCCA">
                    <a:alpha val="8069"/>
                  </a:srgbClr>
                </a:gs>
                <a:gs pos="57143">
                  <a:srgbClr val="C9CCCA">
                    <a:alpha val="4555"/>
                  </a:srgbClr>
                </a:gs>
                <a:gs pos="71429">
                  <a:srgbClr val="C9CCCA">
                    <a:alpha val="2159"/>
                  </a:srgbClr>
                </a:gs>
                <a:gs pos="85714">
                  <a:srgbClr val="C9CCCA">
                    <a:alpha val="859"/>
                  </a:srgbClr>
                </a:gs>
                <a:gs pos="100000">
                  <a:srgbClr val="C9CCCA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5673873">
              <a:off x="3082377" y="1118841"/>
              <a:ext cx="642158" cy="75119"/>
            </a:xfrm>
            <a:prstGeom prst="ellipse">
              <a:avLst/>
            </a:prstGeom>
            <a:gradFill>
              <a:gsLst>
                <a:gs pos="0">
                  <a:srgbClr val="000000">
                    <a:alpha val="30271"/>
                  </a:srgbClr>
                </a:gs>
                <a:gs pos="14286">
                  <a:srgbClr val="000000">
                    <a:alpha val="28208"/>
                  </a:srgbClr>
                </a:gs>
                <a:gs pos="28571">
                  <a:srgbClr val="000000">
                    <a:alpha val="22687"/>
                  </a:srgbClr>
                </a:gs>
                <a:gs pos="42857">
                  <a:srgbClr val="000000">
                    <a:alpha val="15530"/>
                  </a:srgbClr>
                </a:gs>
                <a:gs pos="57143">
                  <a:srgbClr val="000000">
                    <a:alpha val="8928"/>
                  </a:srgbClr>
                </a:gs>
                <a:gs pos="71429">
                  <a:srgbClr val="000000">
                    <a:alpha val="4283"/>
                  </a:srgbClr>
                </a:gs>
                <a:gs pos="85714">
                  <a:srgbClr val="000000">
                    <a:alpha val="1716"/>
                  </a:srgbClr>
                </a:gs>
                <a:gs pos="100000">
                  <a:srgbClr val="0000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7790931">
              <a:off x="3165442" y="1250014"/>
              <a:ext cx="337919" cy="543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6824217">
              <a:off x="2861383" y="1654583"/>
              <a:ext cx="343779" cy="56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5400564">
              <a:off x="1698820" y="2433352"/>
              <a:ext cx="63562" cy="63546"/>
            </a:xfrm>
            <a:prstGeom prst="ellipse">
              <a:avLst/>
            </a:prstGeom>
            <a:gradFill>
              <a:gsLst>
                <a:gs pos="0">
                  <a:srgbClr val="D0D5D1">
                    <a:alpha val="16251"/>
                  </a:srgbClr>
                </a:gs>
                <a:gs pos="14286">
                  <a:srgbClr val="D0D5D1">
                    <a:alpha val="15041"/>
                  </a:srgbClr>
                </a:gs>
                <a:gs pos="28571">
                  <a:srgbClr val="D0D5D1">
                    <a:alpha val="11888"/>
                  </a:srgbClr>
                </a:gs>
                <a:gs pos="42857">
                  <a:srgbClr val="D0D5D1">
                    <a:alpha val="7966"/>
                  </a:srgbClr>
                </a:gs>
                <a:gs pos="57143">
                  <a:srgbClr val="D0D5D1">
                    <a:alpha val="4496"/>
                  </a:srgbClr>
                </a:gs>
                <a:gs pos="71429">
                  <a:srgbClr val="D0D5D1">
                    <a:alpha val="2130"/>
                  </a:srgbClr>
                </a:gs>
                <a:gs pos="85714">
                  <a:srgbClr val="D0D5D1">
                    <a:alpha val="848"/>
                  </a:srgbClr>
                </a:gs>
                <a:gs pos="100000">
                  <a:srgbClr val="D0D5D1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-10766520">
              <a:off x="1986989" y="272888"/>
              <a:ext cx="60175" cy="59525"/>
            </a:xfrm>
            <a:prstGeom prst="ellipse">
              <a:avLst/>
            </a:prstGeom>
            <a:gradFill>
              <a:gsLst>
                <a:gs pos="0">
                  <a:srgbClr val="BFBFC0">
                    <a:alpha val="13666"/>
                  </a:srgbClr>
                </a:gs>
                <a:gs pos="14286">
                  <a:srgbClr val="BFBFC0">
                    <a:alpha val="12634"/>
                  </a:srgbClr>
                </a:gs>
                <a:gs pos="28571">
                  <a:srgbClr val="BFBFC0">
                    <a:alpha val="9956"/>
                  </a:srgbClr>
                </a:gs>
                <a:gs pos="42857">
                  <a:srgbClr val="BFBFC0">
                    <a:alpha val="6647"/>
                  </a:srgbClr>
                </a:gs>
                <a:gs pos="57143">
                  <a:srgbClr val="BFBFC0">
                    <a:alpha val="3740"/>
                  </a:srgbClr>
                </a:gs>
                <a:gs pos="71429">
                  <a:srgbClr val="BFBFC0">
                    <a:alpha val="1768"/>
                  </a:srgbClr>
                </a:gs>
                <a:gs pos="85714">
                  <a:srgbClr val="BFBFC0">
                    <a:alpha val="703"/>
                  </a:srgbClr>
                </a:gs>
                <a:gs pos="100000">
                  <a:srgbClr val="BFBFC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5331485">
              <a:off x="2431796" y="1924765"/>
              <a:ext cx="232093" cy="68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7693349">
              <a:off x="2313015" y="1678808"/>
              <a:ext cx="303417" cy="101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-8371820">
              <a:off x="2597222" y="920238"/>
              <a:ext cx="210066" cy="428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8476054">
              <a:off x="1585365" y="912163"/>
              <a:ext cx="495623" cy="1887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2827275">
              <a:off x="3175015" y="198570"/>
              <a:ext cx="417131" cy="327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-8830554">
              <a:off x="132627" y="1284404"/>
              <a:ext cx="348439" cy="1822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4459820">
              <a:off x="2937383" y="1208526"/>
              <a:ext cx="204145" cy="51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6042642">
              <a:off x="2665526" y="1157937"/>
              <a:ext cx="263141" cy="368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4532479">
              <a:off x="1448326" y="1120602"/>
              <a:ext cx="333723" cy="95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6804134">
              <a:off x="2491150" y="525073"/>
              <a:ext cx="429486" cy="920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-10769790">
              <a:off x="1337114" y="411030"/>
              <a:ext cx="64354" cy="60125"/>
            </a:xfrm>
            <a:prstGeom prst="ellipse">
              <a:avLst/>
            </a:prstGeom>
            <a:gradFill>
              <a:gsLst>
                <a:gs pos="0">
                  <a:srgbClr val="6B6D7A">
                    <a:alpha val="10482"/>
                  </a:srgbClr>
                </a:gs>
                <a:gs pos="14286">
                  <a:srgbClr val="6B6D7A">
                    <a:alpha val="9677"/>
                  </a:srgbClr>
                </a:gs>
                <a:gs pos="28571">
                  <a:srgbClr val="6B6D7A">
                    <a:alpha val="7598"/>
                  </a:srgbClr>
                </a:gs>
                <a:gs pos="42857">
                  <a:srgbClr val="6B6D7A">
                    <a:alpha val="5051"/>
                  </a:srgbClr>
                </a:gs>
                <a:gs pos="57143">
                  <a:srgbClr val="6B6D7A">
                    <a:alpha val="2831"/>
                  </a:srgbClr>
                </a:gs>
                <a:gs pos="71429">
                  <a:srgbClr val="6B6D7A">
                    <a:alpha val="1335"/>
                  </a:srgbClr>
                </a:gs>
                <a:gs pos="85714">
                  <a:srgbClr val="6B6D7A">
                    <a:alpha val="530"/>
                  </a:srgbClr>
                </a:gs>
                <a:gs pos="100000">
                  <a:srgbClr val="6B6D7A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10721982">
              <a:off x="204119" y="1324243"/>
              <a:ext cx="437200" cy="54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-10789400">
              <a:off x="942290" y="502946"/>
              <a:ext cx="65236" cy="61416"/>
            </a:xfrm>
            <a:prstGeom prst="ellipse">
              <a:avLst/>
            </a:prstGeom>
            <a:gradFill>
              <a:gsLst>
                <a:gs pos="0">
                  <a:srgbClr val="969393">
                    <a:alpha val="10254"/>
                  </a:srgbClr>
                </a:gs>
                <a:gs pos="14286">
                  <a:srgbClr val="969393">
                    <a:alpha val="9465"/>
                  </a:srgbClr>
                </a:gs>
                <a:gs pos="28571">
                  <a:srgbClr val="969393">
                    <a:alpha val="7430"/>
                  </a:srgbClr>
                </a:gs>
                <a:gs pos="42857">
                  <a:srgbClr val="969393">
                    <a:alpha val="4938"/>
                  </a:srgbClr>
                </a:gs>
                <a:gs pos="57143">
                  <a:srgbClr val="969393">
                    <a:alpha val="2767"/>
                  </a:srgbClr>
                </a:gs>
                <a:gs pos="71429">
                  <a:srgbClr val="969393">
                    <a:alpha val="1305"/>
                  </a:srgbClr>
                </a:gs>
                <a:gs pos="85714">
                  <a:srgbClr val="969393">
                    <a:alpha val="518"/>
                  </a:srgbClr>
                </a:gs>
                <a:gs pos="100000">
                  <a:srgbClr val="969393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-8951204">
              <a:off x="2970938" y="1294484"/>
              <a:ext cx="300093" cy="59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6040801">
              <a:off x="2533042" y="525691"/>
              <a:ext cx="355878" cy="98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5402160">
              <a:off x="3341886" y="530507"/>
              <a:ext cx="61212" cy="60968"/>
            </a:xfrm>
            <a:prstGeom prst="ellipse">
              <a:avLst/>
            </a:prstGeom>
            <a:gradFill>
              <a:gsLst>
                <a:gs pos="0">
                  <a:srgbClr val="5E5A5A">
                    <a:alpha val="11353"/>
                  </a:srgbClr>
                </a:gs>
                <a:gs pos="14286">
                  <a:srgbClr val="5E5A5A">
                    <a:alpha val="10485"/>
                  </a:srgbClr>
                </a:gs>
                <a:gs pos="28571">
                  <a:srgbClr val="5E5A5A">
                    <a:alpha val="8240"/>
                  </a:srgbClr>
                </a:gs>
                <a:gs pos="42857">
                  <a:srgbClr val="5E5A5A">
                    <a:alpha val="5485"/>
                  </a:srgbClr>
                </a:gs>
                <a:gs pos="57143">
                  <a:srgbClr val="5E5A5A">
                    <a:alpha val="3077"/>
                  </a:srgbClr>
                </a:gs>
                <a:gs pos="71429">
                  <a:srgbClr val="5E5A5A">
                    <a:alpha val="1452"/>
                  </a:srgbClr>
                </a:gs>
                <a:gs pos="85714">
                  <a:srgbClr val="5E5A5A">
                    <a:alpha val="577"/>
                  </a:srgbClr>
                </a:gs>
                <a:gs pos="100000">
                  <a:srgbClr val="5E5A5A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-10507822">
              <a:off x="2993836" y="115771"/>
              <a:ext cx="421821" cy="509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7649487">
              <a:off x="2639808" y="590769"/>
              <a:ext cx="266649" cy="37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5391173">
              <a:off x="836174" y="1245433"/>
              <a:ext cx="66200" cy="65140"/>
            </a:xfrm>
            <a:prstGeom prst="ellipse">
              <a:avLst/>
            </a:prstGeom>
            <a:gradFill>
              <a:gsLst>
                <a:gs pos="0">
                  <a:srgbClr val="C4C3C3">
                    <a:alpha val="15244"/>
                  </a:srgbClr>
                </a:gs>
                <a:gs pos="14286">
                  <a:srgbClr val="C4C3C3">
                    <a:alpha val="14102"/>
                  </a:srgbClr>
                </a:gs>
                <a:gs pos="28571">
                  <a:srgbClr val="C4C3C3">
                    <a:alpha val="11133"/>
                  </a:srgbClr>
                </a:gs>
                <a:gs pos="42857">
                  <a:srgbClr val="C4C3C3">
                    <a:alpha val="7450"/>
                  </a:srgbClr>
                </a:gs>
                <a:gs pos="57143">
                  <a:srgbClr val="C4C3C3">
                    <a:alpha val="4199"/>
                  </a:srgbClr>
                </a:gs>
                <a:gs pos="71429">
                  <a:srgbClr val="C4C3C3">
                    <a:alpha val="1988"/>
                  </a:srgbClr>
                </a:gs>
                <a:gs pos="85714">
                  <a:srgbClr val="C4C3C3">
                    <a:alpha val="791"/>
                  </a:srgbClr>
                </a:gs>
                <a:gs pos="100000">
                  <a:srgbClr val="C4C3C3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5403913">
              <a:off x="3053717" y="1556973"/>
              <a:ext cx="66629" cy="66559"/>
            </a:xfrm>
            <a:prstGeom prst="ellipse">
              <a:avLst/>
            </a:prstGeom>
            <a:gradFill>
              <a:gsLst>
                <a:gs pos="0">
                  <a:srgbClr val="C6C5C4">
                    <a:alpha val="15440"/>
                  </a:srgbClr>
                </a:gs>
                <a:gs pos="14286">
                  <a:srgbClr val="C6C5C4">
                    <a:alpha val="14285"/>
                  </a:srgbClr>
                </a:gs>
                <a:gs pos="28571">
                  <a:srgbClr val="C6C5C4">
                    <a:alpha val="11280"/>
                  </a:srgbClr>
                </a:gs>
                <a:gs pos="42857">
                  <a:srgbClr val="C6C5C4">
                    <a:alpha val="7550"/>
                  </a:srgbClr>
                </a:gs>
                <a:gs pos="57143">
                  <a:srgbClr val="C6C5C4">
                    <a:alpha val="4257"/>
                  </a:srgbClr>
                </a:gs>
                <a:gs pos="71429">
                  <a:srgbClr val="C6C5C4">
                    <a:alpha val="2016"/>
                  </a:srgbClr>
                </a:gs>
                <a:gs pos="85714">
                  <a:srgbClr val="C6C5C4">
                    <a:alpha val="802"/>
                  </a:srgbClr>
                </a:gs>
                <a:gs pos="100000">
                  <a:srgbClr val="C6C5C4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5400238">
              <a:off x="2551439" y="1846681"/>
              <a:ext cx="62582" cy="62349"/>
            </a:xfrm>
            <a:prstGeom prst="ellipse">
              <a:avLst/>
            </a:prstGeom>
            <a:gradFill>
              <a:gsLst>
                <a:gs pos="0">
                  <a:srgbClr val="383B4F">
                    <a:alpha val="10357"/>
                  </a:srgbClr>
                </a:gs>
                <a:gs pos="14286">
                  <a:srgbClr val="383B4F">
                    <a:alpha val="9561"/>
                  </a:srgbClr>
                </a:gs>
                <a:gs pos="28571">
                  <a:srgbClr val="383B4F">
                    <a:alpha val="7506"/>
                  </a:srgbClr>
                </a:gs>
                <a:gs pos="42857">
                  <a:srgbClr val="383B4F">
                    <a:alpha val="4989"/>
                  </a:srgbClr>
                </a:gs>
                <a:gs pos="57143">
                  <a:srgbClr val="383B4F">
                    <a:alpha val="2796"/>
                  </a:srgbClr>
                </a:gs>
                <a:gs pos="71429">
                  <a:srgbClr val="383B4F">
                    <a:alpha val="1319"/>
                  </a:srgbClr>
                </a:gs>
                <a:gs pos="85714">
                  <a:srgbClr val="383B4F">
                    <a:alpha val="524"/>
                  </a:srgbClr>
                </a:gs>
                <a:gs pos="100000">
                  <a:srgbClr val="383B4F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6250557">
              <a:off x="2469329" y="423281"/>
              <a:ext cx="409429" cy="548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3058894">
              <a:off x="1662117" y="1248060"/>
              <a:ext cx="326290" cy="71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-10799664">
              <a:off x="1861508" y="1258384"/>
              <a:ext cx="62597" cy="62546"/>
            </a:xfrm>
            <a:prstGeom prst="ellipse">
              <a:avLst/>
            </a:prstGeom>
            <a:gradFill>
              <a:gsLst>
                <a:gs pos="0">
                  <a:srgbClr val="848180">
                    <a:alpha val="9799"/>
                  </a:srgbClr>
                </a:gs>
                <a:gs pos="14286">
                  <a:srgbClr val="848180">
                    <a:alpha val="9043"/>
                  </a:srgbClr>
                </a:gs>
                <a:gs pos="28571">
                  <a:srgbClr val="848180">
                    <a:alpha val="7095"/>
                  </a:srgbClr>
                </a:gs>
                <a:gs pos="42857">
                  <a:srgbClr val="848180">
                    <a:alpha val="4713"/>
                  </a:srgbClr>
                </a:gs>
                <a:gs pos="57143">
                  <a:srgbClr val="848180">
                    <a:alpha val="2639"/>
                  </a:srgbClr>
                </a:gs>
                <a:gs pos="71429">
                  <a:srgbClr val="848180">
                    <a:alpha val="1244"/>
                  </a:srgbClr>
                </a:gs>
                <a:gs pos="85714">
                  <a:srgbClr val="848180">
                    <a:alpha val="494"/>
                  </a:srgbClr>
                </a:gs>
                <a:gs pos="100000">
                  <a:srgbClr val="84818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-10799587">
              <a:off x="1585804" y="2262368"/>
              <a:ext cx="67269" cy="67210"/>
            </a:xfrm>
            <a:prstGeom prst="ellipse">
              <a:avLst/>
            </a:prstGeom>
            <a:gradFill>
              <a:gsLst>
                <a:gs pos="0">
                  <a:srgbClr val="B9B9B4">
                    <a:alpha val="15281"/>
                  </a:srgbClr>
                </a:gs>
                <a:gs pos="14286">
                  <a:srgbClr val="B9B9B4">
                    <a:alpha val="14137"/>
                  </a:srgbClr>
                </a:gs>
                <a:gs pos="28571">
                  <a:srgbClr val="B9B9B4">
                    <a:alpha val="11161"/>
                  </a:srgbClr>
                </a:gs>
                <a:gs pos="42857">
                  <a:srgbClr val="B9B9B4">
                    <a:alpha val="7469"/>
                  </a:srgbClr>
                </a:gs>
                <a:gs pos="57143">
                  <a:srgbClr val="B9B9B4">
                    <a:alpha val="4210"/>
                  </a:srgbClr>
                </a:gs>
                <a:gs pos="71429">
                  <a:srgbClr val="B9B9B4">
                    <a:alpha val="1993"/>
                  </a:srgbClr>
                </a:gs>
                <a:gs pos="85714">
                  <a:srgbClr val="B9B9B4">
                    <a:alpha val="793"/>
                  </a:srgbClr>
                </a:gs>
                <a:gs pos="100000">
                  <a:srgbClr val="B9B9B4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5400000">
              <a:off x="2711750" y="2568271"/>
              <a:ext cx="62532" cy="62530"/>
            </a:xfrm>
            <a:prstGeom prst="ellipse">
              <a:avLst/>
            </a:prstGeom>
            <a:gradFill>
              <a:gsLst>
                <a:gs pos="0">
                  <a:srgbClr val="5C5B6C">
                    <a:alpha val="9812"/>
                  </a:srgbClr>
                </a:gs>
                <a:gs pos="14286">
                  <a:srgbClr val="5C5B6C">
                    <a:alpha val="9056"/>
                  </a:srgbClr>
                </a:gs>
                <a:gs pos="28571">
                  <a:srgbClr val="5C5B6C">
                    <a:alpha val="7105"/>
                  </a:srgbClr>
                </a:gs>
                <a:gs pos="42857">
                  <a:srgbClr val="5C5B6C">
                    <a:alpha val="4719"/>
                  </a:srgbClr>
                </a:gs>
                <a:gs pos="57143">
                  <a:srgbClr val="5C5B6C">
                    <a:alpha val="2643"/>
                  </a:srgbClr>
                </a:gs>
                <a:gs pos="71429">
                  <a:srgbClr val="5C5B6C">
                    <a:alpha val="1246"/>
                  </a:srgbClr>
                </a:gs>
                <a:gs pos="85714">
                  <a:srgbClr val="5C5B6C">
                    <a:alpha val="495"/>
                  </a:srgbClr>
                </a:gs>
                <a:gs pos="100000">
                  <a:srgbClr val="5C5B6C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10681121">
              <a:off x="1279419" y="1932525"/>
              <a:ext cx="384234" cy="1590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5399997">
              <a:off x="406299" y="1776057"/>
              <a:ext cx="63066" cy="62795"/>
            </a:xfrm>
            <a:prstGeom prst="ellipse">
              <a:avLst/>
            </a:prstGeom>
            <a:gradFill>
              <a:gsLst>
                <a:gs pos="0">
                  <a:srgbClr val="585D5B">
                    <a:alpha val="9788"/>
                  </a:srgbClr>
                </a:gs>
                <a:gs pos="14286">
                  <a:srgbClr val="585D5B">
                    <a:alpha val="9033"/>
                  </a:srgbClr>
                </a:gs>
                <a:gs pos="28571">
                  <a:srgbClr val="585D5B">
                    <a:alpha val="7087"/>
                  </a:srgbClr>
                </a:gs>
                <a:gs pos="42857">
                  <a:srgbClr val="585D5B">
                    <a:alpha val="4707"/>
                  </a:srgbClr>
                </a:gs>
                <a:gs pos="57143">
                  <a:srgbClr val="585D5B">
                    <a:alpha val="2636"/>
                  </a:srgbClr>
                </a:gs>
                <a:gs pos="71429">
                  <a:srgbClr val="585D5B">
                    <a:alpha val="1243"/>
                  </a:srgbClr>
                </a:gs>
                <a:gs pos="85714">
                  <a:srgbClr val="585D5B">
                    <a:alpha val="493"/>
                  </a:srgbClr>
                </a:gs>
                <a:gs pos="100000">
                  <a:srgbClr val="585D5B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-10799990">
              <a:off x="1006434" y="385486"/>
              <a:ext cx="67426" cy="67426"/>
            </a:xfrm>
            <a:prstGeom prst="ellipse">
              <a:avLst/>
            </a:prstGeom>
            <a:gradFill>
              <a:gsLst>
                <a:gs pos="0">
                  <a:srgbClr val="CAC9CB">
                    <a:alpha val="15237"/>
                  </a:srgbClr>
                </a:gs>
                <a:gs pos="14286">
                  <a:srgbClr val="CAC9CB">
                    <a:alpha val="14096"/>
                  </a:srgbClr>
                </a:gs>
                <a:gs pos="28571">
                  <a:srgbClr val="CAC9CB">
                    <a:alpha val="11128"/>
                  </a:srgbClr>
                </a:gs>
                <a:gs pos="42857">
                  <a:srgbClr val="CAC9CB">
                    <a:alpha val="7446"/>
                  </a:srgbClr>
                </a:gs>
                <a:gs pos="57143">
                  <a:srgbClr val="CAC9CB">
                    <a:alpha val="4197"/>
                  </a:srgbClr>
                </a:gs>
                <a:gs pos="71429">
                  <a:srgbClr val="CAC9CB">
                    <a:alpha val="1987"/>
                  </a:srgbClr>
                </a:gs>
                <a:gs pos="85714">
                  <a:srgbClr val="CAC9CB">
                    <a:alpha val="790"/>
                  </a:srgbClr>
                </a:gs>
                <a:gs pos="100000">
                  <a:srgbClr val="CAC9CB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10472527">
              <a:off x="833336" y="1654592"/>
              <a:ext cx="294220" cy="48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8835075">
              <a:off x="756714" y="1032583"/>
              <a:ext cx="275022" cy="691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3814575">
              <a:off x="1133721" y="2422522"/>
              <a:ext cx="233460" cy="61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10383496">
              <a:off x="3118013" y="1326774"/>
              <a:ext cx="214053" cy="527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8852182">
              <a:off x="2966269" y="1519076"/>
              <a:ext cx="358115" cy="685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5400148">
              <a:off x="3379390" y="1679233"/>
              <a:ext cx="523046" cy="340043"/>
            </a:xfrm>
            <a:prstGeom prst="ellipse">
              <a:avLst/>
            </a:prstGeom>
            <a:gradFill>
              <a:gsLst>
                <a:gs pos="0">
                  <a:srgbClr val="000000">
                    <a:alpha val="7722"/>
                  </a:srgbClr>
                </a:gs>
                <a:gs pos="14286">
                  <a:srgbClr val="000000">
                    <a:alpha val="7120"/>
                  </a:srgbClr>
                </a:gs>
                <a:gs pos="28571">
                  <a:srgbClr val="000000">
                    <a:alpha val="5574"/>
                  </a:srgbClr>
                </a:gs>
                <a:gs pos="42857">
                  <a:srgbClr val="000000">
                    <a:alpha val="3692"/>
                  </a:srgbClr>
                </a:gs>
                <a:gs pos="57143">
                  <a:srgbClr val="000000">
                    <a:alpha val="2063"/>
                  </a:srgbClr>
                </a:gs>
                <a:gs pos="71429">
                  <a:srgbClr val="000000">
                    <a:alpha val="971"/>
                  </a:srgbClr>
                </a:gs>
                <a:gs pos="85714">
                  <a:srgbClr val="000000">
                    <a:alpha val="385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9842204">
              <a:off x="1748466" y="2003207"/>
              <a:ext cx="781083" cy="947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5965138">
              <a:off x="313527" y="1853016"/>
              <a:ext cx="568585" cy="138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8446626">
              <a:off x="2332165" y="1651689"/>
              <a:ext cx="318844" cy="101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7252304">
              <a:off x="714271" y="1095598"/>
              <a:ext cx="241917" cy="626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5532050">
              <a:off x="3316800" y="2462563"/>
              <a:ext cx="662550" cy="169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4534656">
              <a:off x="2113870" y="1768197"/>
              <a:ext cx="229263" cy="267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3206846">
              <a:off x="2233604" y="581009"/>
              <a:ext cx="466992" cy="611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-10630693">
              <a:off x="1793220" y="1918267"/>
              <a:ext cx="392897" cy="38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3465375">
              <a:off x="1908294" y="1678832"/>
              <a:ext cx="497893" cy="182044"/>
            </a:xfrm>
            <a:prstGeom prst="ellipse">
              <a:avLst/>
            </a:prstGeom>
            <a:gradFill>
              <a:gsLst>
                <a:gs pos="0">
                  <a:srgbClr val="FFFFFF">
                    <a:alpha val="32584"/>
                  </a:srgbClr>
                </a:gs>
                <a:gs pos="14286">
                  <a:srgbClr val="FFFFFF">
                    <a:alpha val="30400"/>
                  </a:srgbClr>
                </a:gs>
                <a:gs pos="28571">
                  <a:srgbClr val="FFFFFF">
                    <a:alpha val="24526"/>
                  </a:srgbClr>
                </a:gs>
                <a:gs pos="42857">
                  <a:srgbClr val="FFFFFF">
                    <a:alpha val="16854"/>
                  </a:srgbClr>
                </a:gs>
                <a:gs pos="57143">
                  <a:srgbClr val="FFFFFF">
                    <a:alpha val="9721"/>
                  </a:srgbClr>
                </a:gs>
                <a:gs pos="71429">
                  <a:srgbClr val="FFFFFF">
                    <a:alpha val="4674"/>
                  </a:srgbClr>
                </a:gs>
                <a:gs pos="85714">
                  <a:srgbClr val="FFFFFF">
                    <a:alpha val="1875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3474891">
              <a:off x="1908083" y="1678091"/>
              <a:ext cx="495540" cy="186154"/>
            </a:xfrm>
            <a:prstGeom prst="ellipse">
              <a:avLst/>
            </a:prstGeom>
            <a:gradFill>
              <a:gsLst>
                <a:gs pos="0">
                  <a:srgbClr val="FFFFFF">
                    <a:alpha val="32694"/>
                  </a:srgbClr>
                </a:gs>
                <a:gs pos="14286">
                  <a:srgbClr val="FFFFFF">
                    <a:alpha val="30504"/>
                  </a:srgbClr>
                </a:gs>
                <a:gs pos="28571">
                  <a:srgbClr val="FFFFFF">
                    <a:alpha val="24614"/>
                  </a:srgbClr>
                </a:gs>
                <a:gs pos="42857">
                  <a:srgbClr val="FFFFFF">
                    <a:alpha val="16917"/>
                  </a:srgbClr>
                </a:gs>
                <a:gs pos="57143">
                  <a:srgbClr val="FFFFFF">
                    <a:alpha val="9760"/>
                  </a:srgbClr>
                </a:gs>
                <a:gs pos="71429">
                  <a:srgbClr val="FFFFFF">
                    <a:alpha val="4693"/>
                  </a:srgbClr>
                </a:gs>
                <a:gs pos="85714">
                  <a:srgbClr val="FFFFFF">
                    <a:alpha val="1883"/>
                  </a:srgbClr>
                </a:gs>
                <a:gs pos="100000">
                  <a:srgbClr val="FFFF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3367829">
              <a:off x="2070150" y="1678326"/>
              <a:ext cx="237504" cy="76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8844231">
              <a:off x="318980" y="1257443"/>
              <a:ext cx="404614" cy="887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7345515">
              <a:off x="370811" y="567039"/>
              <a:ext cx="476163" cy="66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8281831">
              <a:off x="1503685" y="611532"/>
              <a:ext cx="253715" cy="365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3710498">
              <a:off x="3302044" y="2375190"/>
              <a:ext cx="434156" cy="2625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563346">
              <a:off x="3298620" y="2506876"/>
              <a:ext cx="634727" cy="76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-8946636">
              <a:off x="2181659" y="1255293"/>
              <a:ext cx="546530" cy="735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4341912">
              <a:off x="1501293" y="406944"/>
              <a:ext cx="333941" cy="523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8262789">
              <a:off x="454454" y="2638504"/>
              <a:ext cx="306338" cy="399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8497747">
              <a:off x="1125120" y="1056332"/>
              <a:ext cx="475534" cy="119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9821197">
              <a:off x="2445225" y="643840"/>
              <a:ext cx="537609" cy="740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3626024">
              <a:off x="2649597" y="400046"/>
              <a:ext cx="273289" cy="336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7219845">
              <a:off x="1880463" y="999341"/>
              <a:ext cx="260123" cy="239564"/>
            </a:xfrm>
            <a:prstGeom prst="ellipse">
              <a:avLst/>
            </a:prstGeom>
            <a:gradFill>
              <a:gsLst>
                <a:gs pos="0">
                  <a:srgbClr val="F4F4F5">
                    <a:alpha val="32968"/>
                  </a:srgbClr>
                </a:gs>
                <a:gs pos="14286">
                  <a:srgbClr val="F4F4F5">
                    <a:alpha val="30764"/>
                  </a:srgbClr>
                </a:gs>
                <a:gs pos="28571">
                  <a:srgbClr val="F4F4F5">
                    <a:alpha val="24833"/>
                  </a:srgbClr>
                </a:gs>
                <a:gs pos="42857">
                  <a:srgbClr val="F4F4F5">
                    <a:alpha val="17075"/>
                  </a:srgbClr>
                </a:gs>
                <a:gs pos="57143">
                  <a:srgbClr val="F4F4F5">
                    <a:alpha val="9855"/>
                  </a:srgbClr>
                </a:gs>
                <a:gs pos="71429">
                  <a:srgbClr val="F4F4F5">
                    <a:alpha val="4740"/>
                  </a:srgbClr>
                </a:gs>
                <a:gs pos="85714">
                  <a:srgbClr val="F4F4F5">
                    <a:alpha val="1902"/>
                  </a:srgbClr>
                </a:gs>
                <a:gs pos="100000">
                  <a:srgbClr val="F4F4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4000517">
              <a:off x="2470462" y="1944069"/>
              <a:ext cx="255355" cy="34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3892641">
              <a:off x="1946301" y="2515950"/>
              <a:ext cx="375052" cy="979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10367221">
              <a:off x="1818232" y="1683780"/>
              <a:ext cx="376746" cy="714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8139130">
              <a:off x="3189562" y="1291622"/>
              <a:ext cx="253819" cy="325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-10513062">
              <a:off x="1833896" y="988755"/>
              <a:ext cx="284154" cy="655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-9094625">
              <a:off x="2965970" y="1234201"/>
              <a:ext cx="351015" cy="1371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9492982">
              <a:off x="848514" y="2326112"/>
              <a:ext cx="352229" cy="821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3184693">
              <a:off x="1133789" y="1264661"/>
              <a:ext cx="397193" cy="66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8974263">
              <a:off x="2277899" y="1685657"/>
              <a:ext cx="543143" cy="655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8302217">
              <a:off x="2482791" y="1061686"/>
              <a:ext cx="391372" cy="57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9560480">
              <a:off x="3137246" y="1312471"/>
              <a:ext cx="229311" cy="61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-10614560">
              <a:off x="1335000" y="663529"/>
              <a:ext cx="273315" cy="373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9344555">
              <a:off x="3076491" y="2359489"/>
              <a:ext cx="556653" cy="192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-8960842">
              <a:off x="1146428" y="647273"/>
              <a:ext cx="424898" cy="42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4478950">
              <a:off x="2769315" y="448328"/>
              <a:ext cx="299301" cy="253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-9625219">
              <a:off x="1760333" y="1318741"/>
              <a:ext cx="272971" cy="498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5785551">
              <a:off x="2877050" y="260931"/>
              <a:ext cx="449338" cy="64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7231579">
              <a:off x="2927576" y="490857"/>
              <a:ext cx="418363" cy="54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-10124991">
              <a:off x="1845047" y="990406"/>
              <a:ext cx="302267" cy="80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-9143735">
              <a:off x="2360396" y="1886694"/>
              <a:ext cx="597654" cy="85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6100222">
              <a:off x="1600717" y="2619650"/>
              <a:ext cx="232583" cy="45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7221965">
              <a:off x="1990583" y="364067"/>
              <a:ext cx="207594" cy="387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4072075">
              <a:off x="3107828" y="1069792"/>
              <a:ext cx="546859" cy="672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8059184">
              <a:off x="1954405" y="37983"/>
              <a:ext cx="420205" cy="384094"/>
            </a:xfrm>
            <a:prstGeom prst="ellipse">
              <a:avLst/>
            </a:prstGeom>
            <a:gradFill>
              <a:gsLst>
                <a:gs pos="0">
                  <a:srgbClr val="8E8D94">
                    <a:alpha val="10121"/>
                  </a:srgbClr>
                </a:gs>
                <a:gs pos="14286">
                  <a:srgbClr val="8E8D94">
                    <a:alpha val="9342"/>
                  </a:srgbClr>
                </a:gs>
                <a:gs pos="28571">
                  <a:srgbClr val="8E8D94">
                    <a:alpha val="7332"/>
                  </a:srgbClr>
                </a:gs>
                <a:gs pos="42857">
                  <a:srgbClr val="8E8D94">
                    <a:alpha val="4872"/>
                  </a:srgbClr>
                </a:gs>
                <a:gs pos="57143">
                  <a:srgbClr val="8E8D94">
                    <a:alpha val="2730"/>
                  </a:srgbClr>
                </a:gs>
                <a:gs pos="71429">
                  <a:srgbClr val="8E8D94">
                    <a:alpha val="1287"/>
                  </a:srgbClr>
                </a:gs>
                <a:gs pos="85714">
                  <a:srgbClr val="8E8D94">
                    <a:alpha val="511"/>
                  </a:srgbClr>
                </a:gs>
                <a:gs pos="100000">
                  <a:srgbClr val="8E8D94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9555641">
              <a:off x="1284590" y="1866959"/>
              <a:ext cx="416637" cy="2242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5624659">
              <a:off x="2426864" y="565253"/>
              <a:ext cx="276993" cy="289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5011937">
              <a:off x="178439" y="2529185"/>
              <a:ext cx="558425" cy="90399"/>
            </a:xfrm>
            <a:prstGeom prst="ellipse">
              <a:avLst/>
            </a:prstGeom>
            <a:gradFill>
              <a:gsLst>
                <a:gs pos="0">
                  <a:srgbClr val="C0BEBF">
                    <a:alpha val="11872"/>
                  </a:srgbClr>
                </a:gs>
                <a:gs pos="14286">
                  <a:srgbClr val="C0BEBF">
                    <a:alpha val="10967"/>
                  </a:srgbClr>
                </a:gs>
                <a:gs pos="28571">
                  <a:srgbClr val="C0BEBF">
                    <a:alpha val="8624"/>
                  </a:srgbClr>
                </a:gs>
                <a:gs pos="42857">
                  <a:srgbClr val="C0BEBF">
                    <a:alpha val="5744"/>
                  </a:srgbClr>
                </a:gs>
                <a:gs pos="57143">
                  <a:srgbClr val="C0BEBF">
                    <a:alpha val="3225"/>
                  </a:srgbClr>
                </a:gs>
                <a:gs pos="71429">
                  <a:srgbClr val="C0BEBF">
                    <a:alpha val="1523"/>
                  </a:srgbClr>
                </a:gs>
                <a:gs pos="85714">
                  <a:srgbClr val="C0BEBF">
                    <a:alpha val="605"/>
                  </a:srgbClr>
                </a:gs>
                <a:gs pos="100000">
                  <a:srgbClr val="C0BEBF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4808382">
              <a:off x="2542902" y="1774221"/>
              <a:ext cx="428984" cy="148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8008131">
              <a:off x="1074496" y="2633457"/>
              <a:ext cx="295827" cy="458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2966488">
              <a:off x="2699269" y="457366"/>
              <a:ext cx="468176" cy="230272"/>
            </a:xfrm>
            <a:prstGeom prst="ellipse">
              <a:avLst/>
            </a:prstGeom>
            <a:gradFill>
              <a:gsLst>
                <a:gs pos="0">
                  <a:srgbClr val="000000">
                    <a:alpha val="30818"/>
                  </a:srgbClr>
                </a:gs>
                <a:gs pos="14286">
                  <a:srgbClr val="000000">
                    <a:alpha val="28726"/>
                  </a:srgbClr>
                </a:gs>
                <a:gs pos="28571">
                  <a:srgbClr val="000000">
                    <a:alpha val="23120"/>
                  </a:srgbClr>
                </a:gs>
                <a:gs pos="42857">
                  <a:srgbClr val="000000">
                    <a:alpha val="15841"/>
                  </a:srgbClr>
                </a:gs>
                <a:gs pos="57143">
                  <a:srgbClr val="000000">
                    <a:alpha val="9114"/>
                  </a:srgbClr>
                </a:gs>
                <a:gs pos="71429">
                  <a:srgbClr val="000000">
                    <a:alpha val="4375"/>
                  </a:srgbClr>
                </a:gs>
                <a:gs pos="85714">
                  <a:srgbClr val="000000">
                    <a:alpha val="1753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-10080709">
              <a:off x="1924118" y="254009"/>
              <a:ext cx="349181" cy="414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-10337012">
              <a:off x="3219398" y="1474206"/>
              <a:ext cx="275793" cy="46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-9171434">
              <a:off x="2852363" y="578456"/>
              <a:ext cx="412985" cy="76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2930405">
              <a:off x="972452" y="1007657"/>
              <a:ext cx="388315" cy="1820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5209901">
              <a:off x="3420978" y="1754240"/>
              <a:ext cx="355085" cy="210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-10359362">
              <a:off x="1560936" y="2260312"/>
              <a:ext cx="275702" cy="262734"/>
            </a:xfrm>
            <a:prstGeom prst="ellipse">
              <a:avLst/>
            </a:prstGeom>
            <a:gradFill>
              <a:gsLst>
                <a:gs pos="0">
                  <a:srgbClr val="D8D7D6">
                    <a:alpha val="24272"/>
                  </a:srgbClr>
                </a:gs>
                <a:gs pos="14286">
                  <a:srgbClr val="D8D7D6">
                    <a:alpha val="22550"/>
                  </a:srgbClr>
                </a:gs>
                <a:gs pos="28571">
                  <a:srgbClr val="D8D7D6">
                    <a:alpha val="17997"/>
                  </a:srgbClr>
                </a:gs>
                <a:gs pos="42857">
                  <a:srgbClr val="D8D7D6">
                    <a:alpha val="12203"/>
                  </a:srgbClr>
                </a:gs>
                <a:gs pos="57143">
                  <a:srgbClr val="D8D7D6">
                    <a:alpha val="6957"/>
                  </a:srgbClr>
                </a:gs>
                <a:gs pos="71429">
                  <a:srgbClr val="D8D7D6">
                    <a:alpha val="3319"/>
                  </a:srgbClr>
                </a:gs>
                <a:gs pos="85714">
                  <a:srgbClr val="D8D7D6">
                    <a:alpha val="1326"/>
                  </a:srgbClr>
                </a:gs>
                <a:gs pos="100000">
                  <a:srgbClr val="D8D7D6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3032073">
              <a:off x="3381369" y="1586361"/>
              <a:ext cx="309077" cy="31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7144558">
              <a:off x="2523958" y="1830650"/>
              <a:ext cx="389384" cy="1581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7627044">
              <a:off x="1844080" y="1942254"/>
              <a:ext cx="752415" cy="93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3828349">
              <a:off x="2589050" y="488657"/>
              <a:ext cx="322621" cy="43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4214500">
              <a:off x="3458561" y="-67106"/>
              <a:ext cx="379028" cy="1611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9729961">
              <a:off x="2400587" y="551783"/>
              <a:ext cx="454171" cy="71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3132344">
              <a:off x="2830156" y="511134"/>
              <a:ext cx="310106" cy="86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-9834077">
              <a:off x="1755025" y="1933115"/>
              <a:ext cx="405437" cy="121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-9523608">
              <a:off x="1901763" y="1757281"/>
              <a:ext cx="251268" cy="50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6415644">
              <a:off x="2625920" y="1892393"/>
              <a:ext cx="309954" cy="775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3166340">
              <a:off x="845174" y="1682394"/>
              <a:ext cx="429030" cy="263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7390599">
              <a:off x="380857" y="1223758"/>
              <a:ext cx="379887" cy="711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7995692">
              <a:off x="1774892" y="1662161"/>
              <a:ext cx="206018" cy="196072"/>
            </a:xfrm>
            <a:prstGeom prst="ellipse">
              <a:avLst/>
            </a:prstGeom>
            <a:gradFill>
              <a:gsLst>
                <a:gs pos="0">
                  <a:srgbClr val="EAEBEA">
                    <a:alpha val="32968"/>
                  </a:srgbClr>
                </a:gs>
                <a:gs pos="14286">
                  <a:srgbClr val="EAEBEA">
                    <a:alpha val="30764"/>
                  </a:srgbClr>
                </a:gs>
                <a:gs pos="28571">
                  <a:srgbClr val="EAEBEA">
                    <a:alpha val="24833"/>
                  </a:srgbClr>
                </a:gs>
                <a:gs pos="42857">
                  <a:srgbClr val="EAEBEA">
                    <a:alpha val="17075"/>
                  </a:srgbClr>
                </a:gs>
                <a:gs pos="57143">
                  <a:srgbClr val="EAEBEA">
                    <a:alpha val="9855"/>
                  </a:srgbClr>
                </a:gs>
                <a:gs pos="71429">
                  <a:srgbClr val="EAEBEA">
                    <a:alpha val="4740"/>
                  </a:srgbClr>
                </a:gs>
                <a:gs pos="85714">
                  <a:srgbClr val="EAEBEA">
                    <a:alpha val="1902"/>
                  </a:srgbClr>
                </a:gs>
                <a:gs pos="100000">
                  <a:srgbClr val="EAEB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10122943">
              <a:off x="1418515" y="664361"/>
              <a:ext cx="224979" cy="31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9413103">
              <a:off x="1306506" y="1044240"/>
              <a:ext cx="452868" cy="82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7646713">
              <a:off x="1794290" y="1191920"/>
              <a:ext cx="505625" cy="136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4574340">
              <a:off x="6633" y="1907183"/>
              <a:ext cx="471133" cy="62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5182144">
              <a:off x="45389" y="1854545"/>
              <a:ext cx="428549" cy="538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3553013">
              <a:off x="3261250" y="273572"/>
              <a:ext cx="324258" cy="39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5400412">
              <a:off x="2227602" y="1109062"/>
              <a:ext cx="239008" cy="82845"/>
            </a:xfrm>
            <a:prstGeom prst="ellipse">
              <a:avLst/>
            </a:prstGeom>
            <a:gradFill>
              <a:gsLst>
                <a:gs pos="0">
                  <a:srgbClr val="FFFFFE">
                    <a:alpha val="32968"/>
                  </a:srgbClr>
                </a:gs>
                <a:gs pos="14286">
                  <a:srgbClr val="FFFFFE">
                    <a:alpha val="30764"/>
                  </a:srgbClr>
                </a:gs>
                <a:gs pos="28571">
                  <a:srgbClr val="FFFFFE">
                    <a:alpha val="24833"/>
                  </a:srgbClr>
                </a:gs>
                <a:gs pos="42857">
                  <a:srgbClr val="FFFFFE">
                    <a:alpha val="17075"/>
                  </a:srgbClr>
                </a:gs>
                <a:gs pos="57143">
                  <a:srgbClr val="FFFFFE">
                    <a:alpha val="9855"/>
                  </a:srgbClr>
                </a:gs>
                <a:gs pos="71429">
                  <a:srgbClr val="FFFFFE">
                    <a:alpha val="4740"/>
                  </a:srgbClr>
                </a:gs>
                <a:gs pos="85714">
                  <a:srgbClr val="FFFFFE">
                    <a:alpha val="1902"/>
                  </a:srgbClr>
                </a:gs>
                <a:gs pos="100000">
                  <a:srgbClr val="FFFFF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4847032">
              <a:off x="3058610" y="527561"/>
              <a:ext cx="358531" cy="28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10243967">
              <a:off x="757556" y="1242252"/>
              <a:ext cx="456142" cy="138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-8178047">
              <a:off x="1421130" y="2592488"/>
              <a:ext cx="297670" cy="1072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4223441">
              <a:off x="2286046" y="1898604"/>
              <a:ext cx="371535" cy="70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6197811">
              <a:off x="3030759" y="379363"/>
              <a:ext cx="318019" cy="41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416994">
              <a:off x="3376340" y="2400400"/>
              <a:ext cx="543471" cy="1631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8579364">
              <a:off x="3305630" y="2674615"/>
              <a:ext cx="524721" cy="47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10306661">
              <a:off x="61897" y="1556752"/>
              <a:ext cx="594146" cy="226283"/>
            </a:xfrm>
            <a:prstGeom prst="ellipse">
              <a:avLst/>
            </a:prstGeom>
            <a:gradFill>
              <a:gsLst>
                <a:gs pos="0">
                  <a:srgbClr val="2B3033">
                    <a:alpha val="32172"/>
                  </a:srgbClr>
                </a:gs>
                <a:gs pos="14286">
                  <a:srgbClr val="2B3033">
                    <a:alpha val="30008"/>
                  </a:srgbClr>
                </a:gs>
                <a:gs pos="28571">
                  <a:srgbClr val="2B3033">
                    <a:alpha val="24197"/>
                  </a:srgbClr>
                </a:gs>
                <a:gs pos="42857">
                  <a:srgbClr val="2B3033">
                    <a:alpha val="16616"/>
                  </a:srgbClr>
                </a:gs>
                <a:gs pos="57143">
                  <a:srgbClr val="2B3033">
                    <a:alpha val="9578"/>
                  </a:srgbClr>
                </a:gs>
                <a:gs pos="71429">
                  <a:srgbClr val="2B3033">
                    <a:alpha val="4604"/>
                  </a:srgbClr>
                </a:gs>
                <a:gs pos="85714">
                  <a:srgbClr val="2B3033">
                    <a:alpha val="1846"/>
                  </a:srgbClr>
                </a:gs>
                <a:gs pos="100000">
                  <a:srgbClr val="2B3033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-8547089">
              <a:off x="2461346" y="898482"/>
              <a:ext cx="445955" cy="2043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9679197">
              <a:off x="2534771" y="1907273"/>
              <a:ext cx="324472" cy="1590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-9954915">
              <a:off x="2915353" y="426512"/>
              <a:ext cx="317807" cy="2516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9766364">
              <a:off x="3128057" y="630159"/>
              <a:ext cx="300013" cy="41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10412452">
              <a:off x="307447" y="980027"/>
              <a:ext cx="190322" cy="430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4907145">
              <a:off x="2201944" y="228607"/>
              <a:ext cx="399187" cy="386671"/>
            </a:xfrm>
            <a:prstGeom prst="ellipse">
              <a:avLst/>
            </a:prstGeom>
            <a:gradFill>
              <a:gsLst>
                <a:gs pos="0">
                  <a:srgbClr val="737970">
                    <a:alpha val="1266"/>
                  </a:srgbClr>
                </a:gs>
                <a:gs pos="14286">
                  <a:srgbClr val="737970">
                    <a:alpha val="1164"/>
                  </a:srgbClr>
                </a:gs>
                <a:gs pos="28571">
                  <a:srgbClr val="737970">
                    <a:alpha val="905"/>
                  </a:srgbClr>
                </a:gs>
                <a:gs pos="42857">
                  <a:srgbClr val="737970">
                    <a:alpha val="595"/>
                  </a:srgbClr>
                </a:gs>
                <a:gs pos="57143">
                  <a:srgbClr val="737970">
                    <a:alpha val="330"/>
                  </a:srgbClr>
                </a:gs>
                <a:gs pos="71429">
                  <a:srgbClr val="737970">
                    <a:alpha val="155"/>
                  </a:srgbClr>
                </a:gs>
                <a:gs pos="85714">
                  <a:srgbClr val="737970">
                    <a:alpha val="61"/>
                  </a:srgbClr>
                </a:gs>
                <a:gs pos="100000">
                  <a:srgbClr val="737970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5525073">
              <a:off x="538380" y="2472282"/>
              <a:ext cx="310050" cy="229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-8891106">
              <a:off x="375880" y="1709453"/>
              <a:ext cx="249027" cy="492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6012758">
              <a:off x="2646862" y="1869234"/>
              <a:ext cx="296025" cy="59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4939803">
              <a:off x="729264" y="2501280"/>
              <a:ext cx="370719" cy="110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7339339">
              <a:off x="1852350" y="1205276"/>
              <a:ext cx="568193" cy="1110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9950070">
              <a:off x="861939" y="1912833"/>
              <a:ext cx="323333" cy="162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6246356">
              <a:off x="428520" y="2621879"/>
              <a:ext cx="242443" cy="559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5418748">
              <a:off x="3094327" y="2514233"/>
              <a:ext cx="240332" cy="626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3813621">
              <a:off x="3228770" y="1085844"/>
              <a:ext cx="252105" cy="476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-8451530">
              <a:off x="3340574" y="2561180"/>
              <a:ext cx="372588" cy="35471"/>
            </a:xfrm>
            <a:prstGeom prst="ellipse">
              <a:avLst/>
            </a:prstGeom>
            <a:gradFill>
              <a:gsLst>
                <a:gs pos="0">
                  <a:srgbClr val="E8E7E8">
                    <a:alpha val="32558"/>
                  </a:srgbClr>
                </a:gs>
                <a:gs pos="14286">
                  <a:srgbClr val="E8E7E8">
                    <a:alpha val="30375"/>
                  </a:srgbClr>
                </a:gs>
                <a:gs pos="28571">
                  <a:srgbClr val="E8E7E8">
                    <a:alpha val="24505"/>
                  </a:srgbClr>
                </a:gs>
                <a:gs pos="42857">
                  <a:srgbClr val="E8E7E8">
                    <a:alpha val="16838"/>
                  </a:srgbClr>
                </a:gs>
                <a:gs pos="57143">
                  <a:srgbClr val="E8E7E8">
                    <a:alpha val="9712"/>
                  </a:srgbClr>
                </a:gs>
                <a:gs pos="71429">
                  <a:srgbClr val="E8E7E8">
                    <a:alpha val="4670"/>
                  </a:srgbClr>
                </a:gs>
                <a:gs pos="85714">
                  <a:srgbClr val="E8E7E8">
                    <a:alpha val="1873"/>
                  </a:srgbClr>
                </a:gs>
                <a:gs pos="100000">
                  <a:srgbClr val="E8E7E8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-10585672">
              <a:off x="2996302" y="607173"/>
              <a:ext cx="331150" cy="87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6480731">
              <a:off x="3307632" y="2716126"/>
              <a:ext cx="527643" cy="147346"/>
            </a:xfrm>
            <a:prstGeom prst="ellipse">
              <a:avLst/>
            </a:prstGeom>
            <a:gradFill>
              <a:gsLst>
                <a:gs pos="0">
                  <a:srgbClr val="CACCCB">
                    <a:alpha val="32968"/>
                  </a:srgbClr>
                </a:gs>
                <a:gs pos="14286">
                  <a:srgbClr val="CACCCB">
                    <a:alpha val="30764"/>
                  </a:srgbClr>
                </a:gs>
                <a:gs pos="28571">
                  <a:srgbClr val="CACCCB">
                    <a:alpha val="24833"/>
                  </a:srgbClr>
                </a:gs>
                <a:gs pos="42857">
                  <a:srgbClr val="CACCCB">
                    <a:alpha val="17075"/>
                  </a:srgbClr>
                </a:gs>
                <a:gs pos="57143">
                  <a:srgbClr val="CACCCB">
                    <a:alpha val="9855"/>
                  </a:srgbClr>
                </a:gs>
                <a:gs pos="71429">
                  <a:srgbClr val="CACCCB">
                    <a:alpha val="4740"/>
                  </a:srgbClr>
                </a:gs>
                <a:gs pos="85714">
                  <a:srgbClr val="CACCCB">
                    <a:alpha val="1902"/>
                  </a:srgbClr>
                </a:gs>
                <a:gs pos="100000">
                  <a:srgbClr val="CACC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7767180">
              <a:off x="137584" y="1030761"/>
              <a:ext cx="363453" cy="1581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4499347">
              <a:off x="485531" y="1789150"/>
              <a:ext cx="465338" cy="291842"/>
            </a:xfrm>
            <a:prstGeom prst="ellipse">
              <a:avLst/>
            </a:prstGeom>
            <a:gradFill>
              <a:gsLst>
                <a:gs pos="0">
                  <a:srgbClr val="000000">
                    <a:alpha val="26288"/>
                  </a:srgbClr>
                </a:gs>
                <a:gs pos="14286">
                  <a:srgbClr val="000000">
                    <a:alpha val="24447"/>
                  </a:srgbClr>
                </a:gs>
                <a:gs pos="28571">
                  <a:srgbClr val="000000">
                    <a:alpha val="19560"/>
                  </a:srgbClr>
                </a:gs>
                <a:gs pos="42857">
                  <a:srgbClr val="000000">
                    <a:alpha val="13305"/>
                  </a:srgbClr>
                </a:gs>
                <a:gs pos="57143">
                  <a:srgbClr val="000000">
                    <a:alpha val="7606"/>
                  </a:srgbClr>
                </a:gs>
                <a:gs pos="71429">
                  <a:srgbClr val="000000">
                    <a:alpha val="3635"/>
                  </a:srgbClr>
                </a:gs>
                <a:gs pos="85714">
                  <a:srgbClr val="000000">
                    <a:alpha val="1454"/>
                  </a:srgbClr>
                </a:gs>
                <a:gs pos="100000">
                  <a:srgbClr val="0000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-10777298">
              <a:off x="1820977" y="1795504"/>
              <a:ext cx="339168" cy="163399"/>
            </a:xfrm>
            <a:prstGeom prst="ellipse">
              <a:avLst/>
            </a:prstGeom>
            <a:gradFill>
              <a:gsLst>
                <a:gs pos="0">
                  <a:srgbClr val="D0D0CE">
                    <a:alpha val="25960"/>
                  </a:srgbClr>
                </a:gs>
                <a:gs pos="14286">
                  <a:srgbClr val="D0D0CE">
                    <a:alpha val="24138"/>
                  </a:srgbClr>
                </a:gs>
                <a:gs pos="28571">
                  <a:srgbClr val="D0D0CE">
                    <a:alpha val="19306"/>
                  </a:srgbClr>
                </a:gs>
                <a:gs pos="42857">
                  <a:srgbClr val="D0D0CE">
                    <a:alpha val="13125"/>
                  </a:srgbClr>
                </a:gs>
                <a:gs pos="57143">
                  <a:srgbClr val="D0D0CE">
                    <a:alpha val="7500"/>
                  </a:srgbClr>
                </a:gs>
                <a:gs pos="71429">
                  <a:srgbClr val="D0D0CE">
                    <a:alpha val="3583"/>
                  </a:srgbClr>
                </a:gs>
                <a:gs pos="85714">
                  <a:srgbClr val="D0D0CE">
                    <a:alpha val="1433"/>
                  </a:srgbClr>
                </a:gs>
                <a:gs pos="100000">
                  <a:srgbClr val="D0D0CE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5755046">
              <a:off x="2916539" y="1142394"/>
              <a:ext cx="232496" cy="345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5180470">
              <a:off x="3386565" y="1730105"/>
              <a:ext cx="404842" cy="620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6476193">
              <a:off x="2917332" y="1106886"/>
              <a:ext cx="270746" cy="701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6454710">
              <a:off x="1946584" y="1145323"/>
              <a:ext cx="340255" cy="764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7994391">
              <a:off x="773550" y="2377134"/>
              <a:ext cx="353749" cy="872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3044221">
              <a:off x="176888" y="2345528"/>
              <a:ext cx="424499" cy="293311"/>
            </a:xfrm>
            <a:prstGeom prst="ellipse">
              <a:avLst/>
            </a:prstGeom>
            <a:gradFill>
              <a:gsLst>
                <a:gs pos="0">
                  <a:srgbClr val="B1B0B3">
                    <a:alpha val="5112"/>
                  </a:srgbClr>
                </a:gs>
                <a:gs pos="14286">
                  <a:srgbClr val="B1B0B3">
                    <a:alpha val="4709"/>
                  </a:srgbClr>
                </a:gs>
                <a:gs pos="28571">
                  <a:srgbClr val="B1B0B3">
                    <a:alpha val="3676"/>
                  </a:srgbClr>
                </a:gs>
                <a:gs pos="42857">
                  <a:srgbClr val="B1B0B3">
                    <a:alpha val="2427"/>
                  </a:srgbClr>
                </a:gs>
                <a:gs pos="57143">
                  <a:srgbClr val="B1B0B3">
                    <a:alpha val="1352"/>
                  </a:srgbClr>
                </a:gs>
                <a:gs pos="71429">
                  <a:srgbClr val="B1B0B3">
                    <a:alpha val="635"/>
                  </a:srgbClr>
                </a:gs>
                <a:gs pos="85714">
                  <a:srgbClr val="B1B0B3">
                    <a:alpha val="252"/>
                  </a:srgbClr>
                </a:gs>
                <a:gs pos="100000">
                  <a:srgbClr val="B1B0B3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7613627">
              <a:off x="1836856" y="1831300"/>
              <a:ext cx="496402" cy="899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-10099670">
              <a:off x="2296082" y="625997"/>
              <a:ext cx="568206" cy="1265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3346290">
              <a:off x="1608655" y="2596574"/>
              <a:ext cx="198557" cy="774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6304211">
              <a:off x="2910407" y="2525826"/>
              <a:ext cx="333463" cy="427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7048036">
              <a:off x="3092543" y="1225097"/>
              <a:ext cx="583939" cy="49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3246283">
              <a:off x="2017846" y="2566787"/>
              <a:ext cx="263202" cy="86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9596668">
              <a:off x="2587812" y="630872"/>
              <a:ext cx="241579" cy="450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8046109">
              <a:off x="1213961" y="1739890"/>
              <a:ext cx="269297" cy="1617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6927354">
              <a:off x="30329" y="2358764"/>
              <a:ext cx="353199" cy="45037"/>
            </a:xfrm>
            <a:prstGeom prst="ellipse">
              <a:avLst/>
            </a:prstGeom>
            <a:gradFill>
              <a:gsLst>
                <a:gs pos="0">
                  <a:srgbClr val="CBC8C9">
                    <a:alpha val="32968"/>
                  </a:srgbClr>
                </a:gs>
                <a:gs pos="14286">
                  <a:srgbClr val="CBC8C9">
                    <a:alpha val="30764"/>
                  </a:srgbClr>
                </a:gs>
                <a:gs pos="28571">
                  <a:srgbClr val="CBC8C9">
                    <a:alpha val="24833"/>
                  </a:srgbClr>
                </a:gs>
                <a:gs pos="42857">
                  <a:srgbClr val="CBC8C9">
                    <a:alpha val="17075"/>
                  </a:srgbClr>
                </a:gs>
                <a:gs pos="57143">
                  <a:srgbClr val="CBC8C9">
                    <a:alpha val="9855"/>
                  </a:srgbClr>
                </a:gs>
                <a:gs pos="71429">
                  <a:srgbClr val="CBC8C9">
                    <a:alpha val="4740"/>
                  </a:srgbClr>
                </a:gs>
                <a:gs pos="85714">
                  <a:srgbClr val="CBC8C9">
                    <a:alpha val="1902"/>
                  </a:srgbClr>
                </a:gs>
                <a:gs pos="100000">
                  <a:srgbClr val="CBC8C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3559414">
              <a:off x="2278429" y="1751717"/>
              <a:ext cx="530618" cy="167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-8745507">
              <a:off x="3297158" y="1512709"/>
              <a:ext cx="320264" cy="496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-9756305">
              <a:off x="114160" y="1875453"/>
              <a:ext cx="343608" cy="323438"/>
            </a:xfrm>
            <a:prstGeom prst="ellipse">
              <a:avLst/>
            </a:prstGeom>
            <a:gradFill>
              <a:gsLst>
                <a:gs pos="0">
                  <a:srgbClr val="000000">
                    <a:alpha val="14025"/>
                  </a:srgbClr>
                </a:gs>
                <a:gs pos="14286">
                  <a:srgbClr val="000000">
                    <a:alpha val="12968"/>
                  </a:srgbClr>
                </a:gs>
                <a:gs pos="28571">
                  <a:srgbClr val="000000">
                    <a:alpha val="10223"/>
                  </a:srgbClr>
                </a:gs>
                <a:gs pos="42857">
                  <a:srgbClr val="000000">
                    <a:alpha val="6829"/>
                  </a:srgbClr>
                </a:gs>
                <a:gs pos="57143">
                  <a:srgbClr val="000000">
                    <a:alpha val="3844"/>
                  </a:srgbClr>
                </a:gs>
                <a:gs pos="71429">
                  <a:srgbClr val="000000">
                    <a:alpha val="1818"/>
                  </a:srgbClr>
                </a:gs>
                <a:gs pos="85714">
                  <a:srgbClr val="000000">
                    <a:alpha val="723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5173127">
              <a:off x="3449202" y="2089722"/>
              <a:ext cx="323787" cy="202573"/>
            </a:xfrm>
            <a:prstGeom prst="ellipse">
              <a:avLst/>
            </a:prstGeom>
            <a:gradFill>
              <a:gsLst>
                <a:gs pos="0">
                  <a:srgbClr val="8C8E8C">
                    <a:alpha val="8669"/>
                  </a:srgbClr>
                </a:gs>
                <a:gs pos="14286">
                  <a:srgbClr val="8C8E8C">
                    <a:alpha val="7997"/>
                  </a:srgbClr>
                </a:gs>
                <a:gs pos="28571">
                  <a:srgbClr val="8C8E8C">
                    <a:alpha val="6267"/>
                  </a:srgbClr>
                </a:gs>
                <a:gs pos="42857">
                  <a:srgbClr val="8C8E8C">
                    <a:alpha val="4156"/>
                  </a:srgbClr>
                </a:gs>
                <a:gs pos="57143">
                  <a:srgbClr val="8C8E8C">
                    <a:alpha val="2325"/>
                  </a:srgbClr>
                </a:gs>
                <a:gs pos="71429">
                  <a:srgbClr val="8C8E8C">
                    <a:alpha val="1095"/>
                  </a:srgbClr>
                </a:gs>
                <a:gs pos="85714">
                  <a:srgbClr val="8C8E8C">
                    <a:alpha val="434"/>
                  </a:srgbClr>
                </a:gs>
                <a:gs pos="100000">
                  <a:srgbClr val="8C8E8C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3685589">
              <a:off x="658405" y="1861910"/>
              <a:ext cx="341697" cy="1466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3652010">
              <a:off x="786778" y="2570920"/>
              <a:ext cx="272853" cy="856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8707189">
              <a:off x="3214236" y="2622097"/>
              <a:ext cx="377560" cy="326894"/>
            </a:xfrm>
            <a:prstGeom prst="ellipse">
              <a:avLst/>
            </a:prstGeom>
            <a:gradFill>
              <a:gsLst>
                <a:gs pos="0">
                  <a:srgbClr val="000000">
                    <a:alpha val="4304"/>
                  </a:srgbClr>
                </a:gs>
                <a:gs pos="14286">
                  <a:srgbClr val="000000">
                    <a:alpha val="3963"/>
                  </a:srgbClr>
                </a:gs>
                <a:gs pos="28571">
                  <a:srgbClr val="000000">
                    <a:alpha val="3091"/>
                  </a:srgbClr>
                </a:gs>
                <a:gs pos="42857">
                  <a:srgbClr val="000000">
                    <a:alpha val="2038"/>
                  </a:srgbClr>
                </a:gs>
                <a:gs pos="57143">
                  <a:srgbClr val="000000">
                    <a:alpha val="1135"/>
                  </a:srgbClr>
                </a:gs>
                <a:gs pos="71429">
                  <a:srgbClr val="000000">
                    <a:alpha val="533"/>
                  </a:srgbClr>
                </a:gs>
                <a:gs pos="85714">
                  <a:srgbClr val="000000">
                    <a:alpha val="211"/>
                  </a:srgbClr>
                </a:gs>
                <a:gs pos="100000">
                  <a:srgbClr val="0000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9318863">
              <a:off x="1827856" y="1670587"/>
              <a:ext cx="328914" cy="34437"/>
            </a:xfrm>
            <a:prstGeom prst="ellipse">
              <a:avLst/>
            </a:prstGeom>
            <a:gradFill>
              <a:gsLst>
                <a:gs pos="0">
                  <a:srgbClr val="F5F2F3">
                    <a:alpha val="32968"/>
                  </a:srgbClr>
                </a:gs>
                <a:gs pos="14286">
                  <a:srgbClr val="F5F2F3">
                    <a:alpha val="30764"/>
                  </a:srgbClr>
                </a:gs>
                <a:gs pos="28571">
                  <a:srgbClr val="F5F2F3">
                    <a:alpha val="24833"/>
                  </a:srgbClr>
                </a:gs>
                <a:gs pos="42857">
                  <a:srgbClr val="F5F2F3">
                    <a:alpha val="17075"/>
                  </a:srgbClr>
                </a:gs>
                <a:gs pos="57143">
                  <a:srgbClr val="F5F2F3">
                    <a:alpha val="9855"/>
                  </a:srgbClr>
                </a:gs>
                <a:gs pos="71429">
                  <a:srgbClr val="F5F2F3">
                    <a:alpha val="4740"/>
                  </a:srgbClr>
                </a:gs>
                <a:gs pos="85714">
                  <a:srgbClr val="F5F2F3">
                    <a:alpha val="1902"/>
                  </a:srgbClr>
                </a:gs>
                <a:gs pos="100000">
                  <a:srgbClr val="F5F2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3046511">
              <a:off x="2946437" y="2333463"/>
              <a:ext cx="222730" cy="424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-9118385">
              <a:off x="1801477" y="1693843"/>
              <a:ext cx="318528" cy="36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5965664">
              <a:off x="2927117" y="307197"/>
              <a:ext cx="232551" cy="50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9757194">
              <a:off x="802496" y="1339233"/>
              <a:ext cx="218019" cy="34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5339384">
              <a:off x="743211" y="2510360"/>
              <a:ext cx="300931" cy="51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5226538">
              <a:off x="1631863" y="1801326"/>
              <a:ext cx="383426" cy="83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4909579">
              <a:off x="738864" y="2535796"/>
              <a:ext cx="422025" cy="716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8869869">
              <a:off x="1993719" y="1956230"/>
              <a:ext cx="313586" cy="740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-8542902">
              <a:off x="35260" y="2491032"/>
              <a:ext cx="495840" cy="96530"/>
            </a:xfrm>
            <a:prstGeom prst="ellipse">
              <a:avLst/>
            </a:prstGeom>
            <a:gradFill>
              <a:gsLst>
                <a:gs pos="0">
                  <a:srgbClr val="89898A">
                    <a:alpha val="24904"/>
                  </a:srgbClr>
                </a:gs>
                <a:gs pos="14286">
                  <a:srgbClr val="89898A">
                    <a:alpha val="23144"/>
                  </a:srgbClr>
                </a:gs>
                <a:gs pos="28571">
                  <a:srgbClr val="89898A">
                    <a:alpha val="18485"/>
                  </a:srgbClr>
                </a:gs>
                <a:gs pos="42857">
                  <a:srgbClr val="89898A">
                    <a:alpha val="12546"/>
                  </a:srgbClr>
                </a:gs>
                <a:gs pos="57143">
                  <a:srgbClr val="89898A">
                    <a:alpha val="7159"/>
                  </a:srgbClr>
                </a:gs>
                <a:gs pos="71429">
                  <a:srgbClr val="89898A">
                    <a:alpha val="3417"/>
                  </a:srgbClr>
                </a:gs>
                <a:gs pos="85714">
                  <a:srgbClr val="89898A">
                    <a:alpha val="1366"/>
                  </a:srgbClr>
                </a:gs>
                <a:gs pos="100000">
                  <a:srgbClr val="89898A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9965208">
              <a:off x="1819007" y="1613742"/>
              <a:ext cx="306610" cy="71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4441074">
              <a:off x="865906" y="1096567"/>
              <a:ext cx="578095" cy="658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7787392">
              <a:off x="657022" y="360118"/>
              <a:ext cx="428079" cy="2053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10304017">
              <a:off x="771315" y="982531"/>
              <a:ext cx="442585" cy="231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4106142">
              <a:off x="104482" y="1225646"/>
              <a:ext cx="337277" cy="689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10066363">
              <a:off x="346337" y="540431"/>
              <a:ext cx="264760" cy="180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8911358">
              <a:off x="1579908" y="991819"/>
              <a:ext cx="540342" cy="616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-8557094">
              <a:off x="2872534" y="432395"/>
              <a:ext cx="457778" cy="2478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3124654">
              <a:off x="2246195" y="2342124"/>
              <a:ext cx="454905" cy="1511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7452009">
              <a:off x="1824038" y="319113"/>
              <a:ext cx="348313" cy="148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10498481">
              <a:off x="3048816" y="639489"/>
              <a:ext cx="318302" cy="474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-10762216">
              <a:off x="2402892" y="394502"/>
              <a:ext cx="485419" cy="279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4470131">
              <a:off x="2594456" y="2334993"/>
              <a:ext cx="326882" cy="212408"/>
            </a:xfrm>
            <a:prstGeom prst="ellipse">
              <a:avLst/>
            </a:prstGeom>
            <a:gradFill>
              <a:gsLst>
                <a:gs pos="0">
                  <a:srgbClr val="F8F9F8">
                    <a:alpha val="32591"/>
                  </a:srgbClr>
                </a:gs>
                <a:gs pos="14286">
                  <a:srgbClr val="F8F9F8">
                    <a:alpha val="30406"/>
                  </a:srgbClr>
                </a:gs>
                <a:gs pos="28571">
                  <a:srgbClr val="F8F9F8">
                    <a:alpha val="24532"/>
                  </a:srgbClr>
                </a:gs>
                <a:gs pos="42857">
                  <a:srgbClr val="F8F9F8">
                    <a:alpha val="16858"/>
                  </a:srgbClr>
                </a:gs>
                <a:gs pos="57143">
                  <a:srgbClr val="F8F9F8">
                    <a:alpha val="9724"/>
                  </a:srgbClr>
                </a:gs>
                <a:gs pos="71429">
                  <a:srgbClr val="F8F9F8">
                    <a:alpha val="4676"/>
                  </a:srgbClr>
                </a:gs>
                <a:gs pos="85714">
                  <a:srgbClr val="F8F9F8">
                    <a:alpha val="1876"/>
                  </a:srgbClr>
                </a:gs>
                <a:gs pos="100000">
                  <a:srgbClr val="F8F9F8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8466307">
              <a:off x="131790" y="2588171"/>
              <a:ext cx="503060" cy="34949"/>
            </a:xfrm>
            <a:prstGeom prst="ellipse">
              <a:avLst/>
            </a:prstGeom>
            <a:gradFill>
              <a:gsLst>
                <a:gs pos="0">
                  <a:srgbClr val="A39FA2">
                    <a:alpha val="29869"/>
                  </a:srgbClr>
                </a:gs>
                <a:gs pos="14286">
                  <a:srgbClr val="A39FA2">
                    <a:alpha val="27827"/>
                  </a:srgbClr>
                </a:gs>
                <a:gs pos="28571">
                  <a:srgbClr val="A39FA2">
                    <a:alpha val="22369"/>
                  </a:srgbClr>
                </a:gs>
                <a:gs pos="42857">
                  <a:srgbClr val="A39FA2">
                    <a:alpha val="15302"/>
                  </a:srgbClr>
                </a:gs>
                <a:gs pos="57143">
                  <a:srgbClr val="A39FA2">
                    <a:alpha val="8792"/>
                  </a:srgbClr>
                </a:gs>
                <a:gs pos="71429">
                  <a:srgbClr val="A39FA2">
                    <a:alpha val="4216"/>
                  </a:srgbClr>
                </a:gs>
                <a:gs pos="85714">
                  <a:srgbClr val="A39FA2">
                    <a:alpha val="1689"/>
                  </a:srgbClr>
                </a:gs>
                <a:gs pos="100000">
                  <a:srgbClr val="A39FA2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10363135">
              <a:off x="3042120" y="1958060"/>
              <a:ext cx="284739" cy="47706"/>
            </a:xfrm>
            <a:prstGeom prst="ellipse">
              <a:avLst/>
            </a:prstGeom>
            <a:gradFill>
              <a:gsLst>
                <a:gs pos="0">
                  <a:srgbClr val="EBEAEB">
                    <a:alpha val="32968"/>
                  </a:srgbClr>
                </a:gs>
                <a:gs pos="14286">
                  <a:srgbClr val="EBEAEB">
                    <a:alpha val="30764"/>
                  </a:srgbClr>
                </a:gs>
                <a:gs pos="28571">
                  <a:srgbClr val="EBEAEB">
                    <a:alpha val="24833"/>
                  </a:srgbClr>
                </a:gs>
                <a:gs pos="42857">
                  <a:srgbClr val="EBEAEB">
                    <a:alpha val="17075"/>
                  </a:srgbClr>
                </a:gs>
                <a:gs pos="57143">
                  <a:srgbClr val="EBEAEB">
                    <a:alpha val="9855"/>
                  </a:srgbClr>
                </a:gs>
                <a:gs pos="71429">
                  <a:srgbClr val="EBEAEB">
                    <a:alpha val="4740"/>
                  </a:srgbClr>
                </a:gs>
                <a:gs pos="85714">
                  <a:srgbClr val="EBEAEB">
                    <a:alpha val="1902"/>
                  </a:srgbClr>
                </a:gs>
                <a:gs pos="100000">
                  <a:srgbClr val="EBEA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5575301">
              <a:off x="231823" y="514389"/>
              <a:ext cx="276680" cy="121268"/>
            </a:xfrm>
            <a:prstGeom prst="ellipse">
              <a:avLst/>
            </a:prstGeom>
            <a:gradFill>
              <a:gsLst>
                <a:gs pos="0">
                  <a:srgbClr val="DFDEDE">
                    <a:alpha val="20663"/>
                  </a:srgbClr>
                </a:gs>
                <a:gs pos="14286">
                  <a:srgbClr val="DFDEDE">
                    <a:alpha val="19163"/>
                  </a:srgbClr>
                </a:gs>
                <a:gs pos="28571">
                  <a:srgbClr val="DFDEDE">
                    <a:alpha val="15226"/>
                  </a:srgbClr>
                </a:gs>
                <a:gs pos="42857">
                  <a:srgbClr val="DFDEDE">
                    <a:alpha val="10268"/>
                  </a:srgbClr>
                </a:gs>
                <a:gs pos="57143">
                  <a:srgbClr val="DFDEDE">
                    <a:alpha val="5827"/>
                  </a:srgbClr>
                </a:gs>
                <a:gs pos="71429">
                  <a:srgbClr val="DFDEDE">
                    <a:alpha val="2771"/>
                  </a:srgbClr>
                </a:gs>
                <a:gs pos="85714">
                  <a:srgbClr val="DFDEDE">
                    <a:alpha val="1105"/>
                  </a:srgbClr>
                </a:gs>
                <a:gs pos="100000">
                  <a:srgbClr val="DFDEDE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-10218571">
              <a:off x="697005" y="545682"/>
              <a:ext cx="523436" cy="169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4679980">
              <a:off x="992803" y="1782075"/>
              <a:ext cx="308079" cy="84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4806520">
              <a:off x="1316014" y="1730848"/>
              <a:ext cx="499434" cy="225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8605643">
              <a:off x="1931702" y="1021722"/>
              <a:ext cx="289622" cy="92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6928158">
              <a:off x="482733" y="2525201"/>
              <a:ext cx="436392" cy="105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2959128">
              <a:off x="1709673" y="2314734"/>
              <a:ext cx="273502" cy="791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3334662">
              <a:off x="2301795" y="1849569"/>
              <a:ext cx="285504" cy="115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10017941">
              <a:off x="307179" y="2691407"/>
              <a:ext cx="342171" cy="51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5004600">
              <a:off x="2921765" y="2418561"/>
              <a:ext cx="327271" cy="47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5731147">
              <a:off x="684771" y="1153489"/>
              <a:ext cx="268013" cy="588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8211345">
              <a:off x="1324881" y="2442377"/>
              <a:ext cx="448938" cy="151483"/>
            </a:xfrm>
            <a:prstGeom prst="ellipse">
              <a:avLst/>
            </a:prstGeom>
            <a:gradFill>
              <a:gsLst>
                <a:gs pos="0">
                  <a:srgbClr val="939192">
                    <a:alpha val="27370"/>
                  </a:srgbClr>
                </a:gs>
                <a:gs pos="14286">
                  <a:srgbClr val="939192">
                    <a:alpha val="25467"/>
                  </a:srgbClr>
                </a:gs>
                <a:gs pos="28571">
                  <a:srgbClr val="939192">
                    <a:alpha val="20405"/>
                  </a:srgbClr>
                </a:gs>
                <a:gs pos="42857">
                  <a:srgbClr val="939192">
                    <a:alpha val="13903"/>
                  </a:srgbClr>
                </a:gs>
                <a:gs pos="57143">
                  <a:srgbClr val="939192">
                    <a:alpha val="7960"/>
                  </a:srgbClr>
                </a:gs>
                <a:gs pos="71429">
                  <a:srgbClr val="939192">
                    <a:alpha val="3808"/>
                  </a:srgbClr>
                </a:gs>
                <a:gs pos="85714">
                  <a:srgbClr val="939192">
                    <a:alpha val="1524"/>
                  </a:srgbClr>
                </a:gs>
                <a:gs pos="100000">
                  <a:srgbClr val="939192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9858088">
              <a:off x="3081793" y="994150"/>
              <a:ext cx="336267" cy="85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10232970">
              <a:off x="1712927" y="1156797"/>
              <a:ext cx="261040" cy="622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2883772">
              <a:off x="410941" y="2350467"/>
              <a:ext cx="333105" cy="40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8344921">
              <a:off x="1144684" y="1759642"/>
              <a:ext cx="371769" cy="589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5622914">
              <a:off x="389929" y="1844237"/>
              <a:ext cx="301511" cy="152303"/>
            </a:xfrm>
            <a:prstGeom prst="ellipse">
              <a:avLst/>
            </a:prstGeom>
            <a:gradFill>
              <a:gsLst>
                <a:gs pos="0">
                  <a:srgbClr val="CDCDCE">
                    <a:alpha val="32968"/>
                  </a:srgbClr>
                </a:gs>
                <a:gs pos="14286">
                  <a:srgbClr val="CDCDCE">
                    <a:alpha val="30764"/>
                  </a:srgbClr>
                </a:gs>
                <a:gs pos="28571">
                  <a:srgbClr val="CDCDCE">
                    <a:alpha val="24833"/>
                  </a:srgbClr>
                </a:gs>
                <a:gs pos="42857">
                  <a:srgbClr val="CDCDCE">
                    <a:alpha val="17075"/>
                  </a:srgbClr>
                </a:gs>
                <a:gs pos="57143">
                  <a:srgbClr val="CDCDCE">
                    <a:alpha val="9855"/>
                  </a:srgbClr>
                </a:gs>
                <a:gs pos="71429">
                  <a:srgbClr val="CDCDCE">
                    <a:alpha val="4740"/>
                  </a:srgbClr>
                </a:gs>
                <a:gs pos="85714">
                  <a:srgbClr val="CDCDCE">
                    <a:alpha val="1902"/>
                  </a:srgbClr>
                </a:gs>
                <a:gs pos="100000">
                  <a:srgbClr val="CDCD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6804938">
              <a:off x="2083410" y="1910410"/>
              <a:ext cx="275596" cy="37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132326">
              <a:off x="3066466" y="485030"/>
              <a:ext cx="323822" cy="42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7498813">
              <a:off x="3199802" y="2599417"/>
              <a:ext cx="227732" cy="52026"/>
            </a:xfrm>
            <a:prstGeom prst="ellipse">
              <a:avLst/>
            </a:prstGeom>
            <a:gradFill>
              <a:gsLst>
                <a:gs pos="0">
                  <a:srgbClr val="D6D1D3">
                    <a:alpha val="31397"/>
                  </a:srgbClr>
                </a:gs>
                <a:gs pos="14286">
                  <a:srgbClr val="D6D1D3">
                    <a:alpha val="29274"/>
                  </a:srgbClr>
                </a:gs>
                <a:gs pos="28571">
                  <a:srgbClr val="D6D1D3">
                    <a:alpha val="23580"/>
                  </a:srgbClr>
                </a:gs>
                <a:gs pos="42857">
                  <a:srgbClr val="D6D1D3">
                    <a:alpha val="16171"/>
                  </a:srgbClr>
                </a:gs>
                <a:gs pos="57143">
                  <a:srgbClr val="D6D1D3">
                    <a:alpha val="9312"/>
                  </a:srgbClr>
                </a:gs>
                <a:gs pos="71429">
                  <a:srgbClr val="D6D1D3">
                    <a:alpha val="4472"/>
                  </a:srgbClr>
                </a:gs>
                <a:gs pos="85714">
                  <a:srgbClr val="D6D1D3">
                    <a:alpha val="1793"/>
                  </a:srgbClr>
                </a:gs>
                <a:gs pos="100000">
                  <a:srgbClr val="D6D1D3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6023499">
              <a:off x="2630644" y="520275"/>
              <a:ext cx="390795" cy="759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8368737">
              <a:off x="1572487" y="2266391"/>
              <a:ext cx="292256" cy="201535"/>
            </a:xfrm>
            <a:prstGeom prst="ellipse">
              <a:avLst/>
            </a:prstGeom>
            <a:gradFill>
              <a:gsLst>
                <a:gs pos="0">
                  <a:srgbClr val="BDBDBC">
                    <a:alpha val="26966"/>
                  </a:srgbClr>
                </a:gs>
                <a:gs pos="14286">
                  <a:srgbClr val="BDBDBC">
                    <a:alpha val="25085"/>
                  </a:srgbClr>
                </a:gs>
                <a:gs pos="28571">
                  <a:srgbClr val="BDBDBC">
                    <a:alpha val="20089"/>
                  </a:srgbClr>
                </a:gs>
                <a:gs pos="42857">
                  <a:srgbClr val="BDBDBC">
                    <a:alpha val="13679"/>
                  </a:srgbClr>
                </a:gs>
                <a:gs pos="57143">
                  <a:srgbClr val="BDBDBC">
                    <a:alpha val="7827"/>
                  </a:srgbClr>
                </a:gs>
                <a:gs pos="71429">
                  <a:srgbClr val="BDBDBC">
                    <a:alpha val="3743"/>
                  </a:srgbClr>
                </a:gs>
                <a:gs pos="85714">
                  <a:srgbClr val="BDBDBC">
                    <a:alpha val="1497"/>
                  </a:srgbClr>
                </a:gs>
                <a:gs pos="100000">
                  <a:srgbClr val="BDBDBC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3621484">
              <a:off x="584550" y="582177"/>
              <a:ext cx="408074" cy="100813"/>
            </a:xfrm>
            <a:prstGeom prst="ellipse">
              <a:avLst/>
            </a:prstGeom>
            <a:gradFill>
              <a:gsLst>
                <a:gs pos="0">
                  <a:srgbClr val="000000">
                    <a:alpha val="22569"/>
                  </a:srgbClr>
                </a:gs>
                <a:gs pos="14286">
                  <a:srgbClr val="000000">
                    <a:alpha val="20951"/>
                  </a:srgbClr>
                </a:gs>
                <a:gs pos="28571">
                  <a:srgbClr val="000000">
                    <a:alpha val="16685"/>
                  </a:srgbClr>
                </a:gs>
                <a:gs pos="42857">
                  <a:srgbClr val="000000">
                    <a:alpha val="11284"/>
                  </a:srgbClr>
                </a:gs>
                <a:gs pos="57143">
                  <a:srgbClr val="000000">
                    <a:alpha val="6419"/>
                  </a:srgbClr>
                </a:gs>
                <a:gs pos="71429">
                  <a:srgbClr val="000000">
                    <a:alpha val="3058"/>
                  </a:srgbClr>
                </a:gs>
                <a:gs pos="85714">
                  <a:srgbClr val="000000">
                    <a:alpha val="1221"/>
                  </a:srgbClr>
                </a:gs>
                <a:gs pos="100000">
                  <a:srgbClr val="0000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4225179">
              <a:off x="1694318" y="1773015"/>
              <a:ext cx="454000" cy="64734"/>
            </a:xfrm>
            <a:prstGeom prst="ellipse">
              <a:avLst/>
            </a:prstGeom>
            <a:gradFill>
              <a:gsLst>
                <a:gs pos="0">
                  <a:srgbClr val="E7E9E9">
                    <a:alpha val="32968"/>
                  </a:srgbClr>
                </a:gs>
                <a:gs pos="14286">
                  <a:srgbClr val="E7E9E9">
                    <a:alpha val="30764"/>
                  </a:srgbClr>
                </a:gs>
                <a:gs pos="28571">
                  <a:srgbClr val="E7E9E9">
                    <a:alpha val="24833"/>
                  </a:srgbClr>
                </a:gs>
                <a:gs pos="42857">
                  <a:srgbClr val="E7E9E9">
                    <a:alpha val="17075"/>
                  </a:srgbClr>
                </a:gs>
                <a:gs pos="57143">
                  <a:srgbClr val="E7E9E9">
                    <a:alpha val="9855"/>
                  </a:srgbClr>
                </a:gs>
                <a:gs pos="71429">
                  <a:srgbClr val="E7E9E9">
                    <a:alpha val="4740"/>
                  </a:srgbClr>
                </a:gs>
                <a:gs pos="85714">
                  <a:srgbClr val="E7E9E9">
                    <a:alpha val="1902"/>
                  </a:srgbClr>
                </a:gs>
                <a:gs pos="100000">
                  <a:srgbClr val="E7E9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3446061">
              <a:off x="3075436" y="2538107"/>
              <a:ext cx="553808" cy="115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9966878">
              <a:off x="2384423" y="454313"/>
              <a:ext cx="313236" cy="53427"/>
            </a:xfrm>
            <a:prstGeom prst="ellipse">
              <a:avLst/>
            </a:prstGeom>
            <a:gradFill>
              <a:gsLst>
                <a:gs pos="0">
                  <a:srgbClr val="DADAD9">
                    <a:alpha val="19501"/>
                  </a:srgbClr>
                </a:gs>
                <a:gs pos="14286">
                  <a:srgbClr val="DADAD9">
                    <a:alpha val="18076"/>
                  </a:srgbClr>
                </a:gs>
                <a:gs pos="28571">
                  <a:srgbClr val="DADAD9">
                    <a:alpha val="14342"/>
                  </a:srgbClr>
                </a:gs>
                <a:gs pos="42857">
                  <a:srgbClr val="DADAD9">
                    <a:alpha val="9655"/>
                  </a:srgbClr>
                </a:gs>
                <a:gs pos="57143">
                  <a:srgbClr val="DADAD9">
                    <a:alpha val="5471"/>
                  </a:srgbClr>
                </a:gs>
                <a:gs pos="71429">
                  <a:srgbClr val="DADAD9">
                    <a:alpha val="2599"/>
                  </a:srgbClr>
                </a:gs>
                <a:gs pos="85714">
                  <a:srgbClr val="DADAD9">
                    <a:alpha val="1036"/>
                  </a:srgbClr>
                </a:gs>
                <a:gs pos="100000">
                  <a:srgbClr val="DADAD9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-9040397">
              <a:off x="2803722" y="2260405"/>
              <a:ext cx="513575" cy="96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4133687">
              <a:off x="3096778" y="2593322"/>
              <a:ext cx="258914" cy="50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3582818">
              <a:off x="2383498" y="2395150"/>
              <a:ext cx="274247" cy="420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-9406556">
              <a:off x="1728919" y="1180088"/>
              <a:ext cx="214524" cy="1654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6993998">
              <a:off x="3155785" y="501335"/>
              <a:ext cx="579268" cy="93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3151242">
              <a:off x="3050434" y="1911823"/>
              <a:ext cx="408761" cy="55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5047388">
              <a:off x="3035340" y="348583"/>
              <a:ext cx="439087" cy="50858"/>
            </a:xfrm>
            <a:prstGeom prst="ellipse">
              <a:avLst/>
            </a:prstGeom>
            <a:gradFill>
              <a:gsLst>
                <a:gs pos="0">
                  <a:srgbClr val="FAF9F9">
                    <a:alpha val="32968"/>
                  </a:srgbClr>
                </a:gs>
                <a:gs pos="14286">
                  <a:srgbClr val="FAF9F9">
                    <a:alpha val="30764"/>
                  </a:srgbClr>
                </a:gs>
                <a:gs pos="28571">
                  <a:srgbClr val="FAF9F9">
                    <a:alpha val="24833"/>
                  </a:srgbClr>
                </a:gs>
                <a:gs pos="42857">
                  <a:srgbClr val="FAF9F9">
                    <a:alpha val="17075"/>
                  </a:srgbClr>
                </a:gs>
                <a:gs pos="57143">
                  <a:srgbClr val="FAF9F9">
                    <a:alpha val="9855"/>
                  </a:srgbClr>
                </a:gs>
                <a:gs pos="71429">
                  <a:srgbClr val="FAF9F9">
                    <a:alpha val="4740"/>
                  </a:srgbClr>
                </a:gs>
                <a:gs pos="85714">
                  <a:srgbClr val="FAF9F9">
                    <a:alpha val="1902"/>
                  </a:srgbClr>
                </a:gs>
                <a:gs pos="100000">
                  <a:srgbClr val="FAF9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-10334405">
              <a:off x="677499" y="632726"/>
              <a:ext cx="471166" cy="738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-9854535">
              <a:off x="2445124" y="1046386"/>
              <a:ext cx="255690" cy="220902"/>
            </a:xfrm>
            <a:prstGeom prst="ellipse">
              <a:avLst/>
            </a:prstGeom>
            <a:gradFill>
              <a:gsLst>
                <a:gs pos="0">
                  <a:srgbClr val="CDCACB">
                    <a:alpha val="18919"/>
                  </a:srgbClr>
                </a:gs>
                <a:gs pos="14286">
                  <a:srgbClr val="CDCACB">
                    <a:alpha val="17532"/>
                  </a:srgbClr>
                </a:gs>
                <a:gs pos="28571">
                  <a:srgbClr val="CDCACB">
                    <a:alpha val="13900"/>
                  </a:srgbClr>
                </a:gs>
                <a:gs pos="42857">
                  <a:srgbClr val="CDCACB">
                    <a:alpha val="9350"/>
                  </a:srgbClr>
                </a:gs>
                <a:gs pos="57143">
                  <a:srgbClr val="CDCACB">
                    <a:alpha val="5294"/>
                  </a:srgbClr>
                </a:gs>
                <a:gs pos="71429">
                  <a:srgbClr val="CDCACB">
                    <a:alpha val="2514"/>
                  </a:srgbClr>
                </a:gs>
                <a:gs pos="85714">
                  <a:srgbClr val="CDCACB">
                    <a:alpha val="1002"/>
                  </a:srgbClr>
                </a:gs>
                <a:gs pos="100000">
                  <a:srgbClr val="CDCACB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9762212">
              <a:off x="909389" y="2494586"/>
              <a:ext cx="443547" cy="2330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6412770">
              <a:off x="2082254" y="1002036"/>
              <a:ext cx="516615" cy="729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6490370">
              <a:off x="647249" y="1769742"/>
              <a:ext cx="288861" cy="558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-9366842">
              <a:off x="1260564" y="1026139"/>
              <a:ext cx="513498" cy="174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9114122">
              <a:off x="3201365" y="2334492"/>
              <a:ext cx="347482" cy="312566"/>
            </a:xfrm>
            <a:prstGeom prst="ellipse">
              <a:avLst/>
            </a:prstGeom>
            <a:gradFill>
              <a:gsLst>
                <a:gs pos="0">
                  <a:srgbClr val="CDCBCB">
                    <a:alpha val="32968"/>
                  </a:srgbClr>
                </a:gs>
                <a:gs pos="14286">
                  <a:srgbClr val="CDCBCB">
                    <a:alpha val="30764"/>
                  </a:srgbClr>
                </a:gs>
                <a:gs pos="28571">
                  <a:srgbClr val="CDCBCB">
                    <a:alpha val="24833"/>
                  </a:srgbClr>
                </a:gs>
                <a:gs pos="42857">
                  <a:srgbClr val="CDCBCB">
                    <a:alpha val="17075"/>
                  </a:srgbClr>
                </a:gs>
                <a:gs pos="57143">
                  <a:srgbClr val="CDCBCB">
                    <a:alpha val="9855"/>
                  </a:srgbClr>
                </a:gs>
                <a:gs pos="71429">
                  <a:srgbClr val="CDCBCB">
                    <a:alpha val="4740"/>
                  </a:srgbClr>
                </a:gs>
                <a:gs pos="85714">
                  <a:srgbClr val="CDCBCB">
                    <a:alpha val="1902"/>
                  </a:srgbClr>
                </a:gs>
                <a:gs pos="100000">
                  <a:srgbClr val="CDCB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-9552397">
              <a:off x="758883" y="1618346"/>
              <a:ext cx="591730" cy="859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4082233">
              <a:off x="2933475" y="1202871"/>
              <a:ext cx="254667" cy="928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-8904879">
              <a:off x="962126" y="1857236"/>
              <a:ext cx="245715" cy="1338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-10211117">
              <a:off x="250943" y="1672941"/>
              <a:ext cx="387283" cy="154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10211734">
              <a:off x="259303" y="977259"/>
              <a:ext cx="308884" cy="882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-10406876">
              <a:off x="2483829" y="1630350"/>
              <a:ext cx="298896" cy="595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9587321">
              <a:off x="2358151" y="391219"/>
              <a:ext cx="265958" cy="131810"/>
            </a:xfrm>
            <a:prstGeom prst="ellipse">
              <a:avLst/>
            </a:prstGeom>
            <a:gradFill>
              <a:gsLst>
                <a:gs pos="0">
                  <a:srgbClr val="F3F5F3">
                    <a:alpha val="32968"/>
                  </a:srgbClr>
                </a:gs>
                <a:gs pos="14286">
                  <a:srgbClr val="F3F5F3">
                    <a:alpha val="30764"/>
                  </a:srgbClr>
                </a:gs>
                <a:gs pos="28571">
                  <a:srgbClr val="F3F5F3">
                    <a:alpha val="24833"/>
                  </a:srgbClr>
                </a:gs>
                <a:gs pos="42857">
                  <a:srgbClr val="F3F5F3">
                    <a:alpha val="17075"/>
                  </a:srgbClr>
                </a:gs>
                <a:gs pos="57143">
                  <a:srgbClr val="F3F5F3">
                    <a:alpha val="9855"/>
                  </a:srgbClr>
                </a:gs>
                <a:gs pos="71429">
                  <a:srgbClr val="F3F5F3">
                    <a:alpha val="4740"/>
                  </a:srgbClr>
                </a:gs>
                <a:gs pos="85714">
                  <a:srgbClr val="F3F5F3">
                    <a:alpha val="1902"/>
                  </a:srgbClr>
                </a:gs>
                <a:gs pos="100000">
                  <a:srgbClr val="F3F5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7218270">
              <a:off x="1442916" y="497654"/>
              <a:ext cx="377876" cy="125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5058223">
              <a:off x="2317827" y="1128098"/>
              <a:ext cx="312872" cy="149850"/>
            </a:xfrm>
            <a:prstGeom prst="ellipse">
              <a:avLst/>
            </a:prstGeom>
            <a:gradFill>
              <a:gsLst>
                <a:gs pos="0">
                  <a:srgbClr val="D0D0CE">
                    <a:alpha val="25079"/>
                  </a:srgbClr>
                </a:gs>
                <a:gs pos="14286">
                  <a:srgbClr val="D0D0CE">
                    <a:alpha val="23309"/>
                  </a:srgbClr>
                </a:gs>
                <a:gs pos="28571">
                  <a:srgbClr val="D0D0CE">
                    <a:alpha val="18621"/>
                  </a:srgbClr>
                </a:gs>
                <a:gs pos="42857">
                  <a:srgbClr val="D0D0CE">
                    <a:alpha val="12642"/>
                  </a:srgbClr>
                </a:gs>
                <a:gs pos="57143">
                  <a:srgbClr val="D0D0CE">
                    <a:alpha val="7216"/>
                  </a:srgbClr>
                </a:gs>
                <a:gs pos="71429">
                  <a:srgbClr val="D0D0CE">
                    <a:alpha val="3445"/>
                  </a:srgbClr>
                </a:gs>
                <a:gs pos="85714">
                  <a:srgbClr val="D0D0CE">
                    <a:alpha val="1377"/>
                  </a:srgbClr>
                </a:gs>
                <a:gs pos="100000">
                  <a:srgbClr val="D0D0CE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5555143">
              <a:off x="1606064" y="1755965"/>
              <a:ext cx="478239" cy="139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-10378549">
              <a:off x="2676464" y="2257748"/>
              <a:ext cx="494431" cy="105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-9054606">
              <a:off x="848432" y="368703"/>
              <a:ext cx="365019" cy="97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-9281956">
              <a:off x="2398942" y="1921045"/>
              <a:ext cx="402865" cy="1217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8312022">
              <a:off x="1735467" y="393545"/>
              <a:ext cx="388895" cy="493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5950603">
              <a:off x="2229259" y="1798406"/>
              <a:ext cx="388376" cy="83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10774887">
              <a:off x="213316" y="1284218"/>
              <a:ext cx="411184" cy="1039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6406587">
              <a:off x="2214246" y="987890"/>
              <a:ext cx="543497" cy="150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4116605">
              <a:off x="683125" y="504749"/>
              <a:ext cx="308663" cy="156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-10025635">
              <a:off x="2405046" y="1210900"/>
              <a:ext cx="288622" cy="54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4043197">
              <a:off x="1045574" y="2403675"/>
              <a:ext cx="351922" cy="148969"/>
            </a:xfrm>
            <a:prstGeom prst="ellipse">
              <a:avLst/>
            </a:prstGeom>
            <a:gradFill>
              <a:gsLst>
                <a:gs pos="0">
                  <a:srgbClr val="FFFFFE">
                    <a:alpha val="32968"/>
                  </a:srgbClr>
                </a:gs>
                <a:gs pos="14286">
                  <a:srgbClr val="FFFFFE">
                    <a:alpha val="30764"/>
                  </a:srgbClr>
                </a:gs>
                <a:gs pos="28571">
                  <a:srgbClr val="FFFFFE">
                    <a:alpha val="24833"/>
                  </a:srgbClr>
                </a:gs>
                <a:gs pos="42857">
                  <a:srgbClr val="FFFFFE">
                    <a:alpha val="17075"/>
                  </a:srgbClr>
                </a:gs>
                <a:gs pos="57143">
                  <a:srgbClr val="FFFFFE">
                    <a:alpha val="9855"/>
                  </a:srgbClr>
                </a:gs>
                <a:gs pos="71429">
                  <a:srgbClr val="FFFFFE">
                    <a:alpha val="4740"/>
                  </a:srgbClr>
                </a:gs>
                <a:gs pos="85714">
                  <a:srgbClr val="FFFFFE">
                    <a:alpha val="1902"/>
                  </a:srgbClr>
                </a:gs>
                <a:gs pos="100000">
                  <a:srgbClr val="FFFFF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4537829">
              <a:off x="2481755" y="594370"/>
              <a:ext cx="174162" cy="502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9243355">
              <a:off x="1737250" y="279595"/>
              <a:ext cx="394496" cy="34773"/>
            </a:xfrm>
            <a:prstGeom prst="ellipse">
              <a:avLst/>
            </a:prstGeom>
            <a:gradFill>
              <a:gsLst>
                <a:gs pos="0">
                  <a:srgbClr val="000000">
                    <a:alpha val="31496"/>
                  </a:srgbClr>
                </a:gs>
                <a:gs pos="14286">
                  <a:srgbClr val="000000">
                    <a:alpha val="29368"/>
                  </a:srgbClr>
                </a:gs>
                <a:gs pos="28571">
                  <a:srgbClr val="000000">
                    <a:alpha val="23659"/>
                  </a:srgbClr>
                </a:gs>
                <a:gs pos="42857">
                  <a:srgbClr val="000000">
                    <a:alpha val="16228"/>
                  </a:srgbClr>
                </a:gs>
                <a:gs pos="57143">
                  <a:srgbClr val="000000">
                    <a:alpha val="9346"/>
                  </a:srgbClr>
                </a:gs>
                <a:gs pos="71429">
                  <a:srgbClr val="000000">
                    <a:alpha val="4489"/>
                  </a:srgbClr>
                </a:gs>
                <a:gs pos="85714">
                  <a:srgbClr val="000000">
                    <a:alpha val="1800"/>
                  </a:srgbClr>
                </a:gs>
                <a:gs pos="100000">
                  <a:srgbClr val="0000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-9604441">
              <a:off x="2942853" y="622940"/>
              <a:ext cx="280815" cy="44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-9248968">
              <a:off x="299730" y="2197564"/>
              <a:ext cx="446561" cy="230694"/>
            </a:xfrm>
            <a:prstGeom prst="ellipse">
              <a:avLst/>
            </a:prstGeom>
            <a:gradFill>
              <a:gsLst>
                <a:gs pos="0">
                  <a:srgbClr val="C4C3C4">
                    <a:alpha val="17124"/>
                  </a:srgbClr>
                </a:gs>
                <a:gs pos="14286">
                  <a:srgbClr val="C4C3C4">
                    <a:alpha val="15855"/>
                  </a:srgbClr>
                </a:gs>
                <a:gs pos="28571">
                  <a:srgbClr val="C4C3C4">
                    <a:alpha val="12544"/>
                  </a:srgbClr>
                </a:gs>
                <a:gs pos="42857">
                  <a:srgbClr val="C4C3C4">
                    <a:alpha val="8416"/>
                  </a:srgbClr>
                </a:gs>
                <a:gs pos="57143">
                  <a:srgbClr val="C4C3C4">
                    <a:alpha val="4755"/>
                  </a:srgbClr>
                </a:gs>
                <a:gs pos="71429">
                  <a:srgbClr val="C4C3C4">
                    <a:alpha val="2255"/>
                  </a:srgbClr>
                </a:gs>
                <a:gs pos="85714">
                  <a:srgbClr val="C4C3C4">
                    <a:alpha val="898"/>
                  </a:srgbClr>
                </a:gs>
                <a:gs pos="100000">
                  <a:srgbClr val="C4C3C4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7655064">
              <a:off x="441667" y="585084"/>
              <a:ext cx="283039" cy="38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6340152">
              <a:off x="3042368" y="319346"/>
              <a:ext cx="332616" cy="54197"/>
            </a:xfrm>
            <a:prstGeom prst="ellipse">
              <a:avLst/>
            </a:prstGeom>
            <a:gradFill>
              <a:gsLst>
                <a:gs pos="0">
                  <a:srgbClr val="F9F8F8">
                    <a:alpha val="32968"/>
                  </a:srgbClr>
                </a:gs>
                <a:gs pos="14286">
                  <a:srgbClr val="F9F8F8">
                    <a:alpha val="30764"/>
                  </a:srgbClr>
                </a:gs>
                <a:gs pos="28571">
                  <a:srgbClr val="F9F8F8">
                    <a:alpha val="24833"/>
                  </a:srgbClr>
                </a:gs>
                <a:gs pos="42857">
                  <a:srgbClr val="F9F8F8">
                    <a:alpha val="17075"/>
                  </a:srgbClr>
                </a:gs>
                <a:gs pos="57143">
                  <a:srgbClr val="F9F8F8">
                    <a:alpha val="9855"/>
                  </a:srgbClr>
                </a:gs>
                <a:gs pos="71429">
                  <a:srgbClr val="F9F8F8">
                    <a:alpha val="4740"/>
                  </a:srgbClr>
                </a:gs>
                <a:gs pos="85714">
                  <a:srgbClr val="F9F8F8">
                    <a:alpha val="1902"/>
                  </a:srgbClr>
                </a:gs>
                <a:gs pos="100000">
                  <a:srgbClr val="F9F8F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8982671">
              <a:off x="370812" y="2310610"/>
              <a:ext cx="322303" cy="253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-8764155">
              <a:off x="125567" y="2247048"/>
              <a:ext cx="318293" cy="284176"/>
            </a:xfrm>
            <a:prstGeom prst="ellipse">
              <a:avLst/>
            </a:prstGeom>
            <a:gradFill>
              <a:gsLst>
                <a:gs pos="0">
                  <a:srgbClr val="9C999A">
                    <a:alpha val="8789"/>
                  </a:srgbClr>
                </a:gs>
                <a:gs pos="14286">
                  <a:srgbClr val="9C999A">
                    <a:alpha val="8108"/>
                  </a:srgbClr>
                </a:gs>
                <a:gs pos="28571">
                  <a:srgbClr val="9C999A">
                    <a:alpha val="6355"/>
                  </a:srgbClr>
                </a:gs>
                <a:gs pos="42857">
                  <a:srgbClr val="9C999A">
                    <a:alpha val="4215"/>
                  </a:srgbClr>
                </a:gs>
                <a:gs pos="57143">
                  <a:srgbClr val="9C999A">
                    <a:alpha val="2358"/>
                  </a:srgbClr>
                </a:gs>
                <a:gs pos="71429">
                  <a:srgbClr val="9C999A">
                    <a:alpha val="1111"/>
                  </a:srgbClr>
                </a:gs>
                <a:gs pos="85714">
                  <a:srgbClr val="9C999A">
                    <a:alpha val="441"/>
                  </a:srgbClr>
                </a:gs>
                <a:gs pos="100000">
                  <a:srgbClr val="9C999A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6477704">
              <a:off x="660535" y="1693292"/>
              <a:ext cx="425582" cy="259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7284904">
              <a:off x="2776055" y="2470565"/>
              <a:ext cx="426075" cy="244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10653934">
              <a:off x="146120" y="1711550"/>
              <a:ext cx="523914" cy="2090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5077216">
              <a:off x="1148184" y="448003"/>
              <a:ext cx="253136" cy="68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9421483">
              <a:off x="3074746" y="559537"/>
              <a:ext cx="452650" cy="108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7471657">
              <a:off x="3180936" y="2585263"/>
              <a:ext cx="268595" cy="39026"/>
            </a:xfrm>
            <a:prstGeom prst="ellipse">
              <a:avLst/>
            </a:prstGeom>
            <a:gradFill>
              <a:gsLst>
                <a:gs pos="0">
                  <a:srgbClr val="D8D3D4">
                    <a:alpha val="31323"/>
                  </a:srgbClr>
                </a:gs>
                <a:gs pos="14286">
                  <a:srgbClr val="D8D3D4">
                    <a:alpha val="29203"/>
                  </a:srgbClr>
                </a:gs>
                <a:gs pos="28571">
                  <a:srgbClr val="D8D3D4">
                    <a:alpha val="23521"/>
                  </a:srgbClr>
                </a:gs>
                <a:gs pos="42857">
                  <a:srgbClr val="D8D3D4">
                    <a:alpha val="16129"/>
                  </a:srgbClr>
                </a:gs>
                <a:gs pos="57143">
                  <a:srgbClr val="D8D3D4">
                    <a:alpha val="9286"/>
                  </a:srgbClr>
                </a:gs>
                <a:gs pos="71429">
                  <a:srgbClr val="D8D3D4">
                    <a:alpha val="4460"/>
                  </a:srgbClr>
                </a:gs>
                <a:gs pos="85714">
                  <a:srgbClr val="D8D3D4">
                    <a:alpha val="1788"/>
                  </a:srgbClr>
                </a:gs>
                <a:gs pos="100000">
                  <a:srgbClr val="D8D3D4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5817036">
              <a:off x="3167397" y="2562433"/>
              <a:ext cx="351797" cy="128196"/>
            </a:xfrm>
            <a:prstGeom prst="ellipse">
              <a:avLst/>
            </a:prstGeom>
            <a:gradFill>
              <a:gsLst>
                <a:gs pos="0">
                  <a:srgbClr val="F3F1F1">
                    <a:alpha val="32968"/>
                  </a:srgbClr>
                </a:gs>
                <a:gs pos="14286">
                  <a:srgbClr val="F3F1F1">
                    <a:alpha val="30764"/>
                  </a:srgbClr>
                </a:gs>
                <a:gs pos="28571">
                  <a:srgbClr val="F3F1F1">
                    <a:alpha val="24833"/>
                  </a:srgbClr>
                </a:gs>
                <a:gs pos="42857">
                  <a:srgbClr val="F3F1F1">
                    <a:alpha val="17075"/>
                  </a:srgbClr>
                </a:gs>
                <a:gs pos="57143">
                  <a:srgbClr val="F3F1F1">
                    <a:alpha val="9855"/>
                  </a:srgbClr>
                </a:gs>
                <a:gs pos="71429">
                  <a:srgbClr val="F3F1F1">
                    <a:alpha val="4740"/>
                  </a:srgbClr>
                </a:gs>
                <a:gs pos="85714">
                  <a:srgbClr val="F3F1F1">
                    <a:alpha val="1902"/>
                  </a:srgbClr>
                </a:gs>
                <a:gs pos="100000">
                  <a:srgbClr val="F3F1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7290443">
              <a:off x="1468657" y="2329211"/>
              <a:ext cx="316943" cy="495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4184735">
              <a:off x="1546698" y="1200228"/>
              <a:ext cx="425955" cy="470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2928258">
              <a:off x="-1537" y="2569092"/>
              <a:ext cx="436865" cy="65591"/>
            </a:xfrm>
            <a:prstGeom prst="ellipse">
              <a:avLst/>
            </a:prstGeom>
            <a:gradFill>
              <a:gsLst>
                <a:gs pos="0">
                  <a:srgbClr val="E4E0E2">
                    <a:alpha val="32968"/>
                  </a:srgbClr>
                </a:gs>
                <a:gs pos="14286">
                  <a:srgbClr val="E4E0E2">
                    <a:alpha val="30764"/>
                  </a:srgbClr>
                </a:gs>
                <a:gs pos="28571">
                  <a:srgbClr val="E4E0E2">
                    <a:alpha val="24833"/>
                  </a:srgbClr>
                </a:gs>
                <a:gs pos="42857">
                  <a:srgbClr val="E4E0E2">
                    <a:alpha val="17075"/>
                  </a:srgbClr>
                </a:gs>
                <a:gs pos="57143">
                  <a:srgbClr val="E4E0E2">
                    <a:alpha val="9855"/>
                  </a:srgbClr>
                </a:gs>
                <a:gs pos="71429">
                  <a:srgbClr val="E4E0E2">
                    <a:alpha val="4740"/>
                  </a:srgbClr>
                </a:gs>
                <a:gs pos="85714">
                  <a:srgbClr val="E4E0E2">
                    <a:alpha val="1902"/>
                  </a:srgbClr>
                </a:gs>
                <a:gs pos="100000">
                  <a:srgbClr val="E4E0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2738483">
              <a:off x="1891766" y="2524277"/>
              <a:ext cx="602732" cy="165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5060594">
              <a:off x="2770784" y="349736"/>
              <a:ext cx="342231" cy="98372"/>
            </a:xfrm>
            <a:prstGeom prst="ellipse">
              <a:avLst/>
            </a:prstGeom>
            <a:gradFill>
              <a:gsLst>
                <a:gs pos="0">
                  <a:srgbClr val="EEEDED">
                    <a:alpha val="32968"/>
                  </a:srgbClr>
                </a:gs>
                <a:gs pos="14286">
                  <a:srgbClr val="EEEDED">
                    <a:alpha val="30764"/>
                  </a:srgbClr>
                </a:gs>
                <a:gs pos="28571">
                  <a:srgbClr val="EEEDED">
                    <a:alpha val="24833"/>
                  </a:srgbClr>
                </a:gs>
                <a:gs pos="42857">
                  <a:srgbClr val="EEEDED">
                    <a:alpha val="17075"/>
                  </a:srgbClr>
                </a:gs>
                <a:gs pos="57143">
                  <a:srgbClr val="EEEDED">
                    <a:alpha val="9855"/>
                  </a:srgbClr>
                </a:gs>
                <a:gs pos="71429">
                  <a:srgbClr val="EEEDED">
                    <a:alpha val="4740"/>
                  </a:srgbClr>
                </a:gs>
                <a:gs pos="85714">
                  <a:srgbClr val="EEEDED">
                    <a:alpha val="1902"/>
                  </a:srgbClr>
                </a:gs>
                <a:gs pos="100000">
                  <a:srgbClr val="EEED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8689449">
              <a:off x="2194023" y="851302"/>
              <a:ext cx="484371" cy="186228"/>
            </a:xfrm>
            <a:prstGeom prst="ellipse">
              <a:avLst/>
            </a:prstGeom>
            <a:gradFill>
              <a:gsLst>
                <a:gs pos="0">
                  <a:srgbClr val="000000">
                    <a:alpha val="28996"/>
                  </a:srgbClr>
                </a:gs>
                <a:gs pos="14286">
                  <a:srgbClr val="000000">
                    <a:alpha val="27002"/>
                  </a:srgbClr>
                </a:gs>
                <a:gs pos="28571">
                  <a:srgbClr val="000000">
                    <a:alpha val="21681"/>
                  </a:srgbClr>
                </a:gs>
                <a:gs pos="42857">
                  <a:srgbClr val="000000">
                    <a:alpha val="14811"/>
                  </a:srgbClr>
                </a:gs>
                <a:gs pos="57143">
                  <a:srgbClr val="000000">
                    <a:alpha val="8499"/>
                  </a:srgbClr>
                </a:gs>
                <a:gs pos="71429">
                  <a:srgbClr val="000000">
                    <a:alpha val="4072"/>
                  </a:srgbClr>
                </a:gs>
                <a:gs pos="85714">
                  <a:srgbClr val="000000">
                    <a:alpha val="1631"/>
                  </a:srgbClr>
                </a:gs>
                <a:gs pos="100000">
                  <a:srgbClr val="0000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6044660">
              <a:off x="2255562" y="1002716"/>
              <a:ext cx="274232" cy="199609"/>
            </a:xfrm>
            <a:prstGeom prst="ellipse">
              <a:avLst/>
            </a:prstGeom>
            <a:gradFill>
              <a:gsLst>
                <a:gs pos="0">
                  <a:srgbClr val="E5E5E6">
                    <a:alpha val="32968"/>
                  </a:srgbClr>
                </a:gs>
                <a:gs pos="14286">
                  <a:srgbClr val="E5E5E6">
                    <a:alpha val="30764"/>
                  </a:srgbClr>
                </a:gs>
                <a:gs pos="28571">
                  <a:srgbClr val="E5E5E6">
                    <a:alpha val="24833"/>
                  </a:srgbClr>
                </a:gs>
                <a:gs pos="42857">
                  <a:srgbClr val="E5E5E6">
                    <a:alpha val="17075"/>
                  </a:srgbClr>
                </a:gs>
                <a:gs pos="57143">
                  <a:srgbClr val="E5E5E6">
                    <a:alpha val="9855"/>
                  </a:srgbClr>
                </a:gs>
                <a:gs pos="71429">
                  <a:srgbClr val="E5E5E6">
                    <a:alpha val="4740"/>
                  </a:srgbClr>
                </a:gs>
                <a:gs pos="85714">
                  <a:srgbClr val="E5E5E6">
                    <a:alpha val="1902"/>
                  </a:srgbClr>
                </a:gs>
                <a:gs pos="100000">
                  <a:srgbClr val="E5E5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5958281">
              <a:off x="927640" y="2480789"/>
              <a:ext cx="469371" cy="205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7913286">
              <a:off x="942804" y="1941254"/>
              <a:ext cx="323293" cy="79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9331407">
              <a:off x="148480" y="2193723"/>
              <a:ext cx="523568" cy="165098"/>
            </a:xfrm>
            <a:prstGeom prst="ellipse">
              <a:avLst/>
            </a:prstGeom>
            <a:gradFill>
              <a:gsLst>
                <a:gs pos="0">
                  <a:srgbClr val="FFFFFF">
                    <a:alpha val="31926"/>
                  </a:srgbClr>
                </a:gs>
                <a:gs pos="14286">
                  <a:srgbClr val="FFFFFF">
                    <a:alpha val="29775"/>
                  </a:srgbClr>
                </a:gs>
                <a:gs pos="28571">
                  <a:srgbClr val="FFFFFF">
                    <a:alpha val="24001"/>
                  </a:srgbClr>
                </a:gs>
                <a:gs pos="42857">
                  <a:srgbClr val="FFFFFF">
                    <a:alpha val="16474"/>
                  </a:srgbClr>
                </a:gs>
                <a:gs pos="57143">
                  <a:srgbClr val="FFFFFF">
                    <a:alpha val="9494"/>
                  </a:srgbClr>
                </a:gs>
                <a:gs pos="71429">
                  <a:srgbClr val="FFFFFF">
                    <a:alpha val="4562"/>
                  </a:srgbClr>
                </a:gs>
                <a:gs pos="85714">
                  <a:srgbClr val="FFFFFF">
                    <a:alpha val="1829"/>
                  </a:srgbClr>
                </a:gs>
                <a:gs pos="100000">
                  <a:srgbClr val="FFFFFF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9229693">
              <a:off x="2261926" y="1070176"/>
              <a:ext cx="539165" cy="237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9975422">
              <a:off x="673200" y="339299"/>
              <a:ext cx="413045" cy="55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7708451">
              <a:off x="1718289" y="340782"/>
              <a:ext cx="327320" cy="134517"/>
            </a:xfrm>
            <a:prstGeom prst="ellipse">
              <a:avLst/>
            </a:prstGeom>
            <a:gradFill>
              <a:gsLst>
                <a:gs pos="0">
                  <a:srgbClr val="BBB9B8">
                    <a:alpha val="23261"/>
                  </a:srgbClr>
                </a:gs>
                <a:gs pos="14286">
                  <a:srgbClr val="BBB9B8">
                    <a:alpha val="21600"/>
                  </a:srgbClr>
                </a:gs>
                <a:gs pos="28571">
                  <a:srgbClr val="BBB9B8">
                    <a:alpha val="17217"/>
                  </a:srgbClr>
                </a:gs>
                <a:gs pos="42857">
                  <a:srgbClr val="BBB9B8">
                    <a:alpha val="11656"/>
                  </a:srgbClr>
                </a:gs>
                <a:gs pos="57143">
                  <a:srgbClr val="BBB9B8">
                    <a:alpha val="6637"/>
                  </a:srgbClr>
                </a:gs>
                <a:gs pos="71429">
                  <a:srgbClr val="BBB9B8">
                    <a:alpha val="3163"/>
                  </a:srgbClr>
                </a:gs>
                <a:gs pos="85714">
                  <a:srgbClr val="BBB9B8">
                    <a:alpha val="1263"/>
                  </a:srgbClr>
                </a:gs>
                <a:gs pos="100000">
                  <a:srgbClr val="BBB9B8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-10002724">
              <a:off x="3103278" y="148826"/>
              <a:ext cx="302318" cy="37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3894344">
              <a:off x="436817" y="2368983"/>
              <a:ext cx="191719" cy="505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8883740">
              <a:off x="895024" y="2603722"/>
              <a:ext cx="271417" cy="89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6673143">
              <a:off x="2250000" y="1749531"/>
              <a:ext cx="345967" cy="38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3738563">
              <a:off x="3425374" y="1639693"/>
              <a:ext cx="385028" cy="84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10046397">
              <a:off x="226537" y="1684528"/>
              <a:ext cx="223185" cy="102666"/>
            </a:xfrm>
            <a:prstGeom prst="ellipse">
              <a:avLst/>
            </a:prstGeom>
            <a:gradFill>
              <a:gsLst>
                <a:gs pos="0">
                  <a:srgbClr val="C1C0C0">
                    <a:alpha val="30813"/>
                  </a:srgbClr>
                </a:gs>
                <a:gs pos="14286">
                  <a:srgbClr val="C1C0C0">
                    <a:alpha val="28720"/>
                  </a:srgbClr>
                </a:gs>
                <a:gs pos="28571">
                  <a:srgbClr val="C1C0C0">
                    <a:alpha val="23116"/>
                  </a:srgbClr>
                </a:gs>
                <a:gs pos="42857">
                  <a:srgbClr val="C1C0C0">
                    <a:alpha val="15838"/>
                  </a:srgbClr>
                </a:gs>
                <a:gs pos="57143">
                  <a:srgbClr val="C1C0C0">
                    <a:alpha val="9112"/>
                  </a:srgbClr>
                </a:gs>
                <a:gs pos="71429">
                  <a:srgbClr val="C1C0C0">
                    <a:alpha val="4374"/>
                  </a:srgbClr>
                </a:gs>
                <a:gs pos="85714">
                  <a:srgbClr val="C1C0C0">
                    <a:alpha val="1753"/>
                  </a:srgbClr>
                </a:gs>
                <a:gs pos="100000">
                  <a:srgbClr val="C1C0C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5000595">
              <a:off x="2983544" y="244883"/>
              <a:ext cx="447845" cy="1230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-9040991">
              <a:off x="2038087" y="297084"/>
              <a:ext cx="241703" cy="45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10556533">
              <a:off x="1944651" y="2551553"/>
              <a:ext cx="824308" cy="4721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8264562">
              <a:off x="1349854" y="2275868"/>
              <a:ext cx="261684" cy="128153"/>
            </a:xfrm>
            <a:prstGeom prst="ellipse">
              <a:avLst/>
            </a:prstGeom>
            <a:gradFill>
              <a:gsLst>
                <a:gs pos="0">
                  <a:srgbClr val="ECECEC">
                    <a:alpha val="32968"/>
                  </a:srgbClr>
                </a:gs>
                <a:gs pos="14286">
                  <a:srgbClr val="ECECEC">
                    <a:alpha val="30764"/>
                  </a:srgbClr>
                </a:gs>
                <a:gs pos="28571">
                  <a:srgbClr val="ECECEC">
                    <a:alpha val="24833"/>
                  </a:srgbClr>
                </a:gs>
                <a:gs pos="42857">
                  <a:srgbClr val="ECECEC">
                    <a:alpha val="17075"/>
                  </a:srgbClr>
                </a:gs>
                <a:gs pos="57143">
                  <a:srgbClr val="ECECEC">
                    <a:alpha val="9855"/>
                  </a:srgbClr>
                </a:gs>
                <a:gs pos="71429">
                  <a:srgbClr val="ECECEC">
                    <a:alpha val="4740"/>
                  </a:srgbClr>
                </a:gs>
                <a:gs pos="85714">
                  <a:srgbClr val="ECECEC">
                    <a:alpha val="1902"/>
                  </a:srgbClr>
                </a:gs>
                <a:gs pos="100000">
                  <a:srgbClr val="ECECE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6607619">
              <a:off x="1491564" y="1925247"/>
              <a:ext cx="260008" cy="53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2879762">
              <a:off x="389441" y="344233"/>
              <a:ext cx="428722" cy="111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-10515721">
              <a:off x="1759925" y="1760505"/>
              <a:ext cx="517378" cy="69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5901604">
              <a:off x="2879706" y="1687608"/>
              <a:ext cx="322016" cy="134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5726184">
              <a:off x="446346" y="1902544"/>
              <a:ext cx="264452" cy="352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9696282">
              <a:off x="2432559" y="1870893"/>
              <a:ext cx="331011" cy="39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6473212">
              <a:off x="479733" y="537345"/>
              <a:ext cx="258662" cy="344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4092278">
              <a:off x="2848368" y="2396064"/>
              <a:ext cx="560156" cy="983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4950922">
              <a:off x="1965393" y="308746"/>
              <a:ext cx="258812" cy="80074"/>
            </a:xfrm>
            <a:prstGeom prst="ellipse">
              <a:avLst/>
            </a:prstGeom>
            <a:gradFill>
              <a:gsLst>
                <a:gs pos="0">
                  <a:srgbClr val="EFEFEE">
                    <a:alpha val="27800"/>
                  </a:srgbClr>
                </a:gs>
                <a:gs pos="14286">
                  <a:srgbClr val="EFEFEE">
                    <a:alpha val="25872"/>
                  </a:srgbClr>
                </a:gs>
                <a:gs pos="28571">
                  <a:srgbClr val="EFEFEE">
                    <a:alpha val="20741"/>
                  </a:srgbClr>
                </a:gs>
                <a:gs pos="42857">
                  <a:srgbClr val="EFEFEE">
                    <a:alpha val="14141"/>
                  </a:srgbClr>
                </a:gs>
                <a:gs pos="57143">
                  <a:srgbClr val="EFEFEE">
                    <a:alpha val="8101"/>
                  </a:srgbClr>
                </a:gs>
                <a:gs pos="71429">
                  <a:srgbClr val="EFEFEE">
                    <a:alpha val="3877"/>
                  </a:srgbClr>
                </a:gs>
                <a:gs pos="85714">
                  <a:srgbClr val="EFEFEE">
                    <a:alpha val="1552"/>
                  </a:srgbClr>
                </a:gs>
                <a:gs pos="100000">
                  <a:srgbClr val="EFEFEE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6130895">
              <a:off x="1940229" y="379519"/>
              <a:ext cx="311441" cy="25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-10519341">
              <a:off x="61730" y="2362615"/>
              <a:ext cx="318551" cy="295845"/>
            </a:xfrm>
            <a:prstGeom prst="ellipse">
              <a:avLst/>
            </a:prstGeom>
            <a:gradFill>
              <a:gsLst>
                <a:gs pos="0">
                  <a:srgbClr val="686065">
                    <a:alpha val="6297"/>
                  </a:srgbClr>
                </a:gs>
                <a:gs pos="14286">
                  <a:srgbClr val="686065">
                    <a:alpha val="5803"/>
                  </a:srgbClr>
                </a:gs>
                <a:gs pos="28571">
                  <a:srgbClr val="686065">
                    <a:alpha val="4536"/>
                  </a:srgbClr>
                </a:gs>
                <a:gs pos="42857">
                  <a:srgbClr val="686065">
                    <a:alpha val="2999"/>
                  </a:srgbClr>
                </a:gs>
                <a:gs pos="57143">
                  <a:srgbClr val="686065">
                    <a:alpha val="1673"/>
                  </a:srgbClr>
                </a:gs>
                <a:gs pos="71429">
                  <a:srgbClr val="686065">
                    <a:alpha val="787"/>
                  </a:srgbClr>
                </a:gs>
                <a:gs pos="85714">
                  <a:srgbClr val="686065">
                    <a:alpha val="312"/>
                  </a:srgbClr>
                </a:gs>
                <a:gs pos="100000">
                  <a:srgbClr val="686065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8414752">
              <a:off x="1400414" y="1285228"/>
              <a:ext cx="353442" cy="69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8189495">
              <a:off x="713820" y="1021957"/>
              <a:ext cx="385098" cy="187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4135167">
              <a:off x="3177006" y="294741"/>
              <a:ext cx="430074" cy="56850"/>
            </a:xfrm>
            <a:prstGeom prst="ellipse">
              <a:avLst/>
            </a:prstGeom>
            <a:gradFill>
              <a:gsLst>
                <a:gs pos="0">
                  <a:srgbClr val="DBDADB">
                    <a:alpha val="28778"/>
                  </a:srgbClr>
                </a:gs>
                <a:gs pos="14286">
                  <a:srgbClr val="DBDADB">
                    <a:alpha val="26796"/>
                  </a:srgbClr>
                </a:gs>
                <a:gs pos="28571">
                  <a:srgbClr val="DBDADB">
                    <a:alpha val="21509"/>
                  </a:srgbClr>
                </a:gs>
                <a:gs pos="42857">
                  <a:srgbClr val="DBDADB">
                    <a:alpha val="14688"/>
                  </a:srgbClr>
                </a:gs>
                <a:gs pos="57143">
                  <a:srgbClr val="DBDADB">
                    <a:alpha val="8426"/>
                  </a:srgbClr>
                </a:gs>
                <a:gs pos="71429">
                  <a:srgbClr val="DBDADB">
                    <a:alpha val="4037"/>
                  </a:srgbClr>
                </a:gs>
                <a:gs pos="85714">
                  <a:srgbClr val="DBDADB">
                    <a:alpha val="1616"/>
                  </a:srgbClr>
                </a:gs>
                <a:gs pos="100000">
                  <a:srgbClr val="DBDADB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5411436">
              <a:off x="1260536" y="1728207"/>
              <a:ext cx="559018" cy="292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3261125">
              <a:off x="1741867" y="564736"/>
              <a:ext cx="257709" cy="41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9215534">
              <a:off x="5225" y="2133449"/>
              <a:ext cx="406404" cy="251074"/>
            </a:xfrm>
            <a:prstGeom prst="ellipse">
              <a:avLst/>
            </a:prstGeom>
            <a:gradFill>
              <a:gsLst>
                <a:gs pos="0">
                  <a:srgbClr val="000000">
                    <a:alpha val="16670"/>
                  </a:srgbClr>
                </a:gs>
                <a:gs pos="14286">
                  <a:srgbClr val="000000">
                    <a:alpha val="15432"/>
                  </a:srgbClr>
                </a:gs>
                <a:gs pos="28571">
                  <a:srgbClr val="000000">
                    <a:alpha val="12203"/>
                  </a:srgbClr>
                </a:gs>
                <a:gs pos="42857">
                  <a:srgbClr val="000000">
                    <a:alpha val="8182"/>
                  </a:srgbClr>
                </a:gs>
                <a:gs pos="57143">
                  <a:srgbClr val="000000">
                    <a:alpha val="4620"/>
                  </a:srgbClr>
                </a:gs>
                <a:gs pos="71429">
                  <a:srgbClr val="000000">
                    <a:alpha val="2190"/>
                  </a:srgbClr>
                </a:gs>
                <a:gs pos="85714">
                  <a:srgbClr val="000000">
                    <a:alpha val="872"/>
                  </a:srgbClr>
                </a:gs>
                <a:gs pos="100000">
                  <a:srgbClr val="00000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6233679">
              <a:off x="223708" y="2604760"/>
              <a:ext cx="221794" cy="122839"/>
            </a:xfrm>
            <a:prstGeom prst="ellipse">
              <a:avLst/>
            </a:prstGeom>
            <a:gradFill>
              <a:gsLst>
                <a:gs pos="0">
                  <a:srgbClr val="D4D2D3">
                    <a:alpha val="32968"/>
                  </a:srgbClr>
                </a:gs>
                <a:gs pos="14286">
                  <a:srgbClr val="D4D2D3">
                    <a:alpha val="30764"/>
                  </a:srgbClr>
                </a:gs>
                <a:gs pos="28571">
                  <a:srgbClr val="D4D2D3">
                    <a:alpha val="24833"/>
                  </a:srgbClr>
                </a:gs>
                <a:gs pos="42857">
                  <a:srgbClr val="D4D2D3">
                    <a:alpha val="17075"/>
                  </a:srgbClr>
                </a:gs>
                <a:gs pos="57143">
                  <a:srgbClr val="D4D2D3">
                    <a:alpha val="9855"/>
                  </a:srgbClr>
                </a:gs>
                <a:gs pos="71429">
                  <a:srgbClr val="D4D2D3">
                    <a:alpha val="4740"/>
                  </a:srgbClr>
                </a:gs>
                <a:gs pos="85714">
                  <a:srgbClr val="D4D2D3">
                    <a:alpha val="1902"/>
                  </a:srgbClr>
                </a:gs>
                <a:gs pos="100000">
                  <a:srgbClr val="D4D2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9942232">
              <a:off x="2341147" y="930919"/>
              <a:ext cx="457972" cy="1237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6826152">
              <a:off x="33255" y="2381338"/>
              <a:ext cx="316217" cy="28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7941158">
              <a:off x="1187489" y="331765"/>
              <a:ext cx="266871" cy="72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3102793">
              <a:off x="2529171" y="1685314"/>
              <a:ext cx="392298" cy="1463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-8952033">
              <a:off x="3203254" y="1498174"/>
              <a:ext cx="450279" cy="126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5216369">
              <a:off x="2304796" y="215280"/>
              <a:ext cx="317150" cy="309014"/>
            </a:xfrm>
            <a:prstGeom prst="ellipse">
              <a:avLst/>
            </a:prstGeom>
            <a:gradFill>
              <a:gsLst>
                <a:gs pos="0">
                  <a:srgbClr val="273E27">
                    <a:alpha val="1502"/>
                  </a:srgbClr>
                </a:gs>
                <a:gs pos="14286">
                  <a:srgbClr val="273E27">
                    <a:alpha val="1381"/>
                  </a:srgbClr>
                </a:gs>
                <a:gs pos="28571">
                  <a:srgbClr val="273E27">
                    <a:alpha val="1074"/>
                  </a:srgbClr>
                </a:gs>
                <a:gs pos="42857">
                  <a:srgbClr val="273E27">
                    <a:alpha val="706"/>
                  </a:srgbClr>
                </a:gs>
                <a:gs pos="57143">
                  <a:srgbClr val="273E27">
                    <a:alpha val="392"/>
                  </a:srgbClr>
                </a:gs>
                <a:gs pos="71429">
                  <a:srgbClr val="273E27">
                    <a:alpha val="184"/>
                  </a:srgbClr>
                </a:gs>
                <a:gs pos="85714">
                  <a:srgbClr val="273E27">
                    <a:alpha val="73"/>
                  </a:srgbClr>
                </a:gs>
                <a:gs pos="100000">
                  <a:srgbClr val="273E27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8378704">
              <a:off x="3175665" y="2493740"/>
              <a:ext cx="342989" cy="41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7697969">
              <a:off x="2950829" y="1062900"/>
              <a:ext cx="242261" cy="434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-9452632">
              <a:off x="69322" y="2377405"/>
              <a:ext cx="286385" cy="255365"/>
            </a:xfrm>
            <a:prstGeom prst="ellipse">
              <a:avLst/>
            </a:prstGeom>
            <a:gradFill>
              <a:gsLst>
                <a:gs pos="0">
                  <a:srgbClr val="8A8285">
                    <a:alpha val="18809"/>
                  </a:srgbClr>
                </a:gs>
                <a:gs pos="14286">
                  <a:srgbClr val="8A8285">
                    <a:alpha val="17429"/>
                  </a:srgbClr>
                </a:gs>
                <a:gs pos="28571">
                  <a:srgbClr val="8A8285">
                    <a:alpha val="13817"/>
                  </a:srgbClr>
                </a:gs>
                <a:gs pos="42857">
                  <a:srgbClr val="8A8285">
                    <a:alpha val="9293"/>
                  </a:srgbClr>
                </a:gs>
                <a:gs pos="57143">
                  <a:srgbClr val="8A8285">
                    <a:alpha val="5261"/>
                  </a:srgbClr>
                </a:gs>
                <a:gs pos="71429">
                  <a:srgbClr val="8A8285">
                    <a:alpha val="2498"/>
                  </a:srgbClr>
                </a:gs>
                <a:gs pos="85714">
                  <a:srgbClr val="8A8285">
                    <a:alpha val="995"/>
                  </a:srgbClr>
                </a:gs>
                <a:gs pos="100000">
                  <a:srgbClr val="8A8285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10455805">
              <a:off x="198615" y="1680865"/>
              <a:ext cx="403982" cy="112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7789100">
              <a:off x="3162539" y="495824"/>
              <a:ext cx="426434" cy="564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7523786">
              <a:off x="3078173" y="1127007"/>
              <a:ext cx="408509" cy="213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-9833954">
              <a:off x="807564" y="980095"/>
              <a:ext cx="478698" cy="744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9134456">
              <a:off x="135558" y="2251264"/>
              <a:ext cx="406284" cy="45390"/>
            </a:xfrm>
            <a:prstGeom prst="ellipse">
              <a:avLst/>
            </a:prstGeom>
            <a:gradFill>
              <a:gsLst>
                <a:gs pos="0">
                  <a:srgbClr val="F7F5F5">
                    <a:alpha val="32968"/>
                  </a:srgbClr>
                </a:gs>
                <a:gs pos="14286">
                  <a:srgbClr val="F7F5F5">
                    <a:alpha val="30764"/>
                  </a:srgbClr>
                </a:gs>
                <a:gs pos="28571">
                  <a:srgbClr val="F7F5F5">
                    <a:alpha val="24833"/>
                  </a:srgbClr>
                </a:gs>
                <a:gs pos="42857">
                  <a:srgbClr val="F7F5F5">
                    <a:alpha val="17075"/>
                  </a:srgbClr>
                </a:gs>
                <a:gs pos="57143">
                  <a:srgbClr val="F7F5F5">
                    <a:alpha val="9855"/>
                  </a:srgbClr>
                </a:gs>
                <a:gs pos="71429">
                  <a:srgbClr val="F7F5F5">
                    <a:alpha val="4740"/>
                  </a:srgbClr>
                </a:gs>
                <a:gs pos="85714">
                  <a:srgbClr val="F7F5F5">
                    <a:alpha val="1902"/>
                  </a:srgbClr>
                </a:gs>
                <a:gs pos="100000">
                  <a:srgbClr val="F7F5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8796342">
              <a:off x="2703387" y="2232944"/>
              <a:ext cx="412916" cy="269935"/>
            </a:xfrm>
            <a:prstGeom prst="ellipse">
              <a:avLst/>
            </a:prstGeom>
            <a:gradFill>
              <a:gsLst>
                <a:gs pos="0">
                  <a:srgbClr val="EEEFEF">
                    <a:alpha val="32622"/>
                  </a:srgbClr>
                </a:gs>
                <a:gs pos="14286">
                  <a:srgbClr val="EEEFEF">
                    <a:alpha val="30435"/>
                  </a:srgbClr>
                </a:gs>
                <a:gs pos="28571">
                  <a:srgbClr val="EEEFEF">
                    <a:alpha val="24556"/>
                  </a:srgbClr>
                </a:gs>
                <a:gs pos="42857">
                  <a:srgbClr val="EEEFEF">
                    <a:alpha val="16875"/>
                  </a:srgbClr>
                </a:gs>
                <a:gs pos="57143">
                  <a:srgbClr val="EEEFEF">
                    <a:alpha val="9734"/>
                  </a:srgbClr>
                </a:gs>
                <a:gs pos="71429">
                  <a:srgbClr val="EEEFEF">
                    <a:alpha val="4681"/>
                  </a:srgbClr>
                </a:gs>
                <a:gs pos="85714">
                  <a:srgbClr val="EEEFEF">
                    <a:alpha val="1878"/>
                  </a:srgbClr>
                </a:gs>
                <a:gs pos="100000">
                  <a:srgbClr val="EEEFE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5129166">
              <a:off x="1656268" y="1170516"/>
              <a:ext cx="259370" cy="62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-9805429">
              <a:off x="2601409" y="2500704"/>
              <a:ext cx="491162" cy="243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5344706">
              <a:off x="495620" y="478086"/>
              <a:ext cx="243959" cy="323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4109504">
              <a:off x="3040112" y="1228091"/>
              <a:ext cx="281073" cy="40362"/>
            </a:xfrm>
            <a:prstGeom prst="ellipse">
              <a:avLst/>
            </a:prstGeom>
            <a:gradFill>
              <a:gsLst>
                <a:gs pos="0">
                  <a:srgbClr val="FFFFFF">
                    <a:alpha val="31617"/>
                  </a:srgbClr>
                </a:gs>
                <a:gs pos="14286">
                  <a:srgbClr val="FFFFFF">
                    <a:alpha val="29482"/>
                  </a:srgbClr>
                </a:gs>
                <a:gs pos="28571">
                  <a:srgbClr val="FFFFFF">
                    <a:alpha val="23755"/>
                  </a:srgbClr>
                </a:gs>
                <a:gs pos="42857">
                  <a:srgbClr val="FFFFFF">
                    <a:alpha val="16297"/>
                  </a:srgbClr>
                </a:gs>
                <a:gs pos="57143">
                  <a:srgbClr val="FFFFFF">
                    <a:alpha val="9387"/>
                  </a:srgbClr>
                </a:gs>
                <a:gs pos="71429">
                  <a:srgbClr val="FFFFFF">
                    <a:alpha val="4509"/>
                  </a:srgbClr>
                </a:gs>
                <a:gs pos="85714">
                  <a:srgbClr val="FFFFFF">
                    <a:alpha val="1808"/>
                  </a:srgbClr>
                </a:gs>
                <a:gs pos="100000">
                  <a:srgbClr val="FFFFFF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9363166">
              <a:off x="3182032" y="1460360"/>
              <a:ext cx="500126" cy="62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5739192">
              <a:off x="663474" y="1129944"/>
              <a:ext cx="399185" cy="172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-10016907">
              <a:off x="2189731" y="1211298"/>
              <a:ext cx="627620" cy="126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8716634">
              <a:off x="2231609" y="928009"/>
              <a:ext cx="446567" cy="866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6607576">
              <a:off x="438809" y="1196857"/>
              <a:ext cx="376420" cy="511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7233935">
              <a:off x="793836" y="1880745"/>
              <a:ext cx="294029" cy="117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-8468587">
              <a:off x="321992" y="1660953"/>
              <a:ext cx="478622" cy="126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3365348">
              <a:off x="2402116" y="1778602"/>
              <a:ext cx="514683" cy="114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-10519357">
              <a:off x="1434434" y="2238362"/>
              <a:ext cx="466462" cy="81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8717101">
              <a:off x="335472" y="1015341"/>
              <a:ext cx="405715" cy="100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-9451949">
              <a:off x="2824480" y="2494562"/>
              <a:ext cx="249477" cy="1109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8540564">
              <a:off x="1993775" y="573090"/>
              <a:ext cx="433701" cy="76727"/>
            </a:xfrm>
            <a:prstGeom prst="ellipse">
              <a:avLst/>
            </a:prstGeom>
            <a:gradFill>
              <a:gsLst>
                <a:gs pos="0">
                  <a:srgbClr val="CFCFCF">
                    <a:alpha val="32968"/>
                  </a:srgbClr>
                </a:gs>
                <a:gs pos="14286">
                  <a:srgbClr val="CFCFCF">
                    <a:alpha val="30764"/>
                  </a:srgbClr>
                </a:gs>
                <a:gs pos="28571">
                  <a:srgbClr val="CFCFCF">
                    <a:alpha val="24833"/>
                  </a:srgbClr>
                </a:gs>
                <a:gs pos="42857">
                  <a:srgbClr val="CFCFCF">
                    <a:alpha val="17075"/>
                  </a:srgbClr>
                </a:gs>
                <a:gs pos="57143">
                  <a:srgbClr val="CFCFCF">
                    <a:alpha val="9855"/>
                  </a:srgbClr>
                </a:gs>
                <a:gs pos="71429">
                  <a:srgbClr val="CFCFCF">
                    <a:alpha val="4740"/>
                  </a:srgbClr>
                </a:gs>
                <a:gs pos="85714">
                  <a:srgbClr val="CFCFCF">
                    <a:alpha val="1902"/>
                  </a:srgbClr>
                </a:gs>
                <a:gs pos="100000">
                  <a:srgbClr val="CFCFC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9615401">
              <a:off x="1876363" y="261999"/>
              <a:ext cx="236408" cy="72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6281018">
              <a:off x="2322901" y="1870154"/>
              <a:ext cx="399610" cy="596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9926201">
              <a:off x="2382579" y="1628676"/>
              <a:ext cx="342834" cy="82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8885250">
              <a:off x="1387963" y="585819"/>
              <a:ext cx="373017" cy="101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-9906607">
              <a:off x="1162615" y="986132"/>
              <a:ext cx="540746" cy="4369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8981715">
              <a:off x="161009" y="334893"/>
              <a:ext cx="372560" cy="65721"/>
            </a:xfrm>
            <a:prstGeom prst="ellipse">
              <a:avLst/>
            </a:prstGeom>
            <a:gradFill>
              <a:gsLst>
                <a:gs pos="0">
                  <a:srgbClr val="DCDBDC">
                    <a:alpha val="32753"/>
                  </a:srgbClr>
                </a:gs>
                <a:gs pos="14286">
                  <a:srgbClr val="DCDBDC">
                    <a:alpha val="30560"/>
                  </a:srgbClr>
                </a:gs>
                <a:gs pos="28571">
                  <a:srgbClr val="DCDBDC">
                    <a:alpha val="24661"/>
                  </a:srgbClr>
                </a:gs>
                <a:gs pos="42857">
                  <a:srgbClr val="DCDBDC">
                    <a:alpha val="16951"/>
                  </a:srgbClr>
                </a:gs>
                <a:gs pos="57143">
                  <a:srgbClr val="DCDBDC">
                    <a:alpha val="9780"/>
                  </a:srgbClr>
                </a:gs>
                <a:gs pos="71429">
                  <a:srgbClr val="DCDBDC">
                    <a:alpha val="4703"/>
                  </a:srgbClr>
                </a:gs>
                <a:gs pos="85714">
                  <a:srgbClr val="DCDBDC">
                    <a:alpha val="1887"/>
                  </a:srgbClr>
                </a:gs>
                <a:gs pos="100000">
                  <a:srgbClr val="DCDBDC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8534843">
              <a:off x="1859580" y="1067593"/>
              <a:ext cx="301614" cy="629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3755816">
              <a:off x="251544" y="2217509"/>
              <a:ext cx="325579" cy="168661"/>
            </a:xfrm>
            <a:prstGeom prst="ellipse">
              <a:avLst/>
            </a:prstGeom>
            <a:gradFill>
              <a:gsLst>
                <a:gs pos="0">
                  <a:srgbClr val="CFCECF">
                    <a:alpha val="32756"/>
                  </a:srgbClr>
                </a:gs>
                <a:gs pos="14286">
                  <a:srgbClr val="CFCECF">
                    <a:alpha val="30562"/>
                  </a:srgbClr>
                </a:gs>
                <a:gs pos="28571">
                  <a:srgbClr val="CFCECF">
                    <a:alpha val="24663"/>
                  </a:srgbClr>
                </a:gs>
                <a:gs pos="42857">
                  <a:srgbClr val="CFCECF">
                    <a:alpha val="16952"/>
                  </a:srgbClr>
                </a:gs>
                <a:gs pos="57143">
                  <a:srgbClr val="CFCECF">
                    <a:alpha val="9781"/>
                  </a:srgbClr>
                </a:gs>
                <a:gs pos="71429">
                  <a:srgbClr val="CFCECF">
                    <a:alpha val="4704"/>
                  </a:srgbClr>
                </a:gs>
                <a:gs pos="85714">
                  <a:srgbClr val="CFCECF">
                    <a:alpha val="1887"/>
                  </a:srgbClr>
                </a:gs>
                <a:gs pos="100000">
                  <a:srgbClr val="CFCEC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9362667">
              <a:off x="1145920" y="297534"/>
              <a:ext cx="504691" cy="1834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-9809385">
              <a:off x="2507083" y="441175"/>
              <a:ext cx="395288" cy="64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9993921">
              <a:off x="2668663" y="2609389"/>
              <a:ext cx="463366" cy="1479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4871816">
              <a:off x="3107820" y="316790"/>
              <a:ext cx="380052" cy="53343"/>
            </a:xfrm>
            <a:prstGeom prst="ellipse">
              <a:avLst/>
            </a:prstGeom>
            <a:gradFill>
              <a:gsLst>
                <a:gs pos="0">
                  <a:srgbClr val="F6F5F3">
                    <a:alpha val="32968"/>
                  </a:srgbClr>
                </a:gs>
                <a:gs pos="14286">
                  <a:srgbClr val="F6F5F3">
                    <a:alpha val="30764"/>
                  </a:srgbClr>
                </a:gs>
                <a:gs pos="28571">
                  <a:srgbClr val="F6F5F3">
                    <a:alpha val="24833"/>
                  </a:srgbClr>
                </a:gs>
                <a:gs pos="42857">
                  <a:srgbClr val="F6F5F3">
                    <a:alpha val="17075"/>
                  </a:srgbClr>
                </a:gs>
                <a:gs pos="57143">
                  <a:srgbClr val="F6F5F3">
                    <a:alpha val="9855"/>
                  </a:srgbClr>
                </a:gs>
                <a:gs pos="71429">
                  <a:srgbClr val="F6F5F3">
                    <a:alpha val="4740"/>
                  </a:srgbClr>
                </a:gs>
                <a:gs pos="85714">
                  <a:srgbClr val="F6F5F3">
                    <a:alpha val="1902"/>
                  </a:srgbClr>
                </a:gs>
                <a:gs pos="100000">
                  <a:srgbClr val="F6F5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9566250">
              <a:off x="3106412" y="1501043"/>
              <a:ext cx="361520" cy="181018"/>
            </a:xfrm>
            <a:prstGeom prst="ellipse">
              <a:avLst/>
            </a:prstGeom>
            <a:gradFill>
              <a:gsLst>
                <a:gs pos="0">
                  <a:srgbClr val="CBC8C7">
                    <a:alpha val="28005"/>
                  </a:srgbClr>
                </a:gs>
                <a:gs pos="14286">
                  <a:srgbClr val="CBC8C7">
                    <a:alpha val="26066"/>
                  </a:srgbClr>
                </a:gs>
                <a:gs pos="28571">
                  <a:srgbClr val="CBC8C7">
                    <a:alpha val="20902"/>
                  </a:srgbClr>
                </a:gs>
                <a:gs pos="42857">
                  <a:srgbClr val="CBC8C7">
                    <a:alpha val="14256"/>
                  </a:srgbClr>
                </a:gs>
                <a:gs pos="57143">
                  <a:srgbClr val="CBC8C7">
                    <a:alpha val="8169"/>
                  </a:srgbClr>
                </a:gs>
                <a:gs pos="71429">
                  <a:srgbClr val="CBC8C7">
                    <a:alpha val="3911"/>
                  </a:srgbClr>
                </a:gs>
                <a:gs pos="85714">
                  <a:srgbClr val="CBC8C7">
                    <a:alpha val="1565"/>
                  </a:srgbClr>
                </a:gs>
                <a:gs pos="100000">
                  <a:srgbClr val="CBC8C7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10651098">
              <a:off x="325565" y="1785445"/>
              <a:ext cx="316194" cy="596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9847810">
              <a:off x="1118043" y="985671"/>
              <a:ext cx="566557" cy="954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-8234100">
              <a:off x="3239485" y="222316"/>
              <a:ext cx="287832" cy="316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-9826948">
              <a:off x="2807004" y="629302"/>
              <a:ext cx="514798" cy="94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-9927716">
              <a:off x="1743597" y="997567"/>
              <a:ext cx="512926" cy="180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7645774">
              <a:off x="3394893" y="2592607"/>
              <a:ext cx="338108" cy="112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-8834757">
              <a:off x="877105" y="1018531"/>
              <a:ext cx="359396" cy="1543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-10662298">
              <a:off x="1373277" y="246682"/>
              <a:ext cx="309546" cy="123077"/>
            </a:xfrm>
            <a:prstGeom prst="ellipse">
              <a:avLst/>
            </a:prstGeom>
            <a:gradFill>
              <a:gsLst>
                <a:gs pos="0">
                  <a:srgbClr val="F4F4F4">
                    <a:alpha val="32376"/>
                  </a:srgbClr>
                </a:gs>
                <a:gs pos="14286">
                  <a:srgbClr val="F4F4F4">
                    <a:alpha val="30202"/>
                  </a:srgbClr>
                </a:gs>
                <a:gs pos="28571">
                  <a:srgbClr val="F4F4F4">
                    <a:alpha val="24360"/>
                  </a:srgbClr>
                </a:gs>
                <a:gs pos="42857">
                  <a:srgbClr val="F4F4F4">
                    <a:alpha val="16733"/>
                  </a:srgbClr>
                </a:gs>
                <a:gs pos="57143">
                  <a:srgbClr val="F4F4F4">
                    <a:alpha val="9649"/>
                  </a:srgbClr>
                </a:gs>
                <a:gs pos="71429">
                  <a:srgbClr val="F4F4F4">
                    <a:alpha val="4639"/>
                  </a:srgbClr>
                </a:gs>
                <a:gs pos="85714">
                  <a:srgbClr val="F4F4F4">
                    <a:alpha val="1861"/>
                  </a:srgbClr>
                </a:gs>
                <a:gs pos="100000">
                  <a:srgbClr val="F4F4F4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8656948">
              <a:off x="2757596" y="2668105"/>
              <a:ext cx="502064" cy="844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8884289">
              <a:off x="3142638" y="1514390"/>
              <a:ext cx="617752" cy="229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6258775">
              <a:off x="2874970" y="1685732"/>
              <a:ext cx="298818" cy="55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5891141">
              <a:off x="2343999" y="342612"/>
              <a:ext cx="463071" cy="2510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10654703">
              <a:off x="770779" y="1649369"/>
              <a:ext cx="356077" cy="910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5280179">
              <a:off x="849269" y="2531466"/>
              <a:ext cx="346936" cy="103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10782582">
              <a:off x="1856436" y="2551401"/>
              <a:ext cx="832308" cy="4848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-9967296">
              <a:off x="1501201" y="2243517"/>
              <a:ext cx="450333" cy="1641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5163351">
              <a:off x="2803145" y="274635"/>
              <a:ext cx="388235" cy="204252"/>
            </a:xfrm>
            <a:prstGeom prst="ellipse">
              <a:avLst/>
            </a:prstGeom>
            <a:gradFill>
              <a:gsLst>
                <a:gs pos="0">
                  <a:srgbClr val="FDFCFD">
                    <a:alpha val="32566"/>
                  </a:srgbClr>
                </a:gs>
                <a:gs pos="14286">
                  <a:srgbClr val="FDFCFD">
                    <a:alpha val="30383"/>
                  </a:srgbClr>
                </a:gs>
                <a:gs pos="28571">
                  <a:srgbClr val="FDFCFD">
                    <a:alpha val="24512"/>
                  </a:srgbClr>
                </a:gs>
                <a:gs pos="42857">
                  <a:srgbClr val="FDFCFD">
                    <a:alpha val="16843"/>
                  </a:srgbClr>
                </a:gs>
                <a:gs pos="57143">
                  <a:srgbClr val="FDFCFD">
                    <a:alpha val="9715"/>
                  </a:srgbClr>
                </a:gs>
                <a:gs pos="71429">
                  <a:srgbClr val="FDFCFD">
                    <a:alpha val="4671"/>
                  </a:srgbClr>
                </a:gs>
                <a:gs pos="85714">
                  <a:srgbClr val="FDFCFD">
                    <a:alpha val="1874"/>
                  </a:srgbClr>
                </a:gs>
                <a:gs pos="100000">
                  <a:srgbClr val="FDFCFD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-8350213">
              <a:off x="2522685" y="2652273"/>
              <a:ext cx="383292" cy="618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6486241">
              <a:off x="375242" y="484128"/>
              <a:ext cx="387454" cy="126641"/>
            </a:xfrm>
            <a:prstGeom prst="ellipse">
              <a:avLst/>
            </a:prstGeom>
            <a:gradFill>
              <a:gsLst>
                <a:gs pos="0">
                  <a:srgbClr val="FFFFFF">
                    <a:alpha val="28163"/>
                  </a:srgbClr>
                </a:gs>
                <a:gs pos="14286">
                  <a:srgbClr val="FFFFFF">
                    <a:alpha val="26215"/>
                  </a:srgbClr>
                </a:gs>
                <a:gs pos="28571">
                  <a:srgbClr val="FFFFFF">
                    <a:alpha val="21026"/>
                  </a:srgbClr>
                </a:gs>
                <a:gs pos="42857">
                  <a:srgbClr val="FFFFFF">
                    <a:alpha val="14344"/>
                  </a:srgbClr>
                </a:gs>
                <a:gs pos="57143">
                  <a:srgbClr val="FFFFFF">
                    <a:alpha val="8222"/>
                  </a:srgbClr>
                </a:gs>
                <a:gs pos="71429">
                  <a:srgbClr val="FFFFFF">
                    <a:alpha val="3936"/>
                  </a:srgbClr>
                </a:gs>
                <a:gs pos="85714">
                  <a:srgbClr val="FFFFFF">
                    <a:alpha val="1575"/>
                  </a:srgbClr>
                </a:gs>
                <a:gs pos="100000">
                  <a:srgbClr val="FFFFFF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-8538042">
              <a:off x="2022530" y="309236"/>
              <a:ext cx="308386" cy="73046"/>
            </a:xfrm>
            <a:prstGeom prst="ellipse">
              <a:avLst/>
            </a:prstGeom>
            <a:gradFill>
              <a:gsLst>
                <a:gs pos="0">
                  <a:srgbClr val="FEFEFE">
                    <a:alpha val="32300"/>
                  </a:srgbClr>
                </a:gs>
                <a:gs pos="14286">
                  <a:srgbClr val="FEFEFE">
                    <a:alpha val="30130"/>
                  </a:srgbClr>
                </a:gs>
                <a:gs pos="28571">
                  <a:srgbClr val="FEFEFE">
                    <a:alpha val="24299"/>
                  </a:srgbClr>
                </a:gs>
                <a:gs pos="42857">
                  <a:srgbClr val="FEFEFE">
                    <a:alpha val="16690"/>
                  </a:srgbClr>
                </a:gs>
                <a:gs pos="57143">
                  <a:srgbClr val="FEFEFE">
                    <a:alpha val="9623"/>
                  </a:srgbClr>
                </a:gs>
                <a:gs pos="71429">
                  <a:srgbClr val="FEFEFE">
                    <a:alpha val="4626"/>
                  </a:srgbClr>
                </a:gs>
                <a:gs pos="85714">
                  <a:srgbClr val="FEFEFE">
                    <a:alpha val="1855"/>
                  </a:srgbClr>
                </a:gs>
                <a:gs pos="100000">
                  <a:srgbClr val="FEFEFE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9734245">
              <a:off x="167350" y="2219843"/>
              <a:ext cx="390860" cy="361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4037211">
              <a:off x="2037249" y="1702077"/>
              <a:ext cx="396817" cy="58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10636581">
              <a:off x="736545" y="327962"/>
              <a:ext cx="443527" cy="237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-10183116">
              <a:off x="2537438" y="2509101"/>
              <a:ext cx="493830" cy="113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10269406">
              <a:off x="787601" y="1656297"/>
              <a:ext cx="270528" cy="51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-8754911">
              <a:off x="2954525" y="1231496"/>
              <a:ext cx="343420" cy="1303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3372820">
              <a:off x="381085" y="2449622"/>
              <a:ext cx="413338" cy="118485"/>
            </a:xfrm>
            <a:prstGeom prst="ellipse">
              <a:avLst/>
            </a:prstGeom>
            <a:gradFill>
              <a:gsLst>
                <a:gs pos="0">
                  <a:srgbClr val="EDECED">
                    <a:alpha val="25145"/>
                  </a:srgbClr>
                </a:gs>
                <a:gs pos="14286">
                  <a:srgbClr val="EDECED">
                    <a:alpha val="23371"/>
                  </a:srgbClr>
                </a:gs>
                <a:gs pos="28571">
                  <a:srgbClr val="EDECED">
                    <a:alpha val="18672"/>
                  </a:srgbClr>
                </a:gs>
                <a:gs pos="42857">
                  <a:srgbClr val="EDECED">
                    <a:alpha val="12678"/>
                  </a:srgbClr>
                </a:gs>
                <a:gs pos="57143">
                  <a:srgbClr val="EDECED">
                    <a:alpha val="7237"/>
                  </a:srgbClr>
                </a:gs>
                <a:gs pos="71429">
                  <a:srgbClr val="EDECED">
                    <a:alpha val="3455"/>
                  </a:srgbClr>
                </a:gs>
                <a:gs pos="85714">
                  <a:srgbClr val="EDECED">
                    <a:alpha val="1381"/>
                  </a:srgbClr>
                </a:gs>
                <a:gs pos="100000">
                  <a:srgbClr val="EDECED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8604679">
              <a:off x="2490790" y="2536841"/>
              <a:ext cx="484158" cy="199284"/>
            </a:xfrm>
            <a:prstGeom prst="ellipse">
              <a:avLst/>
            </a:prstGeom>
            <a:gradFill>
              <a:gsLst>
                <a:gs pos="0">
                  <a:srgbClr val="FFFFFF">
                    <a:alpha val="29926"/>
                  </a:srgbClr>
                </a:gs>
                <a:gs pos="14286">
                  <a:srgbClr val="FFFFFF">
                    <a:alpha val="27881"/>
                  </a:srgbClr>
                </a:gs>
                <a:gs pos="28571">
                  <a:srgbClr val="FFFFFF">
                    <a:alpha val="22414"/>
                  </a:srgbClr>
                </a:gs>
                <a:gs pos="42857">
                  <a:srgbClr val="FFFFFF">
                    <a:alpha val="15335"/>
                  </a:srgbClr>
                </a:gs>
                <a:gs pos="57143">
                  <a:srgbClr val="FFFFFF">
                    <a:alpha val="8811"/>
                  </a:srgbClr>
                </a:gs>
                <a:gs pos="71429">
                  <a:srgbClr val="FFFFFF">
                    <a:alpha val="4226"/>
                  </a:srgbClr>
                </a:gs>
                <a:gs pos="85714">
                  <a:srgbClr val="FFFFFF">
                    <a:alpha val="1693"/>
                  </a:srgbClr>
                </a:gs>
                <a:gs pos="100000">
                  <a:srgbClr val="FFFFFF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7241817">
              <a:off x="3017245" y="1654443"/>
              <a:ext cx="324227" cy="294607"/>
            </a:xfrm>
            <a:prstGeom prst="ellipse">
              <a:avLst/>
            </a:prstGeom>
            <a:gradFill>
              <a:gsLst>
                <a:gs pos="0">
                  <a:srgbClr val="8A8889">
                    <a:alpha val="1605"/>
                  </a:srgbClr>
                </a:gs>
                <a:gs pos="14286">
                  <a:srgbClr val="8A8889">
                    <a:alpha val="1476"/>
                  </a:srgbClr>
                </a:gs>
                <a:gs pos="28571">
                  <a:srgbClr val="8A8889">
                    <a:alpha val="1148"/>
                  </a:srgbClr>
                </a:gs>
                <a:gs pos="42857">
                  <a:srgbClr val="8A8889">
                    <a:alpha val="755"/>
                  </a:srgbClr>
                </a:gs>
                <a:gs pos="57143">
                  <a:srgbClr val="8A8889">
                    <a:alpha val="419"/>
                  </a:srgbClr>
                </a:gs>
                <a:gs pos="71429">
                  <a:srgbClr val="8A8889">
                    <a:alpha val="196"/>
                  </a:srgbClr>
                </a:gs>
                <a:gs pos="85714">
                  <a:srgbClr val="8A8889">
                    <a:alpha val="78"/>
                  </a:srgbClr>
                </a:gs>
                <a:gs pos="100000">
                  <a:srgbClr val="8A8889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7736569">
              <a:off x="2863677" y="2540475"/>
              <a:ext cx="241904" cy="864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8270359">
              <a:off x="2205094" y="2544311"/>
              <a:ext cx="481819" cy="146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10112993">
              <a:off x="771528" y="561036"/>
              <a:ext cx="484992" cy="1553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8882753">
              <a:off x="1277189" y="1028146"/>
              <a:ext cx="501561" cy="262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8202016">
              <a:off x="2088983" y="452876"/>
              <a:ext cx="306042" cy="118780"/>
            </a:xfrm>
            <a:prstGeom prst="ellipse">
              <a:avLst/>
            </a:prstGeom>
            <a:gradFill>
              <a:gsLst>
                <a:gs pos="0">
                  <a:srgbClr val="F9F8F8">
                    <a:alpha val="32230"/>
                  </a:srgbClr>
                </a:gs>
                <a:gs pos="14286">
                  <a:srgbClr val="F9F8F8">
                    <a:alpha val="30063"/>
                  </a:srgbClr>
                </a:gs>
                <a:gs pos="28571">
                  <a:srgbClr val="F9F8F8">
                    <a:alpha val="24243"/>
                  </a:srgbClr>
                </a:gs>
                <a:gs pos="42857">
                  <a:srgbClr val="F9F8F8">
                    <a:alpha val="16649"/>
                  </a:srgbClr>
                </a:gs>
                <a:gs pos="57143">
                  <a:srgbClr val="F9F8F8">
                    <a:alpha val="9598"/>
                  </a:srgbClr>
                </a:gs>
                <a:gs pos="71429">
                  <a:srgbClr val="F9F8F8">
                    <a:alpha val="4614"/>
                  </a:srgbClr>
                </a:gs>
                <a:gs pos="85714">
                  <a:srgbClr val="F9F8F8">
                    <a:alpha val="1850"/>
                  </a:srgbClr>
                </a:gs>
                <a:gs pos="100000">
                  <a:srgbClr val="F9F8F8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6749263">
              <a:off x="1948120" y="2415051"/>
              <a:ext cx="358261" cy="804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5592146">
              <a:off x="123450" y="1757154"/>
              <a:ext cx="370310" cy="183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-10531802">
              <a:off x="1664951" y="1343242"/>
              <a:ext cx="546459" cy="983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6084359">
              <a:off x="3113378" y="1644712"/>
              <a:ext cx="572907" cy="259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7705308">
              <a:off x="2950058" y="1044684"/>
              <a:ext cx="348215" cy="162899"/>
            </a:xfrm>
            <a:prstGeom prst="ellipse">
              <a:avLst/>
            </a:prstGeom>
            <a:gradFill>
              <a:gsLst>
                <a:gs pos="0">
                  <a:srgbClr val="FFFFFF">
                    <a:alpha val="28971"/>
                  </a:srgbClr>
                </a:gs>
                <a:gs pos="14286">
                  <a:srgbClr val="FFFFFF">
                    <a:alpha val="26978"/>
                  </a:srgbClr>
                </a:gs>
                <a:gs pos="28571">
                  <a:srgbClr val="FFFFFF">
                    <a:alpha val="21661"/>
                  </a:srgbClr>
                </a:gs>
                <a:gs pos="42857">
                  <a:srgbClr val="FFFFFF">
                    <a:alpha val="14796"/>
                  </a:srgbClr>
                </a:gs>
                <a:gs pos="57143">
                  <a:srgbClr val="FFFFFF">
                    <a:alpha val="8490"/>
                  </a:srgbClr>
                </a:gs>
                <a:gs pos="71429">
                  <a:srgbClr val="FFFFFF">
                    <a:alpha val="4068"/>
                  </a:srgbClr>
                </a:gs>
                <a:gs pos="85714">
                  <a:srgbClr val="FFFFFF">
                    <a:alpha val="1629"/>
                  </a:srgbClr>
                </a:gs>
                <a:gs pos="100000">
                  <a:srgbClr val="FFFFFF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-10644970">
              <a:off x="1740902" y="1033921"/>
              <a:ext cx="406229" cy="3721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3044747">
              <a:off x="2776667" y="574813"/>
              <a:ext cx="388076" cy="472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-10544223">
              <a:off x="746735" y="356966"/>
              <a:ext cx="400820" cy="66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9995762">
              <a:off x="2977209" y="142766"/>
              <a:ext cx="327715" cy="60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9119057">
              <a:off x="3341707" y="2589026"/>
              <a:ext cx="285685" cy="184681"/>
            </a:xfrm>
            <a:prstGeom prst="ellipse">
              <a:avLst/>
            </a:prstGeom>
            <a:gradFill>
              <a:gsLst>
                <a:gs pos="0">
                  <a:srgbClr val="E4E3E2">
                    <a:alpha val="32968"/>
                  </a:srgbClr>
                </a:gs>
                <a:gs pos="14286">
                  <a:srgbClr val="E4E3E2">
                    <a:alpha val="30764"/>
                  </a:srgbClr>
                </a:gs>
                <a:gs pos="28571">
                  <a:srgbClr val="E4E3E2">
                    <a:alpha val="24833"/>
                  </a:srgbClr>
                </a:gs>
                <a:gs pos="42857">
                  <a:srgbClr val="E4E3E2">
                    <a:alpha val="17075"/>
                  </a:srgbClr>
                </a:gs>
                <a:gs pos="57143">
                  <a:srgbClr val="E4E3E2">
                    <a:alpha val="9855"/>
                  </a:srgbClr>
                </a:gs>
                <a:gs pos="71429">
                  <a:srgbClr val="E4E3E2">
                    <a:alpha val="4740"/>
                  </a:srgbClr>
                </a:gs>
                <a:gs pos="85714">
                  <a:srgbClr val="E4E3E2">
                    <a:alpha val="1902"/>
                  </a:srgbClr>
                </a:gs>
                <a:gs pos="100000">
                  <a:srgbClr val="E4E3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9638367">
              <a:off x="2572856" y="2274409"/>
              <a:ext cx="455368" cy="881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6256693">
              <a:off x="2716413" y="1789657"/>
              <a:ext cx="322271" cy="284809"/>
            </a:xfrm>
            <a:prstGeom prst="ellipse">
              <a:avLst/>
            </a:prstGeom>
            <a:gradFill>
              <a:gsLst>
                <a:gs pos="0">
                  <a:srgbClr val="000000">
                    <a:alpha val="29461"/>
                  </a:srgbClr>
                </a:gs>
                <a:gs pos="14286">
                  <a:srgbClr val="000000">
                    <a:alpha val="27442"/>
                  </a:srgbClr>
                </a:gs>
                <a:gs pos="28571">
                  <a:srgbClr val="000000">
                    <a:alpha val="22047"/>
                  </a:srgbClr>
                </a:gs>
                <a:gs pos="42857">
                  <a:srgbClr val="000000">
                    <a:alpha val="15072"/>
                  </a:srgbClr>
                </a:gs>
                <a:gs pos="57143">
                  <a:srgbClr val="000000">
                    <a:alpha val="8655"/>
                  </a:srgbClr>
                </a:gs>
                <a:gs pos="71429">
                  <a:srgbClr val="000000">
                    <a:alpha val="4149"/>
                  </a:srgbClr>
                </a:gs>
                <a:gs pos="85714">
                  <a:srgbClr val="000000">
                    <a:alpha val="1662"/>
                  </a:srgbClr>
                </a:gs>
                <a:gs pos="100000">
                  <a:srgbClr val="00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4020144">
              <a:off x="3334097" y="2398220"/>
              <a:ext cx="421639" cy="183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5449556">
              <a:off x="2697538" y="491304"/>
              <a:ext cx="223329" cy="28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6958406">
              <a:off x="2272455" y="2551756"/>
              <a:ext cx="549066" cy="876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8335492">
              <a:off x="342594" y="2410617"/>
              <a:ext cx="459821" cy="138288"/>
            </a:xfrm>
            <a:prstGeom prst="ellipse">
              <a:avLst/>
            </a:prstGeom>
            <a:gradFill>
              <a:gsLst>
                <a:gs pos="0">
                  <a:srgbClr val="F7F6F7">
                    <a:alpha val="29412"/>
                  </a:srgbClr>
                </a:gs>
                <a:gs pos="14286">
                  <a:srgbClr val="F7F6F7">
                    <a:alpha val="27395"/>
                  </a:srgbClr>
                </a:gs>
                <a:gs pos="28571">
                  <a:srgbClr val="F7F6F7">
                    <a:alpha val="22008"/>
                  </a:srgbClr>
                </a:gs>
                <a:gs pos="42857">
                  <a:srgbClr val="F7F6F7">
                    <a:alpha val="15044"/>
                  </a:srgbClr>
                </a:gs>
                <a:gs pos="57143">
                  <a:srgbClr val="F7F6F7">
                    <a:alpha val="8638"/>
                  </a:srgbClr>
                </a:gs>
                <a:gs pos="71429">
                  <a:srgbClr val="F7F6F7">
                    <a:alpha val="4141"/>
                  </a:srgbClr>
                </a:gs>
                <a:gs pos="85714">
                  <a:srgbClr val="F7F6F7">
                    <a:alpha val="1658"/>
                  </a:srgbClr>
                </a:gs>
                <a:gs pos="100000">
                  <a:srgbClr val="F7F6F7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-9482541">
              <a:off x="2893584" y="542795"/>
              <a:ext cx="440604" cy="1366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3768491">
              <a:off x="2351804" y="2376030"/>
              <a:ext cx="406717" cy="781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7860116">
              <a:off x="3398068" y="1929374"/>
              <a:ext cx="325352" cy="138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10701649">
              <a:off x="227517" y="2677170"/>
              <a:ext cx="371957" cy="805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6906606">
              <a:off x="607256" y="2413856"/>
              <a:ext cx="546012" cy="77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-8735929">
              <a:off x="2222322" y="1290151"/>
              <a:ext cx="420352" cy="835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9111670">
              <a:off x="3094482" y="1979396"/>
              <a:ext cx="312338" cy="65856"/>
            </a:xfrm>
            <a:prstGeom prst="ellipse">
              <a:avLst/>
            </a:prstGeom>
            <a:gradFill>
              <a:gsLst>
                <a:gs pos="0">
                  <a:srgbClr val="ADADAE">
                    <a:alpha val="32968"/>
                  </a:srgbClr>
                </a:gs>
                <a:gs pos="14286">
                  <a:srgbClr val="ADADAE">
                    <a:alpha val="30764"/>
                  </a:srgbClr>
                </a:gs>
                <a:gs pos="28571">
                  <a:srgbClr val="ADADAE">
                    <a:alpha val="24833"/>
                  </a:srgbClr>
                </a:gs>
                <a:gs pos="42857">
                  <a:srgbClr val="ADADAE">
                    <a:alpha val="17075"/>
                  </a:srgbClr>
                </a:gs>
                <a:gs pos="57143">
                  <a:srgbClr val="ADADAE">
                    <a:alpha val="9855"/>
                  </a:srgbClr>
                </a:gs>
                <a:gs pos="71429">
                  <a:srgbClr val="ADADAE">
                    <a:alpha val="4740"/>
                  </a:srgbClr>
                </a:gs>
                <a:gs pos="85714">
                  <a:srgbClr val="ADADAE">
                    <a:alpha val="1902"/>
                  </a:srgbClr>
                </a:gs>
                <a:gs pos="100000">
                  <a:srgbClr val="ADADA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9511511">
              <a:off x="3336491" y="2699600"/>
              <a:ext cx="300627" cy="42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9653094">
              <a:off x="1345929" y="1991538"/>
              <a:ext cx="337689" cy="76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10082873">
              <a:off x="2390323" y="1627544"/>
              <a:ext cx="342688" cy="80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8431425">
              <a:off x="2142483" y="2461722"/>
              <a:ext cx="217745" cy="64696"/>
            </a:xfrm>
            <a:prstGeom prst="ellipse">
              <a:avLst/>
            </a:prstGeom>
            <a:gradFill>
              <a:gsLst>
                <a:gs pos="0">
                  <a:srgbClr val="EDEDED">
                    <a:alpha val="32968"/>
                  </a:srgbClr>
                </a:gs>
                <a:gs pos="14286">
                  <a:srgbClr val="EDEDED">
                    <a:alpha val="30764"/>
                  </a:srgbClr>
                </a:gs>
                <a:gs pos="28571">
                  <a:srgbClr val="EDEDED">
                    <a:alpha val="24833"/>
                  </a:srgbClr>
                </a:gs>
                <a:gs pos="42857">
                  <a:srgbClr val="EDEDED">
                    <a:alpha val="17075"/>
                  </a:srgbClr>
                </a:gs>
                <a:gs pos="57143">
                  <a:srgbClr val="EDEDED">
                    <a:alpha val="9855"/>
                  </a:srgbClr>
                </a:gs>
                <a:gs pos="71429">
                  <a:srgbClr val="EDEDED">
                    <a:alpha val="4740"/>
                  </a:srgbClr>
                </a:gs>
                <a:gs pos="85714">
                  <a:srgbClr val="EDEDED">
                    <a:alpha val="1902"/>
                  </a:srgbClr>
                </a:gs>
                <a:gs pos="100000">
                  <a:srgbClr val="EDED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4699274">
              <a:off x="2886758" y="2404773"/>
              <a:ext cx="331857" cy="1495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4608829">
              <a:off x="1742819" y="498038"/>
              <a:ext cx="205965" cy="55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9424923">
              <a:off x="2565675" y="373231"/>
              <a:ext cx="207901" cy="76575"/>
            </a:xfrm>
            <a:prstGeom prst="ellipse">
              <a:avLst/>
            </a:prstGeom>
            <a:gradFill>
              <a:gsLst>
                <a:gs pos="0">
                  <a:srgbClr val="E3E1E1">
                    <a:alpha val="32968"/>
                  </a:srgbClr>
                </a:gs>
                <a:gs pos="14286">
                  <a:srgbClr val="E3E1E1">
                    <a:alpha val="30764"/>
                  </a:srgbClr>
                </a:gs>
                <a:gs pos="28571">
                  <a:srgbClr val="E3E1E1">
                    <a:alpha val="24833"/>
                  </a:srgbClr>
                </a:gs>
                <a:gs pos="42857">
                  <a:srgbClr val="E3E1E1">
                    <a:alpha val="17075"/>
                  </a:srgbClr>
                </a:gs>
                <a:gs pos="57143">
                  <a:srgbClr val="E3E1E1">
                    <a:alpha val="9855"/>
                  </a:srgbClr>
                </a:gs>
                <a:gs pos="71429">
                  <a:srgbClr val="E3E1E1">
                    <a:alpha val="4740"/>
                  </a:srgbClr>
                </a:gs>
                <a:gs pos="85714">
                  <a:srgbClr val="E3E1E1">
                    <a:alpha val="1902"/>
                  </a:srgbClr>
                </a:gs>
                <a:gs pos="100000">
                  <a:srgbClr val="E3E1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6008996">
              <a:off x="1224862" y="2435385"/>
              <a:ext cx="324985" cy="537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3219150">
              <a:off x="3302222" y="1834287"/>
              <a:ext cx="188007" cy="73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9083694">
              <a:off x="766143" y="1788496"/>
              <a:ext cx="503530" cy="2711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9218899">
              <a:off x="2936944" y="1505570"/>
              <a:ext cx="541236" cy="219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-9683670">
              <a:off x="1294238" y="256874"/>
              <a:ext cx="444802" cy="292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5732098">
              <a:off x="2757039" y="382892"/>
              <a:ext cx="381318" cy="38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10372580">
              <a:off x="3253142" y="2656226"/>
              <a:ext cx="260240" cy="250567"/>
            </a:xfrm>
            <a:prstGeom prst="ellipse">
              <a:avLst/>
            </a:prstGeom>
            <a:gradFill>
              <a:gsLst>
                <a:gs pos="0">
                  <a:srgbClr val="000000">
                    <a:alpha val="6782"/>
                  </a:srgbClr>
                </a:gs>
                <a:gs pos="14286">
                  <a:srgbClr val="000000">
                    <a:alpha val="6251"/>
                  </a:srgbClr>
                </a:gs>
                <a:gs pos="28571">
                  <a:srgbClr val="000000">
                    <a:alpha val="4888"/>
                  </a:srgbClr>
                </a:gs>
                <a:gs pos="42857">
                  <a:srgbClr val="000000">
                    <a:alpha val="3234"/>
                  </a:srgbClr>
                </a:gs>
                <a:gs pos="57143">
                  <a:srgbClr val="000000">
                    <a:alpha val="1805"/>
                  </a:srgbClr>
                </a:gs>
                <a:gs pos="71429">
                  <a:srgbClr val="000000">
                    <a:alpha val="849"/>
                  </a:srgbClr>
                </a:gs>
                <a:gs pos="85714">
                  <a:srgbClr val="000000">
                    <a:alpha val="337"/>
                  </a:srgbClr>
                </a:gs>
                <a:gs pos="100000">
                  <a:srgbClr val="0000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10617687">
              <a:off x="3069847" y="1433982"/>
              <a:ext cx="521790" cy="66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6554014">
              <a:off x="3178738" y="2481300"/>
              <a:ext cx="499206" cy="1150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3727578">
              <a:off x="1175574" y="438991"/>
              <a:ext cx="326344" cy="169890"/>
            </a:xfrm>
            <a:prstGeom prst="ellipse">
              <a:avLst/>
            </a:prstGeom>
            <a:gradFill>
              <a:gsLst>
                <a:gs pos="0">
                  <a:srgbClr val="E5E6E4">
                    <a:alpha val="29942"/>
                  </a:srgbClr>
                </a:gs>
                <a:gs pos="14286">
                  <a:srgbClr val="E5E6E4">
                    <a:alpha val="27897"/>
                  </a:srgbClr>
                </a:gs>
                <a:gs pos="28571">
                  <a:srgbClr val="E5E6E4">
                    <a:alpha val="22427"/>
                  </a:srgbClr>
                </a:gs>
                <a:gs pos="42857">
                  <a:srgbClr val="E5E6E4">
                    <a:alpha val="15344"/>
                  </a:srgbClr>
                </a:gs>
                <a:gs pos="57143">
                  <a:srgbClr val="E5E6E4">
                    <a:alpha val="8817"/>
                  </a:srgbClr>
                </a:gs>
                <a:gs pos="71429">
                  <a:srgbClr val="E5E6E4">
                    <a:alpha val="4228"/>
                  </a:srgbClr>
                </a:gs>
                <a:gs pos="85714">
                  <a:srgbClr val="E5E6E4">
                    <a:alpha val="1694"/>
                  </a:srgbClr>
                </a:gs>
                <a:gs pos="100000">
                  <a:srgbClr val="E5E6E4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8142843">
              <a:off x="1174167" y="509751"/>
              <a:ext cx="342727" cy="1371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-9089281">
              <a:off x="3296637" y="1504960"/>
              <a:ext cx="290822" cy="449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9456582">
              <a:off x="872570" y="2475845"/>
              <a:ext cx="305334" cy="479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5033360">
              <a:off x="502811" y="2414672"/>
              <a:ext cx="371106" cy="37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7563305">
              <a:off x="163762" y="1046956"/>
              <a:ext cx="252776" cy="795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4663175">
              <a:off x="2899010" y="375177"/>
              <a:ext cx="254679" cy="223489"/>
            </a:xfrm>
            <a:prstGeom prst="ellipse">
              <a:avLst/>
            </a:prstGeom>
            <a:gradFill>
              <a:gsLst>
                <a:gs pos="0">
                  <a:srgbClr val="D7D5D8">
                    <a:alpha val="17613"/>
                  </a:srgbClr>
                </a:gs>
                <a:gs pos="14286">
                  <a:srgbClr val="D7D5D8">
                    <a:alpha val="16312"/>
                  </a:srgbClr>
                </a:gs>
                <a:gs pos="28571">
                  <a:srgbClr val="D7D5D8">
                    <a:alpha val="12913"/>
                  </a:srgbClr>
                </a:gs>
                <a:gs pos="42857">
                  <a:srgbClr val="D7D5D8">
                    <a:alpha val="8670"/>
                  </a:srgbClr>
                </a:gs>
                <a:gs pos="57143">
                  <a:srgbClr val="D7D5D8">
                    <a:alpha val="4901"/>
                  </a:srgbClr>
                </a:gs>
                <a:gs pos="71429">
                  <a:srgbClr val="D7D5D8">
                    <a:alpha val="2325"/>
                  </a:srgbClr>
                </a:gs>
                <a:gs pos="85714">
                  <a:srgbClr val="D7D5D8">
                    <a:alpha val="926"/>
                  </a:srgbClr>
                </a:gs>
                <a:gs pos="100000">
                  <a:srgbClr val="D7D5D8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10572545">
              <a:off x="1427837" y="2581433"/>
              <a:ext cx="580737" cy="4416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-9469902">
              <a:off x="2991106" y="2641006"/>
              <a:ext cx="532380" cy="168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9562447">
              <a:off x="1706099" y="361467"/>
              <a:ext cx="461519" cy="188257"/>
            </a:xfrm>
            <a:prstGeom prst="ellipse">
              <a:avLst/>
            </a:prstGeom>
            <a:gradFill>
              <a:gsLst>
                <a:gs pos="0">
                  <a:srgbClr val="F6F6F6">
                    <a:alpha val="31473"/>
                  </a:srgbClr>
                </a:gs>
                <a:gs pos="14286">
                  <a:srgbClr val="F6F6F6">
                    <a:alpha val="29346"/>
                  </a:srgbClr>
                </a:gs>
                <a:gs pos="28571">
                  <a:srgbClr val="F6F6F6">
                    <a:alpha val="23641"/>
                  </a:srgbClr>
                </a:gs>
                <a:gs pos="42857">
                  <a:srgbClr val="F6F6F6">
                    <a:alpha val="16215"/>
                  </a:srgbClr>
                </a:gs>
                <a:gs pos="57143">
                  <a:srgbClr val="F6F6F6">
                    <a:alpha val="9338"/>
                  </a:srgbClr>
                </a:gs>
                <a:gs pos="71429">
                  <a:srgbClr val="F6F6F6">
                    <a:alpha val="4485"/>
                  </a:srgbClr>
                </a:gs>
                <a:gs pos="85714">
                  <a:srgbClr val="F6F6F6">
                    <a:alpha val="1798"/>
                  </a:srgbClr>
                </a:gs>
                <a:gs pos="100000">
                  <a:srgbClr val="F6F6F6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10411389">
              <a:off x="3087488" y="990352"/>
              <a:ext cx="328002" cy="2190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4609023">
              <a:off x="2932959" y="381836"/>
              <a:ext cx="335820" cy="38196"/>
            </a:xfrm>
            <a:prstGeom prst="ellipse">
              <a:avLst/>
            </a:prstGeom>
            <a:gradFill>
              <a:gsLst>
                <a:gs pos="0">
                  <a:srgbClr val="EFF0F2">
                    <a:alpha val="32968"/>
                  </a:srgbClr>
                </a:gs>
                <a:gs pos="14286">
                  <a:srgbClr val="EFF0F2">
                    <a:alpha val="30764"/>
                  </a:srgbClr>
                </a:gs>
                <a:gs pos="28571">
                  <a:srgbClr val="EFF0F2">
                    <a:alpha val="24833"/>
                  </a:srgbClr>
                </a:gs>
                <a:gs pos="42857">
                  <a:srgbClr val="EFF0F2">
                    <a:alpha val="17075"/>
                  </a:srgbClr>
                </a:gs>
                <a:gs pos="57143">
                  <a:srgbClr val="EFF0F2">
                    <a:alpha val="9855"/>
                  </a:srgbClr>
                </a:gs>
                <a:gs pos="71429">
                  <a:srgbClr val="EFF0F2">
                    <a:alpha val="4740"/>
                  </a:srgbClr>
                </a:gs>
                <a:gs pos="85714">
                  <a:srgbClr val="EFF0F2">
                    <a:alpha val="1902"/>
                  </a:srgbClr>
                </a:gs>
                <a:gs pos="100000">
                  <a:srgbClr val="EFF0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8707064">
              <a:off x="3156620" y="1577498"/>
              <a:ext cx="361393" cy="97797"/>
            </a:xfrm>
            <a:prstGeom prst="ellipse">
              <a:avLst/>
            </a:prstGeom>
            <a:gradFill>
              <a:gsLst>
                <a:gs pos="0">
                  <a:srgbClr val="DADADA">
                    <a:alpha val="32968"/>
                  </a:srgbClr>
                </a:gs>
                <a:gs pos="14286">
                  <a:srgbClr val="DADADA">
                    <a:alpha val="30764"/>
                  </a:srgbClr>
                </a:gs>
                <a:gs pos="28571">
                  <a:srgbClr val="DADADA">
                    <a:alpha val="24833"/>
                  </a:srgbClr>
                </a:gs>
                <a:gs pos="42857">
                  <a:srgbClr val="DADADA">
                    <a:alpha val="17075"/>
                  </a:srgbClr>
                </a:gs>
                <a:gs pos="57143">
                  <a:srgbClr val="DADADA">
                    <a:alpha val="9855"/>
                  </a:srgbClr>
                </a:gs>
                <a:gs pos="71429">
                  <a:srgbClr val="DADADA">
                    <a:alpha val="4740"/>
                  </a:srgbClr>
                </a:gs>
                <a:gs pos="85714">
                  <a:srgbClr val="DADADA">
                    <a:alpha val="1902"/>
                  </a:srgbClr>
                </a:gs>
                <a:gs pos="100000">
                  <a:srgbClr val="DADA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10398247">
              <a:off x="176738" y="338637"/>
              <a:ext cx="312444" cy="1899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8199609">
              <a:off x="2625320" y="478827"/>
              <a:ext cx="178580" cy="381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9703576">
              <a:off x="163215" y="1964733"/>
              <a:ext cx="381767" cy="1891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-8813708">
              <a:off x="2623625" y="2335450"/>
              <a:ext cx="493407" cy="114756"/>
            </a:xfrm>
            <a:prstGeom prst="ellipse">
              <a:avLst/>
            </a:prstGeom>
            <a:gradFill>
              <a:gsLst>
                <a:gs pos="0">
                  <a:srgbClr val="FFFFFF">
                    <a:alpha val="31800"/>
                  </a:srgbClr>
                </a:gs>
                <a:gs pos="14286">
                  <a:srgbClr val="FFFFFF">
                    <a:alpha val="29656"/>
                  </a:srgbClr>
                </a:gs>
                <a:gs pos="28571">
                  <a:srgbClr val="FFFFFF">
                    <a:alpha val="23901"/>
                  </a:srgbClr>
                </a:gs>
                <a:gs pos="42857">
                  <a:srgbClr val="FFFFFF">
                    <a:alpha val="16402"/>
                  </a:srgbClr>
                </a:gs>
                <a:gs pos="57143">
                  <a:srgbClr val="FFFFFF">
                    <a:alpha val="9450"/>
                  </a:srgbClr>
                </a:gs>
                <a:gs pos="71429">
                  <a:srgbClr val="FFFFFF">
                    <a:alpha val="4540"/>
                  </a:srgbClr>
                </a:gs>
                <a:gs pos="85714">
                  <a:srgbClr val="FFFFFF">
                    <a:alpha val="1821"/>
                  </a:srgbClr>
                </a:gs>
                <a:gs pos="100000">
                  <a:srgbClr val="FFFFFF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-10180464">
              <a:off x="2320474" y="984325"/>
              <a:ext cx="203215" cy="129679"/>
            </a:xfrm>
            <a:prstGeom prst="ellipse">
              <a:avLst/>
            </a:prstGeom>
            <a:gradFill>
              <a:gsLst>
                <a:gs pos="0">
                  <a:srgbClr val="C8C9C7">
                    <a:alpha val="32968"/>
                  </a:srgbClr>
                </a:gs>
                <a:gs pos="14286">
                  <a:srgbClr val="C8C9C7">
                    <a:alpha val="30764"/>
                  </a:srgbClr>
                </a:gs>
                <a:gs pos="28571">
                  <a:srgbClr val="C8C9C7">
                    <a:alpha val="24833"/>
                  </a:srgbClr>
                </a:gs>
                <a:gs pos="42857">
                  <a:srgbClr val="C8C9C7">
                    <a:alpha val="17075"/>
                  </a:srgbClr>
                </a:gs>
                <a:gs pos="57143">
                  <a:srgbClr val="C8C9C7">
                    <a:alpha val="9855"/>
                  </a:srgbClr>
                </a:gs>
                <a:gs pos="71429">
                  <a:srgbClr val="C8C9C7">
                    <a:alpha val="4740"/>
                  </a:srgbClr>
                </a:gs>
                <a:gs pos="85714">
                  <a:srgbClr val="C8C9C7">
                    <a:alpha val="1902"/>
                  </a:srgbClr>
                </a:gs>
                <a:gs pos="100000">
                  <a:srgbClr val="C8C9C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3490620">
              <a:off x="3455288" y="2417070"/>
              <a:ext cx="239172" cy="52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3706233">
              <a:off x="2825831" y="1811717"/>
              <a:ext cx="487779" cy="1270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6142527">
              <a:off x="1258601" y="1832149"/>
              <a:ext cx="292723" cy="228963"/>
            </a:xfrm>
            <a:prstGeom prst="ellipse">
              <a:avLst/>
            </a:prstGeom>
            <a:gradFill>
              <a:gsLst>
                <a:gs pos="0">
                  <a:srgbClr val="F2F2F1">
                    <a:alpha val="28045"/>
                  </a:srgbClr>
                </a:gs>
                <a:gs pos="14286">
                  <a:srgbClr val="F2F2F1">
                    <a:alpha val="26103"/>
                  </a:srgbClr>
                </a:gs>
                <a:gs pos="28571">
                  <a:srgbClr val="F2F2F1">
                    <a:alpha val="20933"/>
                  </a:srgbClr>
                </a:gs>
                <a:gs pos="42857">
                  <a:srgbClr val="F2F2F1">
                    <a:alpha val="14278"/>
                  </a:srgbClr>
                </a:gs>
                <a:gs pos="57143">
                  <a:srgbClr val="F2F2F1">
                    <a:alpha val="8182"/>
                  </a:srgbClr>
                </a:gs>
                <a:gs pos="71429">
                  <a:srgbClr val="F2F2F1">
                    <a:alpha val="3917"/>
                  </a:srgbClr>
                </a:gs>
                <a:gs pos="85714">
                  <a:srgbClr val="F2F2F1">
                    <a:alpha val="1568"/>
                  </a:srgbClr>
                </a:gs>
                <a:gs pos="100000">
                  <a:srgbClr val="F2F2F1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5191991">
              <a:off x="616426" y="1814498"/>
              <a:ext cx="366988" cy="115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7830411">
              <a:off x="626228" y="2348225"/>
              <a:ext cx="548746" cy="1070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4625019">
              <a:off x="2353962" y="1945979"/>
              <a:ext cx="451985" cy="44763"/>
            </a:xfrm>
            <a:prstGeom prst="ellipse">
              <a:avLst/>
            </a:prstGeom>
            <a:gradFill>
              <a:gsLst>
                <a:gs pos="0">
                  <a:srgbClr val="000000">
                    <a:alpha val="31047"/>
                  </a:srgbClr>
                </a:gs>
                <a:gs pos="14286">
                  <a:srgbClr val="000000">
                    <a:alpha val="28942"/>
                  </a:srgbClr>
                </a:gs>
                <a:gs pos="28571">
                  <a:srgbClr val="000000">
                    <a:alpha val="23302"/>
                  </a:srgbClr>
                </a:gs>
                <a:gs pos="42857">
                  <a:srgbClr val="000000">
                    <a:alpha val="15971"/>
                  </a:srgbClr>
                </a:gs>
                <a:gs pos="57143">
                  <a:srgbClr val="000000">
                    <a:alpha val="9192"/>
                  </a:srgbClr>
                </a:gs>
                <a:gs pos="71429">
                  <a:srgbClr val="000000">
                    <a:alpha val="4413"/>
                  </a:srgbClr>
                </a:gs>
                <a:gs pos="85714">
                  <a:srgbClr val="000000">
                    <a:alpha val="1769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-8321317">
              <a:off x="1200837" y="1763697"/>
              <a:ext cx="422963" cy="3140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10706329">
              <a:off x="1417634" y="2651248"/>
              <a:ext cx="442537" cy="97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8704764">
              <a:off x="2309513" y="927818"/>
              <a:ext cx="290550" cy="480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7088095">
              <a:off x="1375837" y="1083513"/>
              <a:ext cx="105171" cy="207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4308518">
              <a:off x="674440" y="442540"/>
              <a:ext cx="383544" cy="239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8158276">
              <a:off x="2958778" y="1043813"/>
              <a:ext cx="264744" cy="298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6535787">
              <a:off x="2954845" y="443228"/>
              <a:ext cx="336645" cy="36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-10370034">
              <a:off x="3213953" y="2711134"/>
              <a:ext cx="335818" cy="42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2875851">
              <a:off x="1804162" y="493014"/>
              <a:ext cx="335436" cy="209146"/>
            </a:xfrm>
            <a:prstGeom prst="ellipse">
              <a:avLst/>
            </a:prstGeom>
            <a:gradFill>
              <a:gsLst>
                <a:gs pos="0">
                  <a:srgbClr val="FCF9F9">
                    <a:alpha val="30023"/>
                  </a:srgbClr>
                </a:gs>
                <a:gs pos="14286">
                  <a:srgbClr val="FCF9F9">
                    <a:alpha val="27973"/>
                  </a:srgbClr>
                </a:gs>
                <a:gs pos="28571">
                  <a:srgbClr val="FCF9F9">
                    <a:alpha val="22491"/>
                  </a:srgbClr>
                </a:gs>
                <a:gs pos="42857">
                  <a:srgbClr val="FCF9F9">
                    <a:alpha val="15389"/>
                  </a:srgbClr>
                </a:gs>
                <a:gs pos="57143">
                  <a:srgbClr val="FCF9F9">
                    <a:alpha val="8844"/>
                  </a:srgbClr>
                </a:gs>
                <a:gs pos="71429">
                  <a:srgbClr val="FCF9F9">
                    <a:alpha val="4242"/>
                  </a:srgbClr>
                </a:gs>
                <a:gs pos="85714">
                  <a:srgbClr val="FCF9F9">
                    <a:alpha val="1699"/>
                  </a:srgbClr>
                </a:gs>
                <a:gs pos="100000">
                  <a:srgbClr val="FCF9F9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8515696">
              <a:off x="2680127" y="861629"/>
              <a:ext cx="198624" cy="194111"/>
            </a:xfrm>
            <a:prstGeom prst="ellipse">
              <a:avLst/>
            </a:prstGeom>
            <a:gradFill>
              <a:gsLst>
                <a:gs pos="0">
                  <a:srgbClr val="000000">
                    <a:alpha val="28110"/>
                  </a:srgbClr>
                </a:gs>
                <a:gs pos="14286">
                  <a:srgbClr val="000000">
                    <a:alpha val="26165"/>
                  </a:srgbClr>
                </a:gs>
                <a:gs pos="28571">
                  <a:srgbClr val="000000">
                    <a:alpha val="20984"/>
                  </a:srgbClr>
                </a:gs>
                <a:gs pos="42857">
                  <a:srgbClr val="000000">
                    <a:alpha val="14314"/>
                  </a:srgbClr>
                </a:gs>
                <a:gs pos="57143">
                  <a:srgbClr val="000000">
                    <a:alpha val="8204"/>
                  </a:srgbClr>
                </a:gs>
                <a:gs pos="71429">
                  <a:srgbClr val="000000">
                    <a:alpha val="3928"/>
                  </a:srgbClr>
                </a:gs>
                <a:gs pos="85714">
                  <a:srgbClr val="000000">
                    <a:alpha val="1572"/>
                  </a:srgbClr>
                </a:gs>
                <a:gs pos="100000">
                  <a:srgbClr val="0000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6060721">
              <a:off x="3154726" y="271590"/>
              <a:ext cx="334224" cy="110943"/>
            </a:xfrm>
            <a:prstGeom prst="ellipse">
              <a:avLst/>
            </a:prstGeom>
            <a:gradFill>
              <a:gsLst>
                <a:gs pos="0">
                  <a:srgbClr val="C7C6C6">
                    <a:alpha val="19495"/>
                  </a:srgbClr>
                </a:gs>
                <a:gs pos="14286">
                  <a:srgbClr val="C7C6C6">
                    <a:alpha val="18071"/>
                  </a:srgbClr>
                </a:gs>
                <a:gs pos="28571">
                  <a:srgbClr val="C7C6C6">
                    <a:alpha val="14337"/>
                  </a:srgbClr>
                </a:gs>
                <a:gs pos="42857">
                  <a:srgbClr val="C7C6C6">
                    <a:alpha val="9652"/>
                  </a:srgbClr>
                </a:gs>
                <a:gs pos="57143">
                  <a:srgbClr val="C7C6C6">
                    <a:alpha val="5469"/>
                  </a:srgbClr>
                </a:gs>
                <a:gs pos="71429">
                  <a:srgbClr val="C7C6C6">
                    <a:alpha val="2598"/>
                  </a:srgbClr>
                </a:gs>
                <a:gs pos="85714">
                  <a:srgbClr val="C7C6C6">
                    <a:alpha val="1036"/>
                  </a:srgbClr>
                </a:gs>
                <a:gs pos="100000">
                  <a:srgbClr val="C7C6C6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5090272">
              <a:off x="901701" y="464217"/>
              <a:ext cx="375816" cy="142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5823652">
              <a:off x="2128297" y="489342"/>
              <a:ext cx="310175" cy="522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4151715">
              <a:off x="27390" y="2480752"/>
              <a:ext cx="446093" cy="79542"/>
            </a:xfrm>
            <a:prstGeom prst="ellipse">
              <a:avLst/>
            </a:prstGeom>
            <a:gradFill>
              <a:gsLst>
                <a:gs pos="0">
                  <a:srgbClr val="393835">
                    <a:alpha val="19187"/>
                  </a:srgbClr>
                </a:gs>
                <a:gs pos="14286">
                  <a:srgbClr val="393835">
                    <a:alpha val="17782"/>
                  </a:srgbClr>
                </a:gs>
                <a:gs pos="28571">
                  <a:srgbClr val="393835">
                    <a:alpha val="14103"/>
                  </a:srgbClr>
                </a:gs>
                <a:gs pos="42857">
                  <a:srgbClr val="393835">
                    <a:alpha val="9491"/>
                  </a:srgbClr>
                </a:gs>
                <a:gs pos="57143">
                  <a:srgbClr val="393835">
                    <a:alpha val="5375"/>
                  </a:srgbClr>
                </a:gs>
                <a:gs pos="71429">
                  <a:srgbClr val="393835">
                    <a:alpha val="2553"/>
                  </a:srgbClr>
                </a:gs>
                <a:gs pos="85714">
                  <a:srgbClr val="393835">
                    <a:alpha val="1018"/>
                  </a:srgbClr>
                </a:gs>
                <a:gs pos="100000">
                  <a:srgbClr val="393835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3342553">
              <a:off x="3097592" y="2548665"/>
              <a:ext cx="337484" cy="140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2764936">
              <a:off x="2254396" y="2313596"/>
              <a:ext cx="390769" cy="135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7809718">
              <a:off x="1955658" y="2336435"/>
              <a:ext cx="450014" cy="169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-10547370">
              <a:off x="3207398" y="2666656"/>
              <a:ext cx="390139" cy="945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9470577">
              <a:off x="3263713" y="2466494"/>
              <a:ext cx="314541" cy="400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6881781">
              <a:off x="2937409" y="1089322"/>
              <a:ext cx="241343" cy="642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6814446">
              <a:off x="1732971" y="425570"/>
              <a:ext cx="403594" cy="29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9163410">
              <a:off x="242338" y="1142705"/>
              <a:ext cx="489496" cy="2346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9212086">
              <a:off x="2047478" y="2288172"/>
              <a:ext cx="408338" cy="916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7901185">
              <a:off x="2875041" y="290967"/>
              <a:ext cx="486438" cy="869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4851316">
              <a:off x="395855" y="1825327"/>
              <a:ext cx="343785" cy="61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8702737">
              <a:off x="3108964" y="405150"/>
              <a:ext cx="184514" cy="174453"/>
            </a:xfrm>
            <a:prstGeom prst="ellipse">
              <a:avLst/>
            </a:prstGeom>
            <a:gradFill>
              <a:gsLst>
                <a:gs pos="0">
                  <a:srgbClr val="000000">
                    <a:alpha val="5012"/>
                  </a:srgbClr>
                </a:gs>
                <a:gs pos="14286">
                  <a:srgbClr val="000000">
                    <a:alpha val="4616"/>
                  </a:srgbClr>
                </a:gs>
                <a:gs pos="28571">
                  <a:srgbClr val="000000">
                    <a:alpha val="3603"/>
                  </a:srgbClr>
                </a:gs>
                <a:gs pos="42857">
                  <a:srgbClr val="000000">
                    <a:alpha val="2378"/>
                  </a:srgbClr>
                </a:gs>
                <a:gs pos="57143">
                  <a:srgbClr val="000000">
                    <a:alpha val="1325"/>
                  </a:srgbClr>
                </a:gs>
                <a:gs pos="71429">
                  <a:srgbClr val="000000">
                    <a:alpha val="622"/>
                  </a:srgbClr>
                </a:gs>
                <a:gs pos="85714">
                  <a:srgbClr val="000000">
                    <a:alpha val="247"/>
                  </a:srgbClr>
                </a:gs>
                <a:gs pos="100000">
                  <a:srgbClr val="0000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7652566">
              <a:off x="2159612" y="2404569"/>
              <a:ext cx="319640" cy="184955"/>
            </a:xfrm>
            <a:prstGeom prst="ellipse">
              <a:avLst/>
            </a:prstGeom>
            <a:gradFill>
              <a:gsLst>
                <a:gs pos="0">
                  <a:srgbClr val="BEBFBE">
                    <a:alpha val="32968"/>
                  </a:srgbClr>
                </a:gs>
                <a:gs pos="14286">
                  <a:srgbClr val="BEBFBE">
                    <a:alpha val="30764"/>
                  </a:srgbClr>
                </a:gs>
                <a:gs pos="28571">
                  <a:srgbClr val="BEBFBE">
                    <a:alpha val="24833"/>
                  </a:srgbClr>
                </a:gs>
                <a:gs pos="42857">
                  <a:srgbClr val="BEBFBE">
                    <a:alpha val="17075"/>
                  </a:srgbClr>
                </a:gs>
                <a:gs pos="57143">
                  <a:srgbClr val="BEBFBE">
                    <a:alpha val="9855"/>
                  </a:srgbClr>
                </a:gs>
                <a:gs pos="71429">
                  <a:srgbClr val="BEBFBE">
                    <a:alpha val="4740"/>
                  </a:srgbClr>
                </a:gs>
                <a:gs pos="85714">
                  <a:srgbClr val="BEBFBE">
                    <a:alpha val="1902"/>
                  </a:srgbClr>
                </a:gs>
                <a:gs pos="100000">
                  <a:srgbClr val="BEBF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-9183599">
              <a:off x="2416935" y="1713503"/>
              <a:ext cx="335898" cy="180169"/>
            </a:xfrm>
            <a:prstGeom prst="ellipse">
              <a:avLst/>
            </a:prstGeom>
            <a:gradFill>
              <a:gsLst>
                <a:gs pos="0">
                  <a:srgbClr val="BDBEBF">
                    <a:alpha val="32968"/>
                  </a:srgbClr>
                </a:gs>
                <a:gs pos="14286">
                  <a:srgbClr val="BDBEBF">
                    <a:alpha val="30764"/>
                  </a:srgbClr>
                </a:gs>
                <a:gs pos="28571">
                  <a:srgbClr val="BDBEBF">
                    <a:alpha val="24833"/>
                  </a:srgbClr>
                </a:gs>
                <a:gs pos="42857">
                  <a:srgbClr val="BDBEBF">
                    <a:alpha val="17075"/>
                  </a:srgbClr>
                </a:gs>
                <a:gs pos="57143">
                  <a:srgbClr val="BDBEBF">
                    <a:alpha val="9855"/>
                  </a:srgbClr>
                </a:gs>
                <a:gs pos="71429">
                  <a:srgbClr val="BDBEBF">
                    <a:alpha val="4740"/>
                  </a:srgbClr>
                </a:gs>
                <a:gs pos="85714">
                  <a:srgbClr val="BDBEBF">
                    <a:alpha val="1902"/>
                  </a:srgbClr>
                </a:gs>
                <a:gs pos="100000">
                  <a:srgbClr val="BDBEB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7920661">
              <a:off x="-119089" y="-4209"/>
              <a:ext cx="264859" cy="43481"/>
            </a:xfrm>
            <a:prstGeom prst="ellipse">
              <a:avLst/>
            </a:prstGeom>
            <a:gradFill>
              <a:gsLst>
                <a:gs pos="0">
                  <a:srgbClr val="BFBEBE">
                    <a:alpha val="31152"/>
                  </a:srgbClr>
                </a:gs>
                <a:gs pos="14286">
                  <a:srgbClr val="BFBEBE">
                    <a:alpha val="29042"/>
                  </a:srgbClr>
                </a:gs>
                <a:gs pos="28571">
                  <a:srgbClr val="BFBEBE">
                    <a:alpha val="23386"/>
                  </a:srgbClr>
                </a:gs>
                <a:gs pos="42857">
                  <a:srgbClr val="BFBEBE">
                    <a:alpha val="16031"/>
                  </a:srgbClr>
                </a:gs>
                <a:gs pos="57143">
                  <a:srgbClr val="BFBEBE">
                    <a:alpha val="9228"/>
                  </a:srgbClr>
                </a:gs>
                <a:gs pos="71429">
                  <a:srgbClr val="BFBEBE">
                    <a:alpha val="4431"/>
                  </a:srgbClr>
                </a:gs>
                <a:gs pos="85714">
                  <a:srgbClr val="BFBEBE">
                    <a:alpha val="1776"/>
                  </a:srgbClr>
                </a:gs>
                <a:gs pos="100000">
                  <a:srgbClr val="BFBEBE">
                    <a:alpha val="5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5045354">
              <a:off x="1257577" y="2491173"/>
              <a:ext cx="244513" cy="45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-10165501">
              <a:off x="2489380" y="638796"/>
              <a:ext cx="210900" cy="47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10639742">
              <a:off x="1889461" y="2027369"/>
              <a:ext cx="232485" cy="377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3297770">
              <a:off x="-1575" y="359269"/>
              <a:ext cx="369973" cy="224061"/>
            </a:xfrm>
            <a:prstGeom prst="ellipse">
              <a:avLst/>
            </a:prstGeom>
            <a:gradFill>
              <a:gsLst>
                <a:gs pos="0">
                  <a:srgbClr val="878583">
                    <a:alpha val="20472"/>
                  </a:srgbClr>
                </a:gs>
                <a:gs pos="14286">
                  <a:srgbClr val="878583">
                    <a:alpha val="18985"/>
                  </a:srgbClr>
                </a:gs>
                <a:gs pos="28571">
                  <a:srgbClr val="878583">
                    <a:alpha val="15081"/>
                  </a:srgbClr>
                </a:gs>
                <a:gs pos="42857">
                  <a:srgbClr val="878583">
                    <a:alpha val="10167"/>
                  </a:srgbClr>
                </a:gs>
                <a:gs pos="57143">
                  <a:srgbClr val="878583">
                    <a:alpha val="5768"/>
                  </a:srgbClr>
                </a:gs>
                <a:gs pos="71429">
                  <a:srgbClr val="878583">
                    <a:alpha val="2743"/>
                  </a:srgbClr>
                </a:gs>
                <a:gs pos="85714">
                  <a:srgbClr val="878583">
                    <a:alpha val="1094"/>
                  </a:srgbClr>
                </a:gs>
                <a:gs pos="100000">
                  <a:srgbClr val="878583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-9726224">
              <a:off x="711149" y="1894119"/>
              <a:ext cx="420876" cy="1873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4741489">
              <a:off x="3081767" y="2533980"/>
              <a:ext cx="317890" cy="105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6543028">
              <a:off x="18034" y="384194"/>
              <a:ext cx="506594" cy="2020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6944607">
              <a:off x="1814291" y="1164998"/>
              <a:ext cx="309104" cy="414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9467521">
              <a:off x="2314505" y="875690"/>
              <a:ext cx="395390" cy="51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6493915">
              <a:off x="2459564" y="1080185"/>
              <a:ext cx="541906" cy="191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10173223">
              <a:off x="1967592" y="513253"/>
              <a:ext cx="332155" cy="114562"/>
            </a:xfrm>
            <a:prstGeom prst="ellipse">
              <a:avLst/>
            </a:prstGeom>
            <a:gradFill>
              <a:gsLst>
                <a:gs pos="0">
                  <a:srgbClr val="C1C2C1">
                    <a:alpha val="27429"/>
                  </a:srgbClr>
                </a:gs>
                <a:gs pos="14286">
                  <a:srgbClr val="C1C2C1">
                    <a:alpha val="25523"/>
                  </a:srgbClr>
                </a:gs>
                <a:gs pos="28571">
                  <a:srgbClr val="C1C2C1">
                    <a:alpha val="20451"/>
                  </a:srgbClr>
                </a:gs>
                <a:gs pos="42857">
                  <a:srgbClr val="C1C2C1">
                    <a:alpha val="13936"/>
                  </a:srgbClr>
                </a:gs>
                <a:gs pos="57143">
                  <a:srgbClr val="C1C2C1">
                    <a:alpha val="7979"/>
                  </a:srgbClr>
                </a:gs>
                <a:gs pos="71429">
                  <a:srgbClr val="C1C2C1">
                    <a:alpha val="3818"/>
                  </a:srgbClr>
                </a:gs>
                <a:gs pos="85714">
                  <a:srgbClr val="C1C2C1">
                    <a:alpha val="1527"/>
                  </a:srgbClr>
                </a:gs>
                <a:gs pos="100000">
                  <a:srgbClr val="C1C2C1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4204096">
              <a:off x="2444893" y="971373"/>
              <a:ext cx="320427" cy="105697"/>
            </a:xfrm>
            <a:prstGeom prst="ellipse">
              <a:avLst/>
            </a:prstGeom>
            <a:gradFill>
              <a:gsLst>
                <a:gs pos="0">
                  <a:srgbClr val="B1B0B0">
                    <a:alpha val="32968"/>
                  </a:srgbClr>
                </a:gs>
                <a:gs pos="14286">
                  <a:srgbClr val="B1B0B0">
                    <a:alpha val="30764"/>
                  </a:srgbClr>
                </a:gs>
                <a:gs pos="28571">
                  <a:srgbClr val="B1B0B0">
                    <a:alpha val="24833"/>
                  </a:srgbClr>
                </a:gs>
                <a:gs pos="42857">
                  <a:srgbClr val="B1B0B0">
                    <a:alpha val="17075"/>
                  </a:srgbClr>
                </a:gs>
                <a:gs pos="57143">
                  <a:srgbClr val="B1B0B0">
                    <a:alpha val="9855"/>
                  </a:srgbClr>
                </a:gs>
                <a:gs pos="71429">
                  <a:srgbClr val="B1B0B0">
                    <a:alpha val="4740"/>
                  </a:srgbClr>
                </a:gs>
                <a:gs pos="85714">
                  <a:srgbClr val="B1B0B0">
                    <a:alpha val="1902"/>
                  </a:srgbClr>
                </a:gs>
                <a:gs pos="100000">
                  <a:srgbClr val="B1B0B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7930261">
              <a:off x="3019995" y="1697942"/>
              <a:ext cx="216422" cy="202272"/>
            </a:xfrm>
            <a:prstGeom prst="ellipse">
              <a:avLst/>
            </a:prstGeom>
            <a:gradFill>
              <a:gsLst>
                <a:gs pos="0">
                  <a:srgbClr val="A9A7A9">
                    <a:alpha val="10093"/>
                  </a:srgbClr>
                </a:gs>
                <a:gs pos="14286">
                  <a:srgbClr val="A9A7A9">
                    <a:alpha val="9316"/>
                  </a:srgbClr>
                </a:gs>
                <a:gs pos="28571">
                  <a:srgbClr val="A9A7A9">
                    <a:alpha val="7312"/>
                  </a:srgbClr>
                </a:gs>
                <a:gs pos="42857">
                  <a:srgbClr val="A9A7A9">
                    <a:alpha val="4858"/>
                  </a:srgbClr>
                </a:gs>
                <a:gs pos="57143">
                  <a:srgbClr val="A9A7A9">
                    <a:alpha val="2722"/>
                  </a:srgbClr>
                </a:gs>
                <a:gs pos="71429">
                  <a:srgbClr val="A9A7A9">
                    <a:alpha val="1283"/>
                  </a:srgbClr>
                </a:gs>
                <a:gs pos="85714">
                  <a:srgbClr val="A9A7A9">
                    <a:alpha val="509"/>
                  </a:srgbClr>
                </a:gs>
                <a:gs pos="100000">
                  <a:srgbClr val="A9A7A9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5586994">
              <a:off x="2977137" y="535960"/>
              <a:ext cx="221874" cy="373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-9847471">
              <a:off x="314281" y="2210315"/>
              <a:ext cx="423613" cy="778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6337017">
              <a:off x="1575190" y="530088"/>
              <a:ext cx="216557" cy="29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3591371">
              <a:off x="1657354" y="471119"/>
              <a:ext cx="510945" cy="1488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3965674">
              <a:off x="111046" y="1194366"/>
              <a:ext cx="370875" cy="1233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-8581998">
              <a:off x="2930059" y="1965599"/>
              <a:ext cx="380952" cy="54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9081286">
              <a:off x="2840205" y="180375"/>
              <a:ext cx="414731" cy="693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10384804">
              <a:off x="117739" y="632160"/>
              <a:ext cx="497503" cy="76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3671103">
              <a:off x="1471450" y="346926"/>
              <a:ext cx="344440" cy="33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-9252018">
              <a:off x="3070539" y="159151"/>
              <a:ext cx="431565" cy="119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3872696">
              <a:off x="3291822" y="2500739"/>
              <a:ext cx="461160" cy="67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9889303">
              <a:off x="3197580" y="2346949"/>
              <a:ext cx="323366" cy="78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7717249">
              <a:off x="1688232" y="1059710"/>
              <a:ext cx="253382" cy="47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9440741">
              <a:off x="1213080" y="285331"/>
              <a:ext cx="384221" cy="829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-9066993">
              <a:off x="1542290" y="2439894"/>
              <a:ext cx="356295" cy="146644"/>
            </a:xfrm>
            <a:prstGeom prst="ellipse">
              <a:avLst/>
            </a:prstGeom>
            <a:gradFill>
              <a:gsLst>
                <a:gs pos="0">
                  <a:srgbClr val="C1C1C2">
                    <a:alpha val="32968"/>
                  </a:srgbClr>
                </a:gs>
                <a:gs pos="14286">
                  <a:srgbClr val="C1C1C2">
                    <a:alpha val="30764"/>
                  </a:srgbClr>
                </a:gs>
                <a:gs pos="28571">
                  <a:srgbClr val="C1C1C2">
                    <a:alpha val="24833"/>
                  </a:srgbClr>
                </a:gs>
                <a:gs pos="42857">
                  <a:srgbClr val="C1C1C2">
                    <a:alpha val="17075"/>
                  </a:srgbClr>
                </a:gs>
                <a:gs pos="57143">
                  <a:srgbClr val="C1C1C2">
                    <a:alpha val="9855"/>
                  </a:srgbClr>
                </a:gs>
                <a:gs pos="71429">
                  <a:srgbClr val="C1C1C2">
                    <a:alpha val="4740"/>
                  </a:srgbClr>
                </a:gs>
                <a:gs pos="85714">
                  <a:srgbClr val="C1C1C2">
                    <a:alpha val="1902"/>
                  </a:srgbClr>
                </a:gs>
                <a:gs pos="100000">
                  <a:srgbClr val="C1C1C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5901885">
              <a:off x="2358431" y="1173243"/>
              <a:ext cx="475267" cy="1027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-10078822">
              <a:off x="126184" y="530229"/>
              <a:ext cx="347701" cy="195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4916667">
              <a:off x="2921175" y="1130689"/>
              <a:ext cx="312637" cy="158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7852199">
              <a:off x="1711698" y="340683"/>
              <a:ext cx="353637" cy="602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8695567">
              <a:off x="2303344" y="1097822"/>
              <a:ext cx="367684" cy="90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10062256">
              <a:off x="233733" y="1225855"/>
              <a:ext cx="436559" cy="1614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10427992">
              <a:off x="3093679" y="2048811"/>
              <a:ext cx="492119" cy="616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-8630578">
              <a:off x="3171761" y="2663492"/>
              <a:ext cx="229142" cy="59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5033555">
              <a:off x="3285301" y="360002"/>
              <a:ext cx="380641" cy="53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6498244">
              <a:off x="535527" y="2522787"/>
              <a:ext cx="291876" cy="364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8826382">
              <a:off x="723839" y="1678108"/>
              <a:ext cx="272530" cy="76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-9656321">
              <a:off x="2086468" y="2643021"/>
              <a:ext cx="346503" cy="1002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8993884">
              <a:off x="356036" y="302315"/>
              <a:ext cx="330805" cy="274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5358192">
              <a:off x="338695" y="1849385"/>
              <a:ext cx="433740" cy="942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8791089">
              <a:off x="710139" y="1006680"/>
              <a:ext cx="512678" cy="389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6018202">
              <a:off x="2616431" y="1163458"/>
              <a:ext cx="358190" cy="35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9764627">
              <a:off x="1402003" y="2666397"/>
              <a:ext cx="553422" cy="247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4278824">
              <a:off x="1422571" y="1868855"/>
              <a:ext cx="740029" cy="700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8802294">
              <a:off x="1270725" y="1109566"/>
              <a:ext cx="508790" cy="2894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4549340">
              <a:off x="2464143" y="1708913"/>
              <a:ext cx="487159" cy="252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10003648">
              <a:off x="3192634" y="2341896"/>
              <a:ext cx="374911" cy="1322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9039657">
              <a:off x="330270" y="2214487"/>
              <a:ext cx="463125" cy="175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4979604">
              <a:off x="2589770" y="1023856"/>
              <a:ext cx="482286" cy="824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-9955003">
              <a:off x="1323492" y="2689196"/>
              <a:ext cx="510328" cy="1235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6230242">
              <a:off x="3110727" y="1714937"/>
              <a:ext cx="293247" cy="661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2900108">
              <a:off x="1716402" y="1012214"/>
              <a:ext cx="355947" cy="2827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6811849">
              <a:off x="2662330" y="550172"/>
              <a:ext cx="264541" cy="374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8380430">
              <a:off x="2464235" y="1149931"/>
              <a:ext cx="416264" cy="216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5490501">
              <a:off x="2951855" y="1706268"/>
              <a:ext cx="362773" cy="340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-10384925">
              <a:off x="1491467" y="2243221"/>
              <a:ext cx="374510" cy="49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3410106">
              <a:off x="155972" y="999741"/>
              <a:ext cx="470258" cy="405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-10009330">
              <a:off x="2427267" y="831099"/>
              <a:ext cx="396155" cy="1001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-9594762">
              <a:off x="1356618" y="2333943"/>
              <a:ext cx="243437" cy="168954"/>
            </a:xfrm>
            <a:prstGeom prst="ellipse">
              <a:avLst/>
            </a:prstGeom>
            <a:gradFill>
              <a:gsLst>
                <a:gs pos="0">
                  <a:srgbClr val="C7C7C6">
                    <a:alpha val="28679"/>
                  </a:srgbClr>
                </a:gs>
                <a:gs pos="14286">
                  <a:srgbClr val="C7C7C6">
                    <a:alpha val="26703"/>
                  </a:srgbClr>
                </a:gs>
                <a:gs pos="28571">
                  <a:srgbClr val="C7C7C6">
                    <a:alpha val="21431"/>
                  </a:srgbClr>
                </a:gs>
                <a:gs pos="42857">
                  <a:srgbClr val="C7C7C6">
                    <a:alpha val="14633"/>
                  </a:srgbClr>
                </a:gs>
                <a:gs pos="57143">
                  <a:srgbClr val="C7C7C6">
                    <a:alpha val="8393"/>
                  </a:srgbClr>
                </a:gs>
                <a:gs pos="71429">
                  <a:srgbClr val="C7C7C6">
                    <a:alpha val="4020"/>
                  </a:srgbClr>
                </a:gs>
                <a:gs pos="85714">
                  <a:srgbClr val="C7C7C6">
                    <a:alpha val="1610"/>
                  </a:srgbClr>
                </a:gs>
                <a:gs pos="100000">
                  <a:srgbClr val="C7C7C6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5947089">
              <a:off x="3391750" y="2728044"/>
              <a:ext cx="493977" cy="862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-10730098">
              <a:off x="922852" y="2304126"/>
              <a:ext cx="349174" cy="186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2848780">
              <a:off x="304221" y="1705549"/>
              <a:ext cx="395372" cy="1354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8017379">
              <a:off x="3300106" y="1868622"/>
              <a:ext cx="347722" cy="96896"/>
            </a:xfrm>
            <a:prstGeom prst="ellipse">
              <a:avLst/>
            </a:prstGeom>
            <a:gradFill>
              <a:gsLst>
                <a:gs pos="0">
                  <a:srgbClr val="DEDEDF">
                    <a:alpha val="32968"/>
                  </a:srgbClr>
                </a:gs>
                <a:gs pos="14286">
                  <a:srgbClr val="DEDEDF">
                    <a:alpha val="30764"/>
                  </a:srgbClr>
                </a:gs>
                <a:gs pos="28571">
                  <a:srgbClr val="DEDEDF">
                    <a:alpha val="24833"/>
                  </a:srgbClr>
                </a:gs>
                <a:gs pos="42857">
                  <a:srgbClr val="DEDEDF">
                    <a:alpha val="17075"/>
                  </a:srgbClr>
                </a:gs>
                <a:gs pos="57143">
                  <a:srgbClr val="DEDEDF">
                    <a:alpha val="9855"/>
                  </a:srgbClr>
                </a:gs>
                <a:gs pos="71429">
                  <a:srgbClr val="DEDEDF">
                    <a:alpha val="4740"/>
                  </a:srgbClr>
                </a:gs>
                <a:gs pos="85714">
                  <a:srgbClr val="DEDEDF">
                    <a:alpha val="1902"/>
                  </a:srgbClr>
                </a:gs>
                <a:gs pos="100000">
                  <a:srgbClr val="DEDE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7076247">
              <a:off x="3291697" y="481158"/>
              <a:ext cx="350115" cy="173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10013392">
              <a:off x="145052" y="2559779"/>
              <a:ext cx="525390" cy="195242"/>
            </a:xfrm>
            <a:prstGeom prst="ellipse">
              <a:avLst/>
            </a:prstGeom>
            <a:gradFill>
              <a:gsLst>
                <a:gs pos="0">
                  <a:srgbClr val="FFFFFF">
                    <a:alpha val="28621"/>
                  </a:srgbClr>
                </a:gs>
                <a:gs pos="14286">
                  <a:srgbClr val="FFFFFF">
                    <a:alpha val="26647"/>
                  </a:srgbClr>
                </a:gs>
                <a:gs pos="28571">
                  <a:srgbClr val="FFFFFF">
                    <a:alpha val="21386"/>
                  </a:srgbClr>
                </a:gs>
                <a:gs pos="42857">
                  <a:srgbClr val="FFFFFF">
                    <a:alpha val="14600"/>
                  </a:srgbClr>
                </a:gs>
                <a:gs pos="57143">
                  <a:srgbClr val="FFFFFF">
                    <a:alpha val="8374"/>
                  </a:srgbClr>
                </a:gs>
                <a:gs pos="71429">
                  <a:srgbClr val="FFFFFF">
                    <a:alpha val="4011"/>
                  </a:srgbClr>
                </a:gs>
                <a:gs pos="85714">
                  <a:srgbClr val="FFFFFF">
                    <a:alpha val="1606"/>
                  </a:srgbClr>
                </a:gs>
                <a:gs pos="100000">
                  <a:srgbClr val="FFFFFF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6963545">
              <a:off x="2470232" y="2367852"/>
              <a:ext cx="452353" cy="200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6722119">
              <a:off x="3170789" y="1617500"/>
              <a:ext cx="307415" cy="57832"/>
            </a:xfrm>
            <a:prstGeom prst="ellipse">
              <a:avLst/>
            </a:prstGeom>
            <a:gradFill>
              <a:gsLst>
                <a:gs pos="0">
                  <a:srgbClr val="FFFFFF">
                    <a:alpha val="32937"/>
                  </a:srgbClr>
                </a:gs>
                <a:gs pos="14286">
                  <a:srgbClr val="FFFFFF">
                    <a:alpha val="30734"/>
                  </a:srgbClr>
                </a:gs>
                <a:gs pos="28571">
                  <a:srgbClr val="FFFFFF">
                    <a:alpha val="24808"/>
                  </a:srgbClr>
                </a:gs>
                <a:gs pos="42857">
                  <a:srgbClr val="FFFFFF">
                    <a:alpha val="17057"/>
                  </a:srgbClr>
                </a:gs>
                <a:gs pos="57143">
                  <a:srgbClr val="FFFFFF">
                    <a:alpha val="9844"/>
                  </a:srgbClr>
                </a:gs>
                <a:gs pos="71429">
                  <a:srgbClr val="FFFFFF">
                    <a:alpha val="4735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4097288">
              <a:off x="3182973" y="237166"/>
              <a:ext cx="342433" cy="229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7304059">
              <a:off x="1406864" y="1189957"/>
              <a:ext cx="373651" cy="148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6796614">
              <a:off x="3260176" y="487614"/>
              <a:ext cx="339759" cy="490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6403297">
              <a:off x="1047732" y="1141510"/>
              <a:ext cx="440859" cy="573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4049639">
              <a:off x="972052" y="1084852"/>
              <a:ext cx="281426" cy="918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8946738">
              <a:off x="789834" y="2640219"/>
              <a:ext cx="379553" cy="626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9708397">
              <a:off x="2573898" y="594920"/>
              <a:ext cx="302378" cy="227612"/>
            </a:xfrm>
            <a:prstGeom prst="ellipse">
              <a:avLst/>
            </a:prstGeom>
            <a:gradFill>
              <a:gsLst>
                <a:gs pos="0">
                  <a:srgbClr val="000000">
                    <a:alpha val="8611"/>
                  </a:srgbClr>
                </a:gs>
                <a:gs pos="14286">
                  <a:srgbClr val="000000">
                    <a:alpha val="7943"/>
                  </a:srgbClr>
                </a:gs>
                <a:gs pos="28571">
                  <a:srgbClr val="000000">
                    <a:alpha val="6224"/>
                  </a:srgbClr>
                </a:gs>
                <a:gs pos="42857">
                  <a:srgbClr val="000000">
                    <a:alpha val="4127"/>
                  </a:srgbClr>
                </a:gs>
                <a:gs pos="57143">
                  <a:srgbClr val="000000">
                    <a:alpha val="2309"/>
                  </a:srgbClr>
                </a:gs>
                <a:gs pos="71429">
                  <a:srgbClr val="000000">
                    <a:alpha val="1087"/>
                  </a:srgbClr>
                </a:gs>
                <a:gs pos="85714">
                  <a:srgbClr val="000000">
                    <a:alpha val="431"/>
                  </a:srgbClr>
                </a:gs>
                <a:gs pos="100000">
                  <a:srgbClr val="000000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8545303">
              <a:off x="2932125" y="1510328"/>
              <a:ext cx="436394" cy="1312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9562060">
              <a:off x="1856808" y="1908339"/>
              <a:ext cx="463154" cy="147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4264027">
              <a:off x="1143850" y="1134237"/>
              <a:ext cx="441123" cy="2193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6400462">
              <a:off x="264748" y="1841089"/>
              <a:ext cx="481517" cy="134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3982529">
              <a:off x="1732150" y="2355789"/>
              <a:ext cx="362247" cy="727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-9736239">
              <a:off x="2556840" y="1977367"/>
              <a:ext cx="309919" cy="441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9190391">
              <a:off x="3473180" y="-79868"/>
              <a:ext cx="335482" cy="206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9759227">
              <a:off x="2502580" y="1294613"/>
              <a:ext cx="292298" cy="758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5454094">
              <a:off x="2732632" y="1707692"/>
              <a:ext cx="504064" cy="740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3308600">
              <a:off x="1117017" y="1923241"/>
              <a:ext cx="320724" cy="1580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9421416">
              <a:off x="2928189" y="1460421"/>
              <a:ext cx="489953" cy="747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9262029">
              <a:off x="1934666" y="1800376"/>
              <a:ext cx="401668" cy="215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-10521124">
              <a:off x="2376357" y="863577"/>
              <a:ext cx="458403" cy="58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-8412539">
              <a:off x="2517761" y="2501193"/>
              <a:ext cx="672150" cy="57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2873586">
              <a:off x="2617875" y="369373"/>
              <a:ext cx="295870" cy="412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8701402">
              <a:off x="2106200" y="2367161"/>
              <a:ext cx="528266" cy="363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5441421">
              <a:off x="34227" y="2457536"/>
              <a:ext cx="296905" cy="37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7762552">
              <a:off x="1703458" y="1024419"/>
              <a:ext cx="278760" cy="157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10423420">
              <a:off x="1387166" y="2236522"/>
              <a:ext cx="409831" cy="1062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7196695">
              <a:off x="688557" y="412895"/>
              <a:ext cx="279372" cy="97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9705186">
              <a:off x="3033676" y="1490663"/>
              <a:ext cx="358397" cy="58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2812449">
              <a:off x="2495090" y="347592"/>
              <a:ext cx="449517" cy="184402"/>
            </a:xfrm>
            <a:prstGeom prst="ellipse">
              <a:avLst/>
            </a:prstGeom>
            <a:gradFill>
              <a:gsLst>
                <a:gs pos="0">
                  <a:srgbClr val="FFFFFF">
                    <a:alpha val="27618"/>
                  </a:srgbClr>
                </a:gs>
                <a:gs pos="14286">
                  <a:srgbClr val="FFFFFF">
                    <a:alpha val="25701"/>
                  </a:srgbClr>
                </a:gs>
                <a:gs pos="28571">
                  <a:srgbClr val="FFFFFF">
                    <a:alpha val="20599"/>
                  </a:srgbClr>
                </a:gs>
                <a:gs pos="42857">
                  <a:srgbClr val="FFFFFF">
                    <a:alpha val="14041"/>
                  </a:srgbClr>
                </a:gs>
                <a:gs pos="57143">
                  <a:srgbClr val="FFFFFF">
                    <a:alpha val="8042"/>
                  </a:srgbClr>
                </a:gs>
                <a:gs pos="71429">
                  <a:srgbClr val="FFFFFF">
                    <a:alpha val="3848"/>
                  </a:srgbClr>
                </a:gs>
                <a:gs pos="85714">
                  <a:srgbClr val="FFFFFF">
                    <a:alpha val="1540"/>
                  </a:srgbClr>
                </a:gs>
                <a:gs pos="100000">
                  <a:srgbClr val="FFFFFF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-9424177">
              <a:off x="271234" y="1665772"/>
              <a:ext cx="367323" cy="423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9498792">
              <a:off x="3005507" y="1012277"/>
              <a:ext cx="417555" cy="3735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9818580">
              <a:off x="2963281" y="2028862"/>
              <a:ext cx="485096" cy="88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4678870">
              <a:off x="1510693" y="2357266"/>
              <a:ext cx="425059" cy="144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10474872">
              <a:off x="214532" y="309479"/>
              <a:ext cx="405180" cy="124440"/>
            </a:xfrm>
            <a:prstGeom prst="ellipse">
              <a:avLst/>
            </a:prstGeom>
            <a:gradFill>
              <a:gsLst>
                <a:gs pos="0">
                  <a:srgbClr val="FFFFFF">
                    <a:alpha val="28966"/>
                  </a:srgbClr>
                </a:gs>
                <a:gs pos="14286">
                  <a:srgbClr val="FFFFFF">
                    <a:alpha val="26973"/>
                  </a:srgbClr>
                </a:gs>
                <a:gs pos="28571">
                  <a:srgbClr val="FFFFFF">
                    <a:alpha val="21657"/>
                  </a:srgbClr>
                </a:gs>
                <a:gs pos="42857">
                  <a:srgbClr val="FFFFFF">
                    <a:alpha val="14793"/>
                  </a:srgbClr>
                </a:gs>
                <a:gs pos="57143">
                  <a:srgbClr val="FFFFFF">
                    <a:alpha val="8489"/>
                  </a:srgbClr>
                </a:gs>
                <a:gs pos="71429">
                  <a:srgbClr val="FFFFFF">
                    <a:alpha val="4067"/>
                  </a:srgbClr>
                </a:gs>
                <a:gs pos="85714">
                  <a:srgbClr val="FFFFFF">
                    <a:alpha val="1629"/>
                  </a:srgbClr>
                </a:gs>
                <a:gs pos="100000">
                  <a:srgbClr val="FFFFFF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3918860">
              <a:off x="2059802" y="363347"/>
              <a:ext cx="317229" cy="133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3813714">
              <a:off x="484886" y="2283655"/>
              <a:ext cx="421201" cy="1041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10164791">
              <a:off x="3000923" y="390533"/>
              <a:ext cx="163585" cy="133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8586532">
              <a:off x="368719" y="2231666"/>
              <a:ext cx="497746" cy="52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8295043">
              <a:off x="242087" y="1869649"/>
              <a:ext cx="316733" cy="119303"/>
            </a:xfrm>
            <a:prstGeom prst="ellipse">
              <a:avLst/>
            </a:prstGeom>
            <a:gradFill>
              <a:gsLst>
                <a:gs pos="0">
                  <a:srgbClr val="EDEDEE">
                    <a:alpha val="32968"/>
                  </a:srgbClr>
                </a:gs>
                <a:gs pos="14286">
                  <a:srgbClr val="EDEDEE">
                    <a:alpha val="30764"/>
                  </a:srgbClr>
                </a:gs>
                <a:gs pos="28571">
                  <a:srgbClr val="EDEDEE">
                    <a:alpha val="24833"/>
                  </a:srgbClr>
                </a:gs>
                <a:gs pos="42857">
                  <a:srgbClr val="EDEDEE">
                    <a:alpha val="17075"/>
                  </a:srgbClr>
                </a:gs>
                <a:gs pos="57143">
                  <a:srgbClr val="EDEDEE">
                    <a:alpha val="9855"/>
                  </a:srgbClr>
                </a:gs>
                <a:gs pos="71429">
                  <a:srgbClr val="EDEDEE">
                    <a:alpha val="4740"/>
                  </a:srgbClr>
                </a:gs>
                <a:gs pos="85714">
                  <a:srgbClr val="EDEDEE">
                    <a:alpha val="1902"/>
                  </a:srgbClr>
                </a:gs>
                <a:gs pos="100000">
                  <a:srgbClr val="EDED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4434469">
              <a:off x="97264" y="1874366"/>
              <a:ext cx="356722" cy="81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10008458">
              <a:off x="1829837" y="1349987"/>
              <a:ext cx="306441" cy="591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-8509201">
              <a:off x="3094038" y="999577"/>
              <a:ext cx="468639" cy="63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10592959">
              <a:off x="2176325" y="2255778"/>
              <a:ext cx="321201" cy="179742"/>
            </a:xfrm>
            <a:prstGeom prst="ellipse">
              <a:avLst/>
            </a:prstGeom>
            <a:gradFill>
              <a:gsLst>
                <a:gs pos="0">
                  <a:srgbClr val="F7F6F6">
                    <a:alpha val="32968"/>
                  </a:srgbClr>
                </a:gs>
                <a:gs pos="14286">
                  <a:srgbClr val="F7F6F6">
                    <a:alpha val="30764"/>
                  </a:srgbClr>
                </a:gs>
                <a:gs pos="28571">
                  <a:srgbClr val="F7F6F6">
                    <a:alpha val="24833"/>
                  </a:srgbClr>
                </a:gs>
                <a:gs pos="42857">
                  <a:srgbClr val="F7F6F6">
                    <a:alpha val="17075"/>
                  </a:srgbClr>
                </a:gs>
                <a:gs pos="57143">
                  <a:srgbClr val="F7F6F6">
                    <a:alpha val="9855"/>
                  </a:srgbClr>
                </a:gs>
                <a:gs pos="71429">
                  <a:srgbClr val="F7F6F6">
                    <a:alpha val="4740"/>
                  </a:srgbClr>
                </a:gs>
                <a:gs pos="85714">
                  <a:srgbClr val="F7F6F6">
                    <a:alpha val="1902"/>
                  </a:srgbClr>
                </a:gs>
                <a:gs pos="100000">
                  <a:srgbClr val="F7F6F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-8983682">
              <a:off x="1946658" y="1629945"/>
              <a:ext cx="350818" cy="76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5237860">
              <a:off x="3330273" y="302166"/>
              <a:ext cx="342233" cy="158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5030688">
              <a:off x="2757167" y="2392958"/>
              <a:ext cx="428546" cy="1185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7691925">
              <a:off x="2456439" y="2297949"/>
              <a:ext cx="347155" cy="1491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5741718">
              <a:off x="3351319" y="1798035"/>
              <a:ext cx="362861" cy="195240"/>
            </a:xfrm>
            <a:prstGeom prst="ellipse">
              <a:avLst/>
            </a:prstGeom>
            <a:gradFill>
              <a:gsLst>
                <a:gs pos="0">
                  <a:srgbClr val="B5B5B6">
                    <a:alpha val="32312"/>
                  </a:srgbClr>
                </a:gs>
                <a:gs pos="14286">
                  <a:srgbClr val="B5B5B6">
                    <a:alpha val="30141"/>
                  </a:srgbClr>
                </a:gs>
                <a:gs pos="28571">
                  <a:srgbClr val="B5B5B6">
                    <a:alpha val="24309"/>
                  </a:srgbClr>
                </a:gs>
                <a:gs pos="42857">
                  <a:srgbClr val="B5B5B6">
                    <a:alpha val="16697"/>
                  </a:srgbClr>
                </a:gs>
                <a:gs pos="57143">
                  <a:srgbClr val="B5B5B6">
                    <a:alpha val="9627"/>
                  </a:srgbClr>
                </a:gs>
                <a:gs pos="71429">
                  <a:srgbClr val="B5B5B6">
                    <a:alpha val="4628"/>
                  </a:srgbClr>
                </a:gs>
                <a:gs pos="85714">
                  <a:srgbClr val="B5B5B6">
                    <a:alpha val="1856"/>
                  </a:srgbClr>
                </a:gs>
                <a:gs pos="100000">
                  <a:srgbClr val="B5B5B6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8190046">
              <a:off x="2297655" y="2436250"/>
              <a:ext cx="345319" cy="2106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-8289163">
              <a:off x="2982748" y="365058"/>
              <a:ext cx="464364" cy="1399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4093284">
              <a:off x="734501" y="375603"/>
              <a:ext cx="528155" cy="3520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-9735709">
              <a:off x="2341024" y="1332774"/>
              <a:ext cx="348955" cy="666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9105527">
              <a:off x="1437361" y="1979985"/>
              <a:ext cx="322077" cy="1475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8353523">
              <a:off x="2749027" y="200957"/>
              <a:ext cx="529166" cy="160455"/>
            </a:xfrm>
            <a:prstGeom prst="ellipse">
              <a:avLst/>
            </a:prstGeom>
            <a:gradFill>
              <a:gsLst>
                <a:gs pos="0">
                  <a:srgbClr val="FFFFFF">
                    <a:alpha val="32190"/>
                  </a:srgbClr>
                </a:gs>
                <a:gs pos="14286">
                  <a:srgbClr val="FFFFFF">
                    <a:alpha val="30025"/>
                  </a:srgbClr>
                </a:gs>
                <a:gs pos="28571">
                  <a:srgbClr val="FFFFFF">
                    <a:alpha val="24211"/>
                  </a:srgbClr>
                </a:gs>
                <a:gs pos="42857">
                  <a:srgbClr val="FFFFFF">
                    <a:alpha val="16626"/>
                  </a:srgbClr>
                </a:gs>
                <a:gs pos="57143">
                  <a:srgbClr val="FFFFFF">
                    <a:alpha val="9585"/>
                  </a:srgbClr>
                </a:gs>
                <a:gs pos="71429">
                  <a:srgbClr val="FFFFFF">
                    <a:alpha val="4607"/>
                  </a:srgbClr>
                </a:gs>
                <a:gs pos="85714">
                  <a:srgbClr val="FFFFFF">
                    <a:alpha val="1848"/>
                  </a:srgbClr>
                </a:gs>
                <a:gs pos="100000">
                  <a:srgbClr val="FF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6096240">
              <a:off x="3275403" y="2564056"/>
              <a:ext cx="169750" cy="88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9495512">
              <a:off x="1168655" y="1017532"/>
              <a:ext cx="469386" cy="553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-9818123">
              <a:off x="2983757" y="1811334"/>
              <a:ext cx="538828" cy="244440"/>
            </a:xfrm>
            <a:prstGeom prst="ellipse">
              <a:avLst/>
            </a:prstGeom>
            <a:gradFill>
              <a:gsLst>
                <a:gs pos="0">
                  <a:srgbClr val="FFFFFF">
                    <a:alpha val="30156"/>
                  </a:srgbClr>
                </a:gs>
                <a:gs pos="14286">
                  <a:srgbClr val="FFFFFF">
                    <a:alpha val="28098"/>
                  </a:srgbClr>
                </a:gs>
                <a:gs pos="28571">
                  <a:srgbClr val="FFFFFF">
                    <a:alpha val="22596"/>
                  </a:srgbClr>
                </a:gs>
                <a:gs pos="42857">
                  <a:srgbClr val="FFFFFF">
                    <a:alpha val="15465"/>
                  </a:srgbClr>
                </a:gs>
                <a:gs pos="57143">
                  <a:srgbClr val="FFFFFF">
                    <a:alpha val="8889"/>
                  </a:srgbClr>
                </a:gs>
                <a:gs pos="71429">
                  <a:srgbClr val="FFFFFF">
                    <a:alpha val="4264"/>
                  </a:srgbClr>
                </a:gs>
                <a:gs pos="85714">
                  <a:srgbClr val="FFFFFF">
                    <a:alpha val="1708"/>
                  </a:srgbClr>
                </a:gs>
                <a:gs pos="100000">
                  <a:srgbClr val="FFFFFF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7760734">
              <a:off x="3015456" y="2500005"/>
              <a:ext cx="243560" cy="184058"/>
            </a:xfrm>
            <a:prstGeom prst="ellipse">
              <a:avLst/>
            </a:prstGeom>
            <a:gradFill>
              <a:gsLst>
                <a:gs pos="0">
                  <a:srgbClr val="000000">
                    <a:alpha val="29003"/>
                  </a:srgbClr>
                </a:gs>
                <a:gs pos="14286">
                  <a:srgbClr val="000000">
                    <a:alpha val="27008"/>
                  </a:srgbClr>
                </a:gs>
                <a:gs pos="28571">
                  <a:srgbClr val="000000">
                    <a:alpha val="21686"/>
                  </a:srgbClr>
                </a:gs>
                <a:gs pos="42857">
                  <a:srgbClr val="000000">
                    <a:alpha val="14814"/>
                  </a:srgbClr>
                </a:gs>
                <a:gs pos="57143">
                  <a:srgbClr val="000000">
                    <a:alpha val="8501"/>
                  </a:srgbClr>
                </a:gs>
                <a:gs pos="71429">
                  <a:srgbClr val="000000">
                    <a:alpha val="4073"/>
                  </a:srgbClr>
                </a:gs>
                <a:gs pos="85714">
                  <a:srgbClr val="000000">
                    <a:alpha val="1631"/>
                  </a:srgbClr>
                </a:gs>
                <a:gs pos="100000">
                  <a:srgbClr val="0000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7146196">
              <a:off x="3045968" y="1633879"/>
              <a:ext cx="264987" cy="64589"/>
            </a:xfrm>
            <a:prstGeom prst="ellipse">
              <a:avLst/>
            </a:prstGeom>
            <a:gradFill>
              <a:gsLst>
                <a:gs pos="0">
                  <a:srgbClr val="000000">
                    <a:alpha val="15653"/>
                  </a:srgbClr>
                </a:gs>
                <a:gs pos="14286">
                  <a:srgbClr val="000000">
                    <a:alpha val="14484"/>
                  </a:srgbClr>
                </a:gs>
                <a:gs pos="28571">
                  <a:srgbClr val="000000">
                    <a:alpha val="11440"/>
                  </a:srgbClr>
                </a:gs>
                <a:gs pos="42857">
                  <a:srgbClr val="000000">
                    <a:alpha val="7659"/>
                  </a:srgbClr>
                </a:gs>
                <a:gs pos="57143">
                  <a:srgbClr val="000000">
                    <a:alpha val="4319"/>
                  </a:srgbClr>
                </a:gs>
                <a:gs pos="71429">
                  <a:srgbClr val="000000">
                    <a:alpha val="2046"/>
                  </a:srgbClr>
                </a:gs>
                <a:gs pos="85714">
                  <a:srgbClr val="000000">
                    <a:alpha val="814"/>
                  </a:srgbClr>
                </a:gs>
                <a:gs pos="100000">
                  <a:srgbClr val="00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8072804">
              <a:off x="862257" y="2425865"/>
              <a:ext cx="506041" cy="169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-9475633">
              <a:off x="1918342" y="1008723"/>
              <a:ext cx="245640" cy="36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7519312">
              <a:off x="3092637" y="2408462"/>
              <a:ext cx="331779" cy="116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10660884">
              <a:off x="2537783" y="2000777"/>
              <a:ext cx="251626" cy="69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2913383">
              <a:off x="2991192" y="1749661"/>
              <a:ext cx="541083" cy="107191"/>
            </a:xfrm>
            <a:prstGeom prst="ellipse">
              <a:avLst/>
            </a:prstGeom>
            <a:gradFill>
              <a:gsLst>
                <a:gs pos="0">
                  <a:srgbClr val="000000">
                    <a:alpha val="20185"/>
                  </a:srgbClr>
                </a:gs>
                <a:gs pos="14286">
                  <a:srgbClr val="000000">
                    <a:alpha val="18717"/>
                  </a:srgbClr>
                </a:gs>
                <a:gs pos="28571">
                  <a:srgbClr val="000000">
                    <a:alpha val="14862"/>
                  </a:srgbClr>
                </a:gs>
                <a:gs pos="42857">
                  <a:srgbClr val="000000">
                    <a:alpha val="10016"/>
                  </a:srgbClr>
                </a:gs>
                <a:gs pos="57143">
                  <a:srgbClr val="000000">
                    <a:alpha val="5680"/>
                  </a:srgbClr>
                </a:gs>
                <a:gs pos="71429">
                  <a:srgbClr val="000000">
                    <a:alpha val="2700"/>
                  </a:srgbClr>
                </a:gs>
                <a:gs pos="85714">
                  <a:srgbClr val="000000">
                    <a:alpha val="1077"/>
                  </a:srgbClr>
                </a:gs>
                <a:gs pos="100000">
                  <a:srgbClr val="00000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-9178720">
              <a:off x="1622188" y="2261257"/>
              <a:ext cx="297364" cy="794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10259630">
              <a:off x="2232749" y="2274032"/>
              <a:ext cx="282474" cy="783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6475621">
              <a:off x="929021" y="2534444"/>
              <a:ext cx="748680" cy="1154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8696112">
              <a:off x="2717775" y="975487"/>
              <a:ext cx="725087" cy="100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3816801">
              <a:off x="2180746" y="2316893"/>
              <a:ext cx="471259" cy="245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10698243">
              <a:off x="1913484" y="544888"/>
              <a:ext cx="413724" cy="1840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4048111">
              <a:off x="2236683" y="1869418"/>
              <a:ext cx="572320" cy="53320"/>
            </a:xfrm>
            <a:prstGeom prst="ellipse">
              <a:avLst/>
            </a:prstGeom>
            <a:gradFill>
              <a:gsLst>
                <a:gs pos="0">
                  <a:srgbClr val="FFFFFF">
                    <a:alpha val="32761"/>
                  </a:srgbClr>
                </a:gs>
                <a:gs pos="14286">
                  <a:srgbClr val="FFFFFF">
                    <a:alpha val="30568"/>
                  </a:srgbClr>
                </a:gs>
                <a:gs pos="28571">
                  <a:srgbClr val="FFFFFF">
                    <a:alpha val="24668"/>
                  </a:srgbClr>
                </a:gs>
                <a:gs pos="42857">
                  <a:srgbClr val="FFFFFF">
                    <a:alpha val="16956"/>
                  </a:srgbClr>
                </a:gs>
                <a:gs pos="57143">
                  <a:srgbClr val="FFFFFF">
                    <a:alpha val="9783"/>
                  </a:srgbClr>
                </a:gs>
                <a:gs pos="71429">
                  <a:srgbClr val="FFFFFF">
                    <a:alpha val="4705"/>
                  </a:srgbClr>
                </a:gs>
                <a:gs pos="85714">
                  <a:srgbClr val="FFFFFF">
                    <a:alpha val="1888"/>
                  </a:srgbClr>
                </a:gs>
                <a:gs pos="100000">
                  <a:srgbClr val="FFFFF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-8989469">
              <a:off x="1044176" y="1967579"/>
              <a:ext cx="508418" cy="122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5013481">
              <a:off x="1765423" y="1821957"/>
              <a:ext cx="292475" cy="195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3143263">
              <a:off x="2415931" y="1664685"/>
              <a:ext cx="709413" cy="816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8977904">
              <a:off x="2842819" y="1360729"/>
              <a:ext cx="742428" cy="1619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3858544">
              <a:off x="2742692" y="422218"/>
              <a:ext cx="448697" cy="120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-10215974">
              <a:off x="3080503" y="2019604"/>
              <a:ext cx="342090" cy="583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3582341">
              <a:off x="532957" y="2327254"/>
              <a:ext cx="264790" cy="45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6003903">
              <a:off x="890699" y="1105547"/>
              <a:ext cx="398202" cy="1891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9800241">
              <a:off x="1390242" y="2249297"/>
              <a:ext cx="295567" cy="59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7489331">
              <a:off x="1038060" y="2581343"/>
              <a:ext cx="366452" cy="983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-9497583">
              <a:off x="1698665" y="1230770"/>
              <a:ext cx="420828" cy="133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6538088">
              <a:off x="-32935" y="2390678"/>
              <a:ext cx="497101" cy="117760"/>
            </a:xfrm>
            <a:prstGeom prst="ellipse">
              <a:avLst/>
            </a:prstGeom>
            <a:gradFill>
              <a:gsLst>
                <a:gs pos="0">
                  <a:srgbClr val="FFFFFF">
                    <a:alpha val="24979"/>
                  </a:srgbClr>
                </a:gs>
                <a:gs pos="14286">
                  <a:srgbClr val="FFFFFF">
                    <a:alpha val="23215"/>
                  </a:srgbClr>
                </a:gs>
                <a:gs pos="28571">
                  <a:srgbClr val="FFFFFF">
                    <a:alpha val="18544"/>
                  </a:srgbClr>
                </a:gs>
                <a:gs pos="42857">
                  <a:srgbClr val="FFFFFF">
                    <a:alpha val="12587"/>
                  </a:srgbClr>
                </a:gs>
                <a:gs pos="57143">
                  <a:srgbClr val="FFFFFF">
                    <a:alpha val="7183"/>
                  </a:srgbClr>
                </a:gs>
                <a:gs pos="71429">
                  <a:srgbClr val="FFFFFF">
                    <a:alpha val="3429"/>
                  </a:srgbClr>
                </a:gs>
                <a:gs pos="85714">
                  <a:srgbClr val="FFFFFF">
                    <a:alpha val="1370"/>
                  </a:srgbClr>
                </a:gs>
                <a:gs pos="100000">
                  <a:srgbClr val="FFFFFF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4516490">
              <a:off x="3029144" y="1844485"/>
              <a:ext cx="540174" cy="51043"/>
            </a:xfrm>
            <a:prstGeom prst="ellipse">
              <a:avLst/>
            </a:prstGeom>
            <a:gradFill>
              <a:gsLst>
                <a:gs pos="0">
                  <a:srgbClr val="FFFFFF">
                    <a:alpha val="26001"/>
                  </a:srgbClr>
                </a:gs>
                <a:gs pos="14286">
                  <a:srgbClr val="FFFFFF">
                    <a:alpha val="24177"/>
                  </a:srgbClr>
                </a:gs>
                <a:gs pos="28571">
                  <a:srgbClr val="FFFFFF">
                    <a:alpha val="19337"/>
                  </a:srgbClr>
                </a:gs>
                <a:gs pos="42857">
                  <a:srgbClr val="FFFFFF">
                    <a:alpha val="13147"/>
                  </a:srgbClr>
                </a:gs>
                <a:gs pos="57143">
                  <a:srgbClr val="FFFFFF">
                    <a:alpha val="7513"/>
                  </a:srgbClr>
                </a:gs>
                <a:gs pos="71429">
                  <a:srgbClr val="FFFFFF">
                    <a:alpha val="3590"/>
                  </a:srgbClr>
                </a:gs>
                <a:gs pos="85714">
                  <a:srgbClr val="FFFFFF">
                    <a:alpha val="1435"/>
                  </a:srgbClr>
                </a:gs>
                <a:gs pos="100000">
                  <a:srgbClr val="FFFFFF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-10736834">
              <a:off x="2927403" y="138674"/>
              <a:ext cx="456390" cy="212721"/>
            </a:xfrm>
            <a:prstGeom prst="ellipse">
              <a:avLst/>
            </a:prstGeom>
            <a:gradFill>
              <a:gsLst>
                <a:gs pos="0">
                  <a:srgbClr val="FFFFFF">
                    <a:alpha val="29852"/>
                  </a:srgbClr>
                </a:gs>
                <a:gs pos="14286">
                  <a:srgbClr val="FFFFFF">
                    <a:alpha val="27811"/>
                  </a:srgbClr>
                </a:gs>
                <a:gs pos="28571">
                  <a:srgbClr val="FFFFFF">
                    <a:alpha val="22356"/>
                  </a:srgbClr>
                </a:gs>
                <a:gs pos="42857">
                  <a:srgbClr val="FFFFFF">
                    <a:alpha val="15293"/>
                  </a:srgbClr>
                </a:gs>
                <a:gs pos="57143">
                  <a:srgbClr val="FFFFFF">
                    <a:alpha val="8786"/>
                  </a:srgbClr>
                </a:gs>
                <a:gs pos="71429">
                  <a:srgbClr val="FFFFFF">
                    <a:alpha val="4213"/>
                  </a:srgbClr>
                </a:gs>
                <a:gs pos="85714">
                  <a:srgbClr val="FFFFFF">
                    <a:alpha val="1688"/>
                  </a:srgbClr>
                </a:gs>
                <a:gs pos="100000">
                  <a:srgbClr val="FFFFFF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-8870490">
              <a:off x="2725022" y="1294399"/>
              <a:ext cx="708115" cy="115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8308631">
              <a:off x="1313474" y="457841"/>
              <a:ext cx="491208" cy="2281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5186361">
              <a:off x="3197839" y="1737340"/>
              <a:ext cx="275492" cy="348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8045004">
              <a:off x="1834297" y="381824"/>
              <a:ext cx="300115" cy="335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-8469811">
              <a:off x="1529563" y="1313204"/>
              <a:ext cx="612249" cy="417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8073759">
              <a:off x="2930032" y="1558817"/>
              <a:ext cx="333680" cy="747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-10764234">
              <a:off x="144122" y="981695"/>
              <a:ext cx="545237" cy="193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9330982">
              <a:off x="2317376" y="1312319"/>
              <a:ext cx="742685" cy="1064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3639331">
              <a:off x="1400695" y="291912"/>
              <a:ext cx="404846" cy="2145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4314835">
              <a:off x="2233892" y="2546498"/>
              <a:ext cx="752503" cy="825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-9563686">
              <a:off x="172194" y="1986366"/>
              <a:ext cx="379950" cy="76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10298362">
              <a:off x="1927436" y="2211199"/>
              <a:ext cx="747883" cy="1110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-10650683">
              <a:off x="2389442" y="296632"/>
              <a:ext cx="440038" cy="834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4100870">
              <a:off x="97912" y="1126997"/>
              <a:ext cx="445537" cy="2025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8743413">
              <a:off x="761717" y="2362886"/>
              <a:ext cx="468439" cy="1722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10674713">
              <a:off x="2819403" y="905104"/>
              <a:ext cx="735452" cy="1311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-8222873">
              <a:off x="682730" y="593871"/>
              <a:ext cx="340560" cy="875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3878915">
              <a:off x="2003662" y="308074"/>
              <a:ext cx="292579" cy="165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-10518488">
              <a:off x="1636112" y="2034596"/>
              <a:ext cx="741030" cy="80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-9143331">
              <a:off x="2077406" y="2241446"/>
              <a:ext cx="739020" cy="1054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8974258">
              <a:off x="2533982" y="2424675"/>
              <a:ext cx="623278" cy="83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-8742582">
              <a:off x="1248726" y="2576863"/>
              <a:ext cx="456627" cy="1137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8921458">
              <a:off x="498394" y="1625340"/>
              <a:ext cx="707751" cy="91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-10264950">
              <a:off x="2747831" y="1315402"/>
              <a:ext cx="775869" cy="1869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10356075">
              <a:off x="2537131" y="2715619"/>
              <a:ext cx="723543" cy="726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-9663261">
              <a:off x="2299296" y="1571992"/>
              <a:ext cx="741168" cy="111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10182801">
              <a:off x="365614" y="2412325"/>
              <a:ext cx="351625" cy="42598"/>
            </a:xfrm>
            <a:prstGeom prst="ellipse">
              <a:avLst/>
            </a:prstGeom>
            <a:gradFill>
              <a:gsLst>
                <a:gs pos="0">
                  <a:srgbClr val="000000">
                    <a:alpha val="24499"/>
                  </a:srgbClr>
                </a:gs>
                <a:gs pos="14286">
                  <a:srgbClr val="000000">
                    <a:alpha val="22763"/>
                  </a:srgbClr>
                </a:gs>
                <a:gs pos="28571">
                  <a:srgbClr val="000000">
                    <a:alpha val="18172"/>
                  </a:srgbClr>
                </a:gs>
                <a:gs pos="42857">
                  <a:srgbClr val="000000">
                    <a:alpha val="12326"/>
                  </a:srgbClr>
                </a:gs>
                <a:gs pos="57143">
                  <a:srgbClr val="000000">
                    <a:alpha val="7030"/>
                  </a:srgbClr>
                </a:gs>
                <a:gs pos="71429">
                  <a:srgbClr val="000000">
                    <a:alpha val="3354"/>
                  </a:srgbClr>
                </a:gs>
                <a:gs pos="85714">
                  <a:srgbClr val="000000">
                    <a:alpha val="1340"/>
                  </a:srgbClr>
                </a:gs>
                <a:gs pos="100000">
                  <a:srgbClr val="000000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10620900">
              <a:off x="84329" y="2162534"/>
              <a:ext cx="718156" cy="72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4893300">
              <a:off x="3280117" y="1691478"/>
              <a:ext cx="528843" cy="160124"/>
            </a:xfrm>
            <a:prstGeom prst="ellipse">
              <a:avLst/>
            </a:prstGeom>
            <a:gradFill>
              <a:gsLst>
                <a:gs pos="0">
                  <a:srgbClr val="FFFFFF">
                    <a:alpha val="30682"/>
                  </a:srgbClr>
                </a:gs>
                <a:gs pos="14286">
                  <a:srgbClr val="FFFFFF">
                    <a:alpha val="28596"/>
                  </a:srgbClr>
                </a:gs>
                <a:gs pos="28571">
                  <a:srgbClr val="FFFFFF">
                    <a:alpha val="23012"/>
                  </a:srgbClr>
                </a:gs>
                <a:gs pos="42857">
                  <a:srgbClr val="FFFFFF">
                    <a:alpha val="15763"/>
                  </a:srgbClr>
                </a:gs>
                <a:gs pos="57143">
                  <a:srgbClr val="FFFFFF">
                    <a:alpha val="9067"/>
                  </a:srgbClr>
                </a:gs>
                <a:gs pos="71429">
                  <a:srgbClr val="FFFFFF">
                    <a:alpha val="4352"/>
                  </a:srgbClr>
                </a:gs>
                <a:gs pos="85714">
                  <a:srgbClr val="FFFFFF">
                    <a:alpha val="1744"/>
                  </a:srgbClr>
                </a:gs>
                <a:gs pos="100000">
                  <a:srgbClr val="FFFFFF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9871553">
              <a:off x="2921097" y="634567"/>
              <a:ext cx="759251" cy="90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2775597">
              <a:off x="1240221" y="1694872"/>
              <a:ext cx="747227" cy="97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-9441546">
              <a:off x="2415539" y="2704992"/>
              <a:ext cx="692497" cy="873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-10356846">
              <a:off x="2136270" y="1325970"/>
              <a:ext cx="759936" cy="1133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5225948">
              <a:off x="2838632" y="1714036"/>
              <a:ext cx="529878" cy="203002"/>
            </a:xfrm>
            <a:prstGeom prst="ellipse">
              <a:avLst/>
            </a:prstGeom>
            <a:gradFill>
              <a:gsLst>
                <a:gs pos="0">
                  <a:srgbClr val="FFFFFF">
                    <a:alpha val="32825"/>
                  </a:srgbClr>
                </a:gs>
                <a:gs pos="14286">
                  <a:srgbClr val="FFFFFF">
                    <a:alpha val="30628"/>
                  </a:srgbClr>
                </a:gs>
                <a:gs pos="28571">
                  <a:srgbClr val="FFFFFF">
                    <a:alpha val="24718"/>
                  </a:srgbClr>
                </a:gs>
                <a:gs pos="42857">
                  <a:srgbClr val="FFFFFF">
                    <a:alpha val="16992"/>
                  </a:srgbClr>
                </a:gs>
                <a:gs pos="57143">
                  <a:srgbClr val="FFFFFF">
                    <a:alpha val="9805"/>
                  </a:srgbClr>
                </a:gs>
                <a:gs pos="71429">
                  <a:srgbClr val="FFFFFF">
                    <a:alpha val="4716"/>
                  </a:srgbClr>
                </a:gs>
                <a:gs pos="85714">
                  <a:srgbClr val="FFFFFF">
                    <a:alpha val="1892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7732536">
              <a:off x="2857279" y="2615255"/>
              <a:ext cx="326790" cy="66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5430802">
              <a:off x="3216757" y="2603251"/>
              <a:ext cx="861211" cy="302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5817946">
              <a:off x="3286112" y="424214"/>
              <a:ext cx="327914" cy="33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9868747">
              <a:off x="205219" y="2705674"/>
              <a:ext cx="632508" cy="624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8857276">
              <a:off x="1685502" y="1320943"/>
              <a:ext cx="697273" cy="92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3398101">
              <a:off x="2026849" y="1248095"/>
              <a:ext cx="692628" cy="855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-9863582">
              <a:off x="1771059" y="1569935"/>
              <a:ext cx="659217" cy="83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-9469924">
              <a:off x="1305161" y="2649660"/>
              <a:ext cx="415374" cy="58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9059448">
              <a:off x="2396322" y="1987502"/>
              <a:ext cx="735756" cy="1251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2731521">
              <a:off x="2807274" y="2319715"/>
              <a:ext cx="442291" cy="120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9510363">
              <a:off x="1567174" y="1571184"/>
              <a:ext cx="744035" cy="968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9344962">
              <a:off x="1260492" y="1186534"/>
              <a:ext cx="518542" cy="207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8147918">
              <a:off x="391233" y="2474134"/>
              <a:ext cx="419301" cy="172952"/>
            </a:xfrm>
            <a:prstGeom prst="ellipse">
              <a:avLst/>
            </a:prstGeom>
            <a:gradFill>
              <a:gsLst>
                <a:gs pos="0">
                  <a:srgbClr val="F3F2F3">
                    <a:alpha val="26409"/>
                  </a:srgbClr>
                </a:gs>
                <a:gs pos="14286">
                  <a:srgbClr val="F3F2F3">
                    <a:alpha val="24561"/>
                  </a:srgbClr>
                </a:gs>
                <a:gs pos="28571">
                  <a:srgbClr val="F3F2F3">
                    <a:alpha val="19655"/>
                  </a:srgbClr>
                </a:gs>
                <a:gs pos="42857">
                  <a:srgbClr val="F3F2F3">
                    <a:alpha val="13371"/>
                  </a:srgbClr>
                </a:gs>
                <a:gs pos="57143">
                  <a:srgbClr val="F3F2F3">
                    <a:alpha val="7645"/>
                  </a:srgbClr>
                </a:gs>
                <a:gs pos="71429">
                  <a:srgbClr val="F3F2F3">
                    <a:alpha val="3655"/>
                  </a:srgbClr>
                </a:gs>
                <a:gs pos="85714">
                  <a:srgbClr val="F3F2F3">
                    <a:alpha val="1461"/>
                  </a:srgbClr>
                </a:gs>
                <a:gs pos="100000">
                  <a:srgbClr val="F3F2F3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4420978">
              <a:off x="386556" y="2400418"/>
              <a:ext cx="646543" cy="358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10020996">
              <a:off x="1143230" y="1342119"/>
              <a:ext cx="773944" cy="900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6356208">
              <a:off x="2468323" y="1917872"/>
              <a:ext cx="695382" cy="77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-10617785">
              <a:off x="1074551" y="1355727"/>
              <a:ext cx="747385" cy="712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9438663">
              <a:off x="1861791" y="234250"/>
              <a:ext cx="305014" cy="1862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3"/>
                  </a:srgbClr>
                </a:gs>
                <a:gs pos="14286">
                  <a:srgbClr val="FFFFFF">
                    <a:alpha val="30759"/>
                  </a:srgbClr>
                </a:gs>
                <a:gs pos="28571">
                  <a:srgbClr val="FFFFFF">
                    <a:alpha val="24829"/>
                  </a:srgbClr>
                </a:gs>
                <a:gs pos="42857">
                  <a:srgbClr val="FFFFFF">
                    <a:alpha val="17073"/>
                  </a:srgbClr>
                </a:gs>
                <a:gs pos="57143">
                  <a:srgbClr val="FFFFFF">
                    <a:alpha val="9853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-9162661">
              <a:off x="271997" y="997863"/>
              <a:ext cx="513201" cy="2088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10648467">
              <a:off x="3077155" y="245053"/>
              <a:ext cx="430162" cy="94352"/>
            </a:xfrm>
            <a:prstGeom prst="ellipse">
              <a:avLst/>
            </a:prstGeom>
            <a:gradFill>
              <a:gsLst>
                <a:gs pos="0">
                  <a:srgbClr val="FFFFFF">
                    <a:alpha val="22204"/>
                  </a:srgbClr>
                </a:gs>
                <a:gs pos="14286">
                  <a:srgbClr val="FFFFFF">
                    <a:alpha val="20608"/>
                  </a:srgbClr>
                </a:gs>
                <a:gs pos="28571">
                  <a:srgbClr val="FFFFFF">
                    <a:alpha val="16404"/>
                  </a:srgbClr>
                </a:gs>
                <a:gs pos="42857">
                  <a:srgbClr val="FFFFFF">
                    <a:alpha val="11088"/>
                  </a:srgbClr>
                </a:gs>
                <a:gs pos="57143">
                  <a:srgbClr val="FFFFFF">
                    <a:alpha val="6305"/>
                  </a:srgbClr>
                </a:gs>
                <a:gs pos="71429">
                  <a:srgbClr val="FFFFFF">
                    <a:alpha val="3002"/>
                  </a:srgbClr>
                </a:gs>
                <a:gs pos="85714">
                  <a:srgbClr val="FFFFFF">
                    <a:alpha val="1198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6335055">
              <a:off x="2804247" y="2537654"/>
              <a:ext cx="589294" cy="581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6798801">
              <a:off x="2084241" y="557698"/>
              <a:ext cx="324093" cy="29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6196831">
              <a:off x="435848" y="2509024"/>
              <a:ext cx="534921" cy="347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7860912">
              <a:off x="1502519" y="1650998"/>
              <a:ext cx="634899" cy="108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-9547459">
              <a:off x="2963237" y="1940231"/>
              <a:ext cx="416134" cy="53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-9230319">
              <a:off x="292136" y="330015"/>
              <a:ext cx="423698" cy="911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-10159258">
              <a:off x="1296458" y="2472946"/>
              <a:ext cx="442087" cy="212626"/>
            </a:xfrm>
            <a:prstGeom prst="ellipse">
              <a:avLst/>
            </a:prstGeom>
            <a:gradFill>
              <a:gsLst>
                <a:gs pos="0">
                  <a:srgbClr val="FFFFFF">
                    <a:alpha val="27549"/>
                  </a:srgbClr>
                </a:gs>
                <a:gs pos="14286">
                  <a:srgbClr val="FFFFFF">
                    <a:alpha val="25636"/>
                  </a:srgbClr>
                </a:gs>
                <a:gs pos="28571">
                  <a:srgbClr val="FFFFFF">
                    <a:alpha val="20545"/>
                  </a:srgbClr>
                </a:gs>
                <a:gs pos="42857">
                  <a:srgbClr val="FFFFFF">
                    <a:alpha val="14002"/>
                  </a:srgbClr>
                </a:gs>
                <a:gs pos="57143">
                  <a:srgbClr val="FFFFFF">
                    <a:alpha val="8019"/>
                  </a:srgbClr>
                </a:gs>
                <a:gs pos="71429">
                  <a:srgbClr val="FFFFFF">
                    <a:alpha val="3837"/>
                  </a:srgbClr>
                </a:gs>
                <a:gs pos="85714">
                  <a:srgbClr val="FFFFFF">
                    <a:alpha val="1535"/>
                  </a:srgbClr>
                </a:gs>
                <a:gs pos="100000">
                  <a:srgbClr val="FFFFFF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8559285">
              <a:off x="836119" y="2672592"/>
              <a:ext cx="729245" cy="953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8114688">
              <a:off x="3111937" y="357480"/>
              <a:ext cx="473436" cy="242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6611073">
              <a:off x="3287295" y="493551"/>
              <a:ext cx="291106" cy="40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-10345829">
              <a:off x="1296263" y="486691"/>
              <a:ext cx="303552" cy="111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-8217024">
              <a:off x="3017993" y="2672131"/>
              <a:ext cx="473920" cy="625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9849038">
              <a:off x="1751801" y="2008979"/>
              <a:ext cx="695634" cy="1523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5970346">
              <a:off x="3282474" y="2750903"/>
              <a:ext cx="704262" cy="1023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7462970">
              <a:off x="1256299" y="1270679"/>
              <a:ext cx="754412" cy="656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3971935">
              <a:off x="1872826" y="1043814"/>
              <a:ext cx="551740" cy="77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-8474848">
              <a:off x="1553923" y="1295587"/>
              <a:ext cx="530827" cy="1106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8837778">
              <a:off x="777917" y="1318279"/>
              <a:ext cx="582601" cy="67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5524814">
              <a:off x="1216334" y="2424136"/>
              <a:ext cx="409088" cy="109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5804168">
              <a:off x="1333379" y="1195865"/>
              <a:ext cx="649983" cy="72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9487291">
              <a:off x="3213190" y="1907493"/>
              <a:ext cx="499745" cy="137451"/>
            </a:xfrm>
            <a:prstGeom prst="ellipse">
              <a:avLst/>
            </a:prstGeom>
            <a:gradFill>
              <a:gsLst>
                <a:gs pos="0">
                  <a:srgbClr val="FFFFFF">
                    <a:alpha val="27247"/>
                  </a:srgbClr>
                </a:gs>
                <a:gs pos="14286">
                  <a:srgbClr val="FFFFFF">
                    <a:alpha val="25351"/>
                  </a:srgbClr>
                </a:gs>
                <a:gs pos="28571">
                  <a:srgbClr val="FFFFFF">
                    <a:alpha val="20309"/>
                  </a:srgbClr>
                </a:gs>
                <a:gs pos="42857">
                  <a:srgbClr val="FFFFFF">
                    <a:alpha val="13835"/>
                  </a:srgbClr>
                </a:gs>
                <a:gs pos="57143">
                  <a:srgbClr val="FFFFFF">
                    <a:alpha val="7919"/>
                  </a:srgbClr>
                </a:gs>
                <a:gs pos="71429">
                  <a:srgbClr val="FFFFFF">
                    <a:alpha val="3788"/>
                  </a:srgbClr>
                </a:gs>
                <a:gs pos="85714">
                  <a:srgbClr val="FFFFFF">
                    <a:alpha val="1516"/>
                  </a:srgbClr>
                </a:gs>
                <a:gs pos="100000">
                  <a:srgbClr val="FFFFFF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-9030472">
              <a:off x="842724" y="2276493"/>
              <a:ext cx="763441" cy="1465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8807538">
              <a:off x="1789616" y="1673935"/>
              <a:ext cx="396597" cy="57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4568219">
              <a:off x="1702246" y="2492276"/>
              <a:ext cx="742196" cy="1026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4519443">
              <a:off x="2352017" y="506234"/>
              <a:ext cx="271208" cy="101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6612240">
              <a:off x="3255161" y="2610941"/>
              <a:ext cx="723085" cy="726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-9321503">
              <a:off x="1554852" y="1998844"/>
              <a:ext cx="723016" cy="1552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4319983">
              <a:off x="262067" y="1788013"/>
              <a:ext cx="646038" cy="48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10022031">
              <a:off x="3049317" y="994933"/>
              <a:ext cx="235806" cy="57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6361041">
              <a:off x="-15473" y="2346063"/>
              <a:ext cx="571218" cy="252039"/>
            </a:xfrm>
            <a:prstGeom prst="ellipse">
              <a:avLst/>
            </a:prstGeom>
            <a:gradFill>
              <a:gsLst>
                <a:gs pos="0">
                  <a:srgbClr val="F2EFF2">
                    <a:alpha val="28019"/>
                  </a:srgbClr>
                </a:gs>
                <a:gs pos="14286">
                  <a:srgbClr val="F2EFF2">
                    <a:alpha val="26079"/>
                  </a:srgbClr>
                </a:gs>
                <a:gs pos="28571">
                  <a:srgbClr val="F2EFF2">
                    <a:alpha val="20913"/>
                  </a:srgbClr>
                </a:gs>
                <a:gs pos="42857">
                  <a:srgbClr val="F2EFF2">
                    <a:alpha val="14264"/>
                  </a:srgbClr>
                </a:gs>
                <a:gs pos="57143">
                  <a:srgbClr val="F2EFF2">
                    <a:alpha val="8174"/>
                  </a:srgbClr>
                </a:gs>
                <a:gs pos="71429">
                  <a:srgbClr val="F2EFF2">
                    <a:alpha val="3913"/>
                  </a:srgbClr>
                </a:gs>
                <a:gs pos="85714">
                  <a:srgbClr val="F2EFF2">
                    <a:alpha val="1566"/>
                  </a:srgbClr>
                </a:gs>
                <a:gs pos="100000">
                  <a:srgbClr val="F2EFF2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9098717">
              <a:off x="2118772" y="1607270"/>
              <a:ext cx="729662" cy="81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-10510642">
              <a:off x="219919" y="1925720"/>
              <a:ext cx="404551" cy="1426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8059823">
              <a:off x="2387253" y="1271579"/>
              <a:ext cx="739368" cy="82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10158352">
              <a:off x="1266198" y="672750"/>
              <a:ext cx="543261" cy="519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7753402">
              <a:off x="1753336" y="2302145"/>
              <a:ext cx="763928" cy="111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7724520">
              <a:off x="890129" y="613899"/>
              <a:ext cx="453985" cy="716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9654737">
              <a:off x="2212568" y="2624261"/>
              <a:ext cx="335322" cy="120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9377066">
              <a:off x="1276577" y="276862"/>
              <a:ext cx="248409" cy="467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10548760">
              <a:off x="2530130" y="2208980"/>
              <a:ext cx="734518" cy="92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7205012">
              <a:off x="783632" y="1890560"/>
              <a:ext cx="807643" cy="1157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-8466333">
              <a:off x="263637" y="1693060"/>
              <a:ext cx="496861" cy="420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2952375">
              <a:off x="1284333" y="1087831"/>
              <a:ext cx="717649" cy="65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-8870694">
              <a:off x="71281" y="644637"/>
              <a:ext cx="399743" cy="62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8127782">
              <a:off x="93373" y="1736115"/>
              <a:ext cx="353991" cy="338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2913276">
              <a:off x="580845" y="2640989"/>
              <a:ext cx="686498" cy="54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7274187">
              <a:off x="1287802" y="1905987"/>
              <a:ext cx="748710" cy="1156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9662744">
              <a:off x="2328031" y="290302"/>
              <a:ext cx="370674" cy="70537"/>
            </a:xfrm>
            <a:prstGeom prst="ellipse">
              <a:avLst/>
            </a:prstGeom>
            <a:gradFill>
              <a:gsLst>
                <a:gs pos="0">
                  <a:srgbClr val="000000">
                    <a:alpha val="27392"/>
                  </a:srgbClr>
                </a:gs>
                <a:gs pos="14286">
                  <a:srgbClr val="000000">
                    <a:alpha val="25487"/>
                  </a:srgbClr>
                </a:gs>
                <a:gs pos="28571">
                  <a:srgbClr val="000000">
                    <a:alpha val="20422"/>
                  </a:srgbClr>
                </a:gs>
                <a:gs pos="42857">
                  <a:srgbClr val="000000">
                    <a:alpha val="13915"/>
                  </a:srgbClr>
                </a:gs>
                <a:gs pos="57143">
                  <a:srgbClr val="000000">
                    <a:alpha val="7967"/>
                  </a:srgbClr>
                </a:gs>
                <a:gs pos="71429">
                  <a:srgbClr val="000000">
                    <a:alpha val="3812"/>
                  </a:srgbClr>
                </a:gs>
                <a:gs pos="85714">
                  <a:srgbClr val="000000">
                    <a:alpha val="1525"/>
                  </a:srgbClr>
                </a:gs>
                <a:gs pos="100000">
                  <a:srgbClr val="00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8208516">
              <a:off x="1728995" y="1672498"/>
              <a:ext cx="290590" cy="537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9792138">
              <a:off x="837123" y="2692080"/>
              <a:ext cx="677504" cy="867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7375977">
              <a:off x="888430" y="1746411"/>
              <a:ext cx="788430" cy="93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9391663">
              <a:off x="1875638" y="657175"/>
              <a:ext cx="540072" cy="59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9209963">
              <a:off x="240399" y="985752"/>
              <a:ext cx="547744" cy="353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9612615">
              <a:off x="2415723" y="306968"/>
              <a:ext cx="280028" cy="296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7671623">
              <a:off x="678522" y="1712485"/>
              <a:ext cx="296296" cy="926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6953577">
              <a:off x="47008" y="1761382"/>
              <a:ext cx="403944" cy="429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3328410">
              <a:off x="892229" y="1251585"/>
              <a:ext cx="774681" cy="870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10324634">
              <a:off x="1797160" y="243015"/>
              <a:ext cx="458936" cy="553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6"/>
                  </a:srgbClr>
                </a:gs>
                <a:gs pos="14286">
                  <a:srgbClr val="000000">
                    <a:alpha val="30762"/>
                  </a:srgbClr>
                </a:gs>
                <a:gs pos="28571">
                  <a:srgbClr val="000000">
                    <a:alpha val="24832"/>
                  </a:srgbClr>
                </a:gs>
                <a:gs pos="42857">
                  <a:srgbClr val="000000">
                    <a:alpha val="17074"/>
                  </a:srgbClr>
                </a:gs>
                <a:gs pos="57143">
                  <a:srgbClr val="000000">
                    <a:alpha val="9854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8668347">
              <a:off x="2297202" y="359706"/>
              <a:ext cx="383873" cy="66857"/>
            </a:xfrm>
            <a:prstGeom prst="ellipse">
              <a:avLst/>
            </a:prstGeom>
            <a:gradFill>
              <a:gsLst>
                <a:gs pos="0">
                  <a:srgbClr val="DDDDDD">
                    <a:alpha val="30039"/>
                  </a:srgbClr>
                </a:gs>
                <a:gs pos="14286">
                  <a:srgbClr val="DDDDDD">
                    <a:alpha val="27988"/>
                  </a:srgbClr>
                </a:gs>
                <a:gs pos="28571">
                  <a:srgbClr val="DDDDDD">
                    <a:alpha val="22504"/>
                  </a:srgbClr>
                </a:gs>
                <a:gs pos="42857">
                  <a:srgbClr val="DDDDDD">
                    <a:alpha val="15399"/>
                  </a:srgbClr>
                </a:gs>
                <a:gs pos="57143">
                  <a:srgbClr val="DDDDDD">
                    <a:alpha val="8849"/>
                  </a:srgbClr>
                </a:gs>
                <a:gs pos="71429">
                  <a:srgbClr val="DDDDDD">
                    <a:alpha val="4245"/>
                  </a:srgbClr>
                </a:gs>
                <a:gs pos="85714">
                  <a:srgbClr val="DDDDDD">
                    <a:alpha val="1700"/>
                  </a:srgbClr>
                </a:gs>
                <a:gs pos="100000">
                  <a:srgbClr val="DDDDDD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6216010">
              <a:off x="1656574" y="403049"/>
              <a:ext cx="336368" cy="65185"/>
            </a:xfrm>
            <a:prstGeom prst="ellipse">
              <a:avLst/>
            </a:prstGeom>
            <a:gradFill>
              <a:gsLst>
                <a:gs pos="0">
                  <a:srgbClr val="000000">
                    <a:alpha val="28867"/>
                  </a:srgbClr>
                </a:gs>
                <a:gs pos="14286">
                  <a:srgbClr val="000000">
                    <a:alpha val="26880"/>
                  </a:srgbClr>
                </a:gs>
                <a:gs pos="28571">
                  <a:srgbClr val="000000">
                    <a:alpha val="21579"/>
                  </a:srgbClr>
                </a:gs>
                <a:gs pos="42857">
                  <a:srgbClr val="000000">
                    <a:alpha val="14738"/>
                  </a:srgbClr>
                </a:gs>
                <a:gs pos="57143">
                  <a:srgbClr val="000000">
                    <a:alpha val="8456"/>
                  </a:srgbClr>
                </a:gs>
                <a:gs pos="71429">
                  <a:srgbClr val="000000">
                    <a:alpha val="4051"/>
                  </a:srgbClr>
                </a:gs>
                <a:gs pos="85714">
                  <a:srgbClr val="000000">
                    <a:alpha val="1622"/>
                  </a:srgbClr>
                </a:gs>
                <a:gs pos="100000">
                  <a:srgbClr val="0000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-9261521">
              <a:off x="1737046" y="659065"/>
              <a:ext cx="429581" cy="56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-10247771">
              <a:off x="1013012" y="2593930"/>
              <a:ext cx="849418" cy="4328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-9144624">
              <a:off x="618856" y="2673468"/>
              <a:ext cx="712933" cy="755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9170909">
              <a:off x="1416689" y="254696"/>
              <a:ext cx="298722" cy="387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7897605">
              <a:off x="884830" y="1124612"/>
              <a:ext cx="744225" cy="66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6885054">
              <a:off x="2694834" y="286539"/>
              <a:ext cx="432433" cy="677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7565934">
              <a:off x="2275338" y="385736"/>
              <a:ext cx="316741" cy="86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3540995">
              <a:off x="2052758" y="343880"/>
              <a:ext cx="350668" cy="264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9380888">
              <a:off x="2369412" y="2232326"/>
              <a:ext cx="771653" cy="1046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2986388">
              <a:off x="1369970" y="1869698"/>
              <a:ext cx="800868" cy="1111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3799724">
              <a:off x="376877" y="1058454"/>
              <a:ext cx="498103" cy="748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8455577">
              <a:off x="2952576" y="1296458"/>
              <a:ext cx="752973" cy="857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10335058">
              <a:off x="1811087" y="675770"/>
              <a:ext cx="537611" cy="482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-10464690">
              <a:off x="99096" y="2722275"/>
              <a:ext cx="590175" cy="49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8486623">
              <a:off x="546201" y="237246"/>
              <a:ext cx="464871" cy="209171"/>
            </a:xfrm>
            <a:prstGeom prst="ellipse">
              <a:avLst/>
            </a:prstGeom>
            <a:gradFill>
              <a:gsLst>
                <a:gs pos="0">
                  <a:srgbClr val="7E7D85">
                    <a:alpha val="32670"/>
                  </a:srgbClr>
                </a:gs>
                <a:gs pos="14286">
                  <a:srgbClr val="7E7D85">
                    <a:alpha val="30481"/>
                  </a:srgbClr>
                </a:gs>
                <a:gs pos="28571">
                  <a:srgbClr val="7E7D85">
                    <a:alpha val="24595"/>
                  </a:srgbClr>
                </a:gs>
                <a:gs pos="42857">
                  <a:srgbClr val="7E7D85">
                    <a:alpha val="16903"/>
                  </a:srgbClr>
                </a:gs>
                <a:gs pos="57143">
                  <a:srgbClr val="7E7D85">
                    <a:alpha val="9751"/>
                  </a:srgbClr>
                </a:gs>
                <a:gs pos="71429">
                  <a:srgbClr val="7E7D85">
                    <a:alpha val="4689"/>
                  </a:srgbClr>
                </a:gs>
                <a:gs pos="85714">
                  <a:srgbClr val="7E7D85">
                    <a:alpha val="1881"/>
                  </a:srgbClr>
                </a:gs>
                <a:gs pos="100000">
                  <a:srgbClr val="7E7D85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3590046">
              <a:off x="799891" y="1805734"/>
              <a:ext cx="835122" cy="748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5989990">
              <a:off x="1918714" y="1866969"/>
              <a:ext cx="678081" cy="647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4576428">
              <a:off x="2620453" y="1197072"/>
              <a:ext cx="768473" cy="992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4123564">
              <a:off x="3365506" y="1641328"/>
              <a:ext cx="451407" cy="390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7993232">
              <a:off x="19837" y="380823"/>
              <a:ext cx="434317" cy="71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5238263">
              <a:off x="1983091" y="1105529"/>
              <a:ext cx="673213" cy="758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5096955">
              <a:off x="-97183" y="2476298"/>
              <a:ext cx="524430" cy="73488"/>
            </a:xfrm>
            <a:prstGeom prst="ellipse">
              <a:avLst/>
            </a:prstGeom>
            <a:gradFill>
              <a:gsLst>
                <a:gs pos="0">
                  <a:srgbClr val="000000">
                    <a:alpha val="32083"/>
                  </a:srgbClr>
                </a:gs>
                <a:gs pos="14286">
                  <a:srgbClr val="000000">
                    <a:alpha val="29924"/>
                  </a:srgbClr>
                </a:gs>
                <a:gs pos="28571">
                  <a:srgbClr val="000000">
                    <a:alpha val="24126"/>
                  </a:srgbClr>
                </a:gs>
                <a:gs pos="42857">
                  <a:srgbClr val="000000">
                    <a:alpha val="16564"/>
                  </a:srgbClr>
                </a:gs>
                <a:gs pos="57143">
                  <a:srgbClr val="000000">
                    <a:alpha val="9548"/>
                  </a:srgbClr>
                </a:gs>
                <a:gs pos="71429">
                  <a:srgbClr val="000000">
                    <a:alpha val="4589"/>
                  </a:srgbClr>
                </a:gs>
                <a:gs pos="85714">
                  <a:srgbClr val="000000">
                    <a:alpha val="1840"/>
                  </a:srgbClr>
                </a:gs>
                <a:gs pos="100000">
                  <a:srgbClr val="00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-10190930">
              <a:off x="2289821" y="1317675"/>
              <a:ext cx="730802" cy="4026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5531492">
              <a:off x="2218701" y="2444205"/>
              <a:ext cx="741922" cy="1345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3240725">
              <a:off x="1415580" y="318100"/>
              <a:ext cx="448778" cy="29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7534187">
              <a:off x="301730" y="1267134"/>
              <a:ext cx="569164" cy="61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7846105">
              <a:off x="60577" y="1034062"/>
              <a:ext cx="423837" cy="52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10311717">
              <a:off x="3156889" y="2731650"/>
              <a:ext cx="536435" cy="516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5418463">
              <a:off x="834392" y="-83085"/>
              <a:ext cx="415678" cy="169966"/>
            </a:xfrm>
            <a:prstGeom prst="ellipse">
              <a:avLst/>
            </a:prstGeom>
            <a:gradFill>
              <a:gsLst>
                <a:gs pos="0">
                  <a:srgbClr val="979894">
                    <a:alpha val="4776"/>
                  </a:srgbClr>
                </a:gs>
                <a:gs pos="14286">
                  <a:srgbClr val="979894">
                    <a:alpha val="4398"/>
                  </a:srgbClr>
                </a:gs>
                <a:gs pos="28571">
                  <a:srgbClr val="979894">
                    <a:alpha val="3432"/>
                  </a:srgbClr>
                </a:gs>
                <a:gs pos="42857">
                  <a:srgbClr val="979894">
                    <a:alpha val="2265"/>
                  </a:srgbClr>
                </a:gs>
                <a:gs pos="57143">
                  <a:srgbClr val="979894">
                    <a:alpha val="1261"/>
                  </a:srgbClr>
                </a:gs>
                <a:gs pos="71429">
                  <a:srgbClr val="979894">
                    <a:alpha val="592"/>
                  </a:srgbClr>
                </a:gs>
                <a:gs pos="85714">
                  <a:srgbClr val="979894">
                    <a:alpha val="235"/>
                  </a:srgbClr>
                </a:gs>
                <a:gs pos="100000">
                  <a:srgbClr val="979894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-8521519">
              <a:off x="303139" y="1005991"/>
              <a:ext cx="514971" cy="56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8201976">
              <a:off x="498832" y="-136425"/>
              <a:ext cx="546350" cy="371680"/>
            </a:xfrm>
            <a:prstGeom prst="ellipse">
              <a:avLst/>
            </a:prstGeom>
            <a:gradFill>
              <a:gsLst>
                <a:gs pos="0">
                  <a:srgbClr val="D7D8DA">
                    <a:alpha val="30660"/>
                  </a:srgbClr>
                </a:gs>
                <a:gs pos="14286">
                  <a:srgbClr val="D7D8DA">
                    <a:alpha val="28576"/>
                  </a:srgbClr>
                </a:gs>
                <a:gs pos="28571">
                  <a:srgbClr val="D7D8DA">
                    <a:alpha val="22995"/>
                  </a:srgbClr>
                </a:gs>
                <a:gs pos="42857">
                  <a:srgbClr val="D7D8DA">
                    <a:alpha val="15751"/>
                  </a:srgbClr>
                </a:gs>
                <a:gs pos="57143">
                  <a:srgbClr val="D7D8DA">
                    <a:alpha val="9060"/>
                  </a:srgbClr>
                </a:gs>
                <a:gs pos="71429">
                  <a:srgbClr val="D7D8DA">
                    <a:alpha val="4348"/>
                  </a:srgbClr>
                </a:gs>
                <a:gs pos="85714">
                  <a:srgbClr val="D7D8DA">
                    <a:alpha val="1743"/>
                  </a:srgbClr>
                </a:gs>
                <a:gs pos="100000">
                  <a:srgbClr val="D7D8DA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5036278">
              <a:off x="840370" y="30236"/>
              <a:ext cx="536806" cy="168228"/>
            </a:xfrm>
            <a:prstGeom prst="ellipse">
              <a:avLst/>
            </a:prstGeom>
            <a:gradFill>
              <a:gsLst>
                <a:gs pos="0">
                  <a:srgbClr val="000000">
                    <a:alpha val="4797"/>
                  </a:srgbClr>
                </a:gs>
                <a:gs pos="14286">
                  <a:srgbClr val="000000">
                    <a:alpha val="4418"/>
                  </a:srgbClr>
                </a:gs>
                <a:gs pos="28571">
                  <a:srgbClr val="000000">
                    <a:alpha val="3447"/>
                  </a:srgbClr>
                </a:gs>
                <a:gs pos="42857">
                  <a:srgbClr val="000000">
                    <a:alpha val="2275"/>
                  </a:srgbClr>
                </a:gs>
                <a:gs pos="57143">
                  <a:srgbClr val="000000">
                    <a:alpha val="1267"/>
                  </a:srgbClr>
                </a:gs>
                <a:gs pos="71429">
                  <a:srgbClr val="000000">
                    <a:alpha val="595"/>
                  </a:srgbClr>
                </a:gs>
                <a:gs pos="85714">
                  <a:srgbClr val="000000">
                    <a:alpha val="236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8815345">
              <a:off x="-34604" y="2229483"/>
              <a:ext cx="630477" cy="45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-9778243">
              <a:off x="2511017" y="289150"/>
              <a:ext cx="389265" cy="669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-10556816">
              <a:off x="494273" y="-74344"/>
              <a:ext cx="529899" cy="280694"/>
            </a:xfrm>
            <a:prstGeom prst="ellipse">
              <a:avLst/>
            </a:prstGeom>
            <a:gradFill>
              <a:gsLst>
                <a:gs pos="0">
                  <a:srgbClr val="000000">
                    <a:alpha val="18068"/>
                  </a:srgbClr>
                </a:gs>
                <a:gs pos="14286">
                  <a:srgbClr val="000000">
                    <a:alpha val="16737"/>
                  </a:srgbClr>
                </a:gs>
                <a:gs pos="28571">
                  <a:srgbClr val="000000">
                    <a:alpha val="13257"/>
                  </a:srgbClr>
                </a:gs>
                <a:gs pos="42857">
                  <a:srgbClr val="000000">
                    <a:alpha val="8906"/>
                  </a:srgbClr>
                </a:gs>
                <a:gs pos="57143">
                  <a:srgbClr val="000000">
                    <a:alpha val="5038"/>
                  </a:srgbClr>
                </a:gs>
                <a:gs pos="71429">
                  <a:srgbClr val="000000">
                    <a:alpha val="2390"/>
                  </a:srgbClr>
                </a:gs>
                <a:gs pos="85714">
                  <a:srgbClr val="000000">
                    <a:alpha val="952"/>
                  </a:srgbClr>
                </a:gs>
                <a:gs pos="100000">
                  <a:srgbClr val="0000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10508359">
              <a:off x="1705172" y="-96307"/>
              <a:ext cx="592077" cy="192760"/>
            </a:xfrm>
            <a:prstGeom prst="ellipse">
              <a:avLst/>
            </a:prstGeom>
            <a:gradFill>
              <a:gsLst>
                <a:gs pos="0">
                  <a:srgbClr val="BAB8B9">
                    <a:alpha val="23470"/>
                  </a:srgbClr>
                </a:gs>
                <a:gs pos="14286">
                  <a:srgbClr val="BAB8B9">
                    <a:alpha val="21796"/>
                  </a:srgbClr>
                </a:gs>
                <a:gs pos="28571">
                  <a:srgbClr val="BAB8B9">
                    <a:alpha val="17377"/>
                  </a:srgbClr>
                </a:gs>
                <a:gs pos="42857">
                  <a:srgbClr val="BAB8B9">
                    <a:alpha val="11769"/>
                  </a:srgbClr>
                </a:gs>
                <a:gs pos="57143">
                  <a:srgbClr val="BAB8B9">
                    <a:alpha val="6703"/>
                  </a:srgbClr>
                </a:gs>
                <a:gs pos="71429">
                  <a:srgbClr val="BAB8B9">
                    <a:alpha val="3195"/>
                  </a:srgbClr>
                </a:gs>
                <a:gs pos="85714">
                  <a:srgbClr val="BAB8B9">
                    <a:alpha val="1276"/>
                  </a:srgbClr>
                </a:gs>
                <a:gs pos="100000">
                  <a:srgbClr val="BAB8B9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-10113254">
              <a:off x="178994" y="-58295"/>
              <a:ext cx="468573" cy="219484"/>
            </a:xfrm>
            <a:prstGeom prst="ellipse">
              <a:avLst/>
            </a:prstGeom>
            <a:gradFill>
              <a:gsLst>
                <a:gs pos="0">
                  <a:srgbClr val="233832">
                    <a:alpha val="19697"/>
                  </a:srgbClr>
                </a:gs>
                <a:gs pos="14286">
                  <a:srgbClr val="233832">
                    <a:alpha val="18260"/>
                  </a:srgbClr>
                </a:gs>
                <a:gs pos="28571">
                  <a:srgbClr val="233832">
                    <a:alpha val="14491"/>
                  </a:srgbClr>
                </a:gs>
                <a:gs pos="42857">
                  <a:srgbClr val="233832">
                    <a:alpha val="9759"/>
                  </a:srgbClr>
                </a:gs>
                <a:gs pos="57143">
                  <a:srgbClr val="233832">
                    <a:alpha val="5531"/>
                  </a:srgbClr>
                </a:gs>
                <a:gs pos="71429">
                  <a:srgbClr val="233832">
                    <a:alpha val="2628"/>
                  </a:srgbClr>
                </a:gs>
                <a:gs pos="85714">
                  <a:srgbClr val="233832">
                    <a:alpha val="1048"/>
                  </a:srgbClr>
                </a:gs>
                <a:gs pos="100000">
                  <a:srgbClr val="233832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-8467678">
              <a:off x="2086121" y="1941616"/>
              <a:ext cx="710989" cy="953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-9350093">
              <a:off x="34404" y="2692596"/>
              <a:ext cx="541813" cy="663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8755189">
              <a:off x="-45769" y="-45906"/>
              <a:ext cx="508692" cy="241331"/>
            </a:xfrm>
            <a:prstGeom prst="ellipse">
              <a:avLst/>
            </a:prstGeom>
            <a:gradFill>
              <a:gsLst>
                <a:gs pos="0">
                  <a:srgbClr val="000000">
                    <a:alpha val="16966"/>
                  </a:srgbClr>
                </a:gs>
                <a:gs pos="14286">
                  <a:srgbClr val="000000">
                    <a:alpha val="15708"/>
                  </a:srgbClr>
                </a:gs>
                <a:gs pos="28571">
                  <a:srgbClr val="000000">
                    <a:alpha val="12426"/>
                  </a:srgbClr>
                </a:gs>
                <a:gs pos="42857">
                  <a:srgbClr val="000000">
                    <a:alpha val="8335"/>
                  </a:srgbClr>
                </a:gs>
                <a:gs pos="57143">
                  <a:srgbClr val="000000">
                    <a:alpha val="4708"/>
                  </a:srgbClr>
                </a:gs>
                <a:gs pos="71429">
                  <a:srgbClr val="000000">
                    <a:alpha val="2232"/>
                  </a:srgbClr>
                </a:gs>
                <a:gs pos="85714">
                  <a:srgbClr val="000000">
                    <a:alpha val="889"/>
                  </a:srgbClr>
                </a:gs>
                <a:gs pos="100000">
                  <a:srgbClr val="0000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10545145">
              <a:off x="2388117" y="2654437"/>
              <a:ext cx="723680" cy="370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6926636">
              <a:off x="-294772" y="18619"/>
              <a:ext cx="617089" cy="121045"/>
            </a:xfrm>
            <a:prstGeom prst="ellipse">
              <a:avLst/>
            </a:prstGeom>
            <a:gradFill>
              <a:gsLst>
                <a:gs pos="0">
                  <a:srgbClr val="AFAFAE">
                    <a:alpha val="25777"/>
                  </a:srgbClr>
                </a:gs>
                <a:gs pos="14286">
                  <a:srgbClr val="AFAFAE">
                    <a:alpha val="23966"/>
                  </a:srgbClr>
                </a:gs>
                <a:gs pos="28571">
                  <a:srgbClr val="AFAFAE">
                    <a:alpha val="19163"/>
                  </a:srgbClr>
                </a:gs>
                <a:gs pos="42857">
                  <a:srgbClr val="AFAFAE">
                    <a:alpha val="13024"/>
                  </a:srgbClr>
                </a:gs>
                <a:gs pos="57143">
                  <a:srgbClr val="AFAFAE">
                    <a:alpha val="7441"/>
                  </a:srgbClr>
                </a:gs>
                <a:gs pos="71429">
                  <a:srgbClr val="AFAFAE">
                    <a:alpha val="3555"/>
                  </a:srgbClr>
                </a:gs>
                <a:gs pos="85714">
                  <a:srgbClr val="AFAFAE">
                    <a:alpha val="1421"/>
                  </a:srgbClr>
                </a:gs>
                <a:gs pos="100000">
                  <a:srgbClr val="AFAFAE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9020268">
              <a:off x="60073" y="1674505"/>
              <a:ext cx="460554" cy="91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8801298">
              <a:off x="270984" y="1984180"/>
              <a:ext cx="537959" cy="1081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10623957">
              <a:off x="1349838" y="-59932"/>
              <a:ext cx="595169" cy="250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-8155056">
              <a:off x="3252288" y="-85926"/>
              <a:ext cx="560660" cy="171851"/>
            </a:xfrm>
            <a:prstGeom prst="ellipse">
              <a:avLst/>
            </a:prstGeom>
            <a:gradFill>
              <a:gsLst>
                <a:gs pos="0">
                  <a:srgbClr val="A09FA0">
                    <a:alpha val="32637"/>
                  </a:srgbClr>
                </a:gs>
                <a:gs pos="14286">
                  <a:srgbClr val="A09FA0">
                    <a:alpha val="30450"/>
                  </a:srgbClr>
                </a:gs>
                <a:gs pos="28571">
                  <a:srgbClr val="A09FA0">
                    <a:alpha val="24569"/>
                  </a:srgbClr>
                </a:gs>
                <a:gs pos="42857">
                  <a:srgbClr val="A09FA0">
                    <a:alpha val="16884"/>
                  </a:srgbClr>
                </a:gs>
                <a:gs pos="57143">
                  <a:srgbClr val="A09FA0">
                    <a:alpha val="9740"/>
                  </a:srgbClr>
                </a:gs>
                <a:gs pos="71429">
                  <a:srgbClr val="A09FA0">
                    <a:alpha val="4683"/>
                  </a:srgbClr>
                </a:gs>
                <a:gs pos="85714">
                  <a:srgbClr val="A09FA0">
                    <a:alpha val="1879"/>
                  </a:srgbClr>
                </a:gs>
                <a:gs pos="100000">
                  <a:srgbClr val="A09FA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4252210">
              <a:off x="-70360" y="518021"/>
              <a:ext cx="526395" cy="751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8697802">
              <a:off x="5587" y="170040"/>
              <a:ext cx="338980" cy="170384"/>
            </a:xfrm>
            <a:prstGeom prst="ellipse">
              <a:avLst/>
            </a:prstGeom>
            <a:gradFill>
              <a:gsLst>
                <a:gs pos="0">
                  <a:srgbClr val="33303A">
                    <a:alpha val="18294"/>
                  </a:srgbClr>
                </a:gs>
                <a:gs pos="14286">
                  <a:srgbClr val="33303A">
                    <a:alpha val="16948"/>
                  </a:srgbClr>
                </a:gs>
                <a:gs pos="28571">
                  <a:srgbClr val="33303A">
                    <a:alpha val="13428"/>
                  </a:srgbClr>
                </a:gs>
                <a:gs pos="42857">
                  <a:srgbClr val="33303A">
                    <a:alpha val="9024"/>
                  </a:srgbClr>
                </a:gs>
                <a:gs pos="57143">
                  <a:srgbClr val="33303A">
                    <a:alpha val="5106"/>
                  </a:srgbClr>
                </a:gs>
                <a:gs pos="71429">
                  <a:srgbClr val="33303A">
                    <a:alpha val="2423"/>
                  </a:srgbClr>
                </a:gs>
                <a:gs pos="85714">
                  <a:srgbClr val="33303A">
                    <a:alpha val="965"/>
                  </a:srgbClr>
                </a:gs>
                <a:gs pos="100000">
                  <a:srgbClr val="33303A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5958396">
              <a:off x="-280893" y="198236"/>
              <a:ext cx="563140" cy="154813"/>
            </a:xfrm>
            <a:prstGeom prst="ellipse">
              <a:avLst/>
            </a:prstGeom>
            <a:gradFill>
              <a:gsLst>
                <a:gs pos="0">
                  <a:srgbClr val="ACADAB">
                    <a:alpha val="24173"/>
                  </a:srgbClr>
                </a:gs>
                <a:gs pos="14286">
                  <a:srgbClr val="ACADAB">
                    <a:alpha val="22457"/>
                  </a:srgbClr>
                </a:gs>
                <a:gs pos="28571">
                  <a:srgbClr val="ACADAB">
                    <a:alpha val="17920"/>
                  </a:srgbClr>
                </a:gs>
                <a:gs pos="42857">
                  <a:srgbClr val="ACADAB">
                    <a:alpha val="12149"/>
                  </a:srgbClr>
                </a:gs>
                <a:gs pos="57143">
                  <a:srgbClr val="ACADAB">
                    <a:alpha val="6926"/>
                  </a:srgbClr>
                </a:gs>
                <a:gs pos="71429">
                  <a:srgbClr val="ACADAB">
                    <a:alpha val="3304"/>
                  </a:srgbClr>
                </a:gs>
                <a:gs pos="85714">
                  <a:srgbClr val="ACADAB">
                    <a:alpha val="1320"/>
                  </a:srgbClr>
                </a:gs>
                <a:gs pos="100000">
                  <a:srgbClr val="ACADAB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6263790">
              <a:off x="-218675" y="205568"/>
              <a:ext cx="499720" cy="173465"/>
            </a:xfrm>
            <a:prstGeom prst="ellipse">
              <a:avLst/>
            </a:prstGeom>
            <a:gradFill>
              <a:gsLst>
                <a:gs pos="0">
                  <a:srgbClr val="545754">
                    <a:alpha val="10694"/>
                  </a:srgbClr>
                </a:gs>
                <a:gs pos="14286">
                  <a:srgbClr val="545754">
                    <a:alpha val="9874"/>
                  </a:srgbClr>
                </a:gs>
                <a:gs pos="28571">
                  <a:srgbClr val="545754">
                    <a:alpha val="7755"/>
                  </a:srgbClr>
                </a:gs>
                <a:gs pos="42857">
                  <a:srgbClr val="545754">
                    <a:alpha val="5157"/>
                  </a:srgbClr>
                </a:gs>
                <a:gs pos="57143">
                  <a:srgbClr val="545754">
                    <a:alpha val="2891"/>
                  </a:srgbClr>
                </a:gs>
                <a:gs pos="71429">
                  <a:srgbClr val="545754">
                    <a:alpha val="1364"/>
                  </a:srgbClr>
                </a:gs>
                <a:gs pos="85714">
                  <a:srgbClr val="545754">
                    <a:alpha val="542"/>
                  </a:srgbClr>
                </a:gs>
                <a:gs pos="100000">
                  <a:srgbClr val="545754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-10799177">
              <a:off x="1194098" y="123651"/>
              <a:ext cx="263076" cy="114606"/>
            </a:xfrm>
            <a:prstGeom prst="ellipse">
              <a:avLst/>
            </a:prstGeom>
            <a:gradFill>
              <a:gsLst>
                <a:gs pos="0">
                  <a:srgbClr val="000000">
                    <a:alpha val="7939"/>
                  </a:srgbClr>
                </a:gs>
                <a:gs pos="14286">
                  <a:srgbClr val="000000">
                    <a:alpha val="7321"/>
                  </a:srgbClr>
                </a:gs>
                <a:gs pos="28571">
                  <a:srgbClr val="000000">
                    <a:alpha val="5732"/>
                  </a:srgbClr>
                </a:gs>
                <a:gs pos="42857">
                  <a:srgbClr val="000000">
                    <a:alpha val="3798"/>
                  </a:srgbClr>
                </a:gs>
                <a:gs pos="57143">
                  <a:srgbClr val="000000">
                    <a:alpha val="2123"/>
                  </a:srgbClr>
                </a:gs>
                <a:gs pos="71429">
                  <a:srgbClr val="000000">
                    <a:alpha val="999"/>
                  </a:srgbClr>
                </a:gs>
                <a:gs pos="85714">
                  <a:srgbClr val="000000">
                    <a:alpha val="396"/>
                  </a:srgbClr>
                </a:gs>
                <a:gs pos="100000">
                  <a:srgbClr val="00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6638852">
              <a:off x="1644252" y="27109"/>
              <a:ext cx="476250" cy="284614"/>
            </a:xfrm>
            <a:prstGeom prst="ellipse">
              <a:avLst/>
            </a:prstGeom>
            <a:gradFill>
              <a:gsLst>
                <a:gs pos="0">
                  <a:srgbClr val="919192">
                    <a:alpha val="17731"/>
                  </a:srgbClr>
                </a:gs>
                <a:gs pos="14286">
                  <a:srgbClr val="919192">
                    <a:alpha val="16422"/>
                  </a:srgbClr>
                </a:gs>
                <a:gs pos="28571">
                  <a:srgbClr val="919192">
                    <a:alpha val="13002"/>
                  </a:srgbClr>
                </a:gs>
                <a:gs pos="42857">
                  <a:srgbClr val="919192">
                    <a:alpha val="8731"/>
                  </a:srgbClr>
                </a:gs>
                <a:gs pos="57143">
                  <a:srgbClr val="919192">
                    <a:alpha val="4936"/>
                  </a:srgbClr>
                </a:gs>
                <a:gs pos="71429">
                  <a:srgbClr val="919192">
                    <a:alpha val="2342"/>
                  </a:srgbClr>
                </a:gs>
                <a:gs pos="85714">
                  <a:srgbClr val="919192">
                    <a:alpha val="933"/>
                  </a:srgbClr>
                </a:gs>
                <a:gs pos="100000">
                  <a:srgbClr val="919192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10795910">
              <a:off x="1574197" y="58158"/>
              <a:ext cx="247351" cy="160964"/>
            </a:xfrm>
            <a:prstGeom prst="ellipse">
              <a:avLst/>
            </a:prstGeom>
            <a:gradFill>
              <a:gsLst>
                <a:gs pos="0">
                  <a:srgbClr val="333100">
                    <a:alpha val="12076"/>
                  </a:srgbClr>
                </a:gs>
                <a:gs pos="14286">
                  <a:srgbClr val="333100">
                    <a:alpha val="11156"/>
                  </a:srgbClr>
                </a:gs>
                <a:gs pos="28571">
                  <a:srgbClr val="333100">
                    <a:alpha val="8775"/>
                  </a:srgbClr>
                </a:gs>
                <a:gs pos="42857">
                  <a:srgbClr val="333100">
                    <a:alpha val="5846"/>
                  </a:srgbClr>
                </a:gs>
                <a:gs pos="57143">
                  <a:srgbClr val="333100">
                    <a:alpha val="3283"/>
                  </a:srgbClr>
                </a:gs>
                <a:gs pos="71429">
                  <a:srgbClr val="333100">
                    <a:alpha val="1550"/>
                  </a:srgbClr>
                </a:gs>
                <a:gs pos="85714">
                  <a:srgbClr val="333100">
                    <a:alpha val="616"/>
                  </a:srgbClr>
                </a:gs>
                <a:gs pos="100000">
                  <a:srgbClr val="333100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-10765956">
              <a:off x="2747473" y="-158254"/>
              <a:ext cx="812185" cy="321890"/>
            </a:xfrm>
            <a:prstGeom prst="ellipse">
              <a:avLst/>
            </a:prstGeom>
            <a:gradFill>
              <a:gsLst>
                <a:gs pos="0">
                  <a:srgbClr val="A2A0A2">
                    <a:alpha val="32735"/>
                  </a:srgbClr>
                </a:gs>
                <a:gs pos="14286">
                  <a:srgbClr val="A2A0A2">
                    <a:alpha val="30543"/>
                  </a:srgbClr>
                </a:gs>
                <a:gs pos="28571">
                  <a:srgbClr val="A2A0A2">
                    <a:alpha val="24647"/>
                  </a:srgbClr>
                </a:gs>
                <a:gs pos="42857">
                  <a:srgbClr val="A2A0A2">
                    <a:alpha val="16941"/>
                  </a:srgbClr>
                </a:gs>
                <a:gs pos="57143">
                  <a:srgbClr val="A2A0A2">
                    <a:alpha val="9774"/>
                  </a:srgbClr>
                </a:gs>
                <a:gs pos="71429">
                  <a:srgbClr val="A2A0A2">
                    <a:alpha val="4700"/>
                  </a:srgbClr>
                </a:gs>
                <a:gs pos="85714">
                  <a:srgbClr val="A2A0A2">
                    <a:alpha val="1886"/>
                  </a:srgbClr>
                </a:gs>
                <a:gs pos="100000">
                  <a:srgbClr val="A2A0A2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4332033">
              <a:off x="3290806" y="967"/>
              <a:ext cx="700534" cy="64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10561990">
              <a:off x="1044633" y="-57181"/>
              <a:ext cx="557378" cy="287988"/>
            </a:xfrm>
            <a:prstGeom prst="ellipse">
              <a:avLst/>
            </a:prstGeom>
            <a:gradFill>
              <a:gsLst>
                <a:gs pos="0">
                  <a:srgbClr val="000000">
                    <a:alpha val="32891"/>
                  </a:srgbClr>
                </a:gs>
                <a:gs pos="14286">
                  <a:srgbClr val="000000">
                    <a:alpha val="30691"/>
                  </a:srgbClr>
                </a:gs>
                <a:gs pos="28571">
                  <a:srgbClr val="000000">
                    <a:alpha val="24772"/>
                  </a:srgbClr>
                </a:gs>
                <a:gs pos="42857">
                  <a:srgbClr val="000000">
                    <a:alpha val="17031"/>
                  </a:srgbClr>
                </a:gs>
                <a:gs pos="57143">
                  <a:srgbClr val="000000">
                    <a:alpha val="9828"/>
                  </a:srgbClr>
                </a:gs>
                <a:gs pos="71429">
                  <a:srgbClr val="000000">
                    <a:alpha val="4727"/>
                  </a:srgbClr>
                </a:gs>
                <a:gs pos="85714">
                  <a:srgbClr val="000000">
                    <a:alpha val="1897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-9654446">
              <a:off x="2134100" y="1988686"/>
              <a:ext cx="758050" cy="97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7683423">
              <a:off x="2671183" y="1546284"/>
              <a:ext cx="659156" cy="1453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3432666">
              <a:off x="515512" y="1278960"/>
              <a:ext cx="599740" cy="758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10689284">
              <a:off x="883038" y="2636888"/>
              <a:ext cx="741462" cy="450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5555514">
              <a:off x="2153440" y="-35496"/>
              <a:ext cx="412106" cy="339723"/>
            </a:xfrm>
            <a:prstGeom prst="ellipse">
              <a:avLst/>
            </a:prstGeom>
            <a:gradFill>
              <a:gsLst>
                <a:gs pos="0">
                  <a:srgbClr val="2C2D34">
                    <a:alpha val="18441"/>
                  </a:srgbClr>
                </a:gs>
                <a:gs pos="14286">
                  <a:srgbClr val="2C2D34">
                    <a:alpha val="17085"/>
                  </a:srgbClr>
                </a:gs>
                <a:gs pos="28571">
                  <a:srgbClr val="2C2D34">
                    <a:alpha val="13539"/>
                  </a:srgbClr>
                </a:gs>
                <a:gs pos="42857">
                  <a:srgbClr val="2C2D34">
                    <a:alpha val="9101"/>
                  </a:srgbClr>
                </a:gs>
                <a:gs pos="57143">
                  <a:srgbClr val="2C2D34">
                    <a:alpha val="5150"/>
                  </a:srgbClr>
                </a:gs>
                <a:gs pos="71429">
                  <a:srgbClr val="2C2D34">
                    <a:alpha val="2445"/>
                  </a:srgbClr>
                </a:gs>
                <a:gs pos="85714">
                  <a:srgbClr val="2C2D34">
                    <a:alpha val="974"/>
                  </a:srgbClr>
                </a:gs>
                <a:gs pos="100000">
                  <a:srgbClr val="2C2D34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-9615623">
              <a:off x="532375" y="656157"/>
              <a:ext cx="586830" cy="146341"/>
            </a:xfrm>
            <a:prstGeom prst="ellipse">
              <a:avLst/>
            </a:prstGeom>
            <a:gradFill>
              <a:gsLst>
                <a:gs pos="0">
                  <a:srgbClr val="959795">
                    <a:alpha val="30644"/>
                  </a:srgbClr>
                </a:gs>
                <a:gs pos="14286">
                  <a:srgbClr val="959795">
                    <a:alpha val="28561"/>
                  </a:srgbClr>
                </a:gs>
                <a:gs pos="28571">
                  <a:srgbClr val="959795">
                    <a:alpha val="22982"/>
                  </a:srgbClr>
                </a:gs>
                <a:gs pos="42857">
                  <a:srgbClr val="959795">
                    <a:alpha val="15742"/>
                  </a:srgbClr>
                </a:gs>
                <a:gs pos="57143">
                  <a:srgbClr val="959795">
                    <a:alpha val="9054"/>
                  </a:srgbClr>
                </a:gs>
                <a:gs pos="71429">
                  <a:srgbClr val="959795">
                    <a:alpha val="4345"/>
                  </a:srgbClr>
                </a:gs>
                <a:gs pos="85714">
                  <a:srgbClr val="959795">
                    <a:alpha val="1741"/>
                  </a:srgbClr>
                </a:gs>
                <a:gs pos="100000">
                  <a:srgbClr val="959795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-9270088">
              <a:off x="1225662" y="1677862"/>
              <a:ext cx="723158" cy="883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9749713">
              <a:off x="2095719" y="1555403"/>
              <a:ext cx="715220" cy="1494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7648964">
              <a:off x="2018008" y="606284"/>
              <a:ext cx="432984" cy="332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-10675217">
              <a:off x="2228700" y="-51084"/>
              <a:ext cx="760151" cy="250908"/>
            </a:xfrm>
            <a:prstGeom prst="ellipse">
              <a:avLst/>
            </a:prstGeom>
            <a:gradFill>
              <a:gsLst>
                <a:gs pos="0">
                  <a:srgbClr val="000000">
                    <a:alpha val="32796"/>
                  </a:srgbClr>
                </a:gs>
                <a:gs pos="14286">
                  <a:srgbClr val="000000">
                    <a:alpha val="30600"/>
                  </a:srgbClr>
                </a:gs>
                <a:gs pos="28571">
                  <a:srgbClr val="000000">
                    <a:alpha val="24695"/>
                  </a:srgbClr>
                </a:gs>
                <a:gs pos="42857">
                  <a:srgbClr val="000000">
                    <a:alpha val="16976"/>
                  </a:srgbClr>
                </a:gs>
                <a:gs pos="57143">
                  <a:srgbClr val="000000">
                    <a:alpha val="9795"/>
                  </a:srgbClr>
                </a:gs>
                <a:gs pos="71429">
                  <a:srgbClr val="000000">
                    <a:alpha val="4711"/>
                  </a:srgbClr>
                </a:gs>
                <a:gs pos="85714">
                  <a:srgbClr val="000000">
                    <a:alpha val="1890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9812340">
              <a:off x="2606245" y="2630323"/>
              <a:ext cx="720845" cy="2991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10745223">
              <a:off x="2956382" y="626197"/>
              <a:ext cx="696372" cy="4574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-9058730">
              <a:off x="1026853" y="1334577"/>
              <a:ext cx="669652" cy="954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3701263">
              <a:off x="-83774" y="2590061"/>
              <a:ext cx="573029" cy="63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-9727651">
              <a:off x="537989" y="2609867"/>
              <a:ext cx="641102" cy="200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5402252">
              <a:off x="3229200" y="2122233"/>
              <a:ext cx="837695" cy="12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10635968">
              <a:off x="2861482" y="2677186"/>
              <a:ext cx="707611" cy="3444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3727251">
              <a:off x="383111" y="652289"/>
              <a:ext cx="593664" cy="403019"/>
            </a:xfrm>
            <a:prstGeom prst="ellipse">
              <a:avLst/>
            </a:prstGeom>
            <a:gradFill>
              <a:gsLst>
                <a:gs pos="0">
                  <a:srgbClr val="D3D3D3">
                    <a:alpha val="25118"/>
                  </a:srgbClr>
                </a:gs>
                <a:gs pos="14286">
                  <a:srgbClr val="D3D3D3">
                    <a:alpha val="23346"/>
                  </a:srgbClr>
                </a:gs>
                <a:gs pos="28571">
                  <a:srgbClr val="D3D3D3">
                    <a:alpha val="18651"/>
                  </a:srgbClr>
                </a:gs>
                <a:gs pos="42857">
                  <a:srgbClr val="D3D3D3">
                    <a:alpha val="12663"/>
                  </a:srgbClr>
                </a:gs>
                <a:gs pos="57143">
                  <a:srgbClr val="D3D3D3">
                    <a:alpha val="7228"/>
                  </a:srgbClr>
                </a:gs>
                <a:gs pos="71429">
                  <a:srgbClr val="D3D3D3">
                    <a:alpha val="3451"/>
                  </a:srgbClr>
                </a:gs>
                <a:gs pos="85714">
                  <a:srgbClr val="D3D3D3">
                    <a:alpha val="1379"/>
                  </a:srgbClr>
                </a:gs>
                <a:gs pos="100000">
                  <a:srgbClr val="D3D3D3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5698480">
              <a:off x="-308369" y="873766"/>
              <a:ext cx="737912" cy="2735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5654760">
              <a:off x="3247261" y="432344"/>
              <a:ext cx="635051" cy="297325"/>
            </a:xfrm>
            <a:prstGeom prst="ellipse">
              <a:avLst/>
            </a:prstGeom>
            <a:gradFill>
              <a:gsLst>
                <a:gs pos="0">
                  <a:srgbClr val="000000">
                    <a:alpha val="22234"/>
                  </a:srgbClr>
                </a:gs>
                <a:gs pos="14286">
                  <a:srgbClr val="000000">
                    <a:alpha val="20636"/>
                  </a:srgbClr>
                </a:gs>
                <a:gs pos="28571">
                  <a:srgbClr val="000000">
                    <a:alpha val="16428"/>
                  </a:srgbClr>
                </a:gs>
                <a:gs pos="42857">
                  <a:srgbClr val="000000">
                    <a:alpha val="11105"/>
                  </a:srgbClr>
                </a:gs>
                <a:gs pos="57143">
                  <a:srgbClr val="000000">
                    <a:alpha val="6314"/>
                  </a:srgbClr>
                </a:gs>
                <a:gs pos="71429">
                  <a:srgbClr val="000000">
                    <a:alpha val="3007"/>
                  </a:srgbClr>
                </a:gs>
                <a:gs pos="85714">
                  <a:srgbClr val="000000">
                    <a:alpha val="1200"/>
                  </a:srgbClr>
                </a:gs>
                <a:gs pos="100000">
                  <a:srgbClr val="000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3003860">
              <a:off x="833053" y="775041"/>
              <a:ext cx="516998" cy="242827"/>
            </a:xfrm>
            <a:prstGeom prst="ellipse">
              <a:avLst/>
            </a:prstGeom>
            <a:gradFill>
              <a:gsLst>
                <a:gs pos="0">
                  <a:srgbClr val="B8BAB8">
                    <a:alpha val="17745"/>
                  </a:srgbClr>
                </a:gs>
                <a:gs pos="14286">
                  <a:srgbClr val="B8BAB8">
                    <a:alpha val="16435"/>
                  </a:srgbClr>
                </a:gs>
                <a:gs pos="28571">
                  <a:srgbClr val="B8BAB8">
                    <a:alpha val="13013"/>
                  </a:srgbClr>
                </a:gs>
                <a:gs pos="42857">
                  <a:srgbClr val="B8BAB8">
                    <a:alpha val="8739"/>
                  </a:srgbClr>
                </a:gs>
                <a:gs pos="57143">
                  <a:srgbClr val="B8BAB8">
                    <a:alpha val="4941"/>
                  </a:srgbClr>
                </a:gs>
                <a:gs pos="71429">
                  <a:srgbClr val="B8BAB8">
                    <a:alpha val="2344"/>
                  </a:srgbClr>
                </a:gs>
                <a:gs pos="85714">
                  <a:srgbClr val="B8BAB8">
                    <a:alpha val="933"/>
                  </a:srgbClr>
                </a:gs>
                <a:gs pos="100000">
                  <a:srgbClr val="B8BAB8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5271634">
              <a:off x="-394356" y="1528506"/>
              <a:ext cx="788712" cy="192976"/>
            </a:xfrm>
            <a:prstGeom prst="ellipse">
              <a:avLst/>
            </a:prstGeom>
            <a:gradFill>
              <a:gsLst>
                <a:gs pos="0">
                  <a:srgbClr val="848281">
                    <a:alpha val="29088"/>
                  </a:srgbClr>
                </a:gs>
                <a:gs pos="14286">
                  <a:srgbClr val="848281">
                    <a:alpha val="27088"/>
                  </a:srgbClr>
                </a:gs>
                <a:gs pos="28571">
                  <a:srgbClr val="848281">
                    <a:alpha val="21753"/>
                  </a:srgbClr>
                </a:gs>
                <a:gs pos="42857">
                  <a:srgbClr val="848281">
                    <a:alpha val="14862"/>
                  </a:srgbClr>
                </a:gs>
                <a:gs pos="57143">
                  <a:srgbClr val="848281">
                    <a:alpha val="8529"/>
                  </a:srgbClr>
                </a:gs>
                <a:gs pos="71429">
                  <a:srgbClr val="848281">
                    <a:alpha val="4087"/>
                  </a:srgbClr>
                </a:gs>
                <a:gs pos="85714">
                  <a:srgbClr val="848281">
                    <a:alpha val="1637"/>
                  </a:srgbClr>
                </a:gs>
                <a:gs pos="100000">
                  <a:srgbClr val="848281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5443211">
              <a:off x="-300494" y="2483840"/>
              <a:ext cx="600988" cy="67925"/>
            </a:xfrm>
            <a:prstGeom prst="ellipse">
              <a:avLst/>
            </a:prstGeom>
            <a:gradFill>
              <a:gsLst>
                <a:gs pos="0">
                  <a:srgbClr val="959394">
                    <a:alpha val="11101"/>
                  </a:srgbClr>
                </a:gs>
                <a:gs pos="14286">
                  <a:srgbClr val="959394">
                    <a:alpha val="10251"/>
                  </a:srgbClr>
                </a:gs>
                <a:gs pos="28571">
                  <a:srgbClr val="959394">
                    <a:alpha val="8054"/>
                  </a:srgbClr>
                </a:gs>
                <a:gs pos="42857">
                  <a:srgbClr val="959394">
                    <a:alpha val="5359"/>
                  </a:srgbClr>
                </a:gs>
                <a:gs pos="57143">
                  <a:srgbClr val="959394">
                    <a:alpha val="3006"/>
                  </a:srgbClr>
                </a:gs>
                <a:gs pos="71429">
                  <a:srgbClr val="959394">
                    <a:alpha val="1418"/>
                  </a:srgbClr>
                </a:gs>
                <a:gs pos="85714">
                  <a:srgbClr val="959394">
                    <a:alpha val="563"/>
                  </a:srgbClr>
                </a:gs>
                <a:gs pos="100000">
                  <a:srgbClr val="959394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4424410">
              <a:off x="-270568" y="1714777"/>
              <a:ext cx="599480" cy="380587"/>
            </a:xfrm>
            <a:prstGeom prst="ellipse">
              <a:avLst/>
            </a:prstGeom>
            <a:gradFill>
              <a:gsLst>
                <a:gs pos="0">
                  <a:srgbClr val="C4C1C3">
                    <a:alpha val="27981"/>
                  </a:srgbClr>
                </a:gs>
                <a:gs pos="14286">
                  <a:srgbClr val="C4C1C3">
                    <a:alpha val="26044"/>
                  </a:srgbClr>
                </a:gs>
                <a:gs pos="28571">
                  <a:srgbClr val="C4C1C3">
                    <a:alpha val="20883"/>
                  </a:srgbClr>
                </a:gs>
                <a:gs pos="42857">
                  <a:srgbClr val="C4C1C3">
                    <a:alpha val="14243"/>
                  </a:srgbClr>
                </a:gs>
                <a:gs pos="57143">
                  <a:srgbClr val="C4C1C3">
                    <a:alpha val="8161"/>
                  </a:srgbClr>
                </a:gs>
                <a:gs pos="71429">
                  <a:srgbClr val="C4C1C3">
                    <a:alpha val="3907"/>
                  </a:srgbClr>
                </a:gs>
                <a:gs pos="85714">
                  <a:srgbClr val="C4C1C3">
                    <a:alpha val="1564"/>
                  </a:srgbClr>
                </a:gs>
                <a:gs pos="100000">
                  <a:srgbClr val="C4C1C3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-10511488">
              <a:off x="345779" y="2639746"/>
              <a:ext cx="959127" cy="413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10128439">
              <a:off x="264147" y="2659619"/>
              <a:ext cx="618786" cy="240779"/>
            </a:xfrm>
            <a:prstGeom prst="ellipse">
              <a:avLst/>
            </a:prstGeom>
            <a:gradFill>
              <a:gsLst>
                <a:gs pos="0">
                  <a:srgbClr val="000000">
                    <a:alpha val="29327"/>
                  </a:srgbClr>
                </a:gs>
                <a:gs pos="14286">
                  <a:srgbClr val="000000">
                    <a:alpha val="27315"/>
                  </a:srgbClr>
                </a:gs>
                <a:gs pos="28571">
                  <a:srgbClr val="000000">
                    <a:alpha val="21941"/>
                  </a:srgbClr>
                </a:gs>
                <a:gs pos="42857">
                  <a:srgbClr val="000000">
                    <a:alpha val="14997"/>
                  </a:srgbClr>
                </a:gs>
                <a:gs pos="57143">
                  <a:srgbClr val="000000">
                    <a:alpha val="8610"/>
                  </a:srgbClr>
                </a:gs>
                <a:gs pos="71429">
                  <a:srgbClr val="000000">
                    <a:alpha val="4127"/>
                  </a:srgbClr>
                </a:gs>
                <a:gs pos="85714">
                  <a:srgbClr val="000000">
                    <a:alpha val="1653"/>
                  </a:srgbClr>
                </a:gs>
                <a:gs pos="100000">
                  <a:srgbClr val="0000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-9197553">
              <a:off x="-11778" y="2678284"/>
              <a:ext cx="831541" cy="338011"/>
            </a:xfrm>
            <a:prstGeom prst="ellipse">
              <a:avLst/>
            </a:prstGeom>
            <a:gradFill>
              <a:gsLst>
                <a:gs pos="0">
                  <a:srgbClr val="000000">
                    <a:alpha val="23444"/>
                  </a:srgbClr>
                </a:gs>
                <a:gs pos="14286">
                  <a:srgbClr val="000000">
                    <a:alpha val="21772"/>
                  </a:srgbClr>
                </a:gs>
                <a:gs pos="28571">
                  <a:srgbClr val="000000">
                    <a:alpha val="17358"/>
                  </a:srgbClr>
                </a:gs>
                <a:gs pos="42857">
                  <a:srgbClr val="000000">
                    <a:alpha val="11755"/>
                  </a:srgbClr>
                </a:gs>
                <a:gs pos="57143">
                  <a:srgbClr val="000000">
                    <a:alpha val="6695"/>
                  </a:srgbClr>
                </a:gs>
                <a:gs pos="71429">
                  <a:srgbClr val="000000">
                    <a:alpha val="3191"/>
                  </a:srgbClr>
                </a:gs>
                <a:gs pos="85714">
                  <a:srgbClr val="000000">
                    <a:alpha val="1274"/>
                  </a:srgbClr>
                </a:gs>
                <a:gs pos="100000">
                  <a:srgbClr val="000000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8919626">
              <a:off x="-256794" y="2687479"/>
              <a:ext cx="746031" cy="322418"/>
            </a:xfrm>
            <a:prstGeom prst="ellipse">
              <a:avLst/>
            </a:prstGeom>
            <a:gradFill>
              <a:gsLst>
                <a:gs pos="0">
                  <a:srgbClr val="000000">
                    <a:alpha val="8997"/>
                  </a:srgbClr>
                </a:gs>
                <a:gs pos="14286">
                  <a:srgbClr val="000000">
                    <a:alpha val="8301"/>
                  </a:srgbClr>
                </a:gs>
                <a:gs pos="28571">
                  <a:srgbClr val="000000">
                    <a:alpha val="6507"/>
                  </a:srgbClr>
                </a:gs>
                <a:gs pos="42857">
                  <a:srgbClr val="000000">
                    <a:alpha val="4317"/>
                  </a:srgbClr>
                </a:gs>
                <a:gs pos="57143">
                  <a:srgbClr val="000000">
                    <a:alpha val="2416"/>
                  </a:srgbClr>
                </a:gs>
                <a:gs pos="71429">
                  <a:srgbClr val="000000">
                    <a:alpha val="1138"/>
                  </a:srgbClr>
                </a:gs>
                <a:gs pos="85714">
                  <a:srgbClr val="000000">
                    <a:alpha val="452"/>
                  </a:srgbClr>
                </a:gs>
                <a:gs pos="100000">
                  <a:srgbClr val="0000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-9719034">
              <a:off x="3208696" y="2413084"/>
              <a:ext cx="424509" cy="314439"/>
            </a:xfrm>
            <a:prstGeom prst="ellipse">
              <a:avLst/>
            </a:prstGeom>
            <a:gradFill>
              <a:gsLst>
                <a:gs pos="0">
                  <a:srgbClr val="FFFFFF">
                    <a:alpha val="18460"/>
                  </a:srgbClr>
                </a:gs>
                <a:gs pos="14286">
                  <a:srgbClr val="FFFFFF">
                    <a:alpha val="17103"/>
                  </a:srgbClr>
                </a:gs>
                <a:gs pos="28571">
                  <a:srgbClr val="FFFFFF">
                    <a:alpha val="13553"/>
                  </a:srgbClr>
                </a:gs>
                <a:gs pos="42857">
                  <a:srgbClr val="FFFFFF">
                    <a:alpha val="9111"/>
                  </a:srgbClr>
                </a:gs>
                <a:gs pos="57143">
                  <a:srgbClr val="FFFFFF">
                    <a:alpha val="5156"/>
                  </a:srgbClr>
                </a:gs>
                <a:gs pos="71429">
                  <a:srgbClr val="FFFFFF">
                    <a:alpha val="2447"/>
                  </a:srgbClr>
                </a:gs>
                <a:gs pos="85714">
                  <a:srgbClr val="FFFFFF">
                    <a:alpha val="975"/>
                  </a:srgbClr>
                </a:gs>
                <a:gs pos="100000">
                  <a:srgbClr val="FFFFFF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8745893">
              <a:off x="2645375" y="2387947"/>
              <a:ext cx="476900" cy="339078"/>
            </a:xfrm>
            <a:prstGeom prst="ellipse">
              <a:avLst/>
            </a:prstGeom>
            <a:gradFill>
              <a:gsLst>
                <a:gs pos="0">
                  <a:srgbClr val="FFFFFF">
                    <a:alpha val="16954"/>
                  </a:srgbClr>
                </a:gs>
                <a:gs pos="14286">
                  <a:srgbClr val="FFFFFF">
                    <a:alpha val="15696"/>
                  </a:srgbClr>
                </a:gs>
                <a:gs pos="28571">
                  <a:srgbClr val="FFFFFF">
                    <a:alpha val="12416"/>
                  </a:srgbClr>
                </a:gs>
                <a:gs pos="42857">
                  <a:srgbClr val="FFFFFF">
                    <a:alpha val="8328"/>
                  </a:srgbClr>
                </a:gs>
                <a:gs pos="57143">
                  <a:srgbClr val="FFFFFF">
                    <a:alpha val="4704"/>
                  </a:srgbClr>
                </a:gs>
                <a:gs pos="71429">
                  <a:srgbClr val="FFFFFF">
                    <a:alpha val="2230"/>
                  </a:srgbClr>
                </a:gs>
                <a:gs pos="85714">
                  <a:srgbClr val="FFFFFF">
                    <a:alpha val="888"/>
                  </a:srgbClr>
                </a:gs>
                <a:gs pos="100000">
                  <a:srgbClr val="FFFF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-8364137">
              <a:off x="2324822" y="2536473"/>
              <a:ext cx="641143" cy="4129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-9690989">
              <a:off x="2095803" y="2493710"/>
              <a:ext cx="369878" cy="2745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3022116">
              <a:off x="1522512" y="2413323"/>
              <a:ext cx="1013234" cy="6220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5345478">
              <a:off x="1393750" y="2326645"/>
              <a:ext cx="1117134" cy="7643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9150552">
              <a:off x="1530406" y="2483732"/>
              <a:ext cx="481163" cy="247800"/>
            </a:xfrm>
            <a:prstGeom prst="ellipse">
              <a:avLst/>
            </a:prstGeom>
            <a:gradFill>
              <a:gsLst>
                <a:gs pos="0">
                  <a:srgbClr val="FFFFFF">
                    <a:alpha val="32453"/>
                  </a:srgbClr>
                </a:gs>
                <a:gs pos="14286">
                  <a:srgbClr val="FFFFFF">
                    <a:alpha val="30275"/>
                  </a:srgbClr>
                </a:gs>
                <a:gs pos="28571">
                  <a:srgbClr val="FFFFFF">
                    <a:alpha val="24421"/>
                  </a:srgbClr>
                </a:gs>
                <a:gs pos="42857">
                  <a:srgbClr val="FFFFFF">
                    <a:alpha val="16778"/>
                  </a:srgbClr>
                </a:gs>
                <a:gs pos="57143">
                  <a:srgbClr val="FFFFFF">
                    <a:alpha val="9676"/>
                  </a:srgbClr>
                </a:gs>
                <a:gs pos="71429">
                  <a:srgbClr val="FFFFFF">
                    <a:alpha val="4652"/>
                  </a:srgbClr>
                </a:gs>
                <a:gs pos="85714">
                  <a:srgbClr val="FFFFFF">
                    <a:alpha val="1866"/>
                  </a:srgbClr>
                </a:gs>
                <a:gs pos="100000">
                  <a:srgbClr val="FFFF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2840878">
              <a:off x="1001425" y="2479733"/>
              <a:ext cx="988839" cy="520450"/>
            </a:xfrm>
            <a:prstGeom prst="ellipse">
              <a:avLst/>
            </a:prstGeom>
            <a:gradFill>
              <a:gsLst>
                <a:gs pos="0">
                  <a:srgbClr val="000000">
                    <a:alpha val="27119"/>
                  </a:srgbClr>
                </a:gs>
                <a:gs pos="14286">
                  <a:srgbClr val="000000">
                    <a:alpha val="25230"/>
                  </a:srgbClr>
                </a:gs>
                <a:gs pos="28571">
                  <a:srgbClr val="000000">
                    <a:alpha val="20209"/>
                  </a:srgbClr>
                </a:gs>
                <a:gs pos="42857">
                  <a:srgbClr val="000000">
                    <a:alpha val="13764"/>
                  </a:srgbClr>
                </a:gs>
                <a:gs pos="57143">
                  <a:srgbClr val="000000">
                    <a:alpha val="7877"/>
                  </a:srgbClr>
                </a:gs>
                <a:gs pos="71429">
                  <a:srgbClr val="000000">
                    <a:alpha val="3768"/>
                  </a:srgbClr>
                </a:gs>
                <a:gs pos="85714">
                  <a:srgbClr val="000000">
                    <a:alpha val="1507"/>
                  </a:srgbClr>
                </a:gs>
                <a:gs pos="100000">
                  <a:srgbClr val="0000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4317777">
              <a:off x="895295" y="2568916"/>
              <a:ext cx="969980" cy="196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3099680">
              <a:off x="826852" y="2480127"/>
              <a:ext cx="446846" cy="154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3780038">
              <a:off x="430848" y="2479103"/>
              <a:ext cx="808811" cy="156766"/>
            </a:xfrm>
            <a:prstGeom prst="ellipse">
              <a:avLst/>
            </a:prstGeom>
            <a:gradFill>
              <a:gsLst>
                <a:gs pos="0">
                  <a:srgbClr val="000000">
                    <a:alpha val="31879"/>
                  </a:srgbClr>
                </a:gs>
                <a:gs pos="14286">
                  <a:srgbClr val="000000">
                    <a:alpha val="29731"/>
                  </a:srgbClr>
                </a:gs>
                <a:gs pos="28571">
                  <a:srgbClr val="000000">
                    <a:alpha val="23964"/>
                  </a:srgbClr>
                </a:gs>
                <a:gs pos="42857">
                  <a:srgbClr val="000000">
                    <a:alpha val="16448"/>
                  </a:srgbClr>
                </a:gs>
                <a:gs pos="57143">
                  <a:srgbClr val="000000">
                    <a:alpha val="9477"/>
                  </a:srgbClr>
                </a:gs>
                <a:gs pos="71429">
                  <a:srgbClr val="000000">
                    <a:alpha val="4554"/>
                  </a:srgbClr>
                </a:gs>
                <a:gs pos="85714">
                  <a:srgbClr val="000000">
                    <a:alpha val="1826"/>
                  </a:srgbClr>
                </a:gs>
                <a:gs pos="100000">
                  <a:srgbClr val="000000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9936809">
              <a:off x="118970" y="2484443"/>
              <a:ext cx="403437" cy="245659"/>
            </a:xfrm>
            <a:prstGeom prst="ellipse">
              <a:avLst/>
            </a:prstGeom>
            <a:gradFill>
              <a:gsLst>
                <a:gs pos="0">
                  <a:srgbClr val="FFFFFF">
                    <a:alpha val="19548"/>
                  </a:srgbClr>
                </a:gs>
                <a:gs pos="14286">
                  <a:srgbClr val="FFFFFF">
                    <a:alpha val="18120"/>
                  </a:srgbClr>
                </a:gs>
                <a:gs pos="28571">
                  <a:srgbClr val="FFFFFF">
                    <a:alpha val="14378"/>
                  </a:srgbClr>
                </a:gs>
                <a:gs pos="42857">
                  <a:srgbClr val="FFFFFF">
                    <a:alpha val="9680"/>
                  </a:srgbClr>
                </a:gs>
                <a:gs pos="57143">
                  <a:srgbClr val="FFFFFF">
                    <a:alpha val="5485"/>
                  </a:srgbClr>
                </a:gs>
                <a:gs pos="71429">
                  <a:srgbClr val="FFFFFF">
                    <a:alpha val="2606"/>
                  </a:srgbClr>
                </a:gs>
                <a:gs pos="85714">
                  <a:srgbClr val="FFFFFF">
                    <a:alpha val="1039"/>
                  </a:srgbClr>
                </a:gs>
                <a:gs pos="100000">
                  <a:srgbClr val="FFFFFF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9536899">
              <a:off x="3114911" y="2345838"/>
              <a:ext cx="515502" cy="314399"/>
            </a:xfrm>
            <a:prstGeom prst="ellipse">
              <a:avLst/>
            </a:prstGeom>
            <a:gradFill>
              <a:gsLst>
                <a:gs pos="0">
                  <a:srgbClr val="FFFFFF">
                    <a:alpha val="5566"/>
                  </a:srgbClr>
                </a:gs>
                <a:gs pos="14286">
                  <a:srgbClr val="FFFFFF">
                    <a:alpha val="5128"/>
                  </a:srgbClr>
                </a:gs>
                <a:gs pos="28571">
                  <a:srgbClr val="FFFFFF">
                    <a:alpha val="4005"/>
                  </a:srgbClr>
                </a:gs>
                <a:gs pos="42857">
                  <a:srgbClr val="FFFFFF">
                    <a:alpha val="2645"/>
                  </a:srgbClr>
                </a:gs>
                <a:gs pos="57143">
                  <a:srgbClr val="FFFFFF">
                    <a:alpha val="1474"/>
                  </a:srgbClr>
                </a:gs>
                <a:gs pos="71429">
                  <a:srgbClr val="FFFFFF">
                    <a:alpha val="693"/>
                  </a:srgbClr>
                </a:gs>
                <a:gs pos="85714">
                  <a:srgbClr val="FFFFFF">
                    <a:alpha val="275"/>
                  </a:srgbClr>
                </a:gs>
                <a:gs pos="100000">
                  <a:srgbClr val="FFFFFF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10745376">
              <a:off x="2646608" y="2337160"/>
              <a:ext cx="474309" cy="259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10708453">
              <a:off x="2072330" y="2285769"/>
              <a:ext cx="481018" cy="253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7223945">
              <a:off x="2009924" y="2341814"/>
              <a:ext cx="378359" cy="263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7098518">
              <a:off x="1564206" y="2235762"/>
              <a:ext cx="948190" cy="3137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4492906">
              <a:off x="1591807" y="2330260"/>
              <a:ext cx="465947" cy="234313"/>
            </a:xfrm>
            <a:prstGeom prst="ellipse">
              <a:avLst/>
            </a:prstGeom>
            <a:gradFill>
              <a:gsLst>
                <a:gs pos="0">
                  <a:srgbClr val="FFFFFF">
                    <a:alpha val="31990"/>
                  </a:srgbClr>
                </a:gs>
                <a:gs pos="14286">
                  <a:srgbClr val="FFFFFF">
                    <a:alpha val="29836"/>
                  </a:srgbClr>
                </a:gs>
                <a:gs pos="28571">
                  <a:srgbClr val="FFFFFF">
                    <a:alpha val="24052"/>
                  </a:srgbClr>
                </a:gs>
                <a:gs pos="42857">
                  <a:srgbClr val="FFFFFF">
                    <a:alpha val="16511"/>
                  </a:srgbClr>
                </a:gs>
                <a:gs pos="57143">
                  <a:srgbClr val="FFFFFF">
                    <a:alpha val="9515"/>
                  </a:srgbClr>
                </a:gs>
                <a:gs pos="71429">
                  <a:srgbClr val="FFFFFF">
                    <a:alpha val="4573"/>
                  </a:srgbClr>
                </a:gs>
                <a:gs pos="85714">
                  <a:srgbClr val="FFFFFF">
                    <a:alpha val="1834"/>
                  </a:srgbClr>
                </a:gs>
                <a:gs pos="100000">
                  <a:srgbClr val="FFFFFF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-8206210">
              <a:off x="1357783" y="2259770"/>
              <a:ext cx="545934" cy="411351"/>
            </a:xfrm>
            <a:prstGeom prst="ellipse">
              <a:avLst/>
            </a:prstGeom>
            <a:gradFill>
              <a:gsLst>
                <a:gs pos="0">
                  <a:srgbClr val="FFFFFF">
                    <a:alpha val="32166"/>
                  </a:srgbClr>
                </a:gs>
                <a:gs pos="14286">
                  <a:srgbClr val="FFFFFF">
                    <a:alpha val="30003"/>
                  </a:srgbClr>
                </a:gs>
                <a:gs pos="28571">
                  <a:srgbClr val="FFFFFF">
                    <a:alpha val="24192"/>
                  </a:srgbClr>
                </a:gs>
                <a:gs pos="42857">
                  <a:srgbClr val="FFFFFF">
                    <a:alpha val="16612"/>
                  </a:srgbClr>
                </a:gs>
                <a:gs pos="57143">
                  <a:srgbClr val="FFFFFF">
                    <a:alpha val="9576"/>
                  </a:srgbClr>
                </a:gs>
                <a:gs pos="71429">
                  <a:srgbClr val="FFFFFF">
                    <a:alpha val="4603"/>
                  </a:srgbClr>
                </a:gs>
                <a:gs pos="85714">
                  <a:srgbClr val="FFFFFF">
                    <a:alpha val="1846"/>
                  </a:srgbClr>
                </a:gs>
                <a:gs pos="100000">
                  <a:srgbClr val="FF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7682338">
              <a:off x="1300113" y="2300828"/>
              <a:ext cx="431653" cy="2234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3596357">
              <a:off x="822112" y="2438533"/>
              <a:ext cx="975457" cy="917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5134941">
              <a:off x="929600" y="2390803"/>
              <a:ext cx="442501" cy="2629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6458075">
              <a:off x="545351" y="2210279"/>
              <a:ext cx="564643" cy="3249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5650610">
              <a:off x="305550" y="2250886"/>
              <a:ext cx="461583" cy="361369"/>
            </a:xfrm>
            <a:prstGeom prst="ellipse">
              <a:avLst/>
            </a:prstGeom>
            <a:gradFill>
              <a:gsLst>
                <a:gs pos="0">
                  <a:srgbClr val="FFFFFF">
                    <a:alpha val="9560"/>
                  </a:srgbClr>
                </a:gs>
                <a:gs pos="14286">
                  <a:srgbClr val="FFFFFF">
                    <a:alpha val="8822"/>
                  </a:srgbClr>
                </a:gs>
                <a:gs pos="28571">
                  <a:srgbClr val="FFFFFF">
                    <a:alpha val="6920"/>
                  </a:srgbClr>
                </a:gs>
                <a:gs pos="42857">
                  <a:srgbClr val="FFFFFF">
                    <a:alpha val="4594"/>
                  </a:srgbClr>
                </a:gs>
                <a:gs pos="57143">
                  <a:srgbClr val="FFFFFF">
                    <a:alpha val="2572"/>
                  </a:srgbClr>
                </a:gs>
                <a:gs pos="71429">
                  <a:srgbClr val="FFFFFF">
                    <a:alpha val="1213"/>
                  </a:srgbClr>
                </a:gs>
                <a:gs pos="85714">
                  <a:srgbClr val="FFFFFF">
                    <a:alpha val="481"/>
                  </a:srgbClr>
                </a:gs>
                <a:gs pos="100000">
                  <a:srgbClr val="FFFFFF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10177207">
              <a:off x="147285" y="2226303"/>
              <a:ext cx="556223" cy="408776"/>
            </a:xfrm>
            <a:prstGeom prst="ellipse">
              <a:avLst/>
            </a:prstGeom>
            <a:gradFill>
              <a:gsLst>
                <a:gs pos="0">
                  <a:srgbClr val="FFFFFF">
                    <a:alpha val="20377"/>
                  </a:srgbClr>
                </a:gs>
                <a:gs pos="14286">
                  <a:srgbClr val="FFFFFF">
                    <a:alpha val="18896"/>
                  </a:srgbClr>
                </a:gs>
                <a:gs pos="28571">
                  <a:srgbClr val="FFFFFF">
                    <a:alpha val="15008"/>
                  </a:srgbClr>
                </a:gs>
                <a:gs pos="42857">
                  <a:srgbClr val="FFFFFF">
                    <a:alpha val="10117"/>
                  </a:srgbClr>
                </a:gs>
                <a:gs pos="57143">
                  <a:srgbClr val="FFFFFF">
                    <a:alpha val="5739"/>
                  </a:srgbClr>
                </a:gs>
                <a:gs pos="71429">
                  <a:srgbClr val="FFFFFF">
                    <a:alpha val="2729"/>
                  </a:srgbClr>
                </a:gs>
                <a:gs pos="85714">
                  <a:srgbClr val="FFFFFF">
                    <a:alpha val="1088"/>
                  </a:srgbClr>
                </a:gs>
                <a:gs pos="100000">
                  <a:srgbClr val="FFFFFF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-9459481">
              <a:off x="3208602" y="1984834"/>
              <a:ext cx="853182" cy="497507"/>
            </a:xfrm>
            <a:prstGeom prst="ellipse">
              <a:avLst/>
            </a:prstGeom>
            <a:gradFill>
              <a:gsLst>
                <a:gs pos="0">
                  <a:srgbClr val="000000">
                    <a:alpha val="8044"/>
                  </a:srgbClr>
                </a:gs>
                <a:gs pos="14286">
                  <a:srgbClr val="000000">
                    <a:alpha val="7418"/>
                  </a:srgbClr>
                </a:gs>
                <a:gs pos="28571">
                  <a:srgbClr val="000000">
                    <a:alpha val="5809"/>
                  </a:srgbClr>
                </a:gs>
                <a:gs pos="42857">
                  <a:srgbClr val="000000">
                    <a:alpha val="3849"/>
                  </a:srgbClr>
                </a:gs>
                <a:gs pos="57143">
                  <a:srgbClr val="000000">
                    <a:alpha val="2152"/>
                  </a:srgbClr>
                </a:gs>
                <a:gs pos="71429">
                  <a:srgbClr val="000000">
                    <a:alpha val="1013"/>
                  </a:srgbClr>
                </a:gs>
                <a:gs pos="85714">
                  <a:srgbClr val="000000">
                    <a:alpha val="402"/>
                  </a:srgbClr>
                </a:gs>
                <a:gs pos="100000">
                  <a:srgbClr val="000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-9245688">
              <a:off x="3139558" y="2085257"/>
              <a:ext cx="578711" cy="335459"/>
            </a:xfrm>
            <a:prstGeom prst="ellipse">
              <a:avLst/>
            </a:prstGeom>
            <a:gradFill>
              <a:gsLst>
                <a:gs pos="0">
                  <a:srgbClr val="000000">
                    <a:alpha val="13474"/>
                  </a:srgbClr>
                </a:gs>
                <a:gs pos="14286">
                  <a:srgbClr val="000000">
                    <a:alpha val="12455"/>
                  </a:srgbClr>
                </a:gs>
                <a:gs pos="28571">
                  <a:srgbClr val="000000">
                    <a:alpha val="9813"/>
                  </a:srgbClr>
                </a:gs>
                <a:gs pos="42857">
                  <a:srgbClr val="000000">
                    <a:alpha val="6550"/>
                  </a:srgbClr>
                </a:gs>
                <a:gs pos="57143">
                  <a:srgbClr val="000000">
                    <a:alpha val="3684"/>
                  </a:srgbClr>
                </a:gs>
                <a:gs pos="71429">
                  <a:srgbClr val="000000">
                    <a:alpha val="1742"/>
                  </a:srgbClr>
                </a:gs>
                <a:gs pos="85714">
                  <a:srgbClr val="000000">
                    <a:alpha val="692"/>
                  </a:srgbClr>
                </a:gs>
                <a:gs pos="100000">
                  <a:srgbClr val="0000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-10035792">
              <a:off x="2726479" y="2145865"/>
              <a:ext cx="897018" cy="263717"/>
            </a:xfrm>
            <a:prstGeom prst="ellipse">
              <a:avLst/>
            </a:prstGeom>
            <a:gradFill>
              <a:gsLst>
                <a:gs pos="0">
                  <a:srgbClr val="000000">
                    <a:alpha val="31752"/>
                  </a:srgbClr>
                </a:gs>
                <a:gs pos="14286">
                  <a:srgbClr val="000000">
                    <a:alpha val="29610"/>
                  </a:srgbClr>
                </a:gs>
                <a:gs pos="28571">
                  <a:srgbClr val="000000">
                    <a:alpha val="23862"/>
                  </a:srgbClr>
                </a:gs>
                <a:gs pos="42857">
                  <a:srgbClr val="000000">
                    <a:alpha val="16375"/>
                  </a:srgbClr>
                </a:gs>
                <a:gs pos="57143">
                  <a:srgbClr val="000000">
                    <a:alpha val="9434"/>
                  </a:srgbClr>
                </a:gs>
                <a:gs pos="71429">
                  <a:srgbClr val="000000">
                    <a:alpha val="4532"/>
                  </a:srgbClr>
                </a:gs>
                <a:gs pos="85714">
                  <a:srgbClr val="000000">
                    <a:alpha val="1817"/>
                  </a:srgbClr>
                </a:gs>
                <a:gs pos="100000">
                  <a:srgbClr val="0000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9980792">
              <a:off x="2370367" y="2100998"/>
              <a:ext cx="657055" cy="2909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-9504392">
              <a:off x="2110728" y="2140596"/>
              <a:ext cx="765534" cy="259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10078838">
              <a:off x="1686777" y="1994944"/>
              <a:ext cx="976831" cy="4330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-10023144">
              <a:off x="1475532" y="1990902"/>
              <a:ext cx="940120" cy="4261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-9518159">
              <a:off x="1277968" y="2197442"/>
              <a:ext cx="1042144" cy="1227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-10260361">
              <a:off x="1045200" y="2009914"/>
              <a:ext cx="998612" cy="309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8016964">
              <a:off x="977138" y="2106911"/>
              <a:ext cx="1000528" cy="2501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-10689489">
              <a:off x="788038" y="1946064"/>
              <a:ext cx="971415" cy="5205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-9660089">
              <a:off x="664325" y="2051406"/>
              <a:ext cx="959016" cy="395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10105418">
              <a:off x="598098" y="2235591"/>
              <a:ext cx="804827" cy="149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10782990">
              <a:off x="435903" y="1989378"/>
              <a:ext cx="975365" cy="442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-9715700">
              <a:off x="136171" y="2169542"/>
              <a:ext cx="910664" cy="1165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8001261">
              <a:off x="3244201" y="1939579"/>
              <a:ext cx="630271" cy="545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10381996">
              <a:off x="3022458" y="1962146"/>
              <a:ext cx="641989" cy="308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2791369">
              <a:off x="2719306" y="2011370"/>
              <a:ext cx="858821" cy="1249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10588215">
              <a:off x="2631045" y="1915520"/>
              <a:ext cx="785247" cy="4430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9211824">
              <a:off x="2361230" y="1917354"/>
              <a:ext cx="948891" cy="3977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-9608600">
              <a:off x="2230450" y="2023267"/>
              <a:ext cx="904330" cy="2055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-8823647">
              <a:off x="2046777" y="1946085"/>
              <a:ext cx="863279" cy="3042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10720534">
              <a:off x="1890617" y="1967947"/>
              <a:ext cx="954282" cy="4189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10106062">
              <a:off x="1709623" y="1960931"/>
              <a:ext cx="965096" cy="3249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3639126">
              <a:off x="1332677" y="1969606"/>
              <a:ext cx="982952" cy="3192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10466066">
              <a:off x="1112437" y="1966546"/>
              <a:ext cx="963880" cy="387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10770771">
              <a:off x="880607" y="2014865"/>
              <a:ext cx="969273" cy="1575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10143133">
              <a:off x="647245" y="1998968"/>
              <a:ext cx="834411" cy="1760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2818287">
              <a:off x="328966" y="1960017"/>
              <a:ext cx="932728" cy="102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10798922">
              <a:off x="156325" y="1930107"/>
              <a:ext cx="917184" cy="3593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10314930">
              <a:off x="-103075" y="1977804"/>
              <a:ext cx="945182" cy="322157"/>
            </a:xfrm>
            <a:prstGeom prst="ellipse">
              <a:avLst/>
            </a:prstGeom>
            <a:gradFill>
              <a:gsLst>
                <a:gs pos="0">
                  <a:srgbClr val="000000">
                    <a:alpha val="30178"/>
                  </a:srgbClr>
                </a:gs>
                <a:gs pos="14286">
                  <a:srgbClr val="000000">
                    <a:alpha val="28119"/>
                  </a:srgbClr>
                </a:gs>
                <a:gs pos="28571">
                  <a:srgbClr val="000000">
                    <a:alpha val="22613"/>
                  </a:srgbClr>
                </a:gs>
                <a:gs pos="42857">
                  <a:srgbClr val="000000">
                    <a:alpha val="15477"/>
                  </a:srgbClr>
                </a:gs>
                <a:gs pos="57143">
                  <a:srgbClr val="000000">
                    <a:alpha val="8896"/>
                  </a:srgbClr>
                </a:gs>
                <a:gs pos="71429">
                  <a:srgbClr val="000000">
                    <a:alpha val="4268"/>
                  </a:srgbClr>
                </a:gs>
                <a:gs pos="85714">
                  <a:srgbClr val="000000">
                    <a:alpha val="1710"/>
                  </a:srgbClr>
                </a:gs>
                <a:gs pos="100000">
                  <a:srgbClr val="000000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7761052">
              <a:off x="3167294" y="1731093"/>
              <a:ext cx="466318" cy="289965"/>
            </a:xfrm>
            <a:prstGeom prst="ellipse">
              <a:avLst/>
            </a:prstGeom>
            <a:gradFill>
              <a:gsLst>
                <a:gs pos="0">
                  <a:srgbClr val="FFFFFF">
                    <a:alpha val="23643"/>
                  </a:srgbClr>
                </a:gs>
                <a:gs pos="14286">
                  <a:srgbClr val="FFFFFF">
                    <a:alpha val="21958"/>
                  </a:srgbClr>
                </a:gs>
                <a:gs pos="28571">
                  <a:srgbClr val="FFFFFF">
                    <a:alpha val="17511"/>
                  </a:srgbClr>
                </a:gs>
                <a:gs pos="42857">
                  <a:srgbClr val="FFFFFF">
                    <a:alpha val="11862"/>
                  </a:srgbClr>
                </a:gs>
                <a:gs pos="57143">
                  <a:srgbClr val="FFFFFF">
                    <a:alpha val="6757"/>
                  </a:srgbClr>
                </a:gs>
                <a:gs pos="71429">
                  <a:srgbClr val="FFFFFF">
                    <a:alpha val="3222"/>
                  </a:srgbClr>
                </a:gs>
                <a:gs pos="85714">
                  <a:srgbClr val="FFFFFF">
                    <a:alpha val="1287"/>
                  </a:srgbClr>
                </a:gs>
                <a:gs pos="100000">
                  <a:srgbClr val="FFFFFF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8534540">
              <a:off x="2979914" y="1654175"/>
              <a:ext cx="521644" cy="343186"/>
            </a:xfrm>
            <a:prstGeom prst="ellipse">
              <a:avLst/>
            </a:prstGeom>
            <a:gradFill>
              <a:gsLst>
                <a:gs pos="0">
                  <a:srgbClr val="FFFFFF">
                    <a:alpha val="17247"/>
                  </a:srgbClr>
                </a:gs>
                <a:gs pos="14286">
                  <a:srgbClr val="FFFFFF">
                    <a:alpha val="15970"/>
                  </a:srgbClr>
                </a:gs>
                <a:gs pos="28571">
                  <a:srgbClr val="FFFFFF">
                    <a:alpha val="12637"/>
                  </a:srgbClr>
                </a:gs>
                <a:gs pos="42857">
                  <a:srgbClr val="FFFFFF">
                    <a:alpha val="8480"/>
                  </a:srgbClr>
                </a:gs>
                <a:gs pos="57143">
                  <a:srgbClr val="FFFFFF">
                    <a:alpha val="4791"/>
                  </a:srgbClr>
                </a:gs>
                <a:gs pos="71429">
                  <a:srgbClr val="FFFFFF">
                    <a:alpha val="2272"/>
                  </a:srgbClr>
                </a:gs>
                <a:gs pos="85714">
                  <a:srgbClr val="FFFFFF">
                    <a:alpha val="905"/>
                  </a:srgbClr>
                </a:gs>
                <a:gs pos="100000">
                  <a:srgbClr val="FFFFF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3624773">
              <a:off x="2644855" y="1798736"/>
              <a:ext cx="690824" cy="2420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8616992">
              <a:off x="2312825" y="1693889"/>
              <a:ext cx="457435" cy="166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6558523">
              <a:off x="1830638" y="1813676"/>
              <a:ext cx="943665" cy="2017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-10657477">
              <a:off x="1824969" y="1774285"/>
              <a:ext cx="443887" cy="2440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3101257">
              <a:off x="1293446" y="1667530"/>
              <a:ext cx="414020" cy="3245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8908426">
              <a:off x="1226972" y="1679105"/>
              <a:ext cx="383541" cy="2443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10784331">
              <a:off x="729664" y="1641335"/>
              <a:ext cx="469412" cy="399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-9033447">
              <a:off x="207823" y="1716284"/>
              <a:ext cx="429656" cy="339476"/>
            </a:xfrm>
            <a:prstGeom prst="ellipse">
              <a:avLst/>
            </a:prstGeom>
            <a:gradFill>
              <a:gsLst>
                <a:gs pos="0">
                  <a:srgbClr val="FFFFFF">
                    <a:alpha val="26209"/>
                  </a:srgbClr>
                </a:gs>
                <a:gs pos="14286">
                  <a:srgbClr val="FFFFFF">
                    <a:alpha val="24373"/>
                  </a:srgbClr>
                </a:gs>
                <a:gs pos="28571">
                  <a:srgbClr val="FFFFFF">
                    <a:alpha val="19499"/>
                  </a:srgbClr>
                </a:gs>
                <a:gs pos="42857">
                  <a:srgbClr val="FFFFFF">
                    <a:alpha val="13261"/>
                  </a:srgbClr>
                </a:gs>
                <a:gs pos="57143">
                  <a:srgbClr val="FFFFFF">
                    <a:alpha val="7580"/>
                  </a:srgbClr>
                </a:gs>
                <a:gs pos="71429">
                  <a:srgbClr val="FFFFFF">
                    <a:alpha val="3623"/>
                  </a:srgbClr>
                </a:gs>
                <a:gs pos="85714">
                  <a:srgbClr val="FFFFFF">
                    <a:alpha val="1449"/>
                  </a:srgbClr>
                </a:gs>
                <a:gs pos="100000">
                  <a:srgbClr val="FFFFFF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7076752">
              <a:off x="173808" y="1717464"/>
              <a:ext cx="331736" cy="250615"/>
            </a:xfrm>
            <a:prstGeom prst="ellipse">
              <a:avLst/>
            </a:prstGeom>
            <a:gradFill>
              <a:gsLst>
                <a:gs pos="0">
                  <a:srgbClr val="FFFFFF">
                    <a:alpha val="11167"/>
                  </a:srgbClr>
                </a:gs>
                <a:gs pos="14286">
                  <a:srgbClr val="FFFFFF">
                    <a:alpha val="10312"/>
                  </a:srgbClr>
                </a:gs>
                <a:gs pos="28571">
                  <a:srgbClr val="FFFFFF">
                    <a:alpha val="8103"/>
                  </a:srgbClr>
                </a:gs>
                <a:gs pos="42857">
                  <a:srgbClr val="FFFFFF">
                    <a:alpha val="5392"/>
                  </a:srgbClr>
                </a:gs>
                <a:gs pos="57143">
                  <a:srgbClr val="FFFFFF">
                    <a:alpha val="3025"/>
                  </a:srgbClr>
                </a:gs>
                <a:gs pos="71429">
                  <a:srgbClr val="FFFFFF">
                    <a:alpha val="1427"/>
                  </a:srgbClr>
                </a:gs>
                <a:gs pos="85714">
                  <a:srgbClr val="FFFFFF">
                    <a:alpha val="567"/>
                  </a:srgbClr>
                </a:gs>
                <a:gs pos="100000">
                  <a:srgbClr val="FFFFFF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4411639">
              <a:off x="-325953" y="1710797"/>
              <a:ext cx="798358" cy="392857"/>
            </a:xfrm>
            <a:prstGeom prst="ellipse">
              <a:avLst/>
            </a:prstGeom>
            <a:gradFill>
              <a:gsLst>
                <a:gs pos="0">
                  <a:srgbClr val="000000">
                    <a:alpha val="28261"/>
                  </a:srgbClr>
                </a:gs>
                <a:gs pos="14286">
                  <a:srgbClr val="000000">
                    <a:alpha val="26308"/>
                  </a:srgbClr>
                </a:gs>
                <a:gs pos="28571">
                  <a:srgbClr val="000000">
                    <a:alpha val="21103"/>
                  </a:srgbClr>
                </a:gs>
                <a:gs pos="42857">
                  <a:srgbClr val="000000">
                    <a:alpha val="14399"/>
                  </a:srgbClr>
                </a:gs>
                <a:gs pos="57143">
                  <a:srgbClr val="000000">
                    <a:alpha val="8254"/>
                  </a:srgbClr>
                </a:gs>
                <a:gs pos="71429">
                  <a:srgbClr val="000000">
                    <a:alpha val="3952"/>
                  </a:srgbClr>
                </a:gs>
                <a:gs pos="85714">
                  <a:srgbClr val="000000">
                    <a:alpha val="1582"/>
                  </a:srgbClr>
                </a:gs>
                <a:gs pos="100000">
                  <a:srgbClr val="0000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3934859">
              <a:off x="3187232" y="1580301"/>
              <a:ext cx="505574" cy="317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9582756">
              <a:off x="2996836" y="1511652"/>
              <a:ext cx="525840" cy="4452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6327407">
              <a:off x="2904923" y="1607339"/>
              <a:ext cx="411236" cy="248803"/>
            </a:xfrm>
            <a:prstGeom prst="ellipse">
              <a:avLst/>
            </a:prstGeom>
            <a:gradFill>
              <a:gsLst>
                <a:gs pos="0">
                  <a:srgbClr val="FFFFFF">
                    <a:alpha val="20495"/>
                  </a:srgbClr>
                </a:gs>
                <a:gs pos="14286">
                  <a:srgbClr val="FFFFFF">
                    <a:alpha val="19007"/>
                  </a:srgbClr>
                </a:gs>
                <a:gs pos="28571">
                  <a:srgbClr val="FFFFFF">
                    <a:alpha val="15098"/>
                  </a:srgbClr>
                </a:gs>
                <a:gs pos="42857">
                  <a:srgbClr val="FFFFFF">
                    <a:alpha val="10180"/>
                  </a:srgbClr>
                </a:gs>
                <a:gs pos="57143">
                  <a:srgbClr val="FFFFFF">
                    <a:alpha val="5775"/>
                  </a:srgbClr>
                </a:gs>
                <a:gs pos="71429">
                  <a:srgbClr val="FFFFFF">
                    <a:alpha val="2746"/>
                  </a:srgbClr>
                </a:gs>
                <a:gs pos="85714">
                  <a:srgbClr val="FFFFFF">
                    <a:alpha val="1095"/>
                  </a:srgbClr>
                </a:gs>
                <a:gs pos="100000">
                  <a:srgbClr val="FFFFFF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4057955">
              <a:off x="2414378" y="1469352"/>
              <a:ext cx="937841" cy="3750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-8205748">
              <a:off x="2477981" y="1644862"/>
              <a:ext cx="375846" cy="259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4338561">
              <a:off x="1879053" y="1571768"/>
              <a:ext cx="807300" cy="255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8291325">
              <a:off x="1830555" y="1640334"/>
              <a:ext cx="400553" cy="326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-9870704">
              <a:off x="1308045" y="1584657"/>
              <a:ext cx="664973" cy="212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5101661">
              <a:off x="833480" y="1686218"/>
              <a:ext cx="773823" cy="194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-10578227">
              <a:off x="729343" y="1655475"/>
              <a:ext cx="467533" cy="2462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7046118">
              <a:off x="415295" y="1741413"/>
              <a:ext cx="671812" cy="943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9333258">
              <a:off x="2581658" y="1383452"/>
              <a:ext cx="988384" cy="222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10389300">
              <a:off x="2402112" y="1233004"/>
              <a:ext cx="934444" cy="4756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-8601179">
              <a:off x="2198244" y="1456544"/>
              <a:ext cx="939297" cy="2306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9210116">
              <a:off x="2060536" y="1363678"/>
              <a:ext cx="937582" cy="321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10629588">
              <a:off x="1880758" y="1312241"/>
              <a:ext cx="940365" cy="4216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-8482909">
              <a:off x="1828017" y="1549856"/>
              <a:ext cx="649528" cy="1378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-10353358">
              <a:off x="1484535" y="1313182"/>
              <a:ext cx="949314" cy="364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10211921">
              <a:off x="1324576" y="1447091"/>
              <a:ext cx="952693" cy="297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10535857">
              <a:off x="1106679" y="1316073"/>
              <a:ext cx="954374" cy="2920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9484309">
              <a:off x="1008007" y="1545429"/>
              <a:ext cx="912727" cy="195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-10791825">
              <a:off x="947357" y="1337801"/>
              <a:ext cx="878847" cy="438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-10264445">
              <a:off x="738040" y="1533657"/>
              <a:ext cx="805109" cy="212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8839956">
              <a:off x="508185" y="1411416"/>
              <a:ext cx="825660" cy="2868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4078908">
              <a:off x="582387" y="1328435"/>
              <a:ext cx="486298" cy="229848"/>
            </a:xfrm>
            <a:prstGeom prst="ellipse">
              <a:avLst/>
            </a:prstGeom>
            <a:gradFill>
              <a:gsLst>
                <a:gs pos="0">
                  <a:srgbClr val="000000">
                    <a:alpha val="21903"/>
                  </a:srgbClr>
                </a:gs>
                <a:gs pos="14286">
                  <a:srgbClr val="000000">
                    <a:alpha val="20325"/>
                  </a:srgbClr>
                </a:gs>
                <a:gs pos="28571">
                  <a:srgbClr val="000000">
                    <a:alpha val="16174"/>
                  </a:srgbClr>
                </a:gs>
                <a:gs pos="42857">
                  <a:srgbClr val="000000">
                    <a:alpha val="10927"/>
                  </a:srgbClr>
                </a:gs>
                <a:gs pos="57143">
                  <a:srgbClr val="000000">
                    <a:alpha val="6211"/>
                  </a:srgbClr>
                </a:gs>
                <a:gs pos="71429">
                  <a:srgbClr val="000000">
                    <a:alpha val="2957"/>
                  </a:srgbClr>
                </a:gs>
                <a:gs pos="85714">
                  <a:srgbClr val="000000">
                    <a:alpha val="1180"/>
                  </a:srgbClr>
                </a:gs>
                <a:gs pos="100000">
                  <a:srgbClr val="0000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5534076">
              <a:off x="345020" y="1364008"/>
              <a:ext cx="646190" cy="444049"/>
            </a:xfrm>
            <a:prstGeom prst="ellipse">
              <a:avLst/>
            </a:prstGeom>
            <a:gradFill>
              <a:gsLst>
                <a:gs pos="0">
                  <a:srgbClr val="000000">
                    <a:alpha val="22890"/>
                  </a:srgbClr>
                </a:gs>
                <a:gs pos="14286">
                  <a:srgbClr val="000000">
                    <a:alpha val="21252"/>
                  </a:srgbClr>
                </a:gs>
                <a:gs pos="28571">
                  <a:srgbClr val="000000">
                    <a:alpha val="16932"/>
                  </a:srgbClr>
                </a:gs>
                <a:gs pos="42857">
                  <a:srgbClr val="000000">
                    <a:alpha val="11457"/>
                  </a:srgbClr>
                </a:gs>
                <a:gs pos="57143">
                  <a:srgbClr val="000000">
                    <a:alpha val="6520"/>
                  </a:srgbClr>
                </a:gs>
                <a:gs pos="71429">
                  <a:srgbClr val="000000">
                    <a:alpha val="3107"/>
                  </a:srgbClr>
                </a:gs>
                <a:gs pos="85714">
                  <a:srgbClr val="000000">
                    <a:alpha val="1240"/>
                  </a:srgbClr>
                </a:gs>
                <a:gs pos="100000">
                  <a:srgbClr val="0000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10022205">
              <a:off x="23775" y="1369853"/>
              <a:ext cx="667160" cy="390026"/>
            </a:xfrm>
            <a:prstGeom prst="ellipse">
              <a:avLst/>
            </a:prstGeom>
            <a:gradFill>
              <a:gsLst>
                <a:gs pos="0">
                  <a:srgbClr val="000000">
                    <a:alpha val="16351"/>
                  </a:srgbClr>
                </a:gs>
                <a:gs pos="14286">
                  <a:srgbClr val="000000">
                    <a:alpha val="15134"/>
                  </a:srgbClr>
                </a:gs>
                <a:gs pos="28571">
                  <a:srgbClr val="000000">
                    <a:alpha val="11963"/>
                  </a:srgbClr>
                </a:gs>
                <a:gs pos="42857">
                  <a:srgbClr val="000000">
                    <a:alpha val="8018"/>
                  </a:srgbClr>
                </a:gs>
                <a:gs pos="57143">
                  <a:srgbClr val="000000">
                    <a:alpha val="4525"/>
                  </a:srgbClr>
                </a:gs>
                <a:gs pos="71429">
                  <a:srgbClr val="000000">
                    <a:alpha val="2144"/>
                  </a:srgbClr>
                </a:gs>
                <a:gs pos="85714">
                  <a:srgbClr val="000000">
                    <a:alpha val="854"/>
                  </a:srgbClr>
                </a:gs>
                <a:gs pos="100000">
                  <a:srgbClr val="0000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10327526">
              <a:off x="2886626" y="1285696"/>
              <a:ext cx="1056966" cy="2341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4542813">
              <a:off x="2580121" y="1209719"/>
              <a:ext cx="788818" cy="3361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8446109">
              <a:off x="2381562" y="1241151"/>
              <a:ext cx="784341" cy="2443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10638466">
              <a:off x="1936254" y="1321787"/>
              <a:ext cx="989334" cy="1926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8892992">
              <a:off x="1748595" y="1240823"/>
              <a:ext cx="756082" cy="3039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10560395">
              <a:off x="879470" y="1268517"/>
              <a:ext cx="590623" cy="338610"/>
            </a:xfrm>
            <a:prstGeom prst="ellipse">
              <a:avLst/>
            </a:prstGeom>
            <a:gradFill>
              <a:gsLst>
                <a:gs pos="0">
                  <a:srgbClr val="000000">
                    <a:alpha val="22603"/>
                  </a:srgbClr>
                </a:gs>
                <a:gs pos="14286">
                  <a:srgbClr val="000000">
                    <a:alpha val="20983"/>
                  </a:srgbClr>
                </a:gs>
                <a:gs pos="28571">
                  <a:srgbClr val="000000">
                    <a:alpha val="16711"/>
                  </a:srgbClr>
                </a:gs>
                <a:gs pos="42857">
                  <a:srgbClr val="000000">
                    <a:alpha val="11303"/>
                  </a:srgbClr>
                </a:gs>
                <a:gs pos="57143">
                  <a:srgbClr val="000000">
                    <a:alpha val="6430"/>
                  </a:srgbClr>
                </a:gs>
                <a:gs pos="71429">
                  <a:srgbClr val="000000">
                    <a:alpha val="3063"/>
                  </a:srgbClr>
                </a:gs>
                <a:gs pos="85714">
                  <a:srgbClr val="000000">
                    <a:alpha val="1223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7671711">
              <a:off x="3125019" y="1112096"/>
              <a:ext cx="725203" cy="241925"/>
            </a:xfrm>
            <a:prstGeom prst="ellipse">
              <a:avLst/>
            </a:prstGeom>
            <a:gradFill>
              <a:gsLst>
                <a:gs pos="0">
                  <a:srgbClr val="000000">
                    <a:alpha val="22645"/>
                  </a:srgbClr>
                </a:gs>
                <a:gs pos="14286">
                  <a:srgbClr val="000000">
                    <a:alpha val="21021"/>
                  </a:srgbClr>
                </a:gs>
                <a:gs pos="28571">
                  <a:srgbClr val="000000">
                    <a:alpha val="16743"/>
                  </a:srgbClr>
                </a:gs>
                <a:gs pos="42857">
                  <a:srgbClr val="000000">
                    <a:alpha val="11325"/>
                  </a:srgbClr>
                </a:gs>
                <a:gs pos="57143">
                  <a:srgbClr val="000000">
                    <a:alpha val="6443"/>
                  </a:srgbClr>
                </a:gs>
                <a:gs pos="71429">
                  <a:srgbClr val="000000">
                    <a:alpha val="3069"/>
                  </a:srgbClr>
                </a:gs>
                <a:gs pos="85714">
                  <a:srgbClr val="000000">
                    <a:alpha val="1225"/>
                  </a:srgbClr>
                </a:gs>
                <a:gs pos="100000">
                  <a:srgbClr val="000000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9792062">
              <a:off x="3006664" y="1019696"/>
              <a:ext cx="404568" cy="3222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5628752">
              <a:off x="2425107" y="1026904"/>
              <a:ext cx="947959" cy="337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6212846">
              <a:off x="2494591" y="1038213"/>
              <a:ext cx="417115" cy="240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9654309">
              <a:off x="2315080" y="996457"/>
              <a:ext cx="508199" cy="280817"/>
            </a:xfrm>
            <a:prstGeom prst="ellipse">
              <a:avLst/>
            </a:prstGeom>
            <a:gradFill>
              <a:gsLst>
                <a:gs pos="0">
                  <a:srgbClr val="FFFFFF">
                    <a:alpha val="32926"/>
                  </a:srgbClr>
                </a:gs>
                <a:gs pos="14286">
                  <a:srgbClr val="FFFFFF">
                    <a:alpha val="30724"/>
                  </a:srgbClr>
                </a:gs>
                <a:gs pos="28571">
                  <a:srgbClr val="FFFFFF">
                    <a:alpha val="24799"/>
                  </a:srgbClr>
                </a:gs>
                <a:gs pos="42857">
                  <a:srgbClr val="FFFFFF">
                    <a:alpha val="17051"/>
                  </a:srgbClr>
                </a:gs>
                <a:gs pos="57143">
                  <a:srgbClr val="FFFFFF">
                    <a:alpha val="9840"/>
                  </a:srgbClr>
                </a:gs>
                <a:gs pos="71429">
                  <a:srgbClr val="FFFFFF">
                    <a:alpha val="4733"/>
                  </a:srgbClr>
                </a:gs>
                <a:gs pos="85714">
                  <a:srgbClr val="FFFFFF">
                    <a:alpha val="1899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3136177">
              <a:off x="2279742" y="1117133"/>
              <a:ext cx="353152" cy="179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4193737">
              <a:off x="1773730" y="1028899"/>
              <a:ext cx="973383" cy="288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6526383">
              <a:off x="1844998" y="1078263"/>
              <a:ext cx="379793" cy="2229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10470321">
              <a:off x="1226171" y="1014165"/>
              <a:ext cx="451123" cy="338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8490559">
              <a:off x="735985" y="998275"/>
              <a:ext cx="471113" cy="3748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8962812">
              <a:off x="200237" y="962077"/>
              <a:ext cx="471516" cy="4239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-9543249">
              <a:off x="3024829" y="704326"/>
              <a:ext cx="910061" cy="462709"/>
            </a:xfrm>
            <a:prstGeom prst="ellipse">
              <a:avLst/>
            </a:prstGeom>
            <a:gradFill>
              <a:gsLst>
                <a:gs pos="0">
                  <a:srgbClr val="000000">
                    <a:alpha val="20109"/>
                  </a:srgbClr>
                </a:gs>
                <a:gs pos="14286">
                  <a:srgbClr val="000000">
                    <a:alpha val="18645"/>
                  </a:srgbClr>
                </a:gs>
                <a:gs pos="28571">
                  <a:srgbClr val="000000">
                    <a:alpha val="14804"/>
                  </a:srgbClr>
                </a:gs>
                <a:gs pos="42857">
                  <a:srgbClr val="000000">
                    <a:alpha val="9976"/>
                  </a:srgbClr>
                </a:gs>
                <a:gs pos="57143">
                  <a:srgbClr val="000000">
                    <a:alpha val="5657"/>
                  </a:srgbClr>
                </a:gs>
                <a:gs pos="71429">
                  <a:srgbClr val="000000">
                    <a:alpha val="2689"/>
                  </a:srgbClr>
                </a:gs>
                <a:gs pos="85714">
                  <a:srgbClr val="000000">
                    <a:alpha val="1072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-8825365">
              <a:off x="2877995" y="897511"/>
              <a:ext cx="874406" cy="1788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7791072">
              <a:off x="2617967" y="876502"/>
              <a:ext cx="934752" cy="199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6933895">
              <a:off x="2514708" y="863593"/>
              <a:ext cx="911494" cy="3354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5088528">
              <a:off x="2433833" y="952406"/>
              <a:ext cx="463501" cy="299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9220453">
              <a:off x="1446728" y="829680"/>
              <a:ext cx="496025" cy="272041"/>
            </a:xfrm>
            <a:prstGeom prst="ellipse">
              <a:avLst/>
            </a:prstGeom>
            <a:gradFill>
              <a:gsLst>
                <a:gs pos="0">
                  <a:srgbClr val="000000">
                    <a:alpha val="11952"/>
                  </a:srgbClr>
                </a:gs>
                <a:gs pos="14286">
                  <a:srgbClr val="000000">
                    <a:alpha val="11041"/>
                  </a:srgbClr>
                </a:gs>
                <a:gs pos="28571">
                  <a:srgbClr val="000000">
                    <a:alpha val="8683"/>
                  </a:srgbClr>
                </a:gs>
                <a:gs pos="42857">
                  <a:srgbClr val="000000">
                    <a:alpha val="5784"/>
                  </a:srgbClr>
                </a:gs>
                <a:gs pos="57143">
                  <a:srgbClr val="000000">
                    <a:alpha val="3248"/>
                  </a:srgbClr>
                </a:gs>
                <a:gs pos="71429">
                  <a:srgbClr val="000000">
                    <a:alpha val="1533"/>
                  </a:srgbClr>
                </a:gs>
                <a:gs pos="85714">
                  <a:srgbClr val="000000">
                    <a:alpha val="609"/>
                  </a:srgbClr>
                </a:gs>
                <a:gs pos="100000">
                  <a:srgbClr val="000000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9854001">
              <a:off x="1108242" y="852879"/>
              <a:ext cx="624684" cy="231277"/>
            </a:xfrm>
            <a:prstGeom prst="ellipse">
              <a:avLst/>
            </a:prstGeom>
            <a:gradFill>
              <a:gsLst>
                <a:gs pos="0">
                  <a:srgbClr val="000000">
                    <a:alpha val="18897"/>
                  </a:srgbClr>
                </a:gs>
                <a:gs pos="14286">
                  <a:srgbClr val="000000">
                    <a:alpha val="17511"/>
                  </a:srgbClr>
                </a:gs>
                <a:gs pos="28571">
                  <a:srgbClr val="000000">
                    <a:alpha val="13884"/>
                  </a:srgbClr>
                </a:gs>
                <a:gs pos="42857">
                  <a:srgbClr val="000000">
                    <a:alpha val="9339"/>
                  </a:srgbClr>
                </a:gs>
                <a:gs pos="57143">
                  <a:srgbClr val="000000">
                    <a:alpha val="5288"/>
                  </a:srgbClr>
                </a:gs>
                <a:gs pos="71429">
                  <a:srgbClr val="000000">
                    <a:alpha val="2511"/>
                  </a:srgbClr>
                </a:gs>
                <a:gs pos="85714">
                  <a:srgbClr val="000000">
                    <a:alpha val="1001"/>
                  </a:srgbClr>
                </a:gs>
                <a:gs pos="100000">
                  <a:srgbClr val="000000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-8282308">
              <a:off x="838745" y="783296"/>
              <a:ext cx="552201" cy="293094"/>
            </a:xfrm>
            <a:prstGeom prst="ellipse">
              <a:avLst/>
            </a:prstGeom>
            <a:gradFill>
              <a:gsLst>
                <a:gs pos="0">
                  <a:srgbClr val="000000">
                    <a:alpha val="15440"/>
                  </a:srgbClr>
                </a:gs>
                <a:gs pos="14286">
                  <a:srgbClr val="000000">
                    <a:alpha val="14285"/>
                  </a:srgbClr>
                </a:gs>
                <a:gs pos="28571">
                  <a:srgbClr val="000000">
                    <a:alpha val="11280"/>
                  </a:srgbClr>
                </a:gs>
                <a:gs pos="42857">
                  <a:srgbClr val="000000">
                    <a:alpha val="7550"/>
                  </a:srgbClr>
                </a:gs>
                <a:gs pos="57143">
                  <a:srgbClr val="000000">
                    <a:alpha val="4257"/>
                  </a:srgbClr>
                </a:gs>
                <a:gs pos="71429">
                  <a:srgbClr val="000000">
                    <a:alpha val="2016"/>
                  </a:srgbClr>
                </a:gs>
                <a:gs pos="85714">
                  <a:srgbClr val="000000">
                    <a:alpha val="802"/>
                  </a:srgbClr>
                </a:gs>
                <a:gs pos="100000">
                  <a:srgbClr val="00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5727071">
              <a:off x="-474820" y="780343"/>
              <a:ext cx="985527" cy="512308"/>
            </a:xfrm>
            <a:prstGeom prst="ellipse">
              <a:avLst/>
            </a:prstGeom>
            <a:gradFill>
              <a:gsLst>
                <a:gs pos="0">
                  <a:srgbClr val="C1C1C2">
                    <a:alpha val="27592"/>
                  </a:srgbClr>
                </a:gs>
                <a:gs pos="14286">
                  <a:srgbClr val="C1C1C2">
                    <a:alpha val="25676"/>
                  </a:srgbClr>
                </a:gs>
                <a:gs pos="28571">
                  <a:srgbClr val="C1C1C2">
                    <a:alpha val="20578"/>
                  </a:srgbClr>
                </a:gs>
                <a:gs pos="42857">
                  <a:srgbClr val="C1C1C2">
                    <a:alpha val="14026"/>
                  </a:srgbClr>
                </a:gs>
                <a:gs pos="57143">
                  <a:srgbClr val="C1C1C2">
                    <a:alpha val="8033"/>
                  </a:srgbClr>
                </a:gs>
                <a:gs pos="71429">
                  <a:srgbClr val="C1C1C2">
                    <a:alpha val="3844"/>
                  </a:srgbClr>
                </a:gs>
                <a:gs pos="85714">
                  <a:srgbClr val="C1C1C2">
                    <a:alpha val="1538"/>
                  </a:srgbClr>
                </a:gs>
                <a:gs pos="100000">
                  <a:srgbClr val="C1C1C2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10540526">
              <a:off x="2864122" y="614888"/>
              <a:ext cx="974740" cy="192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9756478">
              <a:off x="2696594" y="643480"/>
              <a:ext cx="936704" cy="4336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-10422699">
              <a:off x="2668129" y="621496"/>
              <a:ext cx="957148" cy="2309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-10785409">
              <a:off x="2479155" y="565957"/>
              <a:ext cx="913512" cy="5512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-8301739">
              <a:off x="2316114" y="826287"/>
              <a:ext cx="856103" cy="185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10587928">
              <a:off x="2083158" y="610348"/>
              <a:ext cx="922953" cy="3992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3481390">
              <a:off x="1883722" y="635505"/>
              <a:ext cx="672131" cy="395205"/>
            </a:xfrm>
            <a:prstGeom prst="ellipse">
              <a:avLst/>
            </a:prstGeom>
            <a:gradFill>
              <a:gsLst>
                <a:gs pos="0">
                  <a:srgbClr val="000000">
                    <a:alpha val="12579"/>
                  </a:srgbClr>
                </a:gs>
                <a:gs pos="14286">
                  <a:srgbClr val="000000">
                    <a:alpha val="11623"/>
                  </a:srgbClr>
                </a:gs>
                <a:gs pos="28571">
                  <a:srgbClr val="000000">
                    <a:alpha val="9148"/>
                  </a:srgbClr>
                </a:gs>
                <a:gs pos="42857">
                  <a:srgbClr val="000000">
                    <a:alpha val="6099"/>
                  </a:srgbClr>
                </a:gs>
                <a:gs pos="57143">
                  <a:srgbClr val="000000">
                    <a:alpha val="3427"/>
                  </a:srgbClr>
                </a:gs>
                <a:gs pos="71429">
                  <a:srgbClr val="000000">
                    <a:alpha val="1619"/>
                  </a:srgbClr>
                </a:gs>
                <a:gs pos="85714">
                  <a:srgbClr val="000000">
                    <a:alpha val="643"/>
                  </a:srgbClr>
                </a:gs>
                <a:gs pos="100000">
                  <a:srgbClr val="0000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-8700480">
              <a:off x="1777872" y="762960"/>
              <a:ext cx="505828" cy="290908"/>
            </a:xfrm>
            <a:prstGeom prst="ellipse">
              <a:avLst/>
            </a:prstGeom>
            <a:gradFill>
              <a:gsLst>
                <a:gs pos="0">
                  <a:srgbClr val="000000">
                    <a:alpha val="23827"/>
                  </a:srgbClr>
                </a:gs>
                <a:gs pos="14286">
                  <a:srgbClr val="000000">
                    <a:alpha val="22132"/>
                  </a:srgbClr>
                </a:gs>
                <a:gs pos="28571">
                  <a:srgbClr val="000000">
                    <a:alpha val="17653"/>
                  </a:srgbClr>
                </a:gs>
                <a:gs pos="42857">
                  <a:srgbClr val="000000">
                    <a:alpha val="11962"/>
                  </a:srgbClr>
                </a:gs>
                <a:gs pos="57143">
                  <a:srgbClr val="000000">
                    <a:alpha val="6816"/>
                  </a:srgbClr>
                </a:gs>
                <a:gs pos="71429">
                  <a:srgbClr val="000000">
                    <a:alpha val="3250"/>
                  </a:srgbClr>
                </a:gs>
                <a:gs pos="85714">
                  <a:srgbClr val="000000">
                    <a:alpha val="1298"/>
                  </a:srgbClr>
                </a:gs>
                <a:gs pos="100000">
                  <a:srgbClr val="000000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7185329">
              <a:off x="921753" y="566126"/>
              <a:ext cx="563900" cy="412329"/>
            </a:xfrm>
            <a:prstGeom prst="ellipse">
              <a:avLst/>
            </a:prstGeom>
            <a:gradFill>
              <a:gsLst>
                <a:gs pos="0">
                  <a:srgbClr val="D9DBD9">
                    <a:alpha val="14997"/>
                  </a:srgbClr>
                </a:gs>
                <a:gs pos="14286">
                  <a:srgbClr val="D9DBD9">
                    <a:alpha val="13872"/>
                  </a:srgbClr>
                </a:gs>
                <a:gs pos="28571">
                  <a:srgbClr val="D9DBD9">
                    <a:alpha val="10948"/>
                  </a:srgbClr>
                </a:gs>
                <a:gs pos="42857">
                  <a:srgbClr val="D9DBD9">
                    <a:alpha val="7324"/>
                  </a:srgbClr>
                </a:gs>
                <a:gs pos="57143">
                  <a:srgbClr val="D9DBD9">
                    <a:alpha val="4127"/>
                  </a:srgbClr>
                </a:gs>
                <a:gs pos="71429">
                  <a:srgbClr val="D9DBD9">
                    <a:alpha val="1953"/>
                  </a:srgbClr>
                </a:gs>
                <a:gs pos="85714">
                  <a:srgbClr val="D9DBD9">
                    <a:alpha val="777"/>
                  </a:srgbClr>
                </a:gs>
                <a:gs pos="100000">
                  <a:srgbClr val="D9DBD9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9095133">
              <a:off x="663300" y="761663"/>
              <a:ext cx="815282" cy="256001"/>
            </a:xfrm>
            <a:prstGeom prst="ellipse">
              <a:avLst/>
            </a:prstGeom>
            <a:gradFill>
              <a:gsLst>
                <a:gs pos="0">
                  <a:srgbClr val="000000">
                    <a:alpha val="6961"/>
                  </a:srgbClr>
                </a:gs>
                <a:gs pos="14286">
                  <a:srgbClr val="000000">
                    <a:alpha val="6417"/>
                  </a:srgbClr>
                </a:gs>
                <a:gs pos="28571">
                  <a:srgbClr val="000000">
                    <a:alpha val="5019"/>
                  </a:srgbClr>
                </a:gs>
                <a:gs pos="42857">
                  <a:srgbClr val="000000">
                    <a:alpha val="3321"/>
                  </a:srgbClr>
                </a:gs>
                <a:gs pos="57143">
                  <a:srgbClr val="000000">
                    <a:alpha val="1854"/>
                  </a:srgbClr>
                </a:gs>
                <a:gs pos="71429">
                  <a:srgbClr val="000000">
                    <a:alpha val="872"/>
                  </a:srgbClr>
                </a:gs>
                <a:gs pos="85714">
                  <a:srgbClr val="000000">
                    <a:alpha val="346"/>
                  </a:srgbClr>
                </a:gs>
                <a:gs pos="100000">
                  <a:srgbClr val="00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-10201909">
              <a:off x="451434" y="675110"/>
              <a:ext cx="775600" cy="320981"/>
            </a:xfrm>
            <a:prstGeom prst="ellipse">
              <a:avLst/>
            </a:prstGeom>
            <a:gradFill>
              <a:gsLst>
                <a:gs pos="0">
                  <a:srgbClr val="7B7E7B">
                    <a:alpha val="31108"/>
                  </a:srgbClr>
                </a:gs>
                <a:gs pos="14286">
                  <a:srgbClr val="7B7E7B">
                    <a:alpha val="29000"/>
                  </a:srgbClr>
                </a:gs>
                <a:gs pos="28571">
                  <a:srgbClr val="7B7E7B">
                    <a:alpha val="23351"/>
                  </a:srgbClr>
                </a:gs>
                <a:gs pos="42857">
                  <a:srgbClr val="7B7E7B">
                    <a:alpha val="16006"/>
                  </a:srgbClr>
                </a:gs>
                <a:gs pos="57143">
                  <a:srgbClr val="7B7E7B">
                    <a:alpha val="9213"/>
                  </a:srgbClr>
                </a:gs>
                <a:gs pos="71429">
                  <a:srgbClr val="7B7E7B">
                    <a:alpha val="4423"/>
                  </a:srgbClr>
                </a:gs>
                <a:gs pos="85714">
                  <a:srgbClr val="7B7E7B">
                    <a:alpha val="1773"/>
                  </a:srgbClr>
                </a:gs>
                <a:gs pos="100000">
                  <a:srgbClr val="7B7E7B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-8388445">
              <a:off x="476834" y="700463"/>
              <a:ext cx="432784" cy="314342"/>
            </a:xfrm>
            <a:prstGeom prst="ellipse">
              <a:avLst/>
            </a:prstGeom>
            <a:gradFill>
              <a:gsLst>
                <a:gs pos="0">
                  <a:srgbClr val="323739">
                    <a:alpha val="31887"/>
                  </a:srgbClr>
                </a:gs>
                <a:gs pos="14286">
                  <a:srgbClr val="323739">
                    <a:alpha val="29739"/>
                  </a:srgbClr>
                </a:gs>
                <a:gs pos="28571">
                  <a:srgbClr val="323739">
                    <a:alpha val="23970"/>
                  </a:srgbClr>
                </a:gs>
                <a:gs pos="42857">
                  <a:srgbClr val="323739">
                    <a:alpha val="16452"/>
                  </a:srgbClr>
                </a:gs>
                <a:gs pos="57143">
                  <a:srgbClr val="323739">
                    <a:alpha val="9480"/>
                  </a:srgbClr>
                </a:gs>
                <a:gs pos="71429">
                  <a:srgbClr val="323739">
                    <a:alpha val="4555"/>
                  </a:srgbClr>
                </a:gs>
                <a:gs pos="85714">
                  <a:srgbClr val="323739">
                    <a:alpha val="1827"/>
                  </a:srgbClr>
                </a:gs>
                <a:gs pos="100000">
                  <a:srgbClr val="323739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10763616">
              <a:off x="-326108" y="511413"/>
              <a:ext cx="987915" cy="630725"/>
            </a:xfrm>
            <a:prstGeom prst="ellipse">
              <a:avLst/>
            </a:prstGeom>
            <a:gradFill>
              <a:gsLst>
                <a:gs pos="0">
                  <a:srgbClr val="D7D7D7">
                    <a:alpha val="9829"/>
                  </a:srgbClr>
                </a:gs>
                <a:gs pos="14286">
                  <a:srgbClr val="D7D7D7">
                    <a:alpha val="9072"/>
                  </a:srgbClr>
                </a:gs>
                <a:gs pos="28571">
                  <a:srgbClr val="D7D7D7">
                    <a:alpha val="7118"/>
                  </a:srgbClr>
                </a:gs>
                <a:gs pos="42857">
                  <a:srgbClr val="D7D7D7">
                    <a:alpha val="4728"/>
                  </a:srgbClr>
                </a:gs>
                <a:gs pos="57143">
                  <a:srgbClr val="D7D7D7">
                    <a:alpha val="2648"/>
                  </a:srgbClr>
                </a:gs>
                <a:gs pos="71429">
                  <a:srgbClr val="D7D7D7">
                    <a:alpha val="1248"/>
                  </a:srgbClr>
                </a:gs>
                <a:gs pos="85714">
                  <a:srgbClr val="D7D7D7">
                    <a:alpha val="496"/>
                  </a:srgbClr>
                </a:gs>
                <a:gs pos="100000">
                  <a:srgbClr val="D7D7D7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7296461">
              <a:off x="1432685" y="491877"/>
              <a:ext cx="611917" cy="457307"/>
            </a:xfrm>
            <a:prstGeom prst="ellipse">
              <a:avLst/>
            </a:prstGeom>
            <a:gradFill>
              <a:gsLst>
                <a:gs pos="0">
                  <a:srgbClr val="FFFFFF">
                    <a:alpha val="10139"/>
                  </a:srgbClr>
                </a:gs>
                <a:gs pos="14286">
                  <a:srgbClr val="FFFFFF">
                    <a:alpha val="9358"/>
                  </a:srgbClr>
                </a:gs>
                <a:gs pos="28571">
                  <a:srgbClr val="FFFFFF">
                    <a:alpha val="7345"/>
                  </a:srgbClr>
                </a:gs>
                <a:gs pos="42857">
                  <a:srgbClr val="FFFFFF">
                    <a:alpha val="4881"/>
                  </a:srgbClr>
                </a:gs>
                <a:gs pos="57143">
                  <a:srgbClr val="FFFFFF">
                    <a:alpha val="2735"/>
                  </a:srgbClr>
                </a:gs>
                <a:gs pos="71429">
                  <a:srgbClr val="FFFFFF">
                    <a:alpha val="1290"/>
                  </a:srgbClr>
                </a:gs>
                <a:gs pos="85714">
                  <a:srgbClr val="FFFFFF">
                    <a:alpha val="512"/>
                  </a:srgbClr>
                </a:gs>
                <a:gs pos="100000">
                  <a:srgbClr val="FFFFFF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10121514">
              <a:off x="1234366" y="406207"/>
              <a:ext cx="510115" cy="299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6801428">
              <a:off x="-4535" y="344776"/>
              <a:ext cx="838847" cy="534127"/>
            </a:xfrm>
            <a:prstGeom prst="ellipse">
              <a:avLst/>
            </a:prstGeom>
            <a:gradFill>
              <a:gsLst>
                <a:gs pos="0">
                  <a:srgbClr val="FFFFFF">
                    <a:alpha val="7598"/>
                  </a:srgbClr>
                </a:gs>
                <a:gs pos="14286">
                  <a:srgbClr val="FFFFFF">
                    <a:alpha val="7006"/>
                  </a:srgbClr>
                </a:gs>
                <a:gs pos="28571">
                  <a:srgbClr val="FFFFFF">
                    <a:alpha val="5484"/>
                  </a:srgbClr>
                </a:gs>
                <a:gs pos="42857">
                  <a:srgbClr val="FFFFFF">
                    <a:alpha val="3632"/>
                  </a:srgbClr>
                </a:gs>
                <a:gs pos="57143">
                  <a:srgbClr val="FFFFFF">
                    <a:alpha val="2029"/>
                  </a:srgbClr>
                </a:gs>
                <a:gs pos="71429">
                  <a:srgbClr val="FFFFFF">
                    <a:alpha val="955"/>
                  </a:srgbClr>
                </a:gs>
                <a:gs pos="85714">
                  <a:srgbClr val="FFFFFF">
                    <a:alpha val="379"/>
                  </a:srgbClr>
                </a:gs>
                <a:gs pos="100000">
                  <a:srgbClr val="FFFFFF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-10288112">
              <a:off x="2921127" y="242049"/>
              <a:ext cx="604838" cy="402323"/>
            </a:xfrm>
            <a:prstGeom prst="ellipse">
              <a:avLst/>
            </a:prstGeom>
            <a:gradFill>
              <a:gsLst>
                <a:gs pos="0">
                  <a:srgbClr val="FFFFFF">
                    <a:alpha val="25054"/>
                  </a:srgbClr>
                </a:gs>
                <a:gs pos="14286">
                  <a:srgbClr val="FFFFFF">
                    <a:alpha val="23285"/>
                  </a:srgbClr>
                </a:gs>
                <a:gs pos="28571">
                  <a:srgbClr val="FFFFFF">
                    <a:alpha val="18602"/>
                  </a:srgbClr>
                </a:gs>
                <a:gs pos="42857">
                  <a:srgbClr val="FFFFFF">
                    <a:alpha val="12629"/>
                  </a:srgbClr>
                </a:gs>
                <a:gs pos="57143">
                  <a:srgbClr val="FFFFFF">
                    <a:alpha val="7208"/>
                  </a:srgbClr>
                </a:gs>
                <a:gs pos="71429">
                  <a:srgbClr val="FFFFFF">
                    <a:alpha val="3441"/>
                  </a:srgbClr>
                </a:gs>
                <a:gs pos="85714">
                  <a:srgbClr val="FFFFFF">
                    <a:alpha val="1375"/>
                  </a:srgbClr>
                </a:gs>
                <a:gs pos="100000">
                  <a:srgbClr val="FFFFFF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-10657279">
              <a:off x="2223782" y="215779"/>
              <a:ext cx="655553" cy="431875"/>
            </a:xfrm>
            <a:prstGeom prst="ellipse">
              <a:avLst/>
            </a:prstGeom>
            <a:gradFill>
              <a:gsLst>
                <a:gs pos="0">
                  <a:srgbClr val="FFFFFF">
                    <a:alpha val="13358"/>
                  </a:srgbClr>
                </a:gs>
                <a:gs pos="14286">
                  <a:srgbClr val="FFFFFF">
                    <a:alpha val="12347"/>
                  </a:srgbClr>
                </a:gs>
                <a:gs pos="28571">
                  <a:srgbClr val="FFFFFF">
                    <a:alpha val="9726"/>
                  </a:srgbClr>
                </a:gs>
                <a:gs pos="42857">
                  <a:srgbClr val="FFFFFF">
                    <a:alpha val="6491"/>
                  </a:srgbClr>
                </a:gs>
                <a:gs pos="57143">
                  <a:srgbClr val="FFFFFF">
                    <a:alpha val="3651"/>
                  </a:srgbClr>
                </a:gs>
                <a:gs pos="71429">
                  <a:srgbClr val="FFFFFF">
                    <a:alpha val="1726"/>
                  </a:srgbClr>
                </a:gs>
                <a:gs pos="85714">
                  <a:srgbClr val="FFFFFF">
                    <a:alpha val="686"/>
                  </a:srgbClr>
                </a:gs>
                <a:gs pos="100000">
                  <a:srgbClr val="FFFFFF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6350685">
              <a:off x="1864614" y="306186"/>
              <a:ext cx="466543" cy="418751"/>
            </a:xfrm>
            <a:prstGeom prst="ellipse">
              <a:avLst/>
            </a:prstGeom>
            <a:gradFill>
              <a:gsLst>
                <a:gs pos="0">
                  <a:srgbClr val="FFFFFF">
                    <a:alpha val="32440"/>
                  </a:srgbClr>
                </a:gs>
                <a:gs pos="14286">
                  <a:srgbClr val="FFFFFF">
                    <a:alpha val="30263"/>
                  </a:srgbClr>
                </a:gs>
                <a:gs pos="28571">
                  <a:srgbClr val="FFFFFF">
                    <a:alpha val="24411"/>
                  </a:srgbClr>
                </a:gs>
                <a:gs pos="42857">
                  <a:srgbClr val="FFFFFF">
                    <a:alpha val="16770"/>
                  </a:srgbClr>
                </a:gs>
                <a:gs pos="57143">
                  <a:srgbClr val="FFFFFF">
                    <a:alpha val="9671"/>
                  </a:srgbClr>
                </a:gs>
                <a:gs pos="71429">
                  <a:srgbClr val="FFFFFF">
                    <a:alpha val="4650"/>
                  </a:srgbClr>
                </a:gs>
                <a:gs pos="85714">
                  <a:srgbClr val="FFFFFF">
                    <a:alpha val="1865"/>
                  </a:srgbClr>
                </a:gs>
                <a:gs pos="100000">
                  <a:srgbClr val="FFFF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3168437">
              <a:off x="1741240" y="317238"/>
              <a:ext cx="583458" cy="364574"/>
            </a:xfrm>
            <a:prstGeom prst="ellipse">
              <a:avLst/>
            </a:prstGeom>
            <a:gradFill>
              <a:gsLst>
                <a:gs pos="0">
                  <a:srgbClr val="FFFFFF">
                    <a:alpha val="32430"/>
                  </a:srgbClr>
                </a:gs>
                <a:gs pos="14286">
                  <a:srgbClr val="FFFFFF">
                    <a:alpha val="30253"/>
                  </a:srgbClr>
                </a:gs>
                <a:gs pos="28571">
                  <a:srgbClr val="FFFFFF">
                    <a:alpha val="24403"/>
                  </a:srgbClr>
                </a:gs>
                <a:gs pos="42857">
                  <a:srgbClr val="FFFFFF">
                    <a:alpha val="16764"/>
                  </a:srgbClr>
                </a:gs>
                <a:gs pos="57143">
                  <a:srgbClr val="FFFFFF">
                    <a:alpha val="9668"/>
                  </a:srgbClr>
                </a:gs>
                <a:gs pos="71429">
                  <a:srgbClr val="FFFFFF">
                    <a:alpha val="4648"/>
                  </a:srgbClr>
                </a:gs>
                <a:gs pos="85714">
                  <a:srgbClr val="FFFFFF">
                    <a:alpha val="1864"/>
                  </a:srgbClr>
                </a:gs>
                <a:gs pos="100000">
                  <a:srgbClr val="FFFF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-10024519">
              <a:off x="1220685" y="250924"/>
              <a:ext cx="565332" cy="3922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-10146136">
              <a:off x="1151044" y="304976"/>
              <a:ext cx="459332" cy="378000"/>
            </a:xfrm>
            <a:prstGeom prst="ellipse">
              <a:avLst/>
            </a:prstGeom>
            <a:gradFill>
              <a:gsLst>
                <a:gs pos="0">
                  <a:srgbClr val="FFFFFF">
                    <a:alpha val="32663"/>
                  </a:srgbClr>
                </a:gs>
                <a:gs pos="14286">
                  <a:srgbClr val="FFFFFF">
                    <a:alpha val="30474"/>
                  </a:srgbClr>
                </a:gs>
                <a:gs pos="28571">
                  <a:srgbClr val="FFFFFF">
                    <a:alpha val="24589"/>
                  </a:srgbClr>
                </a:gs>
                <a:gs pos="42857">
                  <a:srgbClr val="FFFFFF">
                    <a:alpha val="16899"/>
                  </a:srgbClr>
                </a:gs>
                <a:gs pos="57143">
                  <a:srgbClr val="FFFFFF">
                    <a:alpha val="9748"/>
                  </a:srgbClr>
                </a:gs>
                <a:gs pos="71429">
                  <a:srgbClr val="FFFFFF">
                    <a:alpha val="4688"/>
                  </a:srgbClr>
                </a:gs>
                <a:gs pos="85714">
                  <a:srgbClr val="FFFFFF">
                    <a:alpha val="1881"/>
                  </a:srgbClr>
                </a:gs>
                <a:gs pos="100000">
                  <a:srgbClr val="FFFFFF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-10139249">
              <a:off x="710545" y="369224"/>
              <a:ext cx="658566" cy="338277"/>
            </a:xfrm>
            <a:prstGeom prst="ellipse">
              <a:avLst/>
            </a:prstGeom>
            <a:gradFill>
              <a:gsLst>
                <a:gs pos="0">
                  <a:srgbClr val="FFFFFF">
                    <a:alpha val="23144"/>
                  </a:srgbClr>
                </a:gs>
                <a:gs pos="14286">
                  <a:srgbClr val="FFFFFF">
                    <a:alpha val="21490"/>
                  </a:srgbClr>
                </a:gs>
                <a:gs pos="28571">
                  <a:srgbClr val="FFFFFF">
                    <a:alpha val="17127"/>
                  </a:srgbClr>
                </a:gs>
                <a:gs pos="42857">
                  <a:srgbClr val="FFFFFF">
                    <a:alpha val="11593"/>
                  </a:srgbClr>
                </a:gs>
                <a:gs pos="57143">
                  <a:srgbClr val="FFFFFF">
                    <a:alpha val="6600"/>
                  </a:srgbClr>
                </a:gs>
                <a:gs pos="71429">
                  <a:srgbClr val="FFFFFF">
                    <a:alpha val="3145"/>
                  </a:srgbClr>
                </a:gs>
                <a:gs pos="85714">
                  <a:srgbClr val="FFFFFF">
                    <a:alpha val="1256"/>
                  </a:srgbClr>
                </a:gs>
                <a:gs pos="100000">
                  <a:srgbClr val="FFFFFF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9184404">
              <a:off x="704260" y="339006"/>
              <a:ext cx="501350" cy="412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3468453">
              <a:off x="334550" y="222390"/>
              <a:ext cx="637238" cy="553324"/>
            </a:xfrm>
            <a:prstGeom prst="ellipse">
              <a:avLst/>
            </a:prstGeom>
            <a:gradFill>
              <a:gsLst>
                <a:gs pos="0">
                  <a:srgbClr val="FFFFFF">
                    <a:alpha val="15338"/>
                  </a:srgbClr>
                </a:gs>
                <a:gs pos="14286">
                  <a:srgbClr val="FFFFFF">
                    <a:alpha val="14190"/>
                  </a:srgbClr>
                </a:gs>
                <a:gs pos="28571">
                  <a:srgbClr val="FFFFFF">
                    <a:alpha val="11204"/>
                  </a:srgbClr>
                </a:gs>
                <a:gs pos="42857">
                  <a:srgbClr val="FFFFFF">
                    <a:alpha val="7498"/>
                  </a:srgbClr>
                </a:gs>
                <a:gs pos="57143">
                  <a:srgbClr val="FFFFFF">
                    <a:alpha val="4227"/>
                  </a:srgbClr>
                </a:gs>
                <a:gs pos="71429">
                  <a:srgbClr val="FFFFFF">
                    <a:alpha val="2001"/>
                  </a:srgbClr>
                </a:gs>
                <a:gs pos="85714">
                  <a:srgbClr val="FFFFFF">
                    <a:alpha val="796"/>
                  </a:srgbClr>
                </a:gs>
                <a:gs pos="100000">
                  <a:srgbClr val="FFFFFF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-9915446">
              <a:off x="135039" y="255354"/>
              <a:ext cx="585064" cy="507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-9703257">
              <a:off x="-19318" y="343668"/>
              <a:ext cx="709365" cy="3887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5554744">
              <a:off x="-435237" y="246290"/>
              <a:ext cx="879814" cy="581187"/>
            </a:xfrm>
            <a:prstGeom prst="ellipse">
              <a:avLst/>
            </a:prstGeom>
            <a:gradFill>
              <a:gsLst>
                <a:gs pos="0">
                  <a:srgbClr val="BEBFC1">
                    <a:alpha val="30167"/>
                  </a:srgbClr>
                </a:gs>
                <a:gs pos="14286">
                  <a:srgbClr val="BEBFC1">
                    <a:alpha val="28109"/>
                  </a:srgbClr>
                </a:gs>
                <a:gs pos="28571">
                  <a:srgbClr val="BEBFC1">
                    <a:alpha val="22604"/>
                  </a:srgbClr>
                </a:gs>
                <a:gs pos="42857">
                  <a:srgbClr val="BEBFC1">
                    <a:alpha val="15471"/>
                  </a:srgbClr>
                </a:gs>
                <a:gs pos="57143">
                  <a:srgbClr val="BEBFC1">
                    <a:alpha val="8892"/>
                  </a:srgbClr>
                </a:gs>
                <a:gs pos="71429">
                  <a:srgbClr val="BEBFC1">
                    <a:alpha val="4266"/>
                  </a:srgbClr>
                </a:gs>
                <a:gs pos="85714">
                  <a:srgbClr val="BEBFC1">
                    <a:alpha val="1709"/>
                  </a:srgbClr>
                </a:gs>
                <a:gs pos="100000">
                  <a:srgbClr val="BEBFC1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5790681">
              <a:off x="3323258" y="152422"/>
              <a:ext cx="542329" cy="324863"/>
            </a:xfrm>
            <a:prstGeom prst="ellipse">
              <a:avLst/>
            </a:prstGeom>
            <a:gradFill>
              <a:gsLst>
                <a:gs pos="0">
                  <a:srgbClr val="000000">
                    <a:alpha val="27475"/>
                  </a:srgbClr>
                </a:gs>
                <a:gs pos="14286">
                  <a:srgbClr val="000000">
                    <a:alpha val="25566"/>
                  </a:srgbClr>
                </a:gs>
                <a:gs pos="28571">
                  <a:srgbClr val="000000">
                    <a:alpha val="20487"/>
                  </a:srgbClr>
                </a:gs>
                <a:gs pos="42857">
                  <a:srgbClr val="000000">
                    <a:alpha val="13961"/>
                  </a:srgbClr>
                </a:gs>
                <a:gs pos="57143">
                  <a:srgbClr val="000000">
                    <a:alpha val="7994"/>
                  </a:srgbClr>
                </a:gs>
                <a:gs pos="71429">
                  <a:srgbClr val="000000">
                    <a:alpha val="3825"/>
                  </a:srgbClr>
                </a:gs>
                <a:gs pos="85714">
                  <a:srgbClr val="000000">
                    <a:alpha val="1530"/>
                  </a:srgbClr>
                </a:gs>
                <a:gs pos="100000">
                  <a:srgbClr val="000000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5169164">
              <a:off x="1452945" y="82009"/>
              <a:ext cx="621485" cy="395935"/>
            </a:xfrm>
            <a:prstGeom prst="ellipse">
              <a:avLst/>
            </a:prstGeom>
            <a:gradFill>
              <a:gsLst>
                <a:gs pos="0">
                  <a:srgbClr val="FFFFFF">
                    <a:alpha val="12350"/>
                  </a:srgbClr>
                </a:gs>
                <a:gs pos="14286">
                  <a:srgbClr val="FFFFFF">
                    <a:alpha val="11410"/>
                  </a:srgbClr>
                </a:gs>
                <a:gs pos="28571">
                  <a:srgbClr val="FFFFFF">
                    <a:alpha val="8978"/>
                  </a:srgbClr>
                </a:gs>
                <a:gs pos="42857">
                  <a:srgbClr val="FFFFFF">
                    <a:alpha val="5984"/>
                  </a:srgbClr>
                </a:gs>
                <a:gs pos="57143">
                  <a:srgbClr val="FFFFFF">
                    <a:alpha val="3361"/>
                  </a:srgbClr>
                </a:gs>
                <a:gs pos="71429">
                  <a:srgbClr val="FFFFFF">
                    <a:alpha val="1588"/>
                  </a:srgbClr>
                </a:gs>
                <a:gs pos="85714">
                  <a:srgbClr val="FFFFFF">
                    <a:alpha val="631"/>
                  </a:srgbClr>
                </a:gs>
                <a:gs pos="100000">
                  <a:srgbClr val="FFFFFF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4035906">
              <a:off x="791272" y="75466"/>
              <a:ext cx="710251" cy="382175"/>
            </a:xfrm>
            <a:prstGeom prst="ellipse">
              <a:avLst/>
            </a:prstGeom>
            <a:gradFill>
              <a:gsLst>
                <a:gs pos="0">
                  <a:srgbClr val="DCDDDD">
                    <a:alpha val="20710"/>
                  </a:srgbClr>
                </a:gs>
                <a:gs pos="14286">
                  <a:srgbClr val="DCDDDD">
                    <a:alpha val="19207"/>
                  </a:srgbClr>
                </a:gs>
                <a:gs pos="28571">
                  <a:srgbClr val="DCDDDD">
                    <a:alpha val="15262"/>
                  </a:srgbClr>
                </a:gs>
                <a:gs pos="42857">
                  <a:srgbClr val="DCDDDD">
                    <a:alpha val="10293"/>
                  </a:srgbClr>
                </a:gs>
                <a:gs pos="57143">
                  <a:srgbClr val="DCDDDD">
                    <a:alpha val="5841"/>
                  </a:srgbClr>
                </a:gs>
                <a:gs pos="71429">
                  <a:srgbClr val="DCDDDD">
                    <a:alpha val="2778"/>
                  </a:srgbClr>
                </a:gs>
                <a:gs pos="85714">
                  <a:srgbClr val="DCDDDD">
                    <a:alpha val="1108"/>
                  </a:srgbClr>
                </a:gs>
                <a:gs pos="100000">
                  <a:srgbClr val="DCDDDD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3530059">
              <a:off x="735203" y="-6639"/>
              <a:ext cx="486245" cy="429255"/>
            </a:xfrm>
            <a:prstGeom prst="ellipse">
              <a:avLst/>
            </a:prstGeom>
            <a:gradFill>
              <a:gsLst>
                <a:gs pos="0">
                  <a:srgbClr val="E9EEEC">
                    <a:alpha val="13985"/>
                  </a:srgbClr>
                </a:gs>
                <a:gs pos="14286">
                  <a:srgbClr val="E9EEEC">
                    <a:alpha val="12930"/>
                  </a:srgbClr>
                </a:gs>
                <a:gs pos="28571">
                  <a:srgbClr val="E9EEEC">
                    <a:alpha val="10193"/>
                  </a:srgbClr>
                </a:gs>
                <a:gs pos="42857">
                  <a:srgbClr val="E9EEEC">
                    <a:alpha val="6809"/>
                  </a:srgbClr>
                </a:gs>
                <a:gs pos="57143">
                  <a:srgbClr val="E9EEEC">
                    <a:alpha val="3832"/>
                  </a:srgbClr>
                </a:gs>
                <a:gs pos="71429">
                  <a:srgbClr val="E9EEEC">
                    <a:alpha val="1812"/>
                  </a:srgbClr>
                </a:gs>
                <a:gs pos="85714">
                  <a:srgbClr val="E9EEEC">
                    <a:alpha val="721"/>
                  </a:srgbClr>
                </a:gs>
                <a:gs pos="100000">
                  <a:srgbClr val="E9EEEC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-10173926">
              <a:off x="412009" y="69934"/>
              <a:ext cx="746001" cy="339536"/>
            </a:xfrm>
            <a:prstGeom prst="ellipse">
              <a:avLst/>
            </a:prstGeom>
            <a:gradFill>
              <a:gsLst>
                <a:gs pos="0">
                  <a:srgbClr val="EEEEEF">
                    <a:alpha val="15266"/>
                  </a:srgbClr>
                </a:gs>
                <a:gs pos="14286">
                  <a:srgbClr val="EEEEEF">
                    <a:alpha val="14123"/>
                  </a:srgbClr>
                </a:gs>
                <a:gs pos="28571">
                  <a:srgbClr val="EEEEEF">
                    <a:alpha val="11150"/>
                  </a:srgbClr>
                </a:gs>
                <a:gs pos="42857">
                  <a:srgbClr val="EEEEEF">
                    <a:alpha val="7461"/>
                  </a:srgbClr>
                </a:gs>
                <a:gs pos="57143">
                  <a:srgbClr val="EEEEEF">
                    <a:alpha val="4206"/>
                  </a:srgbClr>
                </a:gs>
                <a:gs pos="71429">
                  <a:srgbClr val="EEEEEF">
                    <a:alpha val="1991"/>
                  </a:srgbClr>
                </a:gs>
                <a:gs pos="85714">
                  <a:srgbClr val="EEEEEF">
                    <a:alpha val="792"/>
                  </a:srgbClr>
                </a:gs>
                <a:gs pos="100000">
                  <a:srgbClr val="EEEEE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-9591451">
              <a:off x="189515" y="106155"/>
              <a:ext cx="784891" cy="357027"/>
            </a:xfrm>
            <a:prstGeom prst="ellipse">
              <a:avLst/>
            </a:prstGeom>
            <a:gradFill>
              <a:gsLst>
                <a:gs pos="0">
                  <a:srgbClr val="FFFFFF">
                    <a:alpha val="13297"/>
                  </a:srgbClr>
                </a:gs>
                <a:gs pos="14286">
                  <a:srgbClr val="FFFFFF">
                    <a:alpha val="12290"/>
                  </a:srgbClr>
                </a:gs>
                <a:gs pos="28571">
                  <a:srgbClr val="FFFFFF">
                    <a:alpha val="9681"/>
                  </a:srgbClr>
                </a:gs>
                <a:gs pos="42857">
                  <a:srgbClr val="FFFFFF">
                    <a:alpha val="6460"/>
                  </a:srgbClr>
                </a:gs>
                <a:gs pos="57143">
                  <a:srgbClr val="FFFFFF">
                    <a:alpha val="3633"/>
                  </a:srgbClr>
                </a:gs>
                <a:gs pos="71429">
                  <a:srgbClr val="FFFFFF">
                    <a:alpha val="1717"/>
                  </a:srgbClr>
                </a:gs>
                <a:gs pos="85714">
                  <a:srgbClr val="FFFFFF">
                    <a:alpha val="683"/>
                  </a:srgbClr>
                </a:gs>
                <a:gs pos="100000">
                  <a:srgbClr val="FFFFFF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8953217">
              <a:off x="-112879" y="66665"/>
              <a:ext cx="699071" cy="408714"/>
            </a:xfrm>
            <a:prstGeom prst="ellipse">
              <a:avLst/>
            </a:prstGeom>
            <a:gradFill>
              <a:gsLst>
                <a:gs pos="0">
                  <a:srgbClr val="E6E7E6">
                    <a:alpha val="17509"/>
                  </a:srgbClr>
                </a:gs>
                <a:gs pos="14286">
                  <a:srgbClr val="E6E7E6">
                    <a:alpha val="16214"/>
                  </a:srgbClr>
                </a:gs>
                <a:gs pos="28571">
                  <a:srgbClr val="E6E7E6">
                    <a:alpha val="12834"/>
                  </a:srgbClr>
                </a:gs>
                <a:gs pos="42857">
                  <a:srgbClr val="E6E7E6">
                    <a:alpha val="8616"/>
                  </a:srgbClr>
                </a:gs>
                <a:gs pos="57143">
                  <a:srgbClr val="E6E7E6">
                    <a:alpha val="4870"/>
                  </a:srgbClr>
                </a:gs>
                <a:gs pos="71429">
                  <a:srgbClr val="E6E7E6">
                    <a:alpha val="2310"/>
                  </a:srgbClr>
                </a:gs>
                <a:gs pos="85714">
                  <a:srgbClr val="E6E7E6">
                    <a:alpha val="920"/>
                  </a:srgbClr>
                </a:gs>
                <a:gs pos="100000">
                  <a:srgbClr val="E6E7E6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7743725">
              <a:off x="-224891" y="-14599"/>
              <a:ext cx="637239" cy="549388"/>
            </a:xfrm>
            <a:prstGeom prst="ellipse">
              <a:avLst/>
            </a:prstGeom>
            <a:gradFill>
              <a:gsLst>
                <a:gs pos="0">
                  <a:srgbClr val="B6B7B6">
                    <a:alpha val="25102"/>
                  </a:srgbClr>
                </a:gs>
                <a:gs pos="14286">
                  <a:srgbClr val="B6B7B6">
                    <a:alpha val="23330"/>
                  </a:srgbClr>
                </a:gs>
                <a:gs pos="28571">
                  <a:srgbClr val="B6B7B6">
                    <a:alpha val="18639"/>
                  </a:srgbClr>
                </a:gs>
                <a:gs pos="42857">
                  <a:srgbClr val="B6B7B6">
                    <a:alpha val="12654"/>
                  </a:srgbClr>
                </a:gs>
                <a:gs pos="57143">
                  <a:srgbClr val="B6B7B6">
                    <a:alpha val="7223"/>
                  </a:srgbClr>
                </a:gs>
                <a:gs pos="71429">
                  <a:srgbClr val="B6B7B6">
                    <a:alpha val="3448"/>
                  </a:srgbClr>
                </a:gs>
                <a:gs pos="85714">
                  <a:srgbClr val="B6B7B6">
                    <a:alpha val="1378"/>
                  </a:srgbClr>
                </a:gs>
                <a:gs pos="100000">
                  <a:srgbClr val="B6B7B6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-8242387">
              <a:off x="3022989" y="-119830"/>
              <a:ext cx="837745" cy="350186"/>
            </a:xfrm>
            <a:prstGeom prst="ellipse">
              <a:avLst/>
            </a:prstGeom>
            <a:gradFill>
              <a:gsLst>
                <a:gs pos="0">
                  <a:srgbClr val="BDBBBD">
                    <a:alpha val="17057"/>
                  </a:srgbClr>
                </a:gs>
                <a:gs pos="14286">
                  <a:srgbClr val="BDBBBD">
                    <a:alpha val="15793"/>
                  </a:srgbClr>
                </a:gs>
                <a:gs pos="28571">
                  <a:srgbClr val="BDBBBD">
                    <a:alpha val="12494"/>
                  </a:srgbClr>
                </a:gs>
                <a:gs pos="42857">
                  <a:srgbClr val="BDBBBD">
                    <a:alpha val="8382"/>
                  </a:srgbClr>
                </a:gs>
                <a:gs pos="57143">
                  <a:srgbClr val="BDBBBD">
                    <a:alpha val="4735"/>
                  </a:srgbClr>
                </a:gs>
                <a:gs pos="71429">
                  <a:srgbClr val="BDBBBD">
                    <a:alpha val="2245"/>
                  </a:srgbClr>
                </a:gs>
                <a:gs pos="85714">
                  <a:srgbClr val="BDBBBD">
                    <a:alpha val="894"/>
                  </a:srgbClr>
                </a:gs>
                <a:gs pos="100000">
                  <a:srgbClr val="BDBBBD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7367184">
              <a:off x="2486340" y="-85138"/>
              <a:ext cx="792495" cy="405725"/>
            </a:xfrm>
            <a:prstGeom prst="ellipse">
              <a:avLst/>
            </a:prstGeom>
            <a:gradFill>
              <a:gsLst>
                <a:gs pos="0">
                  <a:srgbClr val="D6D6D7">
                    <a:alpha val="6632"/>
                  </a:srgbClr>
                </a:gs>
                <a:gs pos="14286">
                  <a:srgbClr val="D6D6D7">
                    <a:alpha val="6112"/>
                  </a:srgbClr>
                </a:gs>
                <a:gs pos="28571">
                  <a:srgbClr val="D6D6D7">
                    <a:alpha val="4779"/>
                  </a:srgbClr>
                </a:gs>
                <a:gs pos="42857">
                  <a:srgbClr val="D6D6D7">
                    <a:alpha val="3161"/>
                  </a:srgbClr>
                </a:gs>
                <a:gs pos="57143">
                  <a:srgbClr val="D6D6D7">
                    <a:alpha val="1764"/>
                  </a:srgbClr>
                </a:gs>
                <a:gs pos="71429">
                  <a:srgbClr val="D6D6D7">
                    <a:alpha val="830"/>
                  </a:srgbClr>
                </a:gs>
                <a:gs pos="85714">
                  <a:srgbClr val="D6D6D7">
                    <a:alpha val="329"/>
                  </a:srgbClr>
                </a:gs>
                <a:gs pos="100000">
                  <a:srgbClr val="D6D6D7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9079347">
              <a:off x="2325937" y="-231678"/>
              <a:ext cx="897276" cy="517412"/>
            </a:xfrm>
            <a:prstGeom prst="ellipse">
              <a:avLst/>
            </a:prstGeom>
            <a:gradFill>
              <a:gsLst>
                <a:gs pos="0">
                  <a:srgbClr val="BCBEBE">
                    <a:alpha val="26462"/>
                  </a:srgbClr>
                </a:gs>
                <a:gs pos="14286">
                  <a:srgbClr val="BCBEBE">
                    <a:alpha val="24610"/>
                  </a:srgbClr>
                </a:gs>
                <a:gs pos="28571">
                  <a:srgbClr val="BCBEBE">
                    <a:alpha val="19696"/>
                  </a:srgbClr>
                </a:gs>
                <a:gs pos="42857">
                  <a:srgbClr val="BCBEBE">
                    <a:alpha val="13400"/>
                  </a:srgbClr>
                </a:gs>
                <a:gs pos="57143">
                  <a:srgbClr val="BCBEBE">
                    <a:alpha val="7663"/>
                  </a:srgbClr>
                </a:gs>
                <a:gs pos="71429">
                  <a:srgbClr val="BCBEBE">
                    <a:alpha val="3663"/>
                  </a:srgbClr>
                </a:gs>
                <a:gs pos="85714">
                  <a:srgbClr val="BCBEBE">
                    <a:alpha val="1465"/>
                  </a:srgbClr>
                </a:gs>
                <a:gs pos="100000">
                  <a:srgbClr val="BCBEBE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-9683665">
              <a:off x="2178417" y="-188093"/>
              <a:ext cx="764058" cy="458365"/>
            </a:xfrm>
            <a:prstGeom prst="ellipse">
              <a:avLst/>
            </a:prstGeom>
            <a:gradFill>
              <a:gsLst>
                <a:gs pos="0">
                  <a:srgbClr val="BFBFBE">
                    <a:alpha val="30916"/>
                  </a:srgbClr>
                </a:gs>
                <a:gs pos="14286">
                  <a:srgbClr val="BFBFBE">
                    <a:alpha val="28818"/>
                  </a:srgbClr>
                </a:gs>
                <a:gs pos="28571">
                  <a:srgbClr val="BFBFBE">
                    <a:alpha val="23198"/>
                  </a:srgbClr>
                </a:gs>
                <a:gs pos="42857">
                  <a:srgbClr val="BFBFBE">
                    <a:alpha val="15896"/>
                  </a:srgbClr>
                </a:gs>
                <a:gs pos="57143">
                  <a:srgbClr val="BFBFBE">
                    <a:alpha val="9147"/>
                  </a:srgbClr>
                </a:gs>
                <a:gs pos="71429">
                  <a:srgbClr val="BFBFBE">
                    <a:alpha val="4391"/>
                  </a:srgbClr>
                </a:gs>
                <a:gs pos="85714">
                  <a:srgbClr val="BFBFBE">
                    <a:alpha val="1760"/>
                  </a:srgbClr>
                </a:gs>
                <a:gs pos="100000">
                  <a:srgbClr val="BFBFBE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5669054">
              <a:off x="1942208" y="-135905"/>
              <a:ext cx="868945" cy="533227"/>
            </a:xfrm>
            <a:prstGeom prst="ellipse">
              <a:avLst/>
            </a:prstGeom>
            <a:gradFill>
              <a:gsLst>
                <a:gs pos="0">
                  <a:srgbClr val="C0C2C0">
                    <a:alpha val="24013"/>
                  </a:srgbClr>
                </a:gs>
                <a:gs pos="14286">
                  <a:srgbClr val="C0C2C0">
                    <a:alpha val="22306"/>
                  </a:srgbClr>
                </a:gs>
                <a:gs pos="28571">
                  <a:srgbClr val="C0C2C0">
                    <a:alpha val="17796"/>
                  </a:srgbClr>
                </a:gs>
                <a:gs pos="42857">
                  <a:srgbClr val="C0C2C0">
                    <a:alpha val="12062"/>
                  </a:srgbClr>
                </a:gs>
                <a:gs pos="57143">
                  <a:srgbClr val="C0C2C0">
                    <a:alpha val="6875"/>
                  </a:srgbClr>
                </a:gs>
                <a:gs pos="71429">
                  <a:srgbClr val="C0C2C0">
                    <a:alpha val="3279"/>
                  </a:srgbClr>
                </a:gs>
                <a:gs pos="85714">
                  <a:srgbClr val="C0C2C0">
                    <a:alpha val="1310"/>
                  </a:srgbClr>
                </a:gs>
                <a:gs pos="100000">
                  <a:srgbClr val="C0C2C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5383563">
              <a:off x="1834661" y="-280146"/>
              <a:ext cx="737509" cy="606497"/>
            </a:xfrm>
            <a:prstGeom prst="ellipse">
              <a:avLst/>
            </a:prstGeom>
            <a:gradFill>
              <a:gsLst>
                <a:gs pos="0">
                  <a:srgbClr val="C3C3C7">
                    <a:alpha val="21626"/>
                  </a:srgbClr>
                </a:gs>
                <a:gs pos="14286">
                  <a:srgbClr val="C3C3C7">
                    <a:alpha val="20066"/>
                  </a:srgbClr>
                </a:gs>
                <a:gs pos="28571">
                  <a:srgbClr val="C3C3C7">
                    <a:alpha val="15962"/>
                  </a:srgbClr>
                </a:gs>
                <a:gs pos="42857">
                  <a:srgbClr val="C3C3C7">
                    <a:alpha val="10780"/>
                  </a:srgbClr>
                </a:gs>
                <a:gs pos="57143">
                  <a:srgbClr val="C3C3C7">
                    <a:alpha val="6125"/>
                  </a:srgbClr>
                </a:gs>
                <a:gs pos="71429">
                  <a:srgbClr val="C3C3C7">
                    <a:alpha val="2915"/>
                  </a:srgbClr>
                </a:gs>
                <a:gs pos="85714">
                  <a:srgbClr val="C3C3C7">
                    <a:alpha val="1163"/>
                  </a:srgbClr>
                </a:gs>
                <a:gs pos="100000">
                  <a:srgbClr val="C3C3C7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9590396">
              <a:off x="1722437" y="-124227"/>
              <a:ext cx="576506" cy="424634"/>
            </a:xfrm>
            <a:prstGeom prst="ellipse">
              <a:avLst/>
            </a:prstGeom>
            <a:gradFill>
              <a:gsLst>
                <a:gs pos="0">
                  <a:srgbClr val="B7B7B8">
                    <a:alpha val="18712"/>
                  </a:srgbClr>
                </a:gs>
                <a:gs pos="14286">
                  <a:srgbClr val="B7B7B8">
                    <a:alpha val="17339"/>
                  </a:srgbClr>
                </a:gs>
                <a:gs pos="28571">
                  <a:srgbClr val="B7B7B8">
                    <a:alpha val="13744"/>
                  </a:srgbClr>
                </a:gs>
                <a:gs pos="42857">
                  <a:srgbClr val="B7B7B8">
                    <a:alpha val="9242"/>
                  </a:srgbClr>
                </a:gs>
                <a:gs pos="57143">
                  <a:srgbClr val="B7B7B8">
                    <a:alpha val="5232"/>
                  </a:srgbClr>
                </a:gs>
                <a:gs pos="71429">
                  <a:srgbClr val="B7B7B8">
                    <a:alpha val="2484"/>
                  </a:srgbClr>
                </a:gs>
                <a:gs pos="85714">
                  <a:srgbClr val="B7B7B8">
                    <a:alpha val="990"/>
                  </a:srgbClr>
                </a:gs>
                <a:gs pos="100000">
                  <a:srgbClr val="B7B7B8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10675208">
              <a:off x="1448685" y="-256986"/>
              <a:ext cx="679713" cy="563554"/>
            </a:xfrm>
            <a:prstGeom prst="ellipse">
              <a:avLst/>
            </a:prstGeom>
            <a:gradFill>
              <a:gsLst>
                <a:gs pos="0">
                  <a:srgbClr val="D4D3D5">
                    <a:alpha val="31030"/>
                  </a:srgbClr>
                </a:gs>
                <a:gs pos="14286">
                  <a:srgbClr val="D4D3D5">
                    <a:alpha val="28927"/>
                  </a:srgbClr>
                </a:gs>
                <a:gs pos="28571">
                  <a:srgbClr val="D4D3D5">
                    <a:alpha val="23289"/>
                  </a:srgbClr>
                </a:gs>
                <a:gs pos="42857">
                  <a:srgbClr val="D4D3D5">
                    <a:alpha val="15962"/>
                  </a:srgbClr>
                </a:gs>
                <a:gs pos="57143">
                  <a:srgbClr val="D4D3D5">
                    <a:alpha val="9186"/>
                  </a:srgbClr>
                </a:gs>
                <a:gs pos="71429">
                  <a:srgbClr val="D4D3D5">
                    <a:alpha val="4410"/>
                  </a:srgbClr>
                </a:gs>
                <a:gs pos="85714">
                  <a:srgbClr val="D4D3D5">
                    <a:alpha val="1768"/>
                  </a:srgbClr>
                </a:gs>
                <a:gs pos="100000">
                  <a:srgbClr val="D4D3D5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4268169">
              <a:off x="1291442" y="-176880"/>
              <a:ext cx="679642" cy="452228"/>
            </a:xfrm>
            <a:prstGeom prst="ellipse">
              <a:avLst/>
            </a:prstGeom>
            <a:gradFill>
              <a:gsLst>
                <a:gs pos="0">
                  <a:srgbClr val="D5D4D6">
                    <a:alpha val="26815"/>
                  </a:srgbClr>
                </a:gs>
                <a:gs pos="14286">
                  <a:srgbClr val="D5D4D6">
                    <a:alpha val="24944"/>
                  </a:srgbClr>
                </a:gs>
                <a:gs pos="28571">
                  <a:srgbClr val="D5D4D6">
                    <a:alpha val="19971"/>
                  </a:srgbClr>
                </a:gs>
                <a:gs pos="42857">
                  <a:srgbClr val="D5D4D6">
                    <a:alpha val="13596"/>
                  </a:srgbClr>
                </a:gs>
                <a:gs pos="57143">
                  <a:srgbClr val="D5D4D6">
                    <a:alpha val="7778"/>
                  </a:srgbClr>
                </a:gs>
                <a:gs pos="71429">
                  <a:srgbClr val="D5D4D6">
                    <a:alpha val="3719"/>
                  </a:srgbClr>
                </a:gs>
                <a:gs pos="85714">
                  <a:srgbClr val="D5D4D6">
                    <a:alpha val="1488"/>
                  </a:srgbClr>
                </a:gs>
                <a:gs pos="100000">
                  <a:srgbClr val="D5D4D6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6313981">
              <a:off x="1196705" y="-163170"/>
              <a:ext cx="608949" cy="484981"/>
            </a:xfrm>
            <a:prstGeom prst="ellipse">
              <a:avLst/>
            </a:prstGeom>
            <a:gradFill>
              <a:gsLst>
                <a:gs pos="0">
                  <a:srgbClr val="D1D1D0">
                    <a:alpha val="25718"/>
                  </a:srgbClr>
                </a:gs>
                <a:gs pos="14286">
                  <a:srgbClr val="D1D1D0">
                    <a:alpha val="23910"/>
                  </a:srgbClr>
                </a:gs>
                <a:gs pos="28571">
                  <a:srgbClr val="D1D1D0">
                    <a:alpha val="19117"/>
                  </a:srgbClr>
                </a:gs>
                <a:gs pos="42857">
                  <a:srgbClr val="D1D1D0">
                    <a:alpha val="12992"/>
                  </a:srgbClr>
                </a:gs>
                <a:gs pos="57143">
                  <a:srgbClr val="D1D1D0">
                    <a:alpha val="7421"/>
                  </a:srgbClr>
                </a:gs>
                <a:gs pos="71429">
                  <a:srgbClr val="D1D1D0">
                    <a:alpha val="3545"/>
                  </a:srgbClr>
                </a:gs>
                <a:gs pos="85714">
                  <a:srgbClr val="D1D1D0">
                    <a:alpha val="1417"/>
                  </a:srgbClr>
                </a:gs>
                <a:gs pos="100000">
                  <a:srgbClr val="D1D1D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6878084">
              <a:off x="963996" y="-249962"/>
              <a:ext cx="781286" cy="554352"/>
            </a:xfrm>
            <a:prstGeom prst="ellipse">
              <a:avLst/>
            </a:prstGeom>
            <a:gradFill>
              <a:gsLst>
                <a:gs pos="0">
                  <a:srgbClr val="D7D6D6">
                    <a:alpha val="32218"/>
                  </a:srgbClr>
                </a:gs>
                <a:gs pos="14286">
                  <a:srgbClr val="D7D6D6">
                    <a:alpha val="30052"/>
                  </a:srgbClr>
                </a:gs>
                <a:gs pos="28571">
                  <a:srgbClr val="D7D6D6">
                    <a:alpha val="24233"/>
                  </a:srgbClr>
                </a:gs>
                <a:gs pos="42857">
                  <a:srgbClr val="D7D6D6">
                    <a:alpha val="16642"/>
                  </a:srgbClr>
                </a:gs>
                <a:gs pos="57143">
                  <a:srgbClr val="D7D6D6">
                    <a:alpha val="9594"/>
                  </a:srgbClr>
                </a:gs>
                <a:gs pos="71429">
                  <a:srgbClr val="D7D6D6">
                    <a:alpha val="4612"/>
                  </a:srgbClr>
                </a:gs>
                <a:gs pos="85714">
                  <a:srgbClr val="D7D6D6">
                    <a:alpha val="1850"/>
                  </a:srgbClr>
                </a:gs>
                <a:gs pos="100000">
                  <a:srgbClr val="D7D6D6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3416266">
              <a:off x="843306" y="-220184"/>
              <a:ext cx="689518" cy="504575"/>
            </a:xfrm>
            <a:prstGeom prst="ellipse">
              <a:avLst/>
            </a:prstGeom>
            <a:gradFill>
              <a:gsLst>
                <a:gs pos="0">
                  <a:srgbClr val="CBCCCA">
                    <a:alpha val="32171"/>
                  </a:srgbClr>
                </a:gs>
                <a:gs pos="14286">
                  <a:srgbClr val="CBCCCA">
                    <a:alpha val="30008"/>
                  </a:srgbClr>
                </a:gs>
                <a:gs pos="28571">
                  <a:srgbClr val="CBCCCA">
                    <a:alpha val="24196"/>
                  </a:srgbClr>
                </a:gs>
                <a:gs pos="42857">
                  <a:srgbClr val="CBCCCA">
                    <a:alpha val="16615"/>
                  </a:srgbClr>
                </a:gs>
                <a:gs pos="57143">
                  <a:srgbClr val="CBCCCA">
                    <a:alpha val="9578"/>
                  </a:srgbClr>
                </a:gs>
                <a:gs pos="71429">
                  <a:srgbClr val="CBCCCA">
                    <a:alpha val="4604"/>
                  </a:srgbClr>
                </a:gs>
                <a:gs pos="85714">
                  <a:srgbClr val="CBCCCA">
                    <a:alpha val="1846"/>
                  </a:srgbClr>
                </a:gs>
                <a:gs pos="100000">
                  <a:srgbClr val="CBCCCA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-9610860">
              <a:off x="577156" y="-295541"/>
              <a:ext cx="748076" cy="591119"/>
            </a:xfrm>
            <a:prstGeom prst="ellipse">
              <a:avLst/>
            </a:prstGeom>
            <a:gradFill>
              <a:gsLst>
                <a:gs pos="0">
                  <a:srgbClr val="EEF1F0">
                    <a:alpha val="30954"/>
                  </a:srgbClr>
                </a:gs>
                <a:gs pos="14286">
                  <a:srgbClr val="EEF1F0">
                    <a:alpha val="28854"/>
                  </a:srgbClr>
                </a:gs>
                <a:gs pos="28571">
                  <a:srgbClr val="EEF1F0">
                    <a:alpha val="23228"/>
                  </a:srgbClr>
                </a:gs>
                <a:gs pos="42857">
                  <a:srgbClr val="EEF1F0">
                    <a:alpha val="15918"/>
                  </a:srgbClr>
                </a:gs>
                <a:gs pos="57143">
                  <a:srgbClr val="EEF1F0">
                    <a:alpha val="9160"/>
                  </a:srgbClr>
                </a:gs>
                <a:gs pos="71429">
                  <a:srgbClr val="EEF1F0">
                    <a:alpha val="4397"/>
                  </a:srgbClr>
                </a:gs>
                <a:gs pos="85714">
                  <a:srgbClr val="EEF1F0">
                    <a:alpha val="1763"/>
                  </a:srgbClr>
                </a:gs>
                <a:gs pos="100000">
                  <a:srgbClr val="EEF1F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3040257">
              <a:off x="222041" y="-245322"/>
              <a:ext cx="807263" cy="596810"/>
            </a:xfrm>
            <a:prstGeom prst="ellipse">
              <a:avLst/>
            </a:prstGeom>
            <a:gradFill>
              <a:gsLst>
                <a:gs pos="0">
                  <a:srgbClr val="DEDDE0">
                    <a:alpha val="32180"/>
                  </a:srgbClr>
                </a:gs>
                <a:gs pos="14286">
                  <a:srgbClr val="DEDDE0">
                    <a:alpha val="30016"/>
                  </a:srgbClr>
                </a:gs>
                <a:gs pos="28571">
                  <a:srgbClr val="DEDDE0">
                    <a:alpha val="24204"/>
                  </a:srgbClr>
                </a:gs>
                <a:gs pos="42857">
                  <a:srgbClr val="DEDDE0">
                    <a:alpha val="16621"/>
                  </a:srgbClr>
                </a:gs>
                <a:gs pos="57143">
                  <a:srgbClr val="DEDDE0">
                    <a:alpha val="9581"/>
                  </a:srgbClr>
                </a:gs>
                <a:gs pos="71429">
                  <a:srgbClr val="DEDDE0">
                    <a:alpha val="4605"/>
                  </a:srgbClr>
                </a:gs>
                <a:gs pos="85714">
                  <a:srgbClr val="DEDDE0">
                    <a:alpha val="1847"/>
                  </a:srgbClr>
                </a:gs>
                <a:gs pos="100000">
                  <a:srgbClr val="DEDDE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6039975">
              <a:off x="57865" y="-176328"/>
              <a:ext cx="779831" cy="539218"/>
            </a:xfrm>
            <a:prstGeom prst="ellipse">
              <a:avLst/>
            </a:prstGeom>
            <a:gradFill>
              <a:gsLst>
                <a:gs pos="0">
                  <a:srgbClr val="CFCFCF">
                    <a:alpha val="24815"/>
                  </a:srgbClr>
                </a:gs>
                <a:gs pos="14286">
                  <a:srgbClr val="CFCFCF">
                    <a:alpha val="23060"/>
                  </a:srgbClr>
                </a:gs>
                <a:gs pos="28571">
                  <a:srgbClr val="CFCFCF">
                    <a:alpha val="18417"/>
                  </a:srgbClr>
                </a:gs>
                <a:gs pos="42857">
                  <a:srgbClr val="CFCFCF">
                    <a:alpha val="12498"/>
                  </a:srgbClr>
                </a:gs>
                <a:gs pos="57143">
                  <a:srgbClr val="CFCFCF">
                    <a:alpha val="7131"/>
                  </a:srgbClr>
                </a:gs>
                <a:gs pos="71429">
                  <a:srgbClr val="CFCFCF">
                    <a:alpha val="3404"/>
                  </a:srgbClr>
                </a:gs>
                <a:gs pos="85714">
                  <a:srgbClr val="CFCFCF">
                    <a:alpha val="1360"/>
                  </a:srgbClr>
                </a:gs>
                <a:gs pos="100000">
                  <a:srgbClr val="CFCFCF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8487869">
              <a:off x="-120914" y="-300554"/>
              <a:ext cx="782140" cy="613502"/>
            </a:xfrm>
            <a:prstGeom prst="ellipse">
              <a:avLst/>
            </a:prstGeom>
            <a:gradFill>
              <a:gsLst>
                <a:gs pos="0">
                  <a:srgbClr val="E1E2E3">
                    <a:alpha val="32659"/>
                  </a:srgbClr>
                </a:gs>
                <a:gs pos="14286">
                  <a:srgbClr val="E1E2E3">
                    <a:alpha val="30471"/>
                  </a:srgbClr>
                </a:gs>
                <a:gs pos="28571">
                  <a:srgbClr val="E1E2E3">
                    <a:alpha val="24586"/>
                  </a:srgbClr>
                </a:gs>
                <a:gs pos="42857">
                  <a:srgbClr val="E1E2E3">
                    <a:alpha val="16897"/>
                  </a:srgbClr>
                </a:gs>
                <a:gs pos="57143">
                  <a:srgbClr val="E1E2E3">
                    <a:alpha val="9747"/>
                  </a:srgbClr>
                </a:gs>
                <a:gs pos="71429">
                  <a:srgbClr val="E1E2E3">
                    <a:alpha val="4687"/>
                  </a:srgbClr>
                </a:gs>
                <a:gs pos="85714">
                  <a:srgbClr val="E1E2E3">
                    <a:alpha val="1880"/>
                  </a:srgbClr>
                </a:gs>
                <a:gs pos="100000">
                  <a:srgbClr val="E1E2E3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6403410">
              <a:off x="-260262" y="-247818"/>
              <a:ext cx="685209" cy="566288"/>
            </a:xfrm>
            <a:prstGeom prst="ellipse">
              <a:avLst/>
            </a:prstGeom>
            <a:gradFill>
              <a:gsLst>
                <a:gs pos="0">
                  <a:srgbClr val="D3D3D3">
                    <a:alpha val="27796"/>
                  </a:srgbClr>
                </a:gs>
                <a:gs pos="14286">
                  <a:srgbClr val="D3D3D3">
                    <a:alpha val="25869"/>
                  </a:srgbClr>
                </a:gs>
                <a:gs pos="28571">
                  <a:srgbClr val="D3D3D3">
                    <a:alpha val="20738"/>
                  </a:srgbClr>
                </a:gs>
                <a:gs pos="42857">
                  <a:srgbClr val="D3D3D3">
                    <a:alpha val="14140"/>
                  </a:srgbClr>
                </a:gs>
                <a:gs pos="57143">
                  <a:srgbClr val="D3D3D3">
                    <a:alpha val="8100"/>
                  </a:srgbClr>
                </a:gs>
                <a:gs pos="71429">
                  <a:srgbClr val="D3D3D3">
                    <a:alpha val="3877"/>
                  </a:srgbClr>
                </a:gs>
                <a:gs pos="85714">
                  <a:srgbClr val="D3D3D3">
                    <a:alpha val="1551"/>
                  </a:srgbClr>
                </a:gs>
                <a:gs pos="100000">
                  <a:srgbClr val="D3D3D3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2026-08-03T09:18:33Z</dcterms:created>
  <dcterms:modified xsi:type="dcterms:W3CDTF">2026-08-03T09:18:33Z</dcterms:modified>
</cp:coreProperties>
</file>